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media/audio4.wav" ContentType="audio/wav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81" r:id="rId2"/>
    <p:sldId id="257" r:id="rId3"/>
    <p:sldId id="286" r:id="rId4"/>
    <p:sldId id="280" r:id="rId5"/>
    <p:sldId id="284" r:id="rId6"/>
    <p:sldId id="283" r:id="rId7"/>
    <p:sldId id="259" r:id="rId8"/>
    <p:sldId id="28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EFB"/>
    <a:srgbClr val="D1FAFF"/>
    <a:srgbClr val="FFFF66"/>
    <a:srgbClr val="0000FF"/>
    <a:srgbClr val="22CE64"/>
    <a:srgbClr val="02EE29"/>
    <a:srgbClr val="00FF99"/>
    <a:srgbClr val="FF3399"/>
    <a:srgbClr val="5B9F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39FF4C-870E-4B99-8F74-04361D2F5A9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71B6D-CA14-401A-98B7-D4DBCA9DD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766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71B6D-CA14-401A-98B7-D4DBCA9DDA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902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8AF23-1BB2-40AF-A295-4785D26D6B4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843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8AF23-1BB2-40AF-A295-4785D26D6B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144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EC1C8-68C3-40FC-B507-D41D98C72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713930-5581-459E-88D6-24A9E88EDC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2C200-4BE2-4112-94F8-CB5347D91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04240-C97C-4B3B-AFB0-5E1CFBBEB29A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404C3-87D7-4539-BB93-D3E061385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D3860-A36E-4922-9E73-030F7BBDE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E5D9-1404-4EBF-9E3D-F04BFCF3A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89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6EFB4-F660-4B6D-B0FD-C3D14338D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FEDB38-BB94-4DE1-B4F6-EBA480826C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EF629-45E5-4831-A08B-70E247DE3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04240-C97C-4B3B-AFB0-5E1CFBBEB29A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17AB4-79C7-4537-ABC8-7A44C2237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796D0-5AD2-4314-A122-425B3363F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E5D9-1404-4EBF-9E3D-F04BFCF3A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670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58D9E3-93DB-4E4A-9B78-03C4407251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E40EDA-298B-45DC-8AFE-2C05D1CF4B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F3CEF-7B3E-4802-89A3-13FA3133A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04240-C97C-4B3B-AFB0-5E1CFBBEB29A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439D6-2156-4C45-A59D-EDEE9B9B8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D08288-BE12-43E5-9F6A-14DF56A2B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E5D9-1404-4EBF-9E3D-F04BFCF3A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216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7C955-CDBA-4140-A0DF-15405A229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F7262-46A7-415E-A4D4-B3D48750FE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A9D39-6181-470E-B1F9-8542C3F6A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04240-C97C-4B3B-AFB0-5E1CFBBEB29A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9CC7B-EE57-4C7E-BA10-33BDF2608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C01B-7EDB-426E-860E-B3F7B9C7F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E5D9-1404-4EBF-9E3D-F04BFCF3A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087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B23E5-3FA6-47FD-8401-A2F8FB1D5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018D2-2A27-4972-9DED-BBD7DC250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C49581-DEC7-448B-A5E2-9F4165759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04240-C97C-4B3B-AFB0-5E1CFBBEB29A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6F749-D887-48C9-A85E-7989E5023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23AF6-9513-4664-817B-9B60BEEE2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E5D9-1404-4EBF-9E3D-F04BFCF3A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242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0B31F-1151-4787-80DF-B37EAF4C6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8E1F7-74C3-468D-B94B-FB8B29C24B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0B7D12-7390-4ECC-9566-BDF38A6454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EAFD0B-BC94-471A-8D2F-3327B5C8B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04240-C97C-4B3B-AFB0-5E1CFBBEB29A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FE5CFD-5479-4765-B393-94CDD5156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5907F0-25F2-4987-8BEC-4B32AAED3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E5D9-1404-4EBF-9E3D-F04BFCF3A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02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A012E-1CB5-4481-8FE2-1E15E4D0D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2DA43-B339-47C3-AA51-424655035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8BD1F4-D017-4388-8CC0-55C57D8288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F5D8DC-55EC-438F-81DF-8C13B38727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76F41F-5DDD-49C5-852E-797B048232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F9B81B-C0F1-4A8C-BC0E-8FDFF248F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04240-C97C-4B3B-AFB0-5E1CFBBEB29A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3095EE-FDAA-4811-81B9-B76A48E05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3A9F1A-D45C-4EFB-BCF3-019F31B2E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E5D9-1404-4EBF-9E3D-F04BFCF3A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209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A68F2-4D9D-4D65-85B5-068BC2B72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79BE2B-D9EC-4419-A1EE-C77273DFA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04240-C97C-4B3B-AFB0-5E1CFBBEB29A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F50962-25A5-4EF2-870B-570E77E89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2CF338-DC30-4747-AB84-16F609E5B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E5D9-1404-4EBF-9E3D-F04BFCF3A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341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EC0F9F-49CB-43ED-8CDB-7CB5907B7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04240-C97C-4B3B-AFB0-5E1CFBBEB29A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6B61F7-CE63-45E9-97FD-43D201F3A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400A7-884E-49F0-A58F-8F1460F88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E5D9-1404-4EBF-9E3D-F04BFCF3A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10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1A51B-5925-450D-B712-75415B5BA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FE117-B3EA-4A85-93EA-B7456966E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E9597F-0316-4F07-9362-8121D2ACD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E0432C-917F-4171-BD0B-30F38C0E2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04240-C97C-4B3B-AFB0-5E1CFBBEB29A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82482-A798-48FA-AD72-1A2C3603F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FF7AB9-B398-4A1A-BCB6-EEA1A879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E5D9-1404-4EBF-9E3D-F04BFCF3A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163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47B1F-2FBB-4081-9196-EF2CD7A1C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2AE00E-E3A1-4FE5-A8FD-64541C5154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1FB86D-AC2C-43C9-B069-FF8A4BF30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EF1CC6-6D63-4720-94DB-FBBEDC39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04240-C97C-4B3B-AFB0-5E1CFBBEB29A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BF8AC2-101C-4EE1-96F3-D11829432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5FD088-E2F1-41A3-A985-0E7387419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E5D9-1404-4EBF-9E3D-F04BFCF3A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41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2A3C36-648D-4042-AF39-A70A42A11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49E132-0919-4319-A345-BFA807CC7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10A57-83E9-469C-ACFA-2F1F9E1973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04240-C97C-4B3B-AFB0-5E1CFBBEB29A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44736-DC9D-4CA3-A6E7-D45E28B632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1F873-F4B3-41EE-BD26-0E7B74650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EE5D9-1404-4EBF-9E3D-F04BFCF3A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98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gif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7.gif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6.gif"/><Relationship Id="rId5" Type="http://schemas.openxmlformats.org/officeDocument/2006/relationships/image" Target="../media/image1.jpeg"/><Relationship Id="rId15" Type="http://schemas.openxmlformats.org/officeDocument/2006/relationships/slide" Target="slide2.xml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slide" Target="slide4.xml"/><Relationship Id="rId18" Type="http://schemas.openxmlformats.org/officeDocument/2006/relationships/image" Target="../media/image17.png"/><Relationship Id="rId3" Type="http://schemas.openxmlformats.org/officeDocument/2006/relationships/image" Target="../media/image11.png"/><Relationship Id="rId21" Type="http://schemas.openxmlformats.org/officeDocument/2006/relationships/image" Target="../media/image19.png"/><Relationship Id="rId7" Type="http://schemas.microsoft.com/office/2007/relationships/hdphoto" Target="../media/hdphoto3.wdp"/><Relationship Id="rId12" Type="http://schemas.openxmlformats.org/officeDocument/2006/relationships/image" Target="../media/image14.png"/><Relationship Id="rId17" Type="http://schemas.openxmlformats.org/officeDocument/2006/relationships/slide" Target="slide6.xml"/><Relationship Id="rId2" Type="http://schemas.openxmlformats.org/officeDocument/2006/relationships/audio" Target="../media/audio1.wav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slide" Target="slide3.xml"/><Relationship Id="rId5" Type="http://schemas.microsoft.com/office/2007/relationships/hdphoto" Target="../media/hdphoto2.wdp"/><Relationship Id="rId15" Type="http://schemas.openxmlformats.org/officeDocument/2006/relationships/slide" Target="slide5.xml"/><Relationship Id="rId10" Type="http://schemas.openxmlformats.org/officeDocument/2006/relationships/image" Target="../media/image8.gif"/><Relationship Id="rId19" Type="http://schemas.openxmlformats.org/officeDocument/2006/relationships/slide" Target="slide7.xml"/><Relationship Id="rId4" Type="http://schemas.openxmlformats.org/officeDocument/2006/relationships/image" Target="../media/image12.png"/><Relationship Id="rId9" Type="http://schemas.openxmlformats.org/officeDocument/2006/relationships/image" Target="../media/image7.gif"/><Relationship Id="rId14" Type="http://schemas.openxmlformats.org/officeDocument/2006/relationships/image" Target="../media/image15.png"/><Relationship Id="rId22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3" Type="http://schemas.microsoft.com/office/2007/relationships/media" Target="../media/media3.mp3"/><Relationship Id="rId7" Type="http://schemas.openxmlformats.org/officeDocument/2006/relationships/audio" Target="../media/audio3.wav"/><Relationship Id="rId12" Type="http://schemas.openxmlformats.org/officeDocument/2006/relationships/image" Target="../media/image22.png"/><Relationship Id="rId17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26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1.gi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5.png"/><Relationship Id="rId10" Type="http://schemas.openxmlformats.org/officeDocument/2006/relationships/slide" Target="slide2.xml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8.png"/><Relationship Id="rId3" Type="http://schemas.microsoft.com/office/2007/relationships/media" Target="../media/media3.mp3"/><Relationship Id="rId7" Type="http://schemas.openxmlformats.org/officeDocument/2006/relationships/audio" Target="../media/audio4.wav"/><Relationship Id="rId12" Type="http://schemas.openxmlformats.org/officeDocument/2006/relationships/image" Target="../media/image25.png"/><Relationship Id="rId17" Type="http://schemas.openxmlformats.org/officeDocument/2006/relationships/image" Target="../media/image27.png"/><Relationship Id="rId2" Type="http://schemas.openxmlformats.org/officeDocument/2006/relationships/audio" Target="../media/media2.mp3"/><Relationship Id="rId16" Type="http://schemas.openxmlformats.org/officeDocument/2006/relationships/image" Target="../media/image21.gif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microsoft.com/office/2007/relationships/hdphoto" Target="../media/hdphoto5.wdp"/><Relationship Id="rId5" Type="http://schemas.openxmlformats.org/officeDocument/2006/relationships/slideLayout" Target="../slideLayouts/slideLayout2.xml"/><Relationship Id="rId15" Type="http://schemas.openxmlformats.org/officeDocument/2006/relationships/slide" Target="slide2.xml"/><Relationship Id="rId10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2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7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25.png"/><Relationship Id="rId17" Type="http://schemas.openxmlformats.org/officeDocument/2006/relationships/image" Target="../media/image21.gif"/><Relationship Id="rId2" Type="http://schemas.openxmlformats.org/officeDocument/2006/relationships/audio" Target="../media/media2.mp3"/><Relationship Id="rId16" Type="http://schemas.openxmlformats.org/officeDocument/2006/relationships/slide" Target="slide2.xml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microsoft.com/office/2007/relationships/hdphoto" Target="../media/hdphoto5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slide" Target="slide2.xml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openxmlformats.org/officeDocument/2006/relationships/slide" Target="slide6.xml"/><Relationship Id="rId4" Type="http://schemas.microsoft.com/office/2007/relationships/hdphoto" Target="../media/hdphoto6.wdp"/><Relationship Id="rId9" Type="http://schemas.microsoft.com/office/2007/relationships/hdphoto" Target="../media/hdphoto8.wdp"/><Relationship Id="rId1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44.png"/><Relationship Id="rId18" Type="http://schemas.openxmlformats.org/officeDocument/2006/relationships/image" Target="../media/image21.gif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17" Type="http://schemas.openxmlformats.org/officeDocument/2006/relationships/slide" Target="slide2.xml"/><Relationship Id="rId2" Type="http://schemas.openxmlformats.org/officeDocument/2006/relationships/audio" Target="../media/audio4.wav"/><Relationship Id="rId16" Type="http://schemas.openxmlformats.org/officeDocument/2006/relationships/image" Target="../media/image4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gif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5" Type="http://schemas.openxmlformats.org/officeDocument/2006/relationships/image" Target="../media/image45.png"/><Relationship Id="rId10" Type="http://schemas.openxmlformats.org/officeDocument/2006/relationships/image" Target="../media/image41.png"/><Relationship Id="rId4" Type="http://schemas.openxmlformats.org/officeDocument/2006/relationships/image" Target="../media/image36.gif"/><Relationship Id="rId9" Type="http://schemas.openxmlformats.org/officeDocument/2006/relationships/image" Target="../media/image40.png"/><Relationship Id="rId1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5244EDD-4B1B-456E-8DCF-659AF5382C7B}"/>
              </a:ext>
            </a:extLst>
          </p:cNvPr>
          <p:cNvSpPr/>
          <p:nvPr/>
        </p:nvSpPr>
        <p:spPr>
          <a:xfrm>
            <a:off x="-12612" y="4303782"/>
            <a:ext cx="12211468" cy="2581365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24FC75-87CC-4894-B938-8D8F64BB878E}"/>
              </a:ext>
            </a:extLst>
          </p:cNvPr>
          <p:cNvSpPr/>
          <p:nvPr/>
        </p:nvSpPr>
        <p:spPr>
          <a:xfrm>
            <a:off x="10711" y="0"/>
            <a:ext cx="7986146" cy="438705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86C7DAD-31B3-47F6-BBD5-531F16321017}"/>
              </a:ext>
            </a:extLst>
          </p:cNvPr>
          <p:cNvSpPr/>
          <p:nvPr/>
        </p:nvSpPr>
        <p:spPr>
          <a:xfrm>
            <a:off x="10267366" y="53571"/>
            <a:ext cx="45719" cy="433020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D5027D6-DFF4-4795-8EE3-B95DBC4574A4}"/>
              </a:ext>
            </a:extLst>
          </p:cNvPr>
          <p:cNvSpPr/>
          <p:nvPr/>
        </p:nvSpPr>
        <p:spPr>
          <a:xfrm rot="16200000" flipH="1">
            <a:off x="4932542" y="-591089"/>
            <a:ext cx="188346" cy="10053429"/>
          </a:xfrm>
          <a:prstGeom prst="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1"/>
          </a:p>
        </p:txBody>
      </p:sp>
      <p:pic>
        <p:nvPicPr>
          <p:cNvPr id="47" name="Picture 4" descr="C:\Users\ADMIN\Downloads\các video đông\XJ110.jpg">
            <a:extLst>
              <a:ext uri="{FF2B5EF4-FFF2-40B4-BE49-F238E27FC236}">
                <a16:creationId xmlns:a16="http://schemas.microsoft.com/office/drawing/2014/main" id="{DA8A5119-2A05-4E22-A91E-B6FE2C95CF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89974" l="59375" r="89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90" t="14427" r="20855" b="50000"/>
          <a:stretch/>
        </p:blipFill>
        <p:spPr bwMode="auto">
          <a:xfrm>
            <a:off x="-1" y="22415"/>
            <a:ext cx="848551" cy="105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C:\Users\ADMIN\Downloads\các video đông\XJ110.jpg">
            <a:extLst>
              <a:ext uri="{FF2B5EF4-FFF2-40B4-BE49-F238E27FC236}">
                <a16:creationId xmlns:a16="http://schemas.microsoft.com/office/drawing/2014/main" id="{ED79060A-000D-4AAB-BDBF-B77DDC31A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89974" l="9961" r="425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15" t="14788" r="59018" b="35925"/>
          <a:stretch/>
        </p:blipFill>
        <p:spPr bwMode="auto">
          <a:xfrm>
            <a:off x="1654944" y="103808"/>
            <a:ext cx="821934" cy="91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5" descr="C:\Users\ADMIN\Downloads\các video đông\XJ110.jpg">
            <a:extLst>
              <a:ext uri="{FF2B5EF4-FFF2-40B4-BE49-F238E27FC236}">
                <a16:creationId xmlns:a16="http://schemas.microsoft.com/office/drawing/2014/main" id="{E7DF13DA-B56E-4492-8F8E-64A45E835C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266" b="89974" l="5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21" t="47335" r="24242" b="26703"/>
          <a:stretch/>
        </p:blipFill>
        <p:spPr bwMode="auto">
          <a:xfrm>
            <a:off x="2404935" y="10619"/>
            <a:ext cx="806394" cy="105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" descr="C:\Users\ADMIN\Downloads\các video đông\XJ110.jpg">
            <a:extLst>
              <a:ext uri="{FF2B5EF4-FFF2-40B4-BE49-F238E27FC236}">
                <a16:creationId xmlns:a16="http://schemas.microsoft.com/office/drawing/2014/main" id="{E8E004A1-1C20-49AC-98D9-89D7EA7B1A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74" l="39063" r="609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89" t="45896" r="38776" b="16888"/>
          <a:stretch/>
        </p:blipFill>
        <p:spPr bwMode="auto">
          <a:xfrm>
            <a:off x="3211329" y="22415"/>
            <a:ext cx="821934" cy="105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" descr="C:\Users\ADMIN\Downloads\các video đông\XJ110.jpg">
            <a:extLst>
              <a:ext uri="{FF2B5EF4-FFF2-40B4-BE49-F238E27FC236}">
                <a16:creationId xmlns:a16="http://schemas.microsoft.com/office/drawing/2014/main" id="{3C57A62A-8C24-485B-8A57-BA089DF476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74" l="39063" r="609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89" t="45896" r="38776" b="16888"/>
          <a:stretch/>
        </p:blipFill>
        <p:spPr bwMode="auto">
          <a:xfrm>
            <a:off x="882033" y="0"/>
            <a:ext cx="821934" cy="105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19 Rickie ideas | cute love cartoons, cute gif, giphy">
            <a:extLst>
              <a:ext uri="{FF2B5EF4-FFF2-40B4-BE49-F238E27FC236}">
                <a16:creationId xmlns:a16="http://schemas.microsoft.com/office/drawing/2014/main" id="{A126ACD4-5766-4097-BECA-F0274F5A4E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573" y="4282808"/>
            <a:ext cx="2180183" cy="244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A gifs pollitos">
            <a:extLst>
              <a:ext uri="{FF2B5EF4-FFF2-40B4-BE49-F238E27FC236}">
                <a16:creationId xmlns:a16="http://schemas.microsoft.com/office/drawing/2014/main" id="{CBAD457C-18E5-4045-A3D3-2AEFC0B4F6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85" y="4211264"/>
            <a:ext cx="2614673" cy="244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19 Rickie ideas | cute love cartoons, cute gif, giphy">
            <a:extLst>
              <a:ext uri="{FF2B5EF4-FFF2-40B4-BE49-F238E27FC236}">
                <a16:creationId xmlns:a16="http://schemas.microsoft.com/office/drawing/2014/main" id="{33F7AD12-8AD9-4CF4-AE9C-E64BB3FB9C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36958" y="4211264"/>
            <a:ext cx="1801639" cy="244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Pinterest | Cute doodles, Excited gif, Cute stickers">
            <a:extLst>
              <a:ext uri="{FF2B5EF4-FFF2-40B4-BE49-F238E27FC236}">
                <a16:creationId xmlns:a16="http://schemas.microsoft.com/office/drawing/2014/main" id="{A56E1EB9-B829-411E-B5F9-CDFB41614B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80" y="4275772"/>
            <a:ext cx="1833074" cy="241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74400ED0-1937-4E2E-AF28-6EA0D94D3EF9}"/>
              </a:ext>
            </a:extLst>
          </p:cNvPr>
          <p:cNvSpPr/>
          <p:nvPr/>
        </p:nvSpPr>
        <p:spPr>
          <a:xfrm>
            <a:off x="8017860" y="0"/>
            <a:ext cx="4165544" cy="451201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ight Triangle 67">
            <a:extLst>
              <a:ext uri="{FF2B5EF4-FFF2-40B4-BE49-F238E27FC236}">
                <a16:creationId xmlns:a16="http://schemas.microsoft.com/office/drawing/2014/main" id="{CF7B765E-B377-4A60-9A56-79553B60AFFD}"/>
              </a:ext>
            </a:extLst>
          </p:cNvPr>
          <p:cNvSpPr/>
          <p:nvPr/>
        </p:nvSpPr>
        <p:spPr>
          <a:xfrm flipH="1" flipV="1">
            <a:off x="7747701" y="4341450"/>
            <a:ext cx="4433588" cy="2035947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3A605E7-6E2A-48EA-83DB-AE6207D5EE3E}"/>
              </a:ext>
            </a:extLst>
          </p:cNvPr>
          <p:cNvSpPr/>
          <p:nvPr/>
        </p:nvSpPr>
        <p:spPr>
          <a:xfrm rot="17597591">
            <a:off x="10010784" y="3078397"/>
            <a:ext cx="179694" cy="46919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705229D-1173-4C76-A929-1FD9FD7D23F0}"/>
              </a:ext>
            </a:extLst>
          </p:cNvPr>
          <p:cNvSpPr/>
          <p:nvPr/>
        </p:nvSpPr>
        <p:spPr>
          <a:xfrm rot="16200000" flipH="1">
            <a:off x="3942143" y="392013"/>
            <a:ext cx="177546" cy="8061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1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4A2650-29EB-4A87-897C-0DF852499A8F}"/>
              </a:ext>
            </a:extLst>
          </p:cNvPr>
          <p:cNvSpPr/>
          <p:nvPr/>
        </p:nvSpPr>
        <p:spPr>
          <a:xfrm>
            <a:off x="7991775" y="4008"/>
            <a:ext cx="45720" cy="436668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D52BFBC-D5E2-4FA4-9D13-DAFBBCE9449B}"/>
              </a:ext>
            </a:extLst>
          </p:cNvPr>
          <p:cNvSpPr txBox="1"/>
          <p:nvPr/>
        </p:nvSpPr>
        <p:spPr>
          <a:xfrm>
            <a:off x="1229566" y="198957"/>
            <a:ext cx="2443395" cy="186204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  <p:txBody>
          <a:bodyPr wrap="square" rtlCol="0">
            <a:spAutoFit/>
            <a:scene3d>
              <a:camera prst="perspectiveRelaxed"/>
              <a:lightRig rig="threePt" dir="t"/>
            </a:scene3d>
          </a:bodyPr>
          <a:lstStyle/>
          <a:p>
            <a:r>
              <a:rPr lang="en-US" sz="115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g</a:t>
            </a:r>
            <a:r>
              <a:rPr lang="en-US" sz="115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aø</a:t>
            </a:r>
            <a:endParaRPr lang="en-US" sz="115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VNI-Avo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3CCB32-4AA5-41F7-9AD4-BE31AAD2A761}"/>
              </a:ext>
            </a:extLst>
          </p:cNvPr>
          <p:cNvSpPr txBox="1"/>
          <p:nvPr/>
        </p:nvSpPr>
        <p:spPr>
          <a:xfrm>
            <a:off x="1258884" y="1961332"/>
            <a:ext cx="3406960" cy="186204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  <p:txBody>
          <a:bodyPr wrap="square" rtlCol="0">
            <a:spAutoFit/>
            <a:scene3d>
              <a:camera prst="perspectiveRelaxed"/>
              <a:lightRig rig="threePt" dir="t"/>
            </a:scene3d>
          </a:bodyPr>
          <a:lstStyle/>
          <a:p>
            <a:r>
              <a:rPr lang="en-US" sz="115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22CE64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m</a:t>
            </a:r>
            <a:r>
              <a:rPr lang="en-US" sz="115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ô</a:t>
            </a:r>
            <a:endParaRPr lang="en-US" sz="115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VNI-Avo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1A1BF00-5298-48E5-8C53-D41D7E995518}"/>
              </a:ext>
            </a:extLst>
          </p:cNvPr>
          <p:cNvSpPr txBox="1"/>
          <p:nvPr/>
        </p:nvSpPr>
        <p:spPr>
          <a:xfrm>
            <a:off x="4866771" y="214027"/>
            <a:ext cx="3406960" cy="186204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  <p:txBody>
          <a:bodyPr wrap="square" rtlCol="0">
            <a:spAutoFit/>
            <a:scene3d>
              <a:camera prst="perspectiveRelaxed"/>
              <a:lightRig rig="threePt" dir="t"/>
            </a:scene3d>
          </a:bodyPr>
          <a:lstStyle/>
          <a:p>
            <a:r>
              <a:rPr lang="en-US" sz="115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h</a:t>
            </a:r>
            <a:r>
              <a:rPr lang="en-US" sz="115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o</a:t>
            </a:r>
            <a:r>
              <a:rPr lang="en-US" sz="115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ï</a:t>
            </a:r>
            <a:r>
              <a:rPr lang="en-US" sz="115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c</a:t>
            </a:r>
            <a:endParaRPr lang="en-US" sz="115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VNI-Avo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3D659B5-AD71-4B3B-904A-DB6B98830CD2}"/>
              </a:ext>
            </a:extLst>
          </p:cNvPr>
          <p:cNvSpPr txBox="1"/>
          <p:nvPr/>
        </p:nvSpPr>
        <p:spPr>
          <a:xfrm>
            <a:off x="4912490" y="2076075"/>
            <a:ext cx="3406960" cy="186204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  <p:txBody>
          <a:bodyPr wrap="square" rtlCol="0">
            <a:spAutoFit/>
            <a:scene3d>
              <a:camera prst="perspectiveRelaxed"/>
              <a:lightRig rig="threePt" dir="t"/>
            </a:scene3d>
          </a:bodyPr>
          <a:lstStyle/>
          <a:p>
            <a:r>
              <a:rPr lang="en-US" sz="115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D1FA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c</a:t>
            </a:r>
            <a:r>
              <a:rPr lang="en-US" sz="115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h</a:t>
            </a:r>
            <a:r>
              <a:rPr lang="en-US" sz="115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öõ</a:t>
            </a:r>
            <a:endParaRPr lang="en-US" sz="115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VNI-Avo" pitchFamily="2" charset="0"/>
            </a:endParaRP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C3FACE2E-373F-4727-A520-6235CEF7C483}"/>
              </a:ext>
            </a:extLst>
          </p:cNvPr>
          <p:cNvSpPr/>
          <p:nvPr/>
        </p:nvSpPr>
        <p:spPr>
          <a:xfrm>
            <a:off x="424274" y="1947572"/>
            <a:ext cx="821934" cy="675164"/>
          </a:xfrm>
          <a:prstGeom prst="star5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tar: 5 Points 38">
            <a:extLst>
              <a:ext uri="{FF2B5EF4-FFF2-40B4-BE49-F238E27FC236}">
                <a16:creationId xmlns:a16="http://schemas.microsoft.com/office/drawing/2014/main" id="{2E29BBEE-A768-4BDF-82C6-02DA27215C15}"/>
              </a:ext>
            </a:extLst>
          </p:cNvPr>
          <p:cNvSpPr/>
          <p:nvPr/>
        </p:nvSpPr>
        <p:spPr>
          <a:xfrm>
            <a:off x="1725163" y="1338088"/>
            <a:ext cx="821934" cy="675164"/>
          </a:xfrm>
          <a:prstGeom prst="star5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tar: 5 Points 39">
            <a:extLst>
              <a:ext uri="{FF2B5EF4-FFF2-40B4-BE49-F238E27FC236}">
                <a16:creationId xmlns:a16="http://schemas.microsoft.com/office/drawing/2014/main" id="{9D607325-A767-48A7-A48A-2C4427026E38}"/>
              </a:ext>
            </a:extLst>
          </p:cNvPr>
          <p:cNvSpPr/>
          <p:nvPr/>
        </p:nvSpPr>
        <p:spPr>
          <a:xfrm>
            <a:off x="3022502" y="1839492"/>
            <a:ext cx="821934" cy="675164"/>
          </a:xfrm>
          <a:prstGeom prst="star5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Đàn Gà Trong Sân">
            <a:hlinkClick r:id="" action="ppaction://media"/>
            <a:extLst>
              <a:ext uri="{FF2B5EF4-FFF2-40B4-BE49-F238E27FC236}">
                <a16:creationId xmlns:a16="http://schemas.microsoft.com/office/drawing/2014/main" id="{2585F863-0CEC-4212-85AC-0569C73F49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50378" y="999035"/>
            <a:ext cx="609600" cy="609600"/>
          </a:xfrm>
          <a:prstGeom prst="rect">
            <a:avLst/>
          </a:prstGeom>
        </p:spPr>
      </p:pic>
      <p:pic>
        <p:nvPicPr>
          <p:cNvPr id="7" name="Picture 6">
            <a:hlinkClick r:id="rId15" action="ppaction://hlinksldjump"/>
            <a:extLst>
              <a:ext uri="{FF2B5EF4-FFF2-40B4-BE49-F238E27FC236}">
                <a16:creationId xmlns:a16="http://schemas.microsoft.com/office/drawing/2014/main" id="{7B369008-8508-4E8C-B551-40BC3B94D62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4741" y="3805468"/>
            <a:ext cx="1639966" cy="548688"/>
          </a:xfrm>
          <a:prstGeom prst="rect">
            <a:avLst/>
          </a:prstGeom>
        </p:spPr>
      </p:pic>
      <p:pic>
        <p:nvPicPr>
          <p:cNvPr id="71" name="Picture 8" descr="Pinterest | Cute doodles, Excited gif, Cute stickers">
            <a:extLst>
              <a:ext uri="{FF2B5EF4-FFF2-40B4-BE49-F238E27FC236}">
                <a16:creationId xmlns:a16="http://schemas.microsoft.com/office/drawing/2014/main" id="{8CEC19DC-8CC5-42FF-8D10-49E1FA4640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657" y="4202788"/>
            <a:ext cx="1833074" cy="241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96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2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9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9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9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9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2" grpId="0"/>
      <p:bldP spid="33" grpId="0"/>
      <p:bldP spid="36" grpId="0"/>
      <p:bldP spid="37" grpId="0"/>
      <p:bldP spid="3" grpId="0" animBg="1"/>
      <p:bldP spid="39" grpId="0" animBg="1"/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84F626-06DB-4828-9383-AE8400616D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88" r="1832" b="68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C6932C-0678-4AAA-A043-CBD8A74631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78" r="99167"/>
                    </a14:imgEffect>
                  </a14:imgLayer>
                </a14:imgProps>
              </a:ext>
            </a:extLst>
          </a:blip>
          <a:srcRect t="15231" b="23641"/>
          <a:stretch/>
        </p:blipFill>
        <p:spPr>
          <a:xfrm>
            <a:off x="-176434" y="3021036"/>
            <a:ext cx="5015720" cy="20960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78F31C-23B8-41E1-AB74-F8B76A6A95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13" b="94125" l="10000" r="90000"/>
                    </a14:imgEffect>
                  </a14:imgLayer>
                </a14:imgProps>
              </a:ext>
            </a:extLst>
          </a:blip>
          <a:srcRect l="22353" t="3897" r="25135" b="1436"/>
          <a:stretch/>
        </p:blipFill>
        <p:spPr>
          <a:xfrm>
            <a:off x="273140" y="2466600"/>
            <a:ext cx="570922" cy="1029221"/>
          </a:xfrm>
          <a:prstGeom prst="rect">
            <a:avLst/>
          </a:prstGeom>
        </p:spPr>
      </p:pic>
      <p:pic>
        <p:nvPicPr>
          <p:cNvPr id="1028" name="Picture 4" descr="19 Rickie ideas | cute love cartoons, cute gif, giphy">
            <a:extLst>
              <a:ext uri="{FF2B5EF4-FFF2-40B4-BE49-F238E27FC236}">
                <a16:creationId xmlns:a16="http://schemas.microsoft.com/office/drawing/2014/main" id="{8F2D3569-A72E-4104-8EF6-1EC4F8BDB9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097" y="4469420"/>
            <a:ext cx="2180183" cy="244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 gifs pollitos">
            <a:extLst>
              <a:ext uri="{FF2B5EF4-FFF2-40B4-BE49-F238E27FC236}">
                <a16:creationId xmlns:a16="http://schemas.microsoft.com/office/drawing/2014/main" id="{4328C2E0-CD43-4BB8-81A8-74A949C114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405" y="4439820"/>
            <a:ext cx="2614673" cy="244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19 Rickie ideas | cute love cartoons, cute gif, giphy">
            <a:extLst>
              <a:ext uri="{FF2B5EF4-FFF2-40B4-BE49-F238E27FC236}">
                <a16:creationId xmlns:a16="http://schemas.microsoft.com/office/drawing/2014/main" id="{32996363-E713-4F44-803A-F9A9D777C4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9379" y="4421917"/>
            <a:ext cx="1801639" cy="244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nterest | Cute doodles, Excited gif, Cute stickers">
            <a:extLst>
              <a:ext uri="{FF2B5EF4-FFF2-40B4-BE49-F238E27FC236}">
                <a16:creationId xmlns:a16="http://schemas.microsoft.com/office/drawing/2014/main" id="{4AB0548F-1D08-497A-92AC-49D3E49177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23" y="4439820"/>
            <a:ext cx="1833074" cy="241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hlinkClick r:id="rId11" action="ppaction://hlinksldjump"/>
            <a:extLst>
              <a:ext uri="{FF2B5EF4-FFF2-40B4-BE49-F238E27FC236}">
                <a16:creationId xmlns:a16="http://schemas.microsoft.com/office/drawing/2014/main" id="{D6FCD7CC-BEC3-4D6F-BF11-88045727A1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33629" y="757373"/>
            <a:ext cx="975445" cy="1316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0" name="Picture 29">
            <a:hlinkClick r:id="rId13" action="ppaction://hlinksldjump"/>
            <a:extLst>
              <a:ext uri="{FF2B5EF4-FFF2-40B4-BE49-F238E27FC236}">
                <a16:creationId xmlns:a16="http://schemas.microsoft.com/office/drawing/2014/main" id="{C1110569-4ECA-4F84-A30D-48FCD6BF69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93575" y="1232100"/>
            <a:ext cx="975445" cy="1316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6" name="Picture 35">
            <a:hlinkClick r:id="rId15" action="ppaction://hlinksldjump"/>
            <a:extLst>
              <a:ext uri="{FF2B5EF4-FFF2-40B4-BE49-F238E27FC236}">
                <a16:creationId xmlns:a16="http://schemas.microsoft.com/office/drawing/2014/main" id="{D41D62CB-E7D7-44CE-AF53-F78685A9E07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93954" y="1834374"/>
            <a:ext cx="975445" cy="13107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7" name="Picture 36">
            <a:hlinkClick r:id="rId17" action="ppaction://hlinksldjump"/>
            <a:extLst>
              <a:ext uri="{FF2B5EF4-FFF2-40B4-BE49-F238E27FC236}">
                <a16:creationId xmlns:a16="http://schemas.microsoft.com/office/drawing/2014/main" id="{B2BCB676-DA1D-4A3D-A2EC-684993EF246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553900" y="2548950"/>
            <a:ext cx="981541" cy="13107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0" name="Picture 49">
            <a:hlinkClick r:id="rId19" action="ppaction://hlinksldjump"/>
            <a:extLst>
              <a:ext uri="{FF2B5EF4-FFF2-40B4-BE49-F238E27FC236}">
                <a16:creationId xmlns:a16="http://schemas.microsoft.com/office/drawing/2014/main" id="{8A3EDFC0-2093-4322-9BEA-52158CA6E93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496884" y="3263526"/>
            <a:ext cx="975445" cy="13107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C279077-6C89-45F3-8255-33962B8136FB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07" b="97934" l="9922" r="89556"/>
                    </a14:imgEffect>
                  </a14:imgLayer>
                </a14:imgProps>
              </a:ext>
            </a:extLst>
          </a:blip>
          <a:srcRect l="-5061" t="-1297" r="5061" b="1297"/>
          <a:stretch/>
        </p:blipFill>
        <p:spPr>
          <a:xfrm>
            <a:off x="1093683" y="1845501"/>
            <a:ext cx="820543" cy="103692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91C2E9A-1F7D-4ABD-B64F-0333F18772A4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07" b="97934" l="9922" r="89556"/>
                    </a14:imgEffect>
                  </a14:imgLayer>
                </a14:imgProps>
              </a:ext>
            </a:extLst>
          </a:blip>
          <a:srcRect l="-5061" t="-1297" r="5061" b="1297"/>
          <a:stretch/>
        </p:blipFill>
        <p:spPr>
          <a:xfrm>
            <a:off x="1978025" y="1845501"/>
            <a:ext cx="820543" cy="103692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93D17B23-9035-4A19-8949-BCC7456BE6EA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07" b="97934" l="9922" r="89556"/>
                    </a14:imgEffect>
                  </a14:imgLayer>
                </a14:imgProps>
              </a:ext>
            </a:extLst>
          </a:blip>
          <a:srcRect l="-5061" t="-1297" r="5061" b="1297"/>
          <a:stretch/>
        </p:blipFill>
        <p:spPr>
          <a:xfrm>
            <a:off x="2757880" y="1834374"/>
            <a:ext cx="820543" cy="103692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1BE0361-CA80-4D74-83A7-25870DC5BF1B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07" b="97934" l="9922" r="89556"/>
                    </a14:imgEffect>
                  </a14:imgLayer>
                </a14:imgProps>
              </a:ext>
            </a:extLst>
          </a:blip>
          <a:srcRect l="-5061" t="-1297" r="5061" b="1297"/>
          <a:stretch/>
        </p:blipFill>
        <p:spPr>
          <a:xfrm>
            <a:off x="129541" y="1706892"/>
            <a:ext cx="820543" cy="103692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F338C27F-8E61-4E31-9891-30C8FA118C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13" b="94125" l="10000" r="90000"/>
                    </a14:imgEffect>
                  </a14:imgLayer>
                </a14:imgProps>
              </a:ext>
            </a:extLst>
          </a:blip>
          <a:srcRect l="22353" t="3897" r="25135" b="1436"/>
          <a:stretch/>
        </p:blipFill>
        <p:spPr>
          <a:xfrm>
            <a:off x="2877418" y="2512927"/>
            <a:ext cx="570922" cy="102922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7EC17F6-022B-42B6-9217-21A833F9F6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13" b="94125" l="10000" r="90000"/>
                    </a14:imgEffect>
                  </a14:imgLayer>
                </a14:imgProps>
              </a:ext>
            </a:extLst>
          </a:blip>
          <a:srcRect l="22353" t="3897" r="25135" b="1436"/>
          <a:stretch/>
        </p:blipFill>
        <p:spPr>
          <a:xfrm>
            <a:off x="2089188" y="2520776"/>
            <a:ext cx="570922" cy="102922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35125E62-AE2E-49E2-895C-EA50773D2A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13" b="94125" l="10000" r="90000"/>
                    </a14:imgEffect>
                  </a14:imgLayer>
                </a14:imgProps>
              </a:ext>
            </a:extLst>
          </a:blip>
          <a:srcRect l="22353" t="3897" r="25135" b="1436"/>
          <a:stretch/>
        </p:blipFill>
        <p:spPr>
          <a:xfrm>
            <a:off x="1203512" y="2512926"/>
            <a:ext cx="570922" cy="1029221"/>
          </a:xfrm>
          <a:prstGeom prst="rect">
            <a:avLst/>
          </a:prstGeom>
        </p:spPr>
      </p:pic>
      <p:pic>
        <p:nvPicPr>
          <p:cNvPr id="64" name="Picture 8" descr="Pinterest | Cute doodles, Excited gif, Cute stickers">
            <a:extLst>
              <a:ext uri="{FF2B5EF4-FFF2-40B4-BE49-F238E27FC236}">
                <a16:creationId xmlns:a16="http://schemas.microsoft.com/office/drawing/2014/main" id="{EF77DF45-1E32-43F5-9B26-9A9964696D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43849" y="4505225"/>
            <a:ext cx="1451820" cy="241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BDB667CB-E734-4D0F-B054-D1B059ACDBB7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07" b="97934" l="9922" r="89556"/>
                    </a14:imgEffect>
                  </a14:imgLayer>
                </a14:imgProps>
              </a:ext>
            </a:extLst>
          </a:blip>
          <a:srcRect l="-5061" t="-1297" r="5061" b="1297"/>
          <a:stretch/>
        </p:blipFill>
        <p:spPr>
          <a:xfrm>
            <a:off x="3491248" y="1954510"/>
            <a:ext cx="820543" cy="1036926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A6F14EBF-6FBE-414A-AE64-84A602AEB3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13" b="94125" l="10000" r="90000"/>
                    </a14:imgEffect>
                  </a14:imgLayer>
                </a14:imgProps>
              </a:ext>
            </a:extLst>
          </a:blip>
          <a:srcRect l="22353" t="3897" r="25135" b="1436"/>
          <a:stretch/>
        </p:blipFill>
        <p:spPr>
          <a:xfrm>
            <a:off x="3643099" y="2520777"/>
            <a:ext cx="570922" cy="102922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BD69C7C-1769-4C87-9FCE-6CF360835B67}"/>
              </a:ext>
            </a:extLst>
          </p:cNvPr>
          <p:cNvSpPr txBox="1"/>
          <p:nvPr/>
        </p:nvSpPr>
        <p:spPr>
          <a:xfrm>
            <a:off x="564566" y="6360503"/>
            <a:ext cx="477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7454656-BD1E-4049-AFC4-2FE777E82BF7}"/>
              </a:ext>
            </a:extLst>
          </p:cNvPr>
          <p:cNvSpPr txBox="1"/>
          <p:nvPr/>
        </p:nvSpPr>
        <p:spPr>
          <a:xfrm>
            <a:off x="2045261" y="6360502"/>
            <a:ext cx="477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2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99BFE02-87FD-416F-ADC7-E1F9C685B3F7}"/>
              </a:ext>
            </a:extLst>
          </p:cNvPr>
          <p:cNvSpPr txBox="1"/>
          <p:nvPr/>
        </p:nvSpPr>
        <p:spPr>
          <a:xfrm>
            <a:off x="3525956" y="6360501"/>
            <a:ext cx="477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11E3DFA-3A32-4439-98C2-DDB8E91E673F}"/>
              </a:ext>
            </a:extLst>
          </p:cNvPr>
          <p:cNvSpPr txBox="1"/>
          <p:nvPr/>
        </p:nvSpPr>
        <p:spPr>
          <a:xfrm>
            <a:off x="5006651" y="6360500"/>
            <a:ext cx="477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06755FC-ECA4-4D07-911E-750A26106887}"/>
              </a:ext>
            </a:extLst>
          </p:cNvPr>
          <p:cNvSpPr txBox="1"/>
          <p:nvPr/>
        </p:nvSpPr>
        <p:spPr>
          <a:xfrm>
            <a:off x="6487346" y="6360499"/>
            <a:ext cx="477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1012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07407E-6 L 0.0625 0.535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26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15338 0.5266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69" y="26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0.11107 0.5270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47" y="2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0.02409 0.5680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28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0.21094 0.5032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2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1F3D0E2-EFE0-4A24-97C1-2509F2A6703D}"/>
              </a:ext>
            </a:extLst>
          </p:cNvPr>
          <p:cNvGrpSpPr/>
          <p:nvPr/>
        </p:nvGrpSpPr>
        <p:grpSpPr>
          <a:xfrm>
            <a:off x="824035" y="542521"/>
            <a:ext cx="10808169" cy="6542311"/>
            <a:chOff x="2248754" y="1537494"/>
            <a:chExt cx="27445430" cy="1661304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F508BE7-8EFE-467B-85F0-A6DE88FD9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48754" y="1537494"/>
              <a:ext cx="27445430" cy="16613040"/>
            </a:xfrm>
            <a:prstGeom prst="rect">
              <a:avLst/>
            </a:prstGeom>
            <a:effectLst>
              <a:glow rad="1168400">
                <a:schemeClr val="accent2">
                  <a:satMod val="175000"/>
                  <a:alpha val="22000"/>
                </a:schemeClr>
              </a:glow>
              <a:outerShdw blurRad="254000" dist="241300" dir="49800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141683A-1D55-4CF9-A0C6-7BC80676FBAB}"/>
                </a:ext>
              </a:extLst>
            </p:cNvPr>
            <p:cNvSpPr/>
            <p:nvPr/>
          </p:nvSpPr>
          <p:spPr>
            <a:xfrm>
              <a:off x="2596166" y="1921730"/>
              <a:ext cx="26750605" cy="1199215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381000" dist="1092200" dir="9720000" algn="ctr" rotWithShape="0">
                <a:srgbClr val="000000">
                  <a:alpha val="5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10" tIns="18005" rIns="36010" bIns="180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37">
                <a:solidFill>
                  <a:schemeClr val="bg2"/>
                </a:solidFill>
                <a:effectLst>
                  <a:outerShdw blurRad="444500" dist="50800" dir="5400000" algn="ctr" rotWithShape="0">
                    <a:srgbClr val="000000">
                      <a:alpha val="66000"/>
                    </a:srgbClr>
                  </a:outerShdw>
                </a:effectLst>
              </a:endParaRPr>
            </a:p>
          </p:txBody>
        </p:sp>
      </p:grpSp>
      <p:pic>
        <p:nvPicPr>
          <p:cNvPr id="14" name="Picture 6" descr="C:\Users\ADMIN\Downloads\Normal\ga.gif">
            <a:hlinkClick r:id="rId10" action="ppaction://hlinksldjump"/>
            <a:extLst>
              <a:ext uri="{FF2B5EF4-FFF2-40B4-BE49-F238E27FC236}">
                <a16:creationId xmlns:a16="http://schemas.microsoft.com/office/drawing/2014/main" id="{0EEA3270-F952-4319-ABA6-6DD0F180C0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799" y="4331280"/>
            <a:ext cx="3248175" cy="246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D31222-9401-4165-99D0-40059546C9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4182" b="30194"/>
          <a:stretch/>
        </p:blipFill>
        <p:spPr>
          <a:xfrm>
            <a:off x="1573879" y="1597685"/>
            <a:ext cx="2542252" cy="20583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CE6446-F0A4-4FD0-88B1-882D4D8E208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437" t="14123" r="17290" b="25896"/>
          <a:stretch/>
        </p:blipFill>
        <p:spPr>
          <a:xfrm>
            <a:off x="4729161" y="1518887"/>
            <a:ext cx="2386334" cy="22159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7C45F5-999D-48CC-A837-CACB538E8C9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8444" t="13213" r="15232" b="22693"/>
          <a:stretch/>
        </p:blipFill>
        <p:spPr>
          <a:xfrm>
            <a:off x="7728526" y="1597685"/>
            <a:ext cx="2889595" cy="236797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1B86AEB-9B3F-4EF8-9DD1-A2DF28F45FBF}"/>
              </a:ext>
            </a:extLst>
          </p:cNvPr>
          <p:cNvGrpSpPr/>
          <p:nvPr/>
        </p:nvGrpSpPr>
        <p:grpSpPr>
          <a:xfrm>
            <a:off x="1912334" y="811549"/>
            <a:ext cx="8709242" cy="522608"/>
            <a:chOff x="1653958" y="443948"/>
            <a:chExt cx="8709242" cy="921026"/>
          </a:xfrm>
        </p:grpSpPr>
        <p:sp>
          <p:nvSpPr>
            <p:cNvPr id="19" name="Flowchart: Terminator 18">
              <a:extLst>
                <a:ext uri="{FF2B5EF4-FFF2-40B4-BE49-F238E27FC236}">
                  <a16:creationId xmlns:a16="http://schemas.microsoft.com/office/drawing/2014/main" id="{5D5FA0CF-8273-45B6-B37A-F3A7664001ED}"/>
                </a:ext>
              </a:extLst>
            </p:cNvPr>
            <p:cNvSpPr/>
            <p:nvPr/>
          </p:nvSpPr>
          <p:spPr>
            <a:xfrm>
              <a:off x="1653958" y="443948"/>
              <a:ext cx="2515949" cy="921026"/>
            </a:xfrm>
            <a:prstGeom prst="flowChartTerminator">
              <a:avLst/>
            </a:prstGeom>
            <a:solidFill>
              <a:srgbClr val="FF0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lowchart: Terminator 19">
              <a:extLst>
                <a:ext uri="{FF2B5EF4-FFF2-40B4-BE49-F238E27FC236}">
                  <a16:creationId xmlns:a16="http://schemas.microsoft.com/office/drawing/2014/main" id="{0550F9B1-1DDD-4E6B-8D5E-581DFB4EAD27}"/>
                </a:ext>
              </a:extLst>
            </p:cNvPr>
            <p:cNvSpPr/>
            <p:nvPr/>
          </p:nvSpPr>
          <p:spPr>
            <a:xfrm>
              <a:off x="7723704" y="443948"/>
              <a:ext cx="2639496" cy="921026"/>
            </a:xfrm>
            <a:prstGeom prst="flowChartTerminator">
              <a:avLst/>
            </a:prstGeom>
            <a:solidFill>
              <a:srgbClr val="FF0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314ECD5-BBAA-41B7-B222-A4974FD3CF7F}"/>
                </a:ext>
              </a:extLst>
            </p:cNvPr>
            <p:cNvSpPr/>
            <p:nvPr/>
          </p:nvSpPr>
          <p:spPr>
            <a:xfrm>
              <a:off x="2252870" y="443948"/>
              <a:ext cx="7578147" cy="9210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Chư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̃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cái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nào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có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một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nét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̉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thẳng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dài</a:t>
              </a:r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7A82DD2-25D2-47D5-AC03-D5BD7027617D}"/>
              </a:ext>
            </a:extLst>
          </p:cNvPr>
          <p:cNvGrpSpPr/>
          <p:nvPr/>
        </p:nvGrpSpPr>
        <p:grpSpPr>
          <a:xfrm>
            <a:off x="6570415" y="4944190"/>
            <a:ext cx="4660737" cy="274387"/>
            <a:chOff x="3573980" y="3999312"/>
            <a:chExt cx="4660737" cy="444046"/>
          </a:xfrm>
        </p:grpSpPr>
        <p:sp>
          <p:nvSpPr>
            <p:cNvPr id="23" name="ĐÁP ÁN">
              <a:hlinkClick r:id="" action="ppaction://noaction"/>
              <a:extLst>
                <a:ext uri="{FF2B5EF4-FFF2-40B4-BE49-F238E27FC236}">
                  <a16:creationId xmlns:a16="http://schemas.microsoft.com/office/drawing/2014/main" id="{90D70298-19EB-4EAD-9C65-188B4CF28C87}"/>
                </a:ext>
              </a:extLst>
            </p:cNvPr>
            <p:cNvSpPr/>
            <p:nvPr/>
          </p:nvSpPr>
          <p:spPr>
            <a:xfrm>
              <a:off x="3573980" y="3999312"/>
              <a:ext cx="4660737" cy="444046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2820 w 20945"/>
                <a:gd name="connsiteY0" fmla="*/ 0 h 21600"/>
                <a:gd name="connsiteX1" fmla="*/ 17470 w 20945"/>
                <a:gd name="connsiteY1" fmla="*/ 0 h 21600"/>
                <a:gd name="connsiteX2" fmla="*/ 20945 w 20945"/>
                <a:gd name="connsiteY2" fmla="*/ 10800 h 21600"/>
                <a:gd name="connsiteX3" fmla="*/ 17470 w 20945"/>
                <a:gd name="connsiteY3" fmla="*/ 21600 h 21600"/>
                <a:gd name="connsiteX4" fmla="*/ 2820 w 20945"/>
                <a:gd name="connsiteY4" fmla="*/ 21600 h 21600"/>
                <a:gd name="connsiteX5" fmla="*/ 0 w 20945"/>
                <a:gd name="connsiteY5" fmla="*/ 10800 h 21600"/>
                <a:gd name="connsiteX6" fmla="*/ 2820 w 20945"/>
                <a:gd name="connsiteY6" fmla="*/ 0 h 21600"/>
                <a:gd name="connsiteX0" fmla="*/ 2493 w 20618"/>
                <a:gd name="connsiteY0" fmla="*/ 0 h 21600"/>
                <a:gd name="connsiteX1" fmla="*/ 17143 w 20618"/>
                <a:gd name="connsiteY1" fmla="*/ 0 h 21600"/>
                <a:gd name="connsiteX2" fmla="*/ 20618 w 20618"/>
                <a:gd name="connsiteY2" fmla="*/ 10800 h 21600"/>
                <a:gd name="connsiteX3" fmla="*/ 17143 w 20618"/>
                <a:gd name="connsiteY3" fmla="*/ 21600 h 21600"/>
                <a:gd name="connsiteX4" fmla="*/ 2493 w 20618"/>
                <a:gd name="connsiteY4" fmla="*/ 21600 h 21600"/>
                <a:gd name="connsiteX5" fmla="*/ 0 w 20618"/>
                <a:gd name="connsiteY5" fmla="*/ 10800 h 21600"/>
                <a:gd name="connsiteX6" fmla="*/ 2493 w 20618"/>
                <a:gd name="connsiteY6" fmla="*/ 0 h 21600"/>
                <a:gd name="connsiteX0" fmla="*/ 2493 w 20018"/>
                <a:gd name="connsiteY0" fmla="*/ 0 h 21600"/>
                <a:gd name="connsiteX1" fmla="*/ 17143 w 20018"/>
                <a:gd name="connsiteY1" fmla="*/ 0 h 21600"/>
                <a:gd name="connsiteX2" fmla="*/ 20018 w 20018"/>
                <a:gd name="connsiteY2" fmla="*/ 11426 h 21600"/>
                <a:gd name="connsiteX3" fmla="*/ 17143 w 20018"/>
                <a:gd name="connsiteY3" fmla="*/ 21600 h 21600"/>
                <a:gd name="connsiteX4" fmla="*/ 2493 w 20018"/>
                <a:gd name="connsiteY4" fmla="*/ 21600 h 21600"/>
                <a:gd name="connsiteX5" fmla="*/ 0 w 20018"/>
                <a:gd name="connsiteY5" fmla="*/ 10800 h 21600"/>
                <a:gd name="connsiteX6" fmla="*/ 2493 w 20018"/>
                <a:gd name="connsiteY6" fmla="*/ 0 h 21600"/>
                <a:gd name="connsiteX0" fmla="*/ 2493 w 19745"/>
                <a:gd name="connsiteY0" fmla="*/ 0 h 21600"/>
                <a:gd name="connsiteX1" fmla="*/ 17143 w 19745"/>
                <a:gd name="connsiteY1" fmla="*/ 0 h 21600"/>
                <a:gd name="connsiteX2" fmla="*/ 19745 w 19745"/>
                <a:gd name="connsiteY2" fmla="*/ 11426 h 21600"/>
                <a:gd name="connsiteX3" fmla="*/ 17143 w 19745"/>
                <a:gd name="connsiteY3" fmla="*/ 21600 h 21600"/>
                <a:gd name="connsiteX4" fmla="*/ 2493 w 19745"/>
                <a:gd name="connsiteY4" fmla="*/ 21600 h 21600"/>
                <a:gd name="connsiteX5" fmla="*/ 0 w 19745"/>
                <a:gd name="connsiteY5" fmla="*/ 10800 h 21600"/>
                <a:gd name="connsiteX6" fmla="*/ 2493 w 19745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45" h="21600">
                  <a:moveTo>
                    <a:pt x="2493" y="0"/>
                  </a:moveTo>
                  <a:lnTo>
                    <a:pt x="17143" y="0"/>
                  </a:lnTo>
                  <a:cubicBezTo>
                    <a:pt x="19062" y="0"/>
                    <a:pt x="19745" y="5461"/>
                    <a:pt x="19745" y="11426"/>
                  </a:cubicBezTo>
                  <a:cubicBezTo>
                    <a:pt x="19745" y="17391"/>
                    <a:pt x="19062" y="21600"/>
                    <a:pt x="17143" y="21600"/>
                  </a:cubicBezTo>
                  <a:lnTo>
                    <a:pt x="2493" y="21600"/>
                  </a:lnTo>
                  <a:cubicBezTo>
                    <a:pt x="574" y="21600"/>
                    <a:pt x="0" y="16765"/>
                    <a:pt x="0" y="10800"/>
                  </a:cubicBezTo>
                  <a:cubicBezTo>
                    <a:pt x="0" y="4835"/>
                    <a:pt x="574" y="0"/>
                    <a:pt x="2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Rounded Rectangle 19">
              <a:extLst>
                <a:ext uri="{FF2B5EF4-FFF2-40B4-BE49-F238E27FC236}">
                  <a16:creationId xmlns:a16="http://schemas.microsoft.com/office/drawing/2014/main" id="{5F6977EB-EF12-43F9-9F1C-893C94BD6564}"/>
                </a:ext>
              </a:extLst>
            </p:cNvPr>
            <p:cNvSpPr/>
            <p:nvPr/>
          </p:nvSpPr>
          <p:spPr>
            <a:xfrm>
              <a:off x="3828334" y="4111864"/>
              <a:ext cx="4239236" cy="218941"/>
            </a:xfrm>
            <a:prstGeom prst="roundRect">
              <a:avLst/>
            </a:prstGeom>
            <a:gradFill>
              <a:gsLst>
                <a:gs pos="71266">
                  <a:srgbClr val="92D050"/>
                </a:gs>
                <a:gs pos="0">
                  <a:srgbClr val="F33DD0"/>
                </a:gs>
                <a:gs pos="50000">
                  <a:srgbClr val="FFFF00"/>
                </a:gs>
                <a:gs pos="17500">
                  <a:srgbClr val="A6E31C"/>
                </a:gs>
                <a:gs pos="99000">
                  <a:srgbClr val="00B050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14EAA625-F026-4498-BFCA-3B7AA65C4B1A}"/>
              </a:ext>
            </a:extLst>
          </p:cNvPr>
          <p:cNvSpPr/>
          <p:nvPr/>
        </p:nvSpPr>
        <p:spPr>
          <a:xfrm flipV="1">
            <a:off x="6480482" y="4691051"/>
            <a:ext cx="354279" cy="344556"/>
          </a:xfrm>
          <a:prstGeom prst="triangle">
            <a:avLst/>
          </a:prstGeom>
          <a:gradFill>
            <a:gsLst>
              <a:gs pos="71266">
                <a:srgbClr val="FF0000"/>
              </a:gs>
              <a:gs pos="0">
                <a:srgbClr val="92D050"/>
              </a:gs>
              <a:gs pos="50000">
                <a:srgbClr val="F33DD0"/>
              </a:gs>
              <a:gs pos="17500">
                <a:srgbClr val="C00000"/>
              </a:gs>
              <a:gs pos="99000">
                <a:srgbClr val="F33DD0"/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Tieng-Reng-Re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6F90FDF8-01B4-4C3A-99CE-026F147838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7995" y="5705384"/>
            <a:ext cx="572043" cy="57204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ABA5445-07F4-4E0E-8A13-7260E809F92A}"/>
              </a:ext>
            </a:extLst>
          </p:cNvPr>
          <p:cNvGrpSpPr/>
          <p:nvPr/>
        </p:nvGrpSpPr>
        <p:grpSpPr>
          <a:xfrm>
            <a:off x="10605607" y="1451871"/>
            <a:ext cx="882972" cy="582849"/>
            <a:chOff x="5904348" y="4731026"/>
            <a:chExt cx="1365285" cy="1379642"/>
          </a:xfrm>
        </p:grpSpPr>
        <p:pic>
          <p:nvPicPr>
            <p:cNvPr id="28" name="Picture 3" descr="C:\Users\ADMIN\Downloads\Normal\images (1).png">
              <a:extLst>
                <a:ext uri="{FF2B5EF4-FFF2-40B4-BE49-F238E27FC236}">
                  <a16:creationId xmlns:a16="http://schemas.microsoft.com/office/drawing/2014/main" id="{8CA70603-DCD3-4627-A0BD-AFB2EAF1B3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13" t="9423" r="27253" b="13508"/>
            <a:stretch/>
          </p:blipFill>
          <p:spPr bwMode="auto">
            <a:xfrm>
              <a:off x="5904348" y="4731026"/>
              <a:ext cx="1365285" cy="1379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Block Arc 28">
              <a:extLst>
                <a:ext uri="{FF2B5EF4-FFF2-40B4-BE49-F238E27FC236}">
                  <a16:creationId xmlns:a16="http://schemas.microsoft.com/office/drawing/2014/main" id="{64C24F07-858C-441A-B570-A0A280081F3F}"/>
                </a:ext>
              </a:extLst>
            </p:cNvPr>
            <p:cNvSpPr/>
            <p:nvPr/>
          </p:nvSpPr>
          <p:spPr>
            <a:xfrm rot="6878463">
              <a:off x="6836405" y="5591359"/>
              <a:ext cx="468676" cy="285641"/>
            </a:xfrm>
            <a:prstGeom prst="blockArc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Block Arc 29">
              <a:extLst>
                <a:ext uri="{FF2B5EF4-FFF2-40B4-BE49-F238E27FC236}">
                  <a16:creationId xmlns:a16="http://schemas.microsoft.com/office/drawing/2014/main" id="{6CAA6F46-BA1B-4088-B021-90C7851758D9}"/>
                </a:ext>
              </a:extLst>
            </p:cNvPr>
            <p:cNvSpPr/>
            <p:nvPr/>
          </p:nvSpPr>
          <p:spPr>
            <a:xfrm rot="6878463">
              <a:off x="6814385" y="5552292"/>
              <a:ext cx="289134" cy="262278"/>
            </a:xfrm>
            <a:prstGeom prst="blockArc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Block Arc 30">
              <a:extLst>
                <a:ext uri="{FF2B5EF4-FFF2-40B4-BE49-F238E27FC236}">
                  <a16:creationId xmlns:a16="http://schemas.microsoft.com/office/drawing/2014/main" id="{3B8A72FB-8EBC-4658-AE4E-92D2AF2775B2}"/>
                </a:ext>
              </a:extLst>
            </p:cNvPr>
            <p:cNvSpPr/>
            <p:nvPr/>
          </p:nvSpPr>
          <p:spPr>
            <a:xfrm rot="18412351">
              <a:off x="5883333" y="5137085"/>
              <a:ext cx="468676" cy="285641"/>
            </a:xfrm>
            <a:prstGeom prst="blockArc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Block Arc 31">
              <a:extLst>
                <a:ext uri="{FF2B5EF4-FFF2-40B4-BE49-F238E27FC236}">
                  <a16:creationId xmlns:a16="http://schemas.microsoft.com/office/drawing/2014/main" id="{2D43A107-67AD-4AD3-88F3-A7FFD9F1AF0D}"/>
                </a:ext>
              </a:extLst>
            </p:cNvPr>
            <p:cNvSpPr/>
            <p:nvPr/>
          </p:nvSpPr>
          <p:spPr>
            <a:xfrm rot="18412351">
              <a:off x="6049839" y="5236737"/>
              <a:ext cx="289134" cy="262278"/>
            </a:xfrm>
            <a:prstGeom prst="blockArc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3" name="Am-thanh-dong-ho-tich-tac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201CCBB8-1729-4401-83AD-65230A3EFF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096665" y="69286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44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0.35651 2.22222E-6 " pathEditMode="relative" rAng="0" ptsTypes="AA">
                                      <p:cBhvr>
                                        <p:cTn id="30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6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9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5" grpId="0" animBg="1"/>
      <p:bldP spid="2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E36EC1FC-BC4F-45F3-A0BB-7C11A30CC249}"/>
              </a:ext>
            </a:extLst>
          </p:cNvPr>
          <p:cNvGrpSpPr/>
          <p:nvPr/>
        </p:nvGrpSpPr>
        <p:grpSpPr>
          <a:xfrm>
            <a:off x="491160" y="262163"/>
            <a:ext cx="11323184" cy="7745325"/>
            <a:chOff x="2248754" y="1537492"/>
            <a:chExt cx="27445430" cy="19100780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7B9AB2C-87FA-4CBE-B020-FB6D31580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48754" y="1537492"/>
              <a:ext cx="27445430" cy="19100780"/>
            </a:xfrm>
            <a:prstGeom prst="rect">
              <a:avLst/>
            </a:prstGeom>
            <a:effectLst>
              <a:glow rad="1168400">
                <a:schemeClr val="accent2">
                  <a:satMod val="175000"/>
                  <a:alpha val="22000"/>
                </a:schemeClr>
              </a:glow>
              <a:outerShdw blurRad="254000" dist="241300" dir="49800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7BBABF8-5733-4E29-962C-5648D41E3AA8}"/>
                </a:ext>
              </a:extLst>
            </p:cNvPr>
            <p:cNvSpPr/>
            <p:nvPr/>
          </p:nvSpPr>
          <p:spPr>
            <a:xfrm>
              <a:off x="2683170" y="2061666"/>
              <a:ext cx="26750606" cy="1371314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381000" dist="1092200" dir="9720000" algn="ctr" rotWithShape="0">
                <a:srgbClr val="000000">
                  <a:alpha val="5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10" tIns="18005" rIns="36010" bIns="180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37">
                <a:solidFill>
                  <a:schemeClr val="bg2"/>
                </a:solidFill>
                <a:effectLst>
                  <a:outerShdw blurRad="444500" dist="50800" dir="5400000" algn="ctr" rotWithShape="0">
                    <a:srgbClr val="000000">
                      <a:alpha val="66000"/>
                    </a:srgbClr>
                  </a:outerShdw>
                </a:effectLst>
              </a:endParaRPr>
            </a:p>
          </p:txBody>
        </p:sp>
      </p:grpSp>
      <p:sp>
        <p:nvSpPr>
          <p:cNvPr id="7" name="AutoShape 2" descr="BÉ CHƠI Ô ĂN QUAN TẠI SÂN TRƯỜNG KINDY CITY | TRƯỜNG MẦM NON QUỐC TẾ KINDY  CITY"/>
          <p:cNvSpPr>
            <a:spLocks noChangeAspect="1" noChangeArrowheads="1"/>
          </p:cNvSpPr>
          <p:nvPr/>
        </p:nvSpPr>
        <p:spPr bwMode="auto">
          <a:xfrm>
            <a:off x="2733343" y="-56874"/>
            <a:ext cx="90432" cy="11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6019" tIns="18010" rIns="36019" bIns="18010" numCol="1" anchor="t" anchorCtr="0" compatLnSpc="1">
            <a:prstTxWarp prst="textNoShape">
              <a:avLst/>
            </a:prstTxWarp>
          </a:bodyPr>
          <a:lstStyle/>
          <a:p>
            <a:endParaRPr lang="en-US" sz="709"/>
          </a:p>
        </p:txBody>
      </p:sp>
      <p:sp>
        <p:nvSpPr>
          <p:cNvPr id="1045" name="AutoShape 6" descr="C:\Users\ADMIN\Downloads\c%C3%A1c video %C4%91%C3%B4ng\vidiverevochnixlestnitsmaterialikonstruk_6823ED95.webp"/>
          <p:cNvSpPr>
            <a:spLocks noChangeAspect="1" noChangeArrowheads="1"/>
          </p:cNvSpPr>
          <p:nvPr/>
        </p:nvSpPr>
        <p:spPr bwMode="auto">
          <a:xfrm>
            <a:off x="180076" y="-56874"/>
            <a:ext cx="120095" cy="11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6019" tIns="18010" rIns="36019" bIns="18010" numCol="1" anchor="t" anchorCtr="0" compatLnSpc="1">
            <a:prstTxWarp prst="textNoShape">
              <a:avLst/>
            </a:prstTxWarp>
          </a:bodyPr>
          <a:lstStyle/>
          <a:p>
            <a:endParaRPr lang="en-US" sz="709"/>
          </a:p>
        </p:txBody>
      </p:sp>
      <p:sp>
        <p:nvSpPr>
          <p:cNvPr id="13" name="AutoShape 2" descr="Dog Puppy Cute - Free vector graphic on Pixab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4" descr="Dog Puppy Cute - Free vector graphic on Pixab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6405857" y="5714958"/>
            <a:ext cx="4660737" cy="274387"/>
            <a:chOff x="3573980" y="3999312"/>
            <a:chExt cx="4660737" cy="444046"/>
          </a:xfrm>
        </p:grpSpPr>
        <p:sp>
          <p:nvSpPr>
            <p:cNvPr id="33" name="ĐÁP ÁN">
              <a:hlinkClick r:id="" action="ppaction://noaction"/>
            </p:cNvPr>
            <p:cNvSpPr/>
            <p:nvPr/>
          </p:nvSpPr>
          <p:spPr>
            <a:xfrm>
              <a:off x="3573980" y="3999312"/>
              <a:ext cx="4660737" cy="444046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2820 w 20945"/>
                <a:gd name="connsiteY0" fmla="*/ 0 h 21600"/>
                <a:gd name="connsiteX1" fmla="*/ 17470 w 20945"/>
                <a:gd name="connsiteY1" fmla="*/ 0 h 21600"/>
                <a:gd name="connsiteX2" fmla="*/ 20945 w 20945"/>
                <a:gd name="connsiteY2" fmla="*/ 10800 h 21600"/>
                <a:gd name="connsiteX3" fmla="*/ 17470 w 20945"/>
                <a:gd name="connsiteY3" fmla="*/ 21600 h 21600"/>
                <a:gd name="connsiteX4" fmla="*/ 2820 w 20945"/>
                <a:gd name="connsiteY4" fmla="*/ 21600 h 21600"/>
                <a:gd name="connsiteX5" fmla="*/ 0 w 20945"/>
                <a:gd name="connsiteY5" fmla="*/ 10800 h 21600"/>
                <a:gd name="connsiteX6" fmla="*/ 2820 w 20945"/>
                <a:gd name="connsiteY6" fmla="*/ 0 h 21600"/>
                <a:gd name="connsiteX0" fmla="*/ 2493 w 20618"/>
                <a:gd name="connsiteY0" fmla="*/ 0 h 21600"/>
                <a:gd name="connsiteX1" fmla="*/ 17143 w 20618"/>
                <a:gd name="connsiteY1" fmla="*/ 0 h 21600"/>
                <a:gd name="connsiteX2" fmla="*/ 20618 w 20618"/>
                <a:gd name="connsiteY2" fmla="*/ 10800 h 21600"/>
                <a:gd name="connsiteX3" fmla="*/ 17143 w 20618"/>
                <a:gd name="connsiteY3" fmla="*/ 21600 h 21600"/>
                <a:gd name="connsiteX4" fmla="*/ 2493 w 20618"/>
                <a:gd name="connsiteY4" fmla="*/ 21600 h 21600"/>
                <a:gd name="connsiteX5" fmla="*/ 0 w 20618"/>
                <a:gd name="connsiteY5" fmla="*/ 10800 h 21600"/>
                <a:gd name="connsiteX6" fmla="*/ 2493 w 20618"/>
                <a:gd name="connsiteY6" fmla="*/ 0 h 21600"/>
                <a:gd name="connsiteX0" fmla="*/ 2493 w 20018"/>
                <a:gd name="connsiteY0" fmla="*/ 0 h 21600"/>
                <a:gd name="connsiteX1" fmla="*/ 17143 w 20018"/>
                <a:gd name="connsiteY1" fmla="*/ 0 h 21600"/>
                <a:gd name="connsiteX2" fmla="*/ 20018 w 20018"/>
                <a:gd name="connsiteY2" fmla="*/ 11426 h 21600"/>
                <a:gd name="connsiteX3" fmla="*/ 17143 w 20018"/>
                <a:gd name="connsiteY3" fmla="*/ 21600 h 21600"/>
                <a:gd name="connsiteX4" fmla="*/ 2493 w 20018"/>
                <a:gd name="connsiteY4" fmla="*/ 21600 h 21600"/>
                <a:gd name="connsiteX5" fmla="*/ 0 w 20018"/>
                <a:gd name="connsiteY5" fmla="*/ 10800 h 21600"/>
                <a:gd name="connsiteX6" fmla="*/ 2493 w 20018"/>
                <a:gd name="connsiteY6" fmla="*/ 0 h 21600"/>
                <a:gd name="connsiteX0" fmla="*/ 2493 w 19745"/>
                <a:gd name="connsiteY0" fmla="*/ 0 h 21600"/>
                <a:gd name="connsiteX1" fmla="*/ 17143 w 19745"/>
                <a:gd name="connsiteY1" fmla="*/ 0 h 21600"/>
                <a:gd name="connsiteX2" fmla="*/ 19745 w 19745"/>
                <a:gd name="connsiteY2" fmla="*/ 11426 h 21600"/>
                <a:gd name="connsiteX3" fmla="*/ 17143 w 19745"/>
                <a:gd name="connsiteY3" fmla="*/ 21600 h 21600"/>
                <a:gd name="connsiteX4" fmla="*/ 2493 w 19745"/>
                <a:gd name="connsiteY4" fmla="*/ 21600 h 21600"/>
                <a:gd name="connsiteX5" fmla="*/ 0 w 19745"/>
                <a:gd name="connsiteY5" fmla="*/ 10800 h 21600"/>
                <a:gd name="connsiteX6" fmla="*/ 2493 w 19745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45" h="21600">
                  <a:moveTo>
                    <a:pt x="2493" y="0"/>
                  </a:moveTo>
                  <a:lnTo>
                    <a:pt x="17143" y="0"/>
                  </a:lnTo>
                  <a:cubicBezTo>
                    <a:pt x="19062" y="0"/>
                    <a:pt x="19745" y="5461"/>
                    <a:pt x="19745" y="11426"/>
                  </a:cubicBezTo>
                  <a:cubicBezTo>
                    <a:pt x="19745" y="17391"/>
                    <a:pt x="19062" y="21600"/>
                    <a:pt x="17143" y="21600"/>
                  </a:cubicBezTo>
                  <a:lnTo>
                    <a:pt x="2493" y="21600"/>
                  </a:lnTo>
                  <a:cubicBezTo>
                    <a:pt x="574" y="21600"/>
                    <a:pt x="0" y="16765"/>
                    <a:pt x="0" y="10800"/>
                  </a:cubicBezTo>
                  <a:cubicBezTo>
                    <a:pt x="0" y="4835"/>
                    <a:pt x="574" y="0"/>
                    <a:pt x="2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3828334" y="4111864"/>
              <a:ext cx="4239236" cy="218941"/>
            </a:xfrm>
            <a:prstGeom prst="roundRect">
              <a:avLst/>
            </a:prstGeom>
            <a:gradFill>
              <a:gsLst>
                <a:gs pos="71266">
                  <a:srgbClr val="92D050"/>
                </a:gs>
                <a:gs pos="0">
                  <a:srgbClr val="F33DD0"/>
                </a:gs>
                <a:gs pos="50000">
                  <a:srgbClr val="FFFF00"/>
                </a:gs>
                <a:gs pos="17500">
                  <a:srgbClr val="A6E31C"/>
                </a:gs>
                <a:gs pos="99000">
                  <a:srgbClr val="00B050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Isosceles Triangle 22"/>
          <p:cNvSpPr/>
          <p:nvPr/>
        </p:nvSpPr>
        <p:spPr>
          <a:xfrm flipV="1">
            <a:off x="6315924" y="5461819"/>
            <a:ext cx="354279" cy="344556"/>
          </a:xfrm>
          <a:prstGeom prst="triangle">
            <a:avLst/>
          </a:prstGeom>
          <a:gradFill>
            <a:gsLst>
              <a:gs pos="71266">
                <a:srgbClr val="FF0000"/>
              </a:gs>
              <a:gs pos="0">
                <a:srgbClr val="92D050"/>
              </a:gs>
              <a:gs pos="50000">
                <a:srgbClr val="F33DD0"/>
              </a:gs>
              <a:gs pos="17500">
                <a:srgbClr val="C00000"/>
              </a:gs>
              <a:gs pos="99000">
                <a:srgbClr val="F33DD0"/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10543605" y="581476"/>
            <a:ext cx="882972" cy="582849"/>
            <a:chOff x="5904348" y="4731026"/>
            <a:chExt cx="1365285" cy="1379642"/>
          </a:xfrm>
        </p:grpSpPr>
        <p:pic>
          <p:nvPicPr>
            <p:cNvPr id="1027" name="Picture 3" descr="C:\Users\ADMIN\Downloads\Normal\images (1).pn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13" t="9423" r="27253" b="13508"/>
            <a:stretch/>
          </p:blipFill>
          <p:spPr bwMode="auto">
            <a:xfrm>
              <a:off x="5904348" y="4731026"/>
              <a:ext cx="1365285" cy="1379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Block Arc 26"/>
            <p:cNvSpPr/>
            <p:nvPr/>
          </p:nvSpPr>
          <p:spPr>
            <a:xfrm rot="6878463">
              <a:off x="6836405" y="5591359"/>
              <a:ext cx="468676" cy="285641"/>
            </a:xfrm>
            <a:prstGeom prst="blockArc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Block Arc 43"/>
            <p:cNvSpPr/>
            <p:nvPr/>
          </p:nvSpPr>
          <p:spPr>
            <a:xfrm rot="6878463">
              <a:off x="6814385" y="5552292"/>
              <a:ext cx="289134" cy="262278"/>
            </a:xfrm>
            <a:prstGeom prst="blockArc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Block Arc 45"/>
            <p:cNvSpPr/>
            <p:nvPr/>
          </p:nvSpPr>
          <p:spPr>
            <a:xfrm rot="18412351">
              <a:off x="5883333" y="5137085"/>
              <a:ext cx="468676" cy="285641"/>
            </a:xfrm>
            <a:prstGeom prst="blockArc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Block Arc 46"/>
            <p:cNvSpPr/>
            <p:nvPr/>
          </p:nvSpPr>
          <p:spPr>
            <a:xfrm rot="18412351">
              <a:off x="6049839" y="5236737"/>
              <a:ext cx="289134" cy="262278"/>
            </a:xfrm>
            <a:prstGeom prst="blockArc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0" name="Tieng-Reng-Re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50719" y="6895556"/>
            <a:ext cx="572043" cy="57204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2F5DE77-95FE-4A50-9AB4-0BE931FF4679}"/>
              </a:ext>
            </a:extLst>
          </p:cNvPr>
          <p:cNvGrpSpPr/>
          <p:nvPr/>
        </p:nvGrpSpPr>
        <p:grpSpPr>
          <a:xfrm>
            <a:off x="317232" y="175719"/>
            <a:ext cx="9954771" cy="1478396"/>
            <a:chOff x="183016" y="578884"/>
            <a:chExt cx="6182212" cy="147839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CEE0C95-2763-46FB-9272-598344D041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7220" b="19053"/>
            <a:stretch/>
          </p:blipFill>
          <p:spPr>
            <a:xfrm>
              <a:off x="183016" y="578884"/>
              <a:ext cx="6151397" cy="135222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A6F469B-B62A-4E6E-BA69-D14C7C4C2560}"/>
                </a:ext>
              </a:extLst>
            </p:cNvPr>
            <p:cNvSpPr txBox="1"/>
            <p:nvPr/>
          </p:nvSpPr>
          <p:spPr>
            <a:xfrm>
              <a:off x="1187820" y="1041617"/>
              <a:ext cx="517740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FF0000"/>
                  </a:solidFill>
                  <a:latin typeface="VNI-Avo" pitchFamily="2" charset="0"/>
                </a:rPr>
                <a:t>beù</a:t>
              </a:r>
              <a:r>
                <a:rPr lang="en-US" sz="20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VNI-Avo" pitchFamily="2" charset="0"/>
                </a:rPr>
                <a:t>haõy</a:t>
              </a:r>
              <a:r>
                <a:rPr lang="en-US" sz="20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VNI-Avo" pitchFamily="2" charset="0"/>
                </a:rPr>
                <a:t>tìm</a:t>
              </a:r>
              <a:r>
                <a:rPr lang="en-US" sz="20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VNI-Avo" pitchFamily="2" charset="0"/>
                </a:rPr>
                <a:t>chöõ</a:t>
              </a:r>
              <a:r>
                <a:rPr lang="en-US" sz="20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VNI-Avo" pitchFamily="2" charset="0"/>
                </a:rPr>
                <a:t>caùi</a:t>
              </a:r>
              <a:r>
                <a:rPr lang="en-US" sz="2000" b="1" dirty="0">
                  <a:solidFill>
                    <a:srgbClr val="FF0000"/>
                  </a:solidFill>
                  <a:latin typeface="VNI-Avo" pitchFamily="2" charset="0"/>
                </a:rPr>
                <a:t> m </a:t>
              </a:r>
              <a:r>
                <a:rPr lang="en-US" sz="2000" b="1" dirty="0" err="1">
                  <a:solidFill>
                    <a:srgbClr val="FF0000"/>
                  </a:solidFill>
                  <a:latin typeface="VNI-Avo" pitchFamily="2" charset="0"/>
                </a:rPr>
                <a:t>trong</a:t>
              </a:r>
              <a:r>
                <a:rPr lang="en-US" sz="20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VNI-Avo" pitchFamily="2" charset="0"/>
                </a:rPr>
                <a:t>töø</a:t>
              </a:r>
              <a:r>
                <a:rPr lang="en-US" sz="20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VNI-Avo" pitchFamily="2" charset="0"/>
                </a:rPr>
                <a:t>beân</a:t>
              </a:r>
              <a:r>
                <a:rPr lang="en-US" sz="20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VNI-Avo" pitchFamily="2" charset="0"/>
                </a:rPr>
                <a:t>döôùi</a:t>
              </a:r>
              <a:r>
                <a:rPr lang="en-US" sz="20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VNI-Avo" pitchFamily="2" charset="0"/>
                </a:rPr>
                <a:t>vaø</a:t>
              </a:r>
              <a:r>
                <a:rPr lang="en-US" sz="20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VNI-Avo" pitchFamily="2" charset="0"/>
                </a:rPr>
                <a:t>cho</a:t>
              </a:r>
              <a:r>
                <a:rPr lang="en-US" sz="20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VNI-Avo" pitchFamily="2" charset="0"/>
                </a:rPr>
                <a:t>bieát</a:t>
              </a:r>
              <a:r>
                <a:rPr lang="en-US" sz="20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VNI-Avo" pitchFamily="2" charset="0"/>
                </a:rPr>
                <a:t>Coù</a:t>
              </a:r>
              <a:r>
                <a:rPr lang="en-US" sz="2000" b="1" dirty="0">
                  <a:solidFill>
                    <a:srgbClr val="FF0000"/>
                  </a:solidFill>
                  <a:latin typeface="VNI-Avo" pitchFamily="2" charset="0"/>
                </a:rPr>
                <a:t> bao </a:t>
              </a:r>
              <a:r>
                <a:rPr lang="en-US" sz="2000" b="1" dirty="0" err="1">
                  <a:solidFill>
                    <a:srgbClr val="FF0000"/>
                  </a:solidFill>
                  <a:latin typeface="VNI-Avo" pitchFamily="2" charset="0"/>
                </a:rPr>
                <a:t>nhieâu</a:t>
              </a:r>
              <a:r>
                <a:rPr lang="en-US" sz="20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VNI-Avo" pitchFamily="2" charset="0"/>
                </a:rPr>
                <a:t>chöõ</a:t>
              </a:r>
              <a:r>
                <a:rPr lang="en-US" sz="20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VNI-Avo" pitchFamily="2" charset="0"/>
                </a:rPr>
                <a:t>caùi</a:t>
              </a:r>
              <a:r>
                <a:rPr lang="en-US" sz="2000" b="1" dirty="0">
                  <a:solidFill>
                    <a:srgbClr val="FF0000"/>
                  </a:solidFill>
                  <a:latin typeface="VNI-Avo" pitchFamily="2" charset="0"/>
                </a:rPr>
                <a:t> m </a:t>
              </a:r>
              <a:r>
                <a:rPr lang="en-US" sz="2000" b="1" dirty="0" err="1">
                  <a:solidFill>
                    <a:srgbClr val="FF0000"/>
                  </a:solidFill>
                  <a:latin typeface="VNI-Avo" pitchFamily="2" charset="0"/>
                </a:rPr>
                <a:t>trong</a:t>
              </a:r>
              <a:r>
                <a:rPr lang="en-US" sz="20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VNI-Avo" pitchFamily="2" charset="0"/>
                </a:rPr>
                <a:t>töø</a:t>
              </a:r>
              <a:r>
                <a:rPr lang="en-US" sz="20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VNI-Avo" pitchFamily="2" charset="0"/>
                </a:rPr>
                <a:t>ñom</a:t>
              </a:r>
              <a:r>
                <a:rPr lang="en-US" sz="20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VNI-Avo" pitchFamily="2" charset="0"/>
                </a:rPr>
                <a:t>ñoùm</a:t>
              </a:r>
              <a:endParaRPr lang="en-US" sz="20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24018B9-F422-4223-A8B0-BD9FE6B4B28A}"/>
              </a:ext>
            </a:extLst>
          </p:cNvPr>
          <p:cNvSpPr txBox="1"/>
          <p:nvPr/>
        </p:nvSpPr>
        <p:spPr>
          <a:xfrm>
            <a:off x="6055391" y="1892430"/>
            <a:ext cx="783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ñ</a:t>
            </a:r>
          </a:p>
        </p:txBody>
      </p:sp>
      <p:pic>
        <p:nvPicPr>
          <p:cNvPr id="87" name="Picture 2" descr="Tour Ngắm đom đóm hot nhất Đài Loan">
            <a:extLst>
              <a:ext uri="{FF2B5EF4-FFF2-40B4-BE49-F238E27FC236}">
                <a16:creationId xmlns:a16="http://schemas.microsoft.com/office/drawing/2014/main" id="{299E6A63-C766-4292-AE8C-50B9CABEDB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52" y="1493187"/>
            <a:ext cx="4660737" cy="45421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504C0BF7-61BE-4F4E-833D-BC1774169B90}"/>
              </a:ext>
            </a:extLst>
          </p:cNvPr>
          <p:cNvSpPr txBox="1"/>
          <p:nvPr/>
        </p:nvSpPr>
        <p:spPr>
          <a:xfrm>
            <a:off x="8156672" y="3247825"/>
            <a:ext cx="70765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2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43C05F1-FB9C-49F3-9945-2B46439381D5}"/>
              </a:ext>
            </a:extLst>
          </p:cNvPr>
          <p:cNvSpPr txBox="1"/>
          <p:nvPr/>
        </p:nvSpPr>
        <p:spPr>
          <a:xfrm>
            <a:off x="9327679" y="3718088"/>
            <a:ext cx="70765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3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1386938-461C-4B9F-A96F-829DD41673C1}"/>
              </a:ext>
            </a:extLst>
          </p:cNvPr>
          <p:cNvSpPr txBox="1"/>
          <p:nvPr/>
        </p:nvSpPr>
        <p:spPr>
          <a:xfrm>
            <a:off x="7024807" y="3715845"/>
            <a:ext cx="70765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1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DF6DD71-4E5C-40EA-A5F8-248FD737E5E3}"/>
              </a:ext>
            </a:extLst>
          </p:cNvPr>
          <p:cNvSpPr txBox="1"/>
          <p:nvPr/>
        </p:nvSpPr>
        <p:spPr>
          <a:xfrm>
            <a:off x="6699164" y="1918611"/>
            <a:ext cx="783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o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CF513CD-9702-4DBC-A7F5-96E624E7E40A}"/>
              </a:ext>
            </a:extLst>
          </p:cNvPr>
          <p:cNvSpPr txBox="1"/>
          <p:nvPr/>
        </p:nvSpPr>
        <p:spPr>
          <a:xfrm>
            <a:off x="7335001" y="1930879"/>
            <a:ext cx="783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m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657E0BCC-3C23-4BEF-BE8D-FBAC9AF16C4B}"/>
              </a:ext>
            </a:extLst>
          </p:cNvPr>
          <p:cNvSpPr txBox="1"/>
          <p:nvPr/>
        </p:nvSpPr>
        <p:spPr>
          <a:xfrm>
            <a:off x="8470573" y="1892431"/>
            <a:ext cx="783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ñ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0A05BB1-C31F-4EF0-8CED-DB466C5E01F0}"/>
              </a:ext>
            </a:extLst>
          </p:cNvPr>
          <p:cNvSpPr txBox="1"/>
          <p:nvPr/>
        </p:nvSpPr>
        <p:spPr>
          <a:xfrm>
            <a:off x="9106410" y="1916375"/>
            <a:ext cx="820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où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A41F598E-6F7A-4BF1-B28E-3D040BBDEB60}"/>
              </a:ext>
            </a:extLst>
          </p:cNvPr>
          <p:cNvSpPr txBox="1"/>
          <p:nvPr/>
        </p:nvSpPr>
        <p:spPr>
          <a:xfrm>
            <a:off x="9761834" y="1907254"/>
            <a:ext cx="783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m</a:t>
            </a:r>
          </a:p>
        </p:txBody>
      </p:sp>
      <p:pic>
        <p:nvPicPr>
          <p:cNvPr id="99" name="Picture 6" descr="C:\Users\ADMIN\Downloads\Normal\ga.gif">
            <a:hlinkClick r:id="rId15" action="ppaction://hlinksldjump"/>
            <a:extLst>
              <a:ext uri="{FF2B5EF4-FFF2-40B4-BE49-F238E27FC236}">
                <a16:creationId xmlns:a16="http://schemas.microsoft.com/office/drawing/2014/main" id="{60FA85FB-6304-4D82-97A0-96FADAE968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0073" y="4531626"/>
            <a:ext cx="3248175" cy="246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73F40BC-46C3-40DF-9286-D78A95BA1D3C}"/>
              </a:ext>
            </a:extLst>
          </p:cNvPr>
          <p:cNvSpPr/>
          <p:nvPr/>
        </p:nvSpPr>
        <p:spPr>
          <a:xfrm>
            <a:off x="7326463" y="2090057"/>
            <a:ext cx="1036673" cy="100270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C675E066-EBF5-40F2-B7B9-EDD3C07D4D66}"/>
              </a:ext>
            </a:extLst>
          </p:cNvPr>
          <p:cNvSpPr/>
          <p:nvPr/>
        </p:nvSpPr>
        <p:spPr>
          <a:xfrm>
            <a:off x="9781096" y="2083115"/>
            <a:ext cx="1036673" cy="100270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ngoi sao">
            <a:extLst>
              <a:ext uri="{FF2B5EF4-FFF2-40B4-BE49-F238E27FC236}">
                <a16:creationId xmlns:a16="http://schemas.microsoft.com/office/drawing/2014/main" id="{E0C39942-028A-433E-BAD2-DCF6BED707AD}"/>
              </a:ext>
            </a:extLst>
          </p:cNvPr>
          <p:cNvSpPr/>
          <p:nvPr/>
        </p:nvSpPr>
        <p:spPr>
          <a:xfrm>
            <a:off x="10835689" y="6104912"/>
            <a:ext cx="821934" cy="675164"/>
          </a:xfrm>
          <a:prstGeom prst="star5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" name="Am-thanh-dong-ho-tich-tac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1AD5616E-7B2D-496B-82C3-A24C437A32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121594" y="69812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29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0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0.35651 2.22222E-6 " pathEditMode="relative" rAng="0" ptsTypes="AA">
                                      <p:cBhvr>
                                        <p:cTn id="123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6" y="0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8085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5" dur="519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2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7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9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2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audio>
              <p:cMediaNode vol="8000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</p:childTnLst>
        </p:cTn>
      </p:par>
    </p:tnLst>
    <p:bldLst>
      <p:bldP spid="23" grpId="0" animBg="1"/>
      <p:bldP spid="23" grpId="1" animBg="1"/>
      <p:bldP spid="6" grpId="0"/>
      <p:bldP spid="91" grpId="0" animBg="1"/>
      <p:bldP spid="91" grpId="1" animBg="1"/>
      <p:bldP spid="92" grpId="0" animBg="1"/>
      <p:bldP spid="92" grpId="1" animBg="1"/>
      <p:bldP spid="92" grpId="2" animBg="1"/>
      <p:bldP spid="93" grpId="0" animBg="1"/>
      <p:bldP spid="93" grpId="1" animBg="1"/>
      <p:bldP spid="93" grpId="2" animBg="1"/>
      <p:bldP spid="94" grpId="0"/>
      <p:bldP spid="95" grpId="0"/>
      <p:bldP spid="96" grpId="0"/>
      <p:bldP spid="97" grpId="0"/>
      <p:bldP spid="98" grpId="0"/>
      <p:bldP spid="11" grpId="0" animBg="1"/>
      <p:bldP spid="10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E36EC1FC-BC4F-45F3-A0BB-7C11A30CC249}"/>
              </a:ext>
            </a:extLst>
          </p:cNvPr>
          <p:cNvGrpSpPr/>
          <p:nvPr/>
        </p:nvGrpSpPr>
        <p:grpSpPr>
          <a:xfrm>
            <a:off x="143102" y="95291"/>
            <a:ext cx="11905796" cy="7897961"/>
            <a:chOff x="2248754" y="1537492"/>
            <a:chExt cx="27445430" cy="19100780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7B9AB2C-87FA-4CBE-B020-FB6D31580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48754" y="1537492"/>
              <a:ext cx="27445430" cy="19100780"/>
            </a:xfrm>
            <a:prstGeom prst="rect">
              <a:avLst/>
            </a:prstGeom>
            <a:effectLst>
              <a:glow rad="1168400">
                <a:schemeClr val="accent2">
                  <a:satMod val="175000"/>
                  <a:alpha val="22000"/>
                </a:schemeClr>
              </a:glow>
              <a:outerShdw blurRad="254000" dist="241300" dir="49800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7BBABF8-5733-4E29-962C-5648D41E3AA8}"/>
                </a:ext>
              </a:extLst>
            </p:cNvPr>
            <p:cNvSpPr/>
            <p:nvPr/>
          </p:nvSpPr>
          <p:spPr>
            <a:xfrm>
              <a:off x="2683170" y="2061666"/>
              <a:ext cx="26750606" cy="1371314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381000" dist="1092200" dir="9720000" algn="ctr" rotWithShape="0">
                <a:srgbClr val="000000">
                  <a:alpha val="5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10" tIns="18005" rIns="36010" bIns="180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37">
                <a:solidFill>
                  <a:schemeClr val="bg2"/>
                </a:solidFill>
                <a:effectLst>
                  <a:outerShdw blurRad="444500" dist="50800" dir="5400000" algn="ctr" rotWithShape="0">
                    <a:srgbClr val="000000">
                      <a:alpha val="66000"/>
                    </a:srgbClr>
                  </a:outerShdw>
                </a:effectLst>
              </a:endParaRPr>
            </a:p>
          </p:txBody>
        </p:sp>
      </p:grpSp>
      <p:sp>
        <p:nvSpPr>
          <p:cNvPr id="7" name="AutoShape 2" descr="BÉ CHƠI Ô ĂN QUAN TẠI SÂN TRƯỜNG KINDY CITY | TRƯỜNG MẦM NON QUỐC TẾ KINDY  CITY"/>
          <p:cNvSpPr>
            <a:spLocks noChangeAspect="1" noChangeArrowheads="1"/>
          </p:cNvSpPr>
          <p:nvPr/>
        </p:nvSpPr>
        <p:spPr bwMode="auto">
          <a:xfrm>
            <a:off x="2733343" y="-56874"/>
            <a:ext cx="90432" cy="11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6019" tIns="18010" rIns="36019" bIns="18010" numCol="1" anchor="t" anchorCtr="0" compatLnSpc="1">
            <a:prstTxWarp prst="textNoShape">
              <a:avLst/>
            </a:prstTxWarp>
          </a:bodyPr>
          <a:lstStyle/>
          <a:p>
            <a:endParaRPr lang="en-US" sz="709"/>
          </a:p>
        </p:txBody>
      </p:sp>
      <p:sp>
        <p:nvSpPr>
          <p:cNvPr id="1045" name="AutoShape 6" descr="C:\Users\ADMIN\Downloads\c%C3%A1c video %C4%91%C3%B4ng\vidiverevochnixlestnitsmaterialikonstruk_6823ED95.webp"/>
          <p:cNvSpPr>
            <a:spLocks noChangeAspect="1" noChangeArrowheads="1"/>
          </p:cNvSpPr>
          <p:nvPr/>
        </p:nvSpPr>
        <p:spPr bwMode="auto">
          <a:xfrm>
            <a:off x="180076" y="-56874"/>
            <a:ext cx="120095" cy="11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6019" tIns="18010" rIns="36019" bIns="18010" numCol="1" anchor="t" anchorCtr="0" compatLnSpc="1">
            <a:prstTxWarp prst="textNoShape">
              <a:avLst/>
            </a:prstTxWarp>
          </a:bodyPr>
          <a:lstStyle/>
          <a:p>
            <a:endParaRPr lang="en-US" sz="709"/>
          </a:p>
        </p:txBody>
      </p:sp>
      <p:sp>
        <p:nvSpPr>
          <p:cNvPr id="13" name="AutoShape 2" descr="Dog Puppy Cute - Free vector graphic on Pixab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4" descr="Dog Puppy Cute - Free vector graphic on Pixab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7252288" y="5676642"/>
            <a:ext cx="4660737" cy="274387"/>
            <a:chOff x="3573980" y="3999312"/>
            <a:chExt cx="4660737" cy="444046"/>
          </a:xfrm>
        </p:grpSpPr>
        <p:sp>
          <p:nvSpPr>
            <p:cNvPr id="33" name="ĐÁP ÁN">
              <a:hlinkClick r:id="" action="ppaction://noaction"/>
            </p:cNvPr>
            <p:cNvSpPr/>
            <p:nvPr/>
          </p:nvSpPr>
          <p:spPr>
            <a:xfrm>
              <a:off x="3573980" y="3999312"/>
              <a:ext cx="4660737" cy="444046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2820 w 20945"/>
                <a:gd name="connsiteY0" fmla="*/ 0 h 21600"/>
                <a:gd name="connsiteX1" fmla="*/ 17470 w 20945"/>
                <a:gd name="connsiteY1" fmla="*/ 0 h 21600"/>
                <a:gd name="connsiteX2" fmla="*/ 20945 w 20945"/>
                <a:gd name="connsiteY2" fmla="*/ 10800 h 21600"/>
                <a:gd name="connsiteX3" fmla="*/ 17470 w 20945"/>
                <a:gd name="connsiteY3" fmla="*/ 21600 h 21600"/>
                <a:gd name="connsiteX4" fmla="*/ 2820 w 20945"/>
                <a:gd name="connsiteY4" fmla="*/ 21600 h 21600"/>
                <a:gd name="connsiteX5" fmla="*/ 0 w 20945"/>
                <a:gd name="connsiteY5" fmla="*/ 10800 h 21600"/>
                <a:gd name="connsiteX6" fmla="*/ 2820 w 20945"/>
                <a:gd name="connsiteY6" fmla="*/ 0 h 21600"/>
                <a:gd name="connsiteX0" fmla="*/ 2493 w 20618"/>
                <a:gd name="connsiteY0" fmla="*/ 0 h 21600"/>
                <a:gd name="connsiteX1" fmla="*/ 17143 w 20618"/>
                <a:gd name="connsiteY1" fmla="*/ 0 h 21600"/>
                <a:gd name="connsiteX2" fmla="*/ 20618 w 20618"/>
                <a:gd name="connsiteY2" fmla="*/ 10800 h 21600"/>
                <a:gd name="connsiteX3" fmla="*/ 17143 w 20618"/>
                <a:gd name="connsiteY3" fmla="*/ 21600 h 21600"/>
                <a:gd name="connsiteX4" fmla="*/ 2493 w 20618"/>
                <a:gd name="connsiteY4" fmla="*/ 21600 h 21600"/>
                <a:gd name="connsiteX5" fmla="*/ 0 w 20618"/>
                <a:gd name="connsiteY5" fmla="*/ 10800 h 21600"/>
                <a:gd name="connsiteX6" fmla="*/ 2493 w 20618"/>
                <a:gd name="connsiteY6" fmla="*/ 0 h 21600"/>
                <a:gd name="connsiteX0" fmla="*/ 2493 w 20018"/>
                <a:gd name="connsiteY0" fmla="*/ 0 h 21600"/>
                <a:gd name="connsiteX1" fmla="*/ 17143 w 20018"/>
                <a:gd name="connsiteY1" fmla="*/ 0 h 21600"/>
                <a:gd name="connsiteX2" fmla="*/ 20018 w 20018"/>
                <a:gd name="connsiteY2" fmla="*/ 11426 h 21600"/>
                <a:gd name="connsiteX3" fmla="*/ 17143 w 20018"/>
                <a:gd name="connsiteY3" fmla="*/ 21600 h 21600"/>
                <a:gd name="connsiteX4" fmla="*/ 2493 w 20018"/>
                <a:gd name="connsiteY4" fmla="*/ 21600 h 21600"/>
                <a:gd name="connsiteX5" fmla="*/ 0 w 20018"/>
                <a:gd name="connsiteY5" fmla="*/ 10800 h 21600"/>
                <a:gd name="connsiteX6" fmla="*/ 2493 w 20018"/>
                <a:gd name="connsiteY6" fmla="*/ 0 h 21600"/>
                <a:gd name="connsiteX0" fmla="*/ 2493 w 19745"/>
                <a:gd name="connsiteY0" fmla="*/ 0 h 21600"/>
                <a:gd name="connsiteX1" fmla="*/ 17143 w 19745"/>
                <a:gd name="connsiteY1" fmla="*/ 0 h 21600"/>
                <a:gd name="connsiteX2" fmla="*/ 19745 w 19745"/>
                <a:gd name="connsiteY2" fmla="*/ 11426 h 21600"/>
                <a:gd name="connsiteX3" fmla="*/ 17143 w 19745"/>
                <a:gd name="connsiteY3" fmla="*/ 21600 h 21600"/>
                <a:gd name="connsiteX4" fmla="*/ 2493 w 19745"/>
                <a:gd name="connsiteY4" fmla="*/ 21600 h 21600"/>
                <a:gd name="connsiteX5" fmla="*/ 0 w 19745"/>
                <a:gd name="connsiteY5" fmla="*/ 10800 h 21600"/>
                <a:gd name="connsiteX6" fmla="*/ 2493 w 19745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45" h="21600">
                  <a:moveTo>
                    <a:pt x="2493" y="0"/>
                  </a:moveTo>
                  <a:lnTo>
                    <a:pt x="17143" y="0"/>
                  </a:lnTo>
                  <a:cubicBezTo>
                    <a:pt x="19062" y="0"/>
                    <a:pt x="19745" y="5461"/>
                    <a:pt x="19745" y="11426"/>
                  </a:cubicBezTo>
                  <a:cubicBezTo>
                    <a:pt x="19745" y="17391"/>
                    <a:pt x="19062" y="21600"/>
                    <a:pt x="17143" y="21600"/>
                  </a:cubicBezTo>
                  <a:lnTo>
                    <a:pt x="2493" y="21600"/>
                  </a:lnTo>
                  <a:cubicBezTo>
                    <a:pt x="574" y="21600"/>
                    <a:pt x="0" y="16765"/>
                    <a:pt x="0" y="10800"/>
                  </a:cubicBezTo>
                  <a:cubicBezTo>
                    <a:pt x="0" y="4835"/>
                    <a:pt x="574" y="0"/>
                    <a:pt x="2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3828334" y="4111864"/>
              <a:ext cx="4239236" cy="218941"/>
            </a:xfrm>
            <a:prstGeom prst="roundRect">
              <a:avLst/>
            </a:prstGeom>
            <a:gradFill>
              <a:gsLst>
                <a:gs pos="71266">
                  <a:srgbClr val="92D050"/>
                </a:gs>
                <a:gs pos="0">
                  <a:srgbClr val="F33DD0"/>
                </a:gs>
                <a:gs pos="50000">
                  <a:srgbClr val="FFFF00"/>
                </a:gs>
                <a:gs pos="17500">
                  <a:srgbClr val="A6E31C"/>
                </a:gs>
                <a:gs pos="99000">
                  <a:srgbClr val="00B050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Isosceles Triangle 22"/>
          <p:cNvSpPr/>
          <p:nvPr/>
        </p:nvSpPr>
        <p:spPr>
          <a:xfrm flipV="1">
            <a:off x="7162355" y="5423503"/>
            <a:ext cx="354279" cy="344556"/>
          </a:xfrm>
          <a:prstGeom prst="triangle">
            <a:avLst/>
          </a:prstGeom>
          <a:gradFill>
            <a:gsLst>
              <a:gs pos="71266">
                <a:srgbClr val="FF0000"/>
              </a:gs>
              <a:gs pos="0">
                <a:srgbClr val="92D050"/>
              </a:gs>
              <a:gs pos="50000">
                <a:srgbClr val="F33DD0"/>
              </a:gs>
              <a:gs pos="17500">
                <a:srgbClr val="C00000"/>
              </a:gs>
              <a:gs pos="99000">
                <a:srgbClr val="F33DD0"/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6322762" y="322356"/>
            <a:ext cx="882972" cy="582849"/>
            <a:chOff x="5904348" y="4731026"/>
            <a:chExt cx="1365285" cy="1379642"/>
          </a:xfrm>
        </p:grpSpPr>
        <p:pic>
          <p:nvPicPr>
            <p:cNvPr id="1027" name="Picture 3" descr="C:\Users\ADMIN\Downloads\Normal\images (1).pn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13" t="9423" r="27253" b="13508"/>
            <a:stretch/>
          </p:blipFill>
          <p:spPr bwMode="auto">
            <a:xfrm>
              <a:off x="5904348" y="4731026"/>
              <a:ext cx="1365285" cy="1379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Block Arc 26"/>
            <p:cNvSpPr/>
            <p:nvPr/>
          </p:nvSpPr>
          <p:spPr>
            <a:xfrm rot="6878463">
              <a:off x="6836405" y="5591359"/>
              <a:ext cx="468676" cy="285641"/>
            </a:xfrm>
            <a:prstGeom prst="blockArc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Block Arc 43"/>
            <p:cNvSpPr/>
            <p:nvPr/>
          </p:nvSpPr>
          <p:spPr>
            <a:xfrm rot="6878463">
              <a:off x="6814385" y="5552292"/>
              <a:ext cx="289134" cy="262278"/>
            </a:xfrm>
            <a:prstGeom prst="blockArc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Block Arc 45"/>
            <p:cNvSpPr/>
            <p:nvPr/>
          </p:nvSpPr>
          <p:spPr>
            <a:xfrm rot="18412351">
              <a:off x="5883333" y="5137085"/>
              <a:ext cx="468676" cy="285641"/>
            </a:xfrm>
            <a:prstGeom prst="blockArc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Block Arc 46"/>
            <p:cNvSpPr/>
            <p:nvPr/>
          </p:nvSpPr>
          <p:spPr>
            <a:xfrm rot="18412351">
              <a:off x="6049839" y="5236737"/>
              <a:ext cx="289134" cy="262278"/>
            </a:xfrm>
            <a:prstGeom prst="blockArc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0" name="Tieng-Reng-Re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50719" y="6895556"/>
            <a:ext cx="572043" cy="572043"/>
          </a:xfrm>
          <a:prstGeom prst="rect">
            <a:avLst/>
          </a:prstGeom>
        </p:spPr>
      </p:pic>
      <p:pic>
        <p:nvPicPr>
          <p:cNvPr id="32" name="Am-thanh-dong-ho-tich-tac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096665" y="6928687"/>
            <a:ext cx="609600" cy="6096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D253611-A3E2-46E5-A715-1827729E9FC0}"/>
              </a:ext>
            </a:extLst>
          </p:cNvPr>
          <p:cNvGrpSpPr/>
          <p:nvPr/>
        </p:nvGrpSpPr>
        <p:grpSpPr>
          <a:xfrm>
            <a:off x="171365" y="155374"/>
            <a:ext cx="6151397" cy="1352225"/>
            <a:chOff x="171365" y="155374"/>
            <a:chExt cx="6151397" cy="135222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CEE0C95-2763-46FB-9272-598344D041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7220" b="19053"/>
            <a:stretch/>
          </p:blipFill>
          <p:spPr>
            <a:xfrm>
              <a:off x="171365" y="155374"/>
              <a:ext cx="6151397" cy="135222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A6F469B-B62A-4E6E-BA69-D14C7C4C2560}"/>
                </a:ext>
              </a:extLst>
            </p:cNvPr>
            <p:cNvSpPr txBox="1"/>
            <p:nvPr/>
          </p:nvSpPr>
          <p:spPr>
            <a:xfrm>
              <a:off x="1161144" y="724629"/>
              <a:ext cx="49348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FF0000"/>
                  </a:solidFill>
                  <a:latin typeface="VNI-Avo" pitchFamily="2" charset="0"/>
                </a:rPr>
                <a:t>Beù</a:t>
              </a:r>
              <a:r>
                <a:rPr lang="en-US" sz="20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VNI-Avo" pitchFamily="2" charset="0"/>
                </a:rPr>
                <a:t>haõy</a:t>
              </a:r>
              <a:r>
                <a:rPr lang="en-US" sz="20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VNI-Avo" pitchFamily="2" charset="0"/>
                </a:rPr>
                <a:t>ñieàn</a:t>
              </a:r>
              <a:r>
                <a:rPr lang="en-US" sz="20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VNI-Avo" pitchFamily="2" charset="0"/>
                </a:rPr>
                <a:t>chöõ</a:t>
              </a:r>
              <a:r>
                <a:rPr lang="en-US" sz="20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VNI-Avo" pitchFamily="2" charset="0"/>
                </a:rPr>
                <a:t>caùi</a:t>
              </a:r>
              <a:r>
                <a:rPr lang="en-US" sz="20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VNI-Avo" pitchFamily="2" charset="0"/>
                </a:rPr>
                <a:t>coøn</a:t>
              </a:r>
              <a:r>
                <a:rPr lang="en-US" sz="20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VNI-Avo" pitchFamily="2" charset="0"/>
                </a:rPr>
                <a:t>thieáu</a:t>
              </a:r>
              <a:r>
                <a:rPr lang="en-US" sz="20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VNI-Avo" pitchFamily="2" charset="0"/>
                </a:rPr>
                <a:t>vaøo</a:t>
              </a:r>
              <a:r>
                <a:rPr lang="en-US" sz="20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VNI-Avo" pitchFamily="2" charset="0"/>
                </a:rPr>
                <a:t>oâ</a:t>
              </a:r>
              <a:r>
                <a:rPr lang="en-US" sz="2000" b="1" dirty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VNI-Avo" pitchFamily="2" charset="0"/>
                </a:rPr>
                <a:t>troáng</a:t>
              </a:r>
              <a:r>
                <a:rPr lang="en-US" sz="2000" b="1" dirty="0">
                  <a:solidFill>
                    <a:srgbClr val="FF0000"/>
                  </a:solidFill>
                  <a:latin typeface="VNI-Avo" pitchFamily="2" charset="0"/>
                </a:rPr>
                <a:t>?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7F02324-70B1-4C4C-B73C-44654E12F5D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44342" y="409710"/>
            <a:ext cx="4783789" cy="32999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4018B9-F422-4223-A8B0-BD9FE6B4B28A}"/>
              </a:ext>
            </a:extLst>
          </p:cNvPr>
          <p:cNvSpPr txBox="1"/>
          <p:nvPr/>
        </p:nvSpPr>
        <p:spPr>
          <a:xfrm>
            <a:off x="928915" y="1748521"/>
            <a:ext cx="6577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eách</a:t>
            </a:r>
            <a:r>
              <a:rPr lang="en-US" sz="6000" b="1" dirty="0">
                <a:solidFill>
                  <a:srgbClr val="002060"/>
                </a:solidFill>
                <a:latin typeface="VNI-Avo" pitchFamily="2" charset="0"/>
              </a:rPr>
              <a:t> con </a:t>
            </a:r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hoïc</a:t>
            </a:r>
            <a:r>
              <a:rPr lang="en-US" sz="6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baøi</a:t>
            </a:r>
            <a:endParaRPr lang="en-US" sz="6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E587DF6-34F1-4F8D-AB88-3788485FC8E4}"/>
              </a:ext>
            </a:extLst>
          </p:cNvPr>
          <p:cNvSpPr txBox="1"/>
          <p:nvPr/>
        </p:nvSpPr>
        <p:spPr>
          <a:xfrm>
            <a:off x="543492" y="3860545"/>
            <a:ext cx="70765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B0F0"/>
                </a:solidFill>
                <a:latin typeface="VNI-Avo" pitchFamily="2" charset="0"/>
              </a:rPr>
              <a:t>eá</a:t>
            </a:r>
            <a:endParaRPr lang="en-US" sz="4800" b="1" dirty="0"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D032E94-17AD-424F-90A2-C33ADA81FF36}"/>
              </a:ext>
            </a:extLst>
          </p:cNvPr>
          <p:cNvSpPr txBox="1"/>
          <p:nvPr/>
        </p:nvSpPr>
        <p:spPr>
          <a:xfrm>
            <a:off x="1251143" y="3855479"/>
            <a:ext cx="70765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  <a:latin typeface="VNI-Avo" pitchFamily="2" charset="0"/>
              </a:rPr>
              <a:t>c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D873994-2EFA-4570-8B52-C20D67F02EC5}"/>
              </a:ext>
            </a:extLst>
          </p:cNvPr>
          <p:cNvSpPr txBox="1"/>
          <p:nvPr/>
        </p:nvSpPr>
        <p:spPr>
          <a:xfrm>
            <a:off x="1923708" y="3860545"/>
            <a:ext cx="70765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h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99453B4-6D6F-40FD-B125-1DB4B05E37BC}"/>
              </a:ext>
            </a:extLst>
          </p:cNvPr>
          <p:cNvSpPr txBox="1"/>
          <p:nvPr/>
        </p:nvSpPr>
        <p:spPr>
          <a:xfrm>
            <a:off x="2893164" y="3822204"/>
            <a:ext cx="70765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  <a:latin typeface="VNI-Avo" pitchFamily="2" charset="0"/>
              </a:rPr>
              <a:t>c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09177A1-8077-4A17-BCB1-8CA1603FE4D4}"/>
              </a:ext>
            </a:extLst>
          </p:cNvPr>
          <p:cNvSpPr txBox="1"/>
          <p:nvPr/>
        </p:nvSpPr>
        <p:spPr>
          <a:xfrm>
            <a:off x="3598996" y="3835199"/>
            <a:ext cx="70765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VNI-Avo" pitchFamily="2" charset="0"/>
              </a:rPr>
              <a:t>o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AD59E5F-1E21-401B-BDDC-455197EA6982}"/>
              </a:ext>
            </a:extLst>
          </p:cNvPr>
          <p:cNvSpPr txBox="1"/>
          <p:nvPr/>
        </p:nvSpPr>
        <p:spPr>
          <a:xfrm>
            <a:off x="4300499" y="3831397"/>
            <a:ext cx="730849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F0"/>
                </a:solidFill>
                <a:latin typeface="VNI-Avo" pitchFamily="2" charset="0"/>
              </a:rPr>
              <a:t>...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39DB431-DCAF-455C-A5A1-0914DB8E5A2B}"/>
              </a:ext>
            </a:extLst>
          </p:cNvPr>
          <p:cNvSpPr txBox="1"/>
          <p:nvPr/>
        </p:nvSpPr>
        <p:spPr>
          <a:xfrm>
            <a:off x="5171964" y="3835199"/>
            <a:ext cx="70765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VNI-Avo" pitchFamily="2" charset="0"/>
              </a:rPr>
              <a:t>h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781A932-69AB-4A65-9E5A-DCA3F503E49C}"/>
              </a:ext>
            </a:extLst>
          </p:cNvPr>
          <p:cNvSpPr txBox="1"/>
          <p:nvPr/>
        </p:nvSpPr>
        <p:spPr>
          <a:xfrm>
            <a:off x="5895261" y="3835199"/>
            <a:ext cx="70765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B0F0"/>
                </a:solidFill>
                <a:latin typeface="VNI-Avo" pitchFamily="2" charset="0"/>
              </a:rPr>
              <a:t>oï</a:t>
            </a:r>
            <a:endParaRPr lang="en-US" sz="4800" b="1" dirty="0"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E95626C-5359-4D3D-A0B3-1A9F767E74C5}"/>
              </a:ext>
            </a:extLst>
          </p:cNvPr>
          <p:cNvSpPr txBox="1"/>
          <p:nvPr/>
        </p:nvSpPr>
        <p:spPr>
          <a:xfrm>
            <a:off x="6569451" y="3833411"/>
            <a:ext cx="70765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22CE64"/>
                </a:solidFill>
                <a:latin typeface="VNI-Avo" pitchFamily="2" charset="0"/>
              </a:rPr>
              <a:t>c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306E8E2-B02E-4EA6-891C-CCDFFD5D6285}"/>
              </a:ext>
            </a:extLst>
          </p:cNvPr>
          <p:cNvSpPr txBox="1"/>
          <p:nvPr/>
        </p:nvSpPr>
        <p:spPr>
          <a:xfrm>
            <a:off x="7596168" y="3805541"/>
            <a:ext cx="70765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F0"/>
                </a:solidFill>
                <a:latin typeface="VNI-Avo" pitchFamily="2" charset="0"/>
              </a:rPr>
              <a:t>b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3A6ECAD-CF95-4A3A-993A-D3F6F5932D49}"/>
              </a:ext>
            </a:extLst>
          </p:cNvPr>
          <p:cNvSpPr txBox="1"/>
          <p:nvPr/>
        </p:nvSpPr>
        <p:spPr>
          <a:xfrm>
            <a:off x="8251679" y="3805541"/>
            <a:ext cx="70765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B0F0"/>
                </a:solidFill>
                <a:latin typeface="VNI-Avo" pitchFamily="2" charset="0"/>
              </a:rPr>
              <a:t>aø</a:t>
            </a:r>
            <a:endParaRPr lang="en-US" sz="4800" b="1" dirty="0"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28939FD-C8A6-44CF-9B43-4A11A9C491B8}"/>
              </a:ext>
            </a:extLst>
          </p:cNvPr>
          <p:cNvSpPr txBox="1"/>
          <p:nvPr/>
        </p:nvSpPr>
        <p:spPr>
          <a:xfrm>
            <a:off x="8959330" y="3796993"/>
            <a:ext cx="70765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i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VNI-Avo" pitchFamily="2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EC77177-AED7-4D98-A434-2D3879FFC63F}"/>
              </a:ext>
            </a:extLst>
          </p:cNvPr>
          <p:cNvSpPr txBox="1"/>
          <p:nvPr/>
        </p:nvSpPr>
        <p:spPr>
          <a:xfrm>
            <a:off x="2008583" y="5092009"/>
            <a:ext cx="70765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l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2718FF4-4401-41F3-BBBA-36EED475E2C9}"/>
              </a:ext>
            </a:extLst>
          </p:cNvPr>
          <p:cNvSpPr txBox="1"/>
          <p:nvPr/>
        </p:nvSpPr>
        <p:spPr>
          <a:xfrm>
            <a:off x="3112225" y="5080820"/>
            <a:ext cx="70765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890CA0E-14A4-49B4-A8AD-258EC0217706}"/>
              </a:ext>
            </a:extLst>
          </p:cNvPr>
          <p:cNvSpPr txBox="1"/>
          <p:nvPr/>
        </p:nvSpPr>
        <p:spPr>
          <a:xfrm>
            <a:off x="4229575" y="5078923"/>
            <a:ext cx="70765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m</a:t>
            </a:r>
          </a:p>
        </p:txBody>
      </p:sp>
      <p:pic>
        <p:nvPicPr>
          <p:cNvPr id="40" name="Picture 6" descr="C:\Users\ADMIN\Downloads\Normal\ga.gif">
            <a:hlinkClick r:id="rId16" action="ppaction://hlinksldjump"/>
            <a:extLst>
              <a:ext uri="{FF2B5EF4-FFF2-40B4-BE49-F238E27FC236}">
                <a16:creationId xmlns:a16="http://schemas.microsoft.com/office/drawing/2014/main" id="{E099B4F7-B57F-4535-B3E9-BCEDD41E71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2107" y="4889331"/>
            <a:ext cx="2438540" cy="184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92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8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808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7.40741E-7 L 0.35651 -7.40741E-7 " pathEditMode="relative" rAng="0" ptsTypes="AA">
                                      <p:cBhvr>
                                        <p:cTn id="113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519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5 -0.01435 L 0.1 -0.18542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6" y="-8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44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6" grpId="0"/>
      <p:bldP spid="55" grpId="0" animBg="1"/>
      <p:bldP spid="56" grpId="0" animBg="1"/>
      <p:bldP spid="57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0"/>
            <a:ext cx="12192000" cy="52803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0" y="4792859"/>
            <a:ext cx="12192000" cy="2065141"/>
          </a:xfrm>
          <a:custGeom>
            <a:avLst/>
            <a:gdLst>
              <a:gd name="connsiteX0" fmla="*/ 0 w 12192000"/>
              <a:gd name="connsiteY0" fmla="*/ 0 h 3728434"/>
              <a:gd name="connsiteX1" fmla="*/ 12192000 w 12192000"/>
              <a:gd name="connsiteY1" fmla="*/ 0 h 3728434"/>
              <a:gd name="connsiteX2" fmla="*/ 12192000 w 12192000"/>
              <a:gd name="connsiteY2" fmla="*/ 3728434 h 3728434"/>
              <a:gd name="connsiteX3" fmla="*/ 0 w 12192000"/>
              <a:gd name="connsiteY3" fmla="*/ 3728434 h 3728434"/>
              <a:gd name="connsiteX4" fmla="*/ 0 w 12192000"/>
              <a:gd name="connsiteY4" fmla="*/ 0 h 3728434"/>
              <a:gd name="connsiteX0" fmla="*/ 0 w 12192000"/>
              <a:gd name="connsiteY0" fmla="*/ 437881 h 4166315"/>
              <a:gd name="connsiteX1" fmla="*/ 6272011 w 12192000"/>
              <a:gd name="connsiteY1" fmla="*/ 0 h 4166315"/>
              <a:gd name="connsiteX2" fmla="*/ 12192000 w 12192000"/>
              <a:gd name="connsiteY2" fmla="*/ 437881 h 4166315"/>
              <a:gd name="connsiteX3" fmla="*/ 12192000 w 12192000"/>
              <a:gd name="connsiteY3" fmla="*/ 4166315 h 4166315"/>
              <a:gd name="connsiteX4" fmla="*/ 0 w 12192000"/>
              <a:gd name="connsiteY4" fmla="*/ 4166315 h 4166315"/>
              <a:gd name="connsiteX5" fmla="*/ 0 w 12192000"/>
              <a:gd name="connsiteY5" fmla="*/ 437881 h 4166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4166315">
                <a:moveTo>
                  <a:pt x="0" y="437881"/>
                </a:moveTo>
                <a:cubicBezTo>
                  <a:pt x="2069206" y="437881"/>
                  <a:pt x="4202805" y="0"/>
                  <a:pt x="6272011" y="0"/>
                </a:cubicBezTo>
                <a:lnTo>
                  <a:pt x="12192000" y="437881"/>
                </a:lnTo>
                <a:lnTo>
                  <a:pt x="12192000" y="4166315"/>
                </a:lnTo>
                <a:lnTo>
                  <a:pt x="0" y="4166315"/>
                </a:lnTo>
                <a:lnTo>
                  <a:pt x="0" y="43788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2" descr="hoccokhi | Hướng dẫn vẽ cái rổ bằng solidwork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899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113" y="4816681"/>
            <a:ext cx="3490551" cy="187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C:\Users\ADMIN\Downloads\các video đông\1545983940260_cay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8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917" y="-155765"/>
            <a:ext cx="6494929" cy="510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qua1"/>
          <p:cNvGrpSpPr/>
          <p:nvPr/>
        </p:nvGrpSpPr>
        <p:grpSpPr>
          <a:xfrm>
            <a:off x="4081675" y="1451518"/>
            <a:ext cx="1055904" cy="1317565"/>
            <a:chOff x="19358946" y="5129990"/>
            <a:chExt cx="2682044" cy="3346676"/>
          </a:xfrm>
        </p:grpSpPr>
        <p:pic>
          <p:nvPicPr>
            <p:cNvPr id="30" name="Picture 14" descr="C:\Users\ADMIN\Downloads\các video đông\PNGKhovector.net-02150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58946" y="5129990"/>
              <a:ext cx="2682044" cy="2955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20182779" y="5687713"/>
              <a:ext cx="1612530" cy="2788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535" b="1" dirty="0">
                  <a:solidFill>
                    <a:srgbClr val="FFFF00"/>
                  </a:solidFill>
                  <a:latin typeface=".VnAvant" pitchFamily="34" charset="0"/>
                </a:rPr>
                <a:t>l</a:t>
              </a:r>
            </a:p>
          </p:txBody>
        </p:sp>
      </p:grpSp>
      <p:grpSp>
        <p:nvGrpSpPr>
          <p:cNvPr id="32" name="táo sai"/>
          <p:cNvGrpSpPr/>
          <p:nvPr/>
        </p:nvGrpSpPr>
        <p:grpSpPr>
          <a:xfrm>
            <a:off x="4195760" y="245167"/>
            <a:ext cx="1055904" cy="1163713"/>
            <a:chOff x="19358946" y="5129990"/>
            <a:chExt cx="2682044" cy="2955886"/>
          </a:xfrm>
        </p:grpSpPr>
        <p:pic>
          <p:nvPicPr>
            <p:cNvPr id="33" name="Picture 14" descr="C:\Users\ADMIN\Downloads\các video đông\PNGKhovector.net-02150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58946" y="5129990"/>
              <a:ext cx="2682044" cy="2955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19835060" y="5285753"/>
              <a:ext cx="1612530" cy="2788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535" b="1" dirty="0">
                  <a:solidFill>
                    <a:srgbClr val="FFFF00"/>
                  </a:solidFill>
                  <a:latin typeface=".VnAvant" pitchFamily="34" charset="0"/>
                </a:rPr>
                <a:t>b</a:t>
              </a:r>
            </a:p>
          </p:txBody>
        </p:sp>
      </p:grpSp>
      <p:grpSp>
        <p:nvGrpSpPr>
          <p:cNvPr id="38" name="qua 2"/>
          <p:cNvGrpSpPr/>
          <p:nvPr/>
        </p:nvGrpSpPr>
        <p:grpSpPr>
          <a:xfrm>
            <a:off x="5223753" y="2177628"/>
            <a:ext cx="1055904" cy="1186546"/>
            <a:chOff x="19358946" y="5129990"/>
            <a:chExt cx="2682044" cy="3013883"/>
          </a:xfrm>
        </p:grpSpPr>
        <p:pic>
          <p:nvPicPr>
            <p:cNvPr id="39" name="Picture 14" descr="C:\Users\ADMIN\Downloads\các video đông\PNGKhovector.net-02150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58946" y="5129990"/>
              <a:ext cx="2682044" cy="2955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19635902" y="5354919"/>
              <a:ext cx="1612530" cy="2788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535" b="1" dirty="0">
                  <a:solidFill>
                    <a:srgbClr val="FFFF00"/>
                  </a:solidFill>
                  <a:latin typeface=".VnAvant" pitchFamily="34" charset="0"/>
                </a:rPr>
                <a:t>m</a:t>
              </a:r>
            </a:p>
          </p:txBody>
        </p:sp>
      </p:grpSp>
      <p:sp>
        <p:nvSpPr>
          <p:cNvPr id="45" name="bdau"/>
          <p:cNvSpPr/>
          <p:nvPr/>
        </p:nvSpPr>
        <p:spPr>
          <a:xfrm>
            <a:off x="5137579" y="5373720"/>
            <a:ext cx="6627371" cy="1106740"/>
          </a:xfrm>
          <a:prstGeom prst="roundRect">
            <a:avLst/>
          </a:prstGeom>
          <a:solidFill>
            <a:srgbClr val="02EE29"/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Beù</a:t>
            </a:r>
            <a:r>
              <a:rPr lang="en-US" sz="2400" b="1" dirty="0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haõy</a:t>
            </a:r>
            <a:r>
              <a:rPr lang="en-US" sz="2400" b="1" dirty="0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haùi</a:t>
            </a:r>
            <a:r>
              <a:rPr lang="en-US" sz="2400" b="1" dirty="0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nhöõng</a:t>
            </a:r>
            <a:r>
              <a:rPr lang="en-US" sz="2400" b="1" dirty="0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quaû</a:t>
            </a:r>
            <a:r>
              <a:rPr lang="en-US" sz="2400" b="1" dirty="0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taùo</a:t>
            </a:r>
            <a:r>
              <a:rPr lang="en-US" sz="2400" b="1" dirty="0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coù</a:t>
            </a:r>
            <a:r>
              <a:rPr lang="en-US" sz="2400" b="1" dirty="0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chöùa</a:t>
            </a:r>
            <a:r>
              <a:rPr lang="en-US" sz="2400" b="1" dirty="0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chöõ</a:t>
            </a:r>
            <a:r>
              <a:rPr lang="en-US" sz="2400" b="1" dirty="0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caùi</a:t>
            </a:r>
            <a:r>
              <a:rPr lang="en-US" sz="2400" b="1" dirty="0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l </a:t>
            </a:r>
            <a:r>
              <a:rPr lang="en-US" sz="2400" b="1" dirty="0" err="1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hoaëc</a:t>
            </a:r>
            <a:r>
              <a:rPr lang="en-US" sz="2400" b="1" dirty="0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n </a:t>
            </a:r>
            <a:r>
              <a:rPr lang="en-US" sz="2400" b="1" dirty="0" err="1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hoaëc</a:t>
            </a:r>
            <a:r>
              <a:rPr lang="en-US" sz="2400" b="1" dirty="0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m</a:t>
            </a:r>
          </a:p>
        </p:txBody>
      </p:sp>
      <p:grpSp>
        <p:nvGrpSpPr>
          <p:cNvPr id="46" name="qua 3"/>
          <p:cNvGrpSpPr/>
          <p:nvPr/>
        </p:nvGrpSpPr>
        <p:grpSpPr>
          <a:xfrm>
            <a:off x="7001605" y="2392793"/>
            <a:ext cx="1055904" cy="1226891"/>
            <a:chOff x="19358946" y="5129990"/>
            <a:chExt cx="2682044" cy="3116361"/>
          </a:xfrm>
        </p:grpSpPr>
        <p:pic>
          <p:nvPicPr>
            <p:cNvPr id="47" name="Picture 14" descr="C:\Users\ADMIN\Downloads\các video đông\PNGKhovector.net-02150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58946" y="5129990"/>
              <a:ext cx="2682044" cy="2955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19796720" y="5457397"/>
              <a:ext cx="1612530" cy="2788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535" b="1" dirty="0">
                  <a:solidFill>
                    <a:srgbClr val="FFFF00"/>
                  </a:solidFill>
                  <a:latin typeface=".VnAvant" pitchFamily="34" charset="0"/>
                </a:rPr>
                <a:t>n</a:t>
              </a:r>
            </a:p>
          </p:txBody>
        </p:sp>
      </p:grpSp>
      <p:pic>
        <p:nvPicPr>
          <p:cNvPr id="51" name="Picture 2" descr="hoccokhi | Hướng dẫn vẽ cái rổ bằng solidworks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89989">
                        <a14:backgroundMark x1="18971" y1="21179" x2="61892" y2="25046"/>
                        <a14:backgroundMark x1="16040" y1="29834" x2="77544" y2="14365"/>
                        <a14:backgroundMark x1="7356" y1="28913" x2="47954" y2="8564"/>
                        <a14:backgroundMark x1="9126" y1="24033" x2="78097" y2="24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692"/>
          <a:stretch/>
        </p:blipFill>
        <p:spPr bwMode="auto">
          <a:xfrm>
            <a:off x="1761113" y="5308825"/>
            <a:ext cx="3462640" cy="138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táo sai"/>
          <p:cNvGrpSpPr/>
          <p:nvPr/>
        </p:nvGrpSpPr>
        <p:grpSpPr>
          <a:xfrm>
            <a:off x="5457972" y="78927"/>
            <a:ext cx="1055904" cy="1163713"/>
            <a:chOff x="19358946" y="5129990"/>
            <a:chExt cx="2682044" cy="2955886"/>
          </a:xfrm>
        </p:grpSpPr>
        <p:pic>
          <p:nvPicPr>
            <p:cNvPr id="53" name="Picture 14" descr="C:\Users\ADMIN\Downloads\các video đông\PNGKhovector.net-02150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58946" y="5129990"/>
              <a:ext cx="2682044" cy="2955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Box 53"/>
            <p:cNvSpPr txBox="1"/>
            <p:nvPr/>
          </p:nvSpPr>
          <p:spPr>
            <a:xfrm>
              <a:off x="19835060" y="5285753"/>
              <a:ext cx="1612530" cy="2788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535" b="1" dirty="0">
                  <a:solidFill>
                    <a:srgbClr val="FFFF00"/>
                  </a:solidFill>
                  <a:latin typeface=".VnAvant" pitchFamily="34" charset="0"/>
                </a:rPr>
                <a:t>u</a:t>
              </a:r>
            </a:p>
          </p:txBody>
        </p:sp>
      </p:grpSp>
      <p:grpSp>
        <p:nvGrpSpPr>
          <p:cNvPr id="58" name="táo sai"/>
          <p:cNvGrpSpPr/>
          <p:nvPr/>
        </p:nvGrpSpPr>
        <p:grpSpPr>
          <a:xfrm>
            <a:off x="2977217" y="682467"/>
            <a:ext cx="1055904" cy="1177956"/>
            <a:chOff x="19358946" y="5129990"/>
            <a:chExt cx="2682044" cy="2992064"/>
          </a:xfrm>
        </p:grpSpPr>
        <p:pic>
          <p:nvPicPr>
            <p:cNvPr id="59" name="Picture 14" descr="C:\Users\ADMIN\Downloads\các video đông\PNGKhovector.net-02150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58946" y="5129990"/>
              <a:ext cx="2682044" cy="2955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59"/>
            <p:cNvSpPr txBox="1"/>
            <p:nvPr/>
          </p:nvSpPr>
          <p:spPr>
            <a:xfrm>
              <a:off x="20220888" y="5333100"/>
              <a:ext cx="1612530" cy="2788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535" b="1" dirty="0">
                  <a:solidFill>
                    <a:srgbClr val="FFFF00"/>
                  </a:solidFill>
                  <a:latin typeface=".VnAvant" pitchFamily="34" charset="0"/>
                </a:rPr>
                <a:t>o</a:t>
              </a:r>
            </a:p>
          </p:txBody>
        </p:sp>
      </p:grpSp>
      <p:grpSp>
        <p:nvGrpSpPr>
          <p:cNvPr id="61" name="táo sai"/>
          <p:cNvGrpSpPr/>
          <p:nvPr/>
        </p:nvGrpSpPr>
        <p:grpSpPr>
          <a:xfrm>
            <a:off x="7399007" y="720042"/>
            <a:ext cx="1055904" cy="1163713"/>
            <a:chOff x="19358946" y="5129990"/>
            <a:chExt cx="2682044" cy="2955886"/>
          </a:xfrm>
        </p:grpSpPr>
        <p:pic>
          <p:nvPicPr>
            <p:cNvPr id="62" name="Picture 14" descr="C:\Users\ADMIN\Downloads\các video đông\PNGKhovector.net-02150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58946" y="5129990"/>
              <a:ext cx="2682044" cy="2955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TextBox 62"/>
            <p:cNvSpPr txBox="1"/>
            <p:nvPr/>
          </p:nvSpPr>
          <p:spPr>
            <a:xfrm>
              <a:off x="19835060" y="5285753"/>
              <a:ext cx="1612530" cy="2788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535" b="1" dirty="0">
                  <a:solidFill>
                    <a:srgbClr val="FFFF00"/>
                  </a:solidFill>
                  <a:latin typeface=".VnAvant" pitchFamily="34" charset="0"/>
                </a:rPr>
                <a:t>®</a:t>
              </a:r>
            </a:p>
          </p:txBody>
        </p:sp>
      </p:grpSp>
      <p:grpSp>
        <p:nvGrpSpPr>
          <p:cNvPr id="64" name="táo sai"/>
          <p:cNvGrpSpPr/>
          <p:nvPr/>
        </p:nvGrpSpPr>
        <p:grpSpPr>
          <a:xfrm>
            <a:off x="6613359" y="1258562"/>
            <a:ext cx="1055904" cy="1176328"/>
            <a:chOff x="19358946" y="5129990"/>
            <a:chExt cx="2682044" cy="2987929"/>
          </a:xfrm>
        </p:grpSpPr>
        <p:pic>
          <p:nvPicPr>
            <p:cNvPr id="65" name="Picture 14" descr="C:\Users\ADMIN\Downloads\các video đông\PNGKhovector.net-02150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58946" y="5129990"/>
              <a:ext cx="2682044" cy="2955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>
              <a:off x="19552551" y="5328965"/>
              <a:ext cx="1612530" cy="2788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535" b="1" dirty="0">
                  <a:solidFill>
                    <a:srgbClr val="FFFF00"/>
                  </a:solidFill>
                  <a:latin typeface=".VnAvant" pitchFamily="34" charset="0"/>
                </a:rPr>
                <a:t>e</a:t>
              </a:r>
            </a:p>
          </p:txBody>
        </p:sp>
      </p:grpSp>
      <p:pic>
        <p:nvPicPr>
          <p:cNvPr id="68" name="Picture 6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292" y="3924709"/>
            <a:ext cx="1906358" cy="1143815"/>
          </a:xfrm>
          <a:prstGeom prst="rect">
            <a:avLst/>
          </a:prstGeom>
        </p:spPr>
      </p:pic>
      <p:pic>
        <p:nvPicPr>
          <p:cNvPr id="72" name="Picture 6" descr="C:\Users\ADMIN\Downloads\Normal\ga.gif">
            <a:hlinkClick r:id="rId13" action="ppaction://hlinksldjump"/>
            <a:extLst>
              <a:ext uri="{FF2B5EF4-FFF2-40B4-BE49-F238E27FC236}">
                <a16:creationId xmlns:a16="http://schemas.microsoft.com/office/drawing/2014/main" id="{1D18AF0F-BB41-4E32-BB1C-D6C0941726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0137" y="4427479"/>
            <a:ext cx="3248175" cy="246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13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-0.18046 0.4497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3" y="224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81481E-6 L -0.20533 0.3351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73" y="16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-0.2819 0.292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02" y="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F82485E-A05D-42C5-97B6-E3BFED55A8EE}"/>
              </a:ext>
            </a:extLst>
          </p:cNvPr>
          <p:cNvSpPr/>
          <p:nvPr/>
        </p:nvSpPr>
        <p:spPr>
          <a:xfrm>
            <a:off x="0" y="0"/>
            <a:ext cx="12191999" cy="3429000"/>
          </a:xfrm>
          <a:prstGeom prst="rect">
            <a:avLst/>
          </a:prstGeom>
          <a:solidFill>
            <a:srgbClr val="D1F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" y="2836748"/>
            <a:ext cx="12192000" cy="4021252"/>
          </a:xfrm>
          <a:custGeom>
            <a:avLst/>
            <a:gdLst>
              <a:gd name="connsiteX0" fmla="*/ 0 w 30340300"/>
              <a:gd name="connsiteY0" fmla="*/ 0 h 9700419"/>
              <a:gd name="connsiteX1" fmla="*/ 30340300 w 30340300"/>
              <a:gd name="connsiteY1" fmla="*/ 0 h 9700419"/>
              <a:gd name="connsiteX2" fmla="*/ 30340300 w 30340300"/>
              <a:gd name="connsiteY2" fmla="*/ 9700419 h 9700419"/>
              <a:gd name="connsiteX3" fmla="*/ 0 w 30340300"/>
              <a:gd name="connsiteY3" fmla="*/ 9700419 h 9700419"/>
              <a:gd name="connsiteX4" fmla="*/ 0 w 30340300"/>
              <a:gd name="connsiteY4" fmla="*/ 0 h 9700419"/>
              <a:gd name="connsiteX0" fmla="*/ 0 w 30340300"/>
              <a:gd name="connsiteY0" fmla="*/ 513747 h 10214166"/>
              <a:gd name="connsiteX1" fmla="*/ 17300448 w 30340300"/>
              <a:gd name="connsiteY1" fmla="*/ 0 h 10214166"/>
              <a:gd name="connsiteX2" fmla="*/ 30340300 w 30340300"/>
              <a:gd name="connsiteY2" fmla="*/ 513747 h 10214166"/>
              <a:gd name="connsiteX3" fmla="*/ 30340300 w 30340300"/>
              <a:gd name="connsiteY3" fmla="*/ 10214166 h 10214166"/>
              <a:gd name="connsiteX4" fmla="*/ 0 w 30340300"/>
              <a:gd name="connsiteY4" fmla="*/ 10214166 h 10214166"/>
              <a:gd name="connsiteX5" fmla="*/ 0 w 30340300"/>
              <a:gd name="connsiteY5" fmla="*/ 513747 h 10214166"/>
              <a:gd name="connsiteX0" fmla="*/ 0 w 30340300"/>
              <a:gd name="connsiteY0" fmla="*/ 513747 h 10214166"/>
              <a:gd name="connsiteX1" fmla="*/ 17300448 w 30340300"/>
              <a:gd name="connsiteY1" fmla="*/ 0 h 10214166"/>
              <a:gd name="connsiteX2" fmla="*/ 30340300 w 30340300"/>
              <a:gd name="connsiteY2" fmla="*/ 513747 h 10214166"/>
              <a:gd name="connsiteX3" fmla="*/ 30340300 w 30340300"/>
              <a:gd name="connsiteY3" fmla="*/ 10214166 h 10214166"/>
              <a:gd name="connsiteX4" fmla="*/ 0 w 30340300"/>
              <a:gd name="connsiteY4" fmla="*/ 10214166 h 10214166"/>
              <a:gd name="connsiteX5" fmla="*/ 0 w 30340300"/>
              <a:gd name="connsiteY5" fmla="*/ 513747 h 10214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40300" h="10214166">
                <a:moveTo>
                  <a:pt x="0" y="513747"/>
                </a:moveTo>
                <a:cubicBezTo>
                  <a:pt x="5766816" y="513186"/>
                  <a:pt x="11533632" y="561"/>
                  <a:pt x="17300448" y="0"/>
                </a:cubicBezTo>
                <a:cubicBezTo>
                  <a:pt x="21683640" y="61521"/>
                  <a:pt x="25993683" y="342498"/>
                  <a:pt x="30340300" y="513747"/>
                </a:cubicBezTo>
                <a:lnTo>
                  <a:pt x="30340300" y="10214166"/>
                </a:lnTo>
                <a:lnTo>
                  <a:pt x="0" y="10214166"/>
                </a:lnTo>
                <a:lnTo>
                  <a:pt x="0" y="513747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9"/>
          </a:p>
        </p:txBody>
      </p:sp>
      <p:pic>
        <p:nvPicPr>
          <p:cNvPr id="1027" name="o mt" descr="C:\Users\ADMIN\Downloads\các video đông\1621375547_78435_gif-url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93083" y="-118534"/>
            <a:ext cx="1555018" cy="135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3" descr="C:\Users\ADMIN\Downloads\các video đông\emoji_u1f9fa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5" b="17045"/>
          <a:stretch/>
        </p:blipFill>
        <p:spPr bwMode="auto">
          <a:xfrm>
            <a:off x="8583915" y="1668522"/>
            <a:ext cx="3599050" cy="217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4" descr="D:\Users\ADMIN\Downloads\62551792c02b73776718508ec742d441.gif">
            <a:extLst>
              <a:ext uri="{FF2B5EF4-FFF2-40B4-BE49-F238E27FC236}">
                <a16:creationId xmlns:a16="http://schemas.microsoft.com/office/drawing/2014/main" id="{A40C5028-10DE-40B0-B392-FC8689C7E1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543" y="5373875"/>
            <a:ext cx="1678380" cy="147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5" descr="D:\Users\ADMIN\Downloads\8857.png_860.png">
            <a:extLst>
              <a:ext uri="{FF2B5EF4-FFF2-40B4-BE49-F238E27FC236}">
                <a16:creationId xmlns:a16="http://schemas.microsoft.com/office/drawing/2014/main" id="{4E06A84C-32F2-4178-9AA1-8E53C12135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6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370" b="42867"/>
          <a:stretch/>
        </p:blipFill>
        <p:spPr bwMode="auto">
          <a:xfrm>
            <a:off x="-170928" y="6168905"/>
            <a:ext cx="3815508" cy="70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5" descr="D:\Users\ADMIN\Downloads\8857.png_860.png">
            <a:extLst>
              <a:ext uri="{FF2B5EF4-FFF2-40B4-BE49-F238E27FC236}">
                <a16:creationId xmlns:a16="http://schemas.microsoft.com/office/drawing/2014/main" id="{2D83FFE3-3C43-41E2-88E9-C8581795A6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6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370" b="42867"/>
          <a:stretch/>
        </p:blipFill>
        <p:spPr bwMode="auto">
          <a:xfrm>
            <a:off x="3177772" y="6161103"/>
            <a:ext cx="3815508" cy="70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5" descr="D:\Users\ADMIN\Downloads\8857.png_860.png">
            <a:extLst>
              <a:ext uri="{FF2B5EF4-FFF2-40B4-BE49-F238E27FC236}">
                <a16:creationId xmlns:a16="http://schemas.microsoft.com/office/drawing/2014/main" id="{C7DD1688-DE05-4E77-B74C-81B756C659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6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370" b="42867"/>
          <a:stretch/>
        </p:blipFill>
        <p:spPr bwMode="auto">
          <a:xfrm>
            <a:off x="6526472" y="6153301"/>
            <a:ext cx="3815508" cy="70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5" descr="D:\Users\ADMIN\Downloads\8857.png_860.png">
            <a:extLst>
              <a:ext uri="{FF2B5EF4-FFF2-40B4-BE49-F238E27FC236}">
                <a16:creationId xmlns:a16="http://schemas.microsoft.com/office/drawing/2014/main" id="{F1B13C53-2D0B-42EB-8F57-3C18783BE2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6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370" b="42867"/>
          <a:stretch/>
        </p:blipFill>
        <p:spPr bwMode="auto">
          <a:xfrm>
            <a:off x="9875172" y="6145499"/>
            <a:ext cx="2487758" cy="70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 descr="D:\Users\ADMIN\Downloads\62551792c02b73776718508ec742d441.gif">
            <a:extLst>
              <a:ext uri="{FF2B5EF4-FFF2-40B4-BE49-F238E27FC236}">
                <a16:creationId xmlns:a16="http://schemas.microsoft.com/office/drawing/2014/main" id="{3C78713B-3B86-4BE4-86B1-8AF00E9B70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060" y="5392761"/>
            <a:ext cx="1678380" cy="147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929BD5-1DF4-474B-828E-D348CDC02C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1034" y="4399923"/>
            <a:ext cx="1615580" cy="24873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C6A5A6-00E3-4848-A575-4F17840CAE7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23490"/>
          <a:stretch/>
        </p:blipFill>
        <p:spPr>
          <a:xfrm>
            <a:off x="5017115" y="4278705"/>
            <a:ext cx="1828959" cy="19870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1142BC-F995-491E-8631-FFABD488B43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12410"/>
          <a:stretch/>
        </p:blipFill>
        <p:spPr>
          <a:xfrm>
            <a:off x="2499379" y="1364581"/>
            <a:ext cx="1828959" cy="2274831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D2133F78-BA64-49D2-8CD0-A932704C84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0592" y="4353132"/>
            <a:ext cx="1615580" cy="24873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32F980-F60C-413F-84CB-BF03CF51C0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22232" y="4362277"/>
            <a:ext cx="1963082" cy="2469094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2A0CB9E9-1127-4519-8C89-9F6A34D32E1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22671"/>
          <a:stretch/>
        </p:blipFill>
        <p:spPr>
          <a:xfrm>
            <a:off x="6432062" y="1375742"/>
            <a:ext cx="1828959" cy="2008324"/>
          </a:xfrm>
          <a:prstGeom prst="rect">
            <a:avLst/>
          </a:prstGeom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11F9C454-F46D-44AF-B903-B70C51C44E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46405" y="1490214"/>
            <a:ext cx="1963082" cy="2469094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AACA8DB8-7635-4D1E-8D86-37CA180A5D0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76121"/>
          <a:stretch/>
        </p:blipFill>
        <p:spPr>
          <a:xfrm>
            <a:off x="2490732" y="3159494"/>
            <a:ext cx="1828959" cy="620178"/>
          </a:xfrm>
          <a:prstGeom prst="rect">
            <a:avLst/>
          </a:prstGeom>
        </p:spPr>
      </p:pic>
      <p:pic>
        <p:nvPicPr>
          <p:cNvPr id="188" name="Picture 187">
            <a:extLst>
              <a:ext uri="{FF2B5EF4-FFF2-40B4-BE49-F238E27FC236}">
                <a16:creationId xmlns:a16="http://schemas.microsoft.com/office/drawing/2014/main" id="{153DED67-273F-4A66-B46F-BF500441F99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76121"/>
          <a:stretch/>
        </p:blipFill>
        <p:spPr>
          <a:xfrm>
            <a:off x="6418742" y="3233674"/>
            <a:ext cx="1828959" cy="620178"/>
          </a:xfrm>
          <a:prstGeom prst="rect">
            <a:avLst/>
          </a:prstGeom>
        </p:spPr>
      </p:pic>
      <p:pic>
        <p:nvPicPr>
          <p:cNvPr id="190" name="Picture 189">
            <a:extLst>
              <a:ext uri="{FF2B5EF4-FFF2-40B4-BE49-F238E27FC236}">
                <a16:creationId xmlns:a16="http://schemas.microsoft.com/office/drawing/2014/main" id="{90DF681F-7C61-465A-A4AD-84C58DBBBD9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76121"/>
          <a:stretch/>
        </p:blipFill>
        <p:spPr>
          <a:xfrm>
            <a:off x="5018278" y="6230979"/>
            <a:ext cx="1828959" cy="620178"/>
          </a:xfrm>
          <a:prstGeom prst="rect">
            <a:avLst/>
          </a:prstGeom>
        </p:spPr>
      </p:pic>
      <p:pic>
        <p:nvPicPr>
          <p:cNvPr id="191" name="Picture 190">
            <a:extLst>
              <a:ext uri="{FF2B5EF4-FFF2-40B4-BE49-F238E27FC236}">
                <a16:creationId xmlns:a16="http://schemas.microsoft.com/office/drawing/2014/main" id="{A23A2E00-09D7-42D2-BA96-75997D7DAB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08071" y="3103889"/>
            <a:ext cx="1963082" cy="2469094"/>
          </a:xfrm>
          <a:prstGeom prst="rect">
            <a:avLst/>
          </a:prstGeom>
        </p:spPr>
      </p:pic>
      <p:pic>
        <p:nvPicPr>
          <p:cNvPr id="192" name="Picture 4" descr="D:\Users\ADMIN\Downloads\62551792c02b73776718508ec742d441.gif">
            <a:extLst>
              <a:ext uri="{FF2B5EF4-FFF2-40B4-BE49-F238E27FC236}">
                <a16:creationId xmlns:a16="http://schemas.microsoft.com/office/drawing/2014/main" id="{DEFBDD15-CE99-48FF-9A2F-E7FDCD2DF8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383" y="5418105"/>
            <a:ext cx="1678380" cy="147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3" descr="C:\Users\ADMIN\Downloads\các video đông\emoji_u1f9fa.png">
            <a:extLst>
              <a:ext uri="{FF2B5EF4-FFF2-40B4-BE49-F238E27FC236}">
                <a16:creationId xmlns:a16="http://schemas.microsoft.com/office/drawing/2014/main" id="{6FD42B86-A036-4428-820A-30C8BA22A9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938" b="78125" l="9375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260" b="17045"/>
          <a:stretch/>
        </p:blipFill>
        <p:spPr bwMode="auto">
          <a:xfrm>
            <a:off x="8625347" y="2396202"/>
            <a:ext cx="3593770" cy="137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" name="TextBox 193">
            <a:extLst>
              <a:ext uri="{FF2B5EF4-FFF2-40B4-BE49-F238E27FC236}">
                <a16:creationId xmlns:a16="http://schemas.microsoft.com/office/drawing/2014/main" id="{D156AF7A-EE70-4AFF-9158-E40C35E55A9A}"/>
              </a:ext>
            </a:extLst>
          </p:cNvPr>
          <p:cNvSpPr txBox="1"/>
          <p:nvPr/>
        </p:nvSpPr>
        <p:spPr>
          <a:xfrm>
            <a:off x="10120541" y="2463981"/>
            <a:ext cx="715755" cy="1298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35" b="1" dirty="0">
                <a:solidFill>
                  <a:srgbClr val="FFFF66"/>
                </a:solidFill>
                <a:latin typeface=".VnAvant" pitchFamily="34" charset="0"/>
              </a:rPr>
              <a:t>n</a:t>
            </a:r>
          </a:p>
        </p:txBody>
      </p:sp>
      <p:pic>
        <p:nvPicPr>
          <p:cNvPr id="196" name="Picture 195">
            <a:extLst>
              <a:ext uri="{FF2B5EF4-FFF2-40B4-BE49-F238E27FC236}">
                <a16:creationId xmlns:a16="http://schemas.microsoft.com/office/drawing/2014/main" id="{1653F719-F444-43E5-905C-0B0B882945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2656" y="40583"/>
            <a:ext cx="6559128" cy="11084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FCDF04-46DB-4C0F-8908-0A73EAA755D1}"/>
              </a:ext>
            </a:extLst>
          </p:cNvPr>
          <p:cNvSpPr txBox="1"/>
          <p:nvPr/>
        </p:nvSpPr>
        <p:spPr>
          <a:xfrm>
            <a:off x="1768491" y="112332"/>
            <a:ext cx="3881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VNI-Avo" pitchFamily="2" charset="0"/>
              </a:rPr>
              <a:t>Beù</a:t>
            </a:r>
            <a:r>
              <a:rPr lang="en-US" sz="1600" b="1" dirty="0">
                <a:latin typeface="VNI-Avo" pitchFamily="2" charset="0"/>
              </a:rPr>
              <a:t> </a:t>
            </a:r>
            <a:r>
              <a:rPr lang="en-US" sz="1600" b="1" dirty="0" err="1">
                <a:latin typeface="VNI-Avo" pitchFamily="2" charset="0"/>
              </a:rPr>
              <a:t>haõy</a:t>
            </a:r>
            <a:r>
              <a:rPr lang="en-US" sz="1600" b="1" dirty="0">
                <a:latin typeface="VNI-Avo" pitchFamily="2" charset="0"/>
              </a:rPr>
              <a:t> </a:t>
            </a:r>
            <a:r>
              <a:rPr lang="en-US" sz="1600" b="1" dirty="0" err="1">
                <a:latin typeface="VNI-Avo" pitchFamily="2" charset="0"/>
              </a:rPr>
              <a:t>haùi</a:t>
            </a:r>
            <a:r>
              <a:rPr lang="en-US" sz="1600" b="1" dirty="0">
                <a:latin typeface="VNI-Avo" pitchFamily="2" charset="0"/>
              </a:rPr>
              <a:t> </a:t>
            </a:r>
            <a:r>
              <a:rPr lang="en-US" sz="1600" b="1" dirty="0" err="1">
                <a:latin typeface="VNI-Avo" pitchFamily="2" charset="0"/>
              </a:rPr>
              <a:t>nhöõng</a:t>
            </a:r>
            <a:r>
              <a:rPr lang="en-US" sz="1600" b="1" dirty="0">
                <a:latin typeface="VNI-Avo" pitchFamily="2" charset="0"/>
              </a:rPr>
              <a:t> </a:t>
            </a:r>
            <a:r>
              <a:rPr lang="en-US" sz="1600" b="1" dirty="0" err="1">
                <a:latin typeface="VNI-Avo" pitchFamily="2" charset="0"/>
              </a:rPr>
              <a:t>boâng</a:t>
            </a:r>
            <a:r>
              <a:rPr lang="en-US" sz="1600" b="1" dirty="0">
                <a:latin typeface="VNI-Avo" pitchFamily="2" charset="0"/>
              </a:rPr>
              <a:t> </a:t>
            </a:r>
            <a:r>
              <a:rPr lang="en-US" sz="1600" b="1" dirty="0" err="1">
                <a:latin typeface="VNI-Avo" pitchFamily="2" charset="0"/>
              </a:rPr>
              <a:t>hoa</a:t>
            </a:r>
            <a:r>
              <a:rPr lang="en-US" sz="1600" b="1" dirty="0">
                <a:latin typeface="VNI-Avo" pitchFamily="2" charset="0"/>
              </a:rPr>
              <a:t> </a:t>
            </a:r>
            <a:r>
              <a:rPr lang="en-US" sz="1600" b="1" dirty="0" err="1">
                <a:latin typeface="VNI-Avo" pitchFamily="2" charset="0"/>
              </a:rPr>
              <a:t>coù</a:t>
            </a:r>
            <a:r>
              <a:rPr lang="en-US" sz="1600" b="1" dirty="0">
                <a:latin typeface="VNI-Avo" pitchFamily="2" charset="0"/>
              </a:rPr>
              <a:t> </a:t>
            </a:r>
            <a:r>
              <a:rPr lang="en-US" sz="1600" b="1" dirty="0" err="1">
                <a:latin typeface="VNI-Avo" pitchFamily="2" charset="0"/>
              </a:rPr>
              <a:t>chöùa</a:t>
            </a:r>
            <a:r>
              <a:rPr lang="en-US" sz="1600" b="1" dirty="0">
                <a:latin typeface="VNI-Avo" pitchFamily="2" charset="0"/>
              </a:rPr>
              <a:t> </a:t>
            </a:r>
            <a:r>
              <a:rPr lang="en-US" sz="1600" b="1" dirty="0" err="1">
                <a:latin typeface="VNI-Avo" pitchFamily="2" charset="0"/>
              </a:rPr>
              <a:t>chöõ</a:t>
            </a:r>
            <a:r>
              <a:rPr lang="en-US" sz="1600" b="1" dirty="0">
                <a:latin typeface="VNI-Avo" pitchFamily="2" charset="0"/>
              </a:rPr>
              <a:t> </a:t>
            </a:r>
            <a:r>
              <a:rPr lang="en-US" sz="1600" b="1" dirty="0" err="1">
                <a:latin typeface="VNI-Avo" pitchFamily="2" charset="0"/>
              </a:rPr>
              <a:t>caùi</a:t>
            </a:r>
            <a:r>
              <a:rPr lang="en-US" sz="1600" b="1" dirty="0">
                <a:latin typeface="VNI-Avo" pitchFamily="2" charset="0"/>
              </a:rPr>
              <a:t> n </a:t>
            </a:r>
            <a:r>
              <a:rPr lang="en-US" sz="1600" b="1" dirty="0" err="1">
                <a:latin typeface="VNI-Avo" pitchFamily="2" charset="0"/>
              </a:rPr>
              <a:t>cho</a:t>
            </a:r>
            <a:r>
              <a:rPr lang="en-US" sz="1600" b="1" dirty="0">
                <a:latin typeface="VNI-Avo" pitchFamily="2" charset="0"/>
              </a:rPr>
              <a:t> </a:t>
            </a:r>
            <a:r>
              <a:rPr lang="en-US" sz="1600" b="1" dirty="0" err="1">
                <a:latin typeface="VNI-Avo" pitchFamily="2" charset="0"/>
              </a:rPr>
              <a:t>vaøo</a:t>
            </a:r>
            <a:r>
              <a:rPr lang="en-US" sz="1600" b="1" dirty="0">
                <a:latin typeface="VNI-Avo" pitchFamily="2" charset="0"/>
              </a:rPr>
              <a:t> </a:t>
            </a:r>
            <a:r>
              <a:rPr lang="en-US" sz="1600" b="1" dirty="0" err="1">
                <a:latin typeface="VNI-Avo" pitchFamily="2" charset="0"/>
              </a:rPr>
              <a:t>roå</a:t>
            </a:r>
            <a:r>
              <a:rPr lang="en-US" sz="1600" b="1" dirty="0">
                <a:latin typeface="VNI-Avo" pitchFamily="2" charset="0"/>
              </a:rPr>
              <a:t> </a:t>
            </a:r>
            <a:r>
              <a:rPr lang="en-US" sz="1600" b="1" dirty="0" err="1">
                <a:latin typeface="VNI-Avo" pitchFamily="2" charset="0"/>
              </a:rPr>
              <a:t>giuùp</a:t>
            </a:r>
            <a:r>
              <a:rPr lang="en-US" sz="1600" b="1" dirty="0">
                <a:latin typeface="VNI-Avo" pitchFamily="2" charset="0"/>
              </a:rPr>
              <a:t> </a:t>
            </a:r>
            <a:r>
              <a:rPr lang="en-US" sz="1600" b="1" dirty="0" err="1">
                <a:latin typeface="VNI-Avo" pitchFamily="2" charset="0"/>
              </a:rPr>
              <a:t>chò</a:t>
            </a:r>
            <a:r>
              <a:rPr lang="en-US" sz="1600" b="1" dirty="0">
                <a:latin typeface="VNI-Avo" pitchFamily="2" charset="0"/>
              </a:rPr>
              <a:t> </a:t>
            </a:r>
            <a:r>
              <a:rPr lang="en-US" sz="1600" b="1" dirty="0" err="1">
                <a:latin typeface="VNI-Avo" pitchFamily="2" charset="0"/>
              </a:rPr>
              <a:t>ong</a:t>
            </a:r>
            <a:r>
              <a:rPr lang="en-US" sz="1600" b="1" dirty="0">
                <a:latin typeface="VNI-Avo" pitchFamily="2" charset="0"/>
              </a:rPr>
              <a:t> </a:t>
            </a:r>
            <a:r>
              <a:rPr lang="en-US" sz="1600" b="1" dirty="0" err="1">
                <a:latin typeface="VNI-Avo" pitchFamily="2" charset="0"/>
              </a:rPr>
              <a:t>vaøng</a:t>
            </a:r>
            <a:r>
              <a:rPr lang="en-US" sz="1600" b="1" dirty="0">
                <a:latin typeface="VNI-Avo" pitchFamily="2" charset="0"/>
              </a:rPr>
              <a:t> </a:t>
            </a:r>
            <a:r>
              <a:rPr lang="en-US" sz="1600" b="1" dirty="0" err="1">
                <a:latin typeface="VNI-Avo" pitchFamily="2" charset="0"/>
              </a:rPr>
              <a:t>nheù</a:t>
            </a:r>
            <a:r>
              <a:rPr lang="en-US" sz="1600" b="1" dirty="0">
                <a:latin typeface="VNI-Avo" pitchFamily="2" charset="0"/>
              </a:rPr>
              <a:t>!</a:t>
            </a:r>
          </a:p>
        </p:txBody>
      </p:sp>
      <p:pic>
        <p:nvPicPr>
          <p:cNvPr id="197" name="Picture 2">
            <a:extLst>
              <a:ext uri="{FF2B5EF4-FFF2-40B4-BE49-F238E27FC236}">
                <a16:creationId xmlns:a16="http://schemas.microsoft.com/office/drawing/2014/main" id="{C6464788-137C-40D9-B15A-8A07E5256D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13177" y="-424852"/>
            <a:ext cx="2425227" cy="194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" name="Picture 6" descr="C:\Users\ADMIN\Downloads\Normal\ga.gif">
            <a:hlinkClick r:id="rId17" action="ppaction://hlinksldjump"/>
            <a:extLst>
              <a:ext uri="{FF2B5EF4-FFF2-40B4-BE49-F238E27FC236}">
                <a16:creationId xmlns:a16="http://schemas.microsoft.com/office/drawing/2014/main" id="{9E4EC077-0D05-4354-8023-BC951749F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7150" y="4695450"/>
            <a:ext cx="2703905" cy="205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20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09722 L 0.08529 -0.18055 C 0.103 -0.19884 0.12982 -0.20833 0.15808 -0.20833 C 0.18985 -0.20833 0.21563 -0.19884 0.23334 -0.18055 L 0.31928 -0.09722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-5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0.128 L 0.13463 -0.16689 C 0.16263 -0.17569 0.20482 -0.18009 0.24922 -0.18009 C 0.29948 -0.18009 0.33984 -0.17569 0.36784 -0.16689 L 0.50286 -0.128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43" y="-2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022E-16 L 0.37656 -0.5284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28" y="-26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20B7C8-1E93-40EB-B240-628C934D6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D2D9798-1550-4105-B185-B214A01B2519}"/>
              </a:ext>
            </a:extLst>
          </p:cNvPr>
          <p:cNvSpPr txBox="1"/>
          <p:nvPr/>
        </p:nvSpPr>
        <p:spPr>
          <a:xfrm>
            <a:off x="450167" y="3429000"/>
            <a:ext cx="11521440" cy="186204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perspectiveRelaxed"/>
              <a:lightRig rig="threePt" dir="t"/>
            </a:scene3d>
          </a:bodyPr>
          <a:lstStyle/>
          <a:p>
            <a:r>
              <a:rPr lang="en-US" sz="115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C</a:t>
            </a:r>
            <a:r>
              <a:rPr lang="en-US" sz="115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h</a:t>
            </a:r>
            <a:r>
              <a:rPr lang="en-US" sz="115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a</a:t>
            </a:r>
            <a:r>
              <a:rPr lang="en-US" sz="115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øo</a:t>
            </a:r>
            <a:r>
              <a:rPr lang="en-US" sz="11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 </a:t>
            </a:r>
            <a:r>
              <a:rPr lang="en-US" sz="115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22CE64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t</a:t>
            </a:r>
            <a:r>
              <a:rPr lang="en-US" sz="115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a</a:t>
            </a:r>
            <a:r>
              <a:rPr lang="en-US" sz="115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ï</a:t>
            </a:r>
            <a:r>
              <a:rPr lang="en-US" sz="115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m</a:t>
            </a:r>
            <a:r>
              <a:rPr lang="en-US" sz="11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 </a:t>
            </a:r>
            <a:r>
              <a:rPr lang="en-US" sz="115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b</a:t>
            </a:r>
            <a:r>
              <a:rPr lang="en-US" sz="115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i</a:t>
            </a:r>
            <a:r>
              <a:rPr lang="en-US" sz="115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eä</a:t>
            </a:r>
            <a:r>
              <a:rPr lang="en-US" sz="115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t</a:t>
            </a:r>
            <a:endParaRPr lang="en-US" sz="115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4095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</TotalTime>
  <Words>133</Words>
  <Application>Microsoft Office PowerPoint</Application>
  <PresentationFormat>Widescreen</PresentationFormat>
  <Paragraphs>52</Paragraphs>
  <Slides>8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.VnAvant</vt:lpstr>
      <vt:lpstr>Arial</vt:lpstr>
      <vt:lpstr>Calibri</vt:lpstr>
      <vt:lpstr>Calibri Light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48</cp:revision>
  <dcterms:created xsi:type="dcterms:W3CDTF">2023-07-04T01:21:20Z</dcterms:created>
  <dcterms:modified xsi:type="dcterms:W3CDTF">2024-05-31T13:45:25Z</dcterms:modified>
</cp:coreProperties>
</file>