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8" r:id="rId3"/>
    <p:sldId id="298" r:id="rId4"/>
    <p:sldId id="312" r:id="rId5"/>
    <p:sldId id="359" r:id="rId6"/>
    <p:sldId id="313" r:id="rId7"/>
    <p:sldId id="346" r:id="rId8"/>
    <p:sldId id="328" r:id="rId9"/>
    <p:sldId id="330" r:id="rId10"/>
    <p:sldId id="314" r:id="rId11"/>
    <p:sldId id="343" r:id="rId12"/>
    <p:sldId id="350" r:id="rId13"/>
    <p:sldId id="360" r:id="rId14"/>
    <p:sldId id="315" r:id="rId15"/>
    <p:sldId id="352" r:id="rId16"/>
    <p:sldId id="331" r:id="rId17"/>
    <p:sldId id="355" r:id="rId18"/>
    <p:sldId id="34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2"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7" d="100"/>
          <a:sy n="97" d="100"/>
        </p:scale>
        <p:origin x="58"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image" Target="../media/image3.png"/></Relationships>
</file>

<file path=ppt/diagrams/_rels/data2.xml.rels><?xml version="1.0" encoding="UTF-8" standalone="yes"?>
<Relationships xmlns="http://schemas.openxmlformats.org/package/2006/relationships"><Relationship Id="rId1" Type="http://schemas.openxmlformats.org/officeDocument/2006/relationships/image" Target="../media/image6.jp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image" Target="../media/image3.png"/></Relationships>
</file>

<file path=ppt/diagrams/_rels/drawing2.xml.rels><?xml version="1.0" encoding="UTF-8" standalone="yes"?>
<Relationships xmlns="http://schemas.openxmlformats.org/package/2006/relationships"><Relationship Id="rId1"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6A1040-6405-4952-AD09-E14601E22CC3}"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5878180C-D0C9-43E4-B9B4-1EC76538FABA}">
      <dgm:prSet phldrT="[Text]" custT="1"/>
      <dgm:spPr/>
      <dgm:t>
        <a:bodyPr/>
        <a:lstStyle/>
        <a:p>
          <a:r>
            <a:rPr lang="en-US" sz="2800" dirty="0">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Phần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mở</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đầu</a:t>
          </a:r>
          <a:endParaRPr lang="en-US" sz="4400" dirty="0">
            <a:solidFill>
              <a:srgbClr val="FF0000"/>
            </a:solidFill>
            <a:latin typeface="Times New Roman" panose="02020603050405020304" pitchFamily="18" charset="0"/>
            <a:cs typeface="Times New Roman" panose="02020603050405020304" pitchFamily="18" charset="0"/>
          </a:endParaRPr>
        </a:p>
      </dgm:t>
    </dgm:pt>
    <dgm:pt modelId="{120E7421-667A-4FF2-BA59-D4AF184AE677}" type="parTrans" cxnId="{75438FF7-ABB8-404C-A817-2E5D23615683}">
      <dgm:prSet/>
      <dgm:spPr/>
      <dgm:t>
        <a:bodyPr/>
        <a:lstStyle/>
        <a:p>
          <a:endParaRPr lang="en-US"/>
        </a:p>
      </dgm:t>
    </dgm:pt>
    <dgm:pt modelId="{60FF8050-AD13-4D29-81F1-A9934B6A31A9}" type="sibTrans" cxnId="{75438FF7-ABB8-404C-A817-2E5D23615683}">
      <dgm:prSet/>
      <dgm:spPr/>
      <dgm:t>
        <a:bodyPr/>
        <a:lstStyle/>
        <a:p>
          <a:endParaRPr lang="en-US"/>
        </a:p>
      </dgm:t>
    </dgm:pt>
    <dgm:pt modelId="{FB80A8FA-48A6-4ED3-BC2C-2C03716CA1C8}">
      <dgm:prSet phldrT="[Text]" custT="1"/>
      <dgm:spPr/>
      <dgm:t>
        <a:bodyPr/>
        <a:lstStyle/>
        <a:p>
          <a:r>
            <a:rPr lang="en-US" sz="2900" dirty="0">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Phần</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kết</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luận</a:t>
          </a:r>
          <a:endParaRPr lang="en-US" sz="4400" dirty="0">
            <a:solidFill>
              <a:srgbClr val="FFFF00"/>
            </a:solidFill>
            <a:latin typeface="Times New Roman" panose="02020603050405020304" pitchFamily="18" charset="0"/>
            <a:cs typeface="Times New Roman" panose="02020603050405020304" pitchFamily="18" charset="0"/>
          </a:endParaRPr>
        </a:p>
      </dgm:t>
    </dgm:pt>
    <dgm:pt modelId="{A564CA86-5093-4243-9C88-FDEB0836CCBE}" type="parTrans" cxnId="{9580777D-3030-41C2-B29C-19EB802B284B}">
      <dgm:prSet/>
      <dgm:spPr/>
      <dgm:t>
        <a:bodyPr/>
        <a:lstStyle/>
        <a:p>
          <a:endParaRPr lang="en-US"/>
        </a:p>
      </dgm:t>
    </dgm:pt>
    <dgm:pt modelId="{C2AC6DD6-09D5-43EE-AA9C-6734928CC5EF}" type="sibTrans" cxnId="{9580777D-3030-41C2-B29C-19EB802B284B}">
      <dgm:prSet/>
      <dgm:spPr/>
      <dgm:t>
        <a:bodyPr/>
        <a:lstStyle/>
        <a:p>
          <a:endParaRPr lang="en-US"/>
        </a:p>
      </dgm:t>
    </dgm:pt>
    <dgm:pt modelId="{CD501CEE-117F-45CB-AB79-F1756C01C01F}">
      <dgm:prSet phldrT="[Text]" custT="1"/>
      <dgm:spPr/>
      <dgm:t>
        <a:bodyPr/>
        <a:lstStyle/>
        <a:p>
          <a:r>
            <a:rPr lang="en-US" sz="4400" dirty="0">
              <a:latin typeface="Times New Roman" pitchFamily="18" charset="0"/>
              <a:cs typeface="Times New Roman" pitchFamily="18" charset="0"/>
            </a:rPr>
            <a:t>  </a:t>
          </a:r>
          <a:r>
            <a:rPr lang="en-US" sz="4400" dirty="0" err="1">
              <a:solidFill>
                <a:srgbClr val="7030A0"/>
              </a:solidFill>
              <a:latin typeface="Times New Roman" pitchFamily="18" charset="0"/>
              <a:cs typeface="Times New Roman" pitchFamily="18" charset="0"/>
            </a:rPr>
            <a:t>Phần</a:t>
          </a:r>
          <a:r>
            <a:rPr lang="en-US" sz="4400" dirty="0">
              <a:solidFill>
                <a:srgbClr val="7030A0"/>
              </a:solidFill>
              <a:latin typeface="Times New Roman" pitchFamily="18" charset="0"/>
              <a:cs typeface="Times New Roman" pitchFamily="18" charset="0"/>
            </a:rPr>
            <a:t> </a:t>
          </a:r>
          <a:r>
            <a:rPr lang="en-US" sz="4400" dirty="0" err="1">
              <a:solidFill>
                <a:srgbClr val="7030A0"/>
              </a:solidFill>
              <a:latin typeface="Times New Roman" pitchFamily="18" charset="0"/>
              <a:cs typeface="Times New Roman" pitchFamily="18" charset="0"/>
            </a:rPr>
            <a:t>nội</a:t>
          </a:r>
          <a:r>
            <a:rPr lang="en-US" sz="4400" dirty="0">
              <a:solidFill>
                <a:srgbClr val="7030A0"/>
              </a:solidFill>
              <a:latin typeface="Times New Roman" pitchFamily="18" charset="0"/>
              <a:cs typeface="Times New Roman" pitchFamily="18" charset="0"/>
            </a:rPr>
            <a:t> dung</a:t>
          </a:r>
        </a:p>
      </dgm:t>
    </dgm:pt>
    <dgm:pt modelId="{CE615F32-F06E-4FA4-8AF3-6A8EA3BF80F4}" type="sibTrans" cxnId="{CF665D98-0CAD-4462-A573-568504941D7B}">
      <dgm:prSet/>
      <dgm:spPr/>
      <dgm:t>
        <a:bodyPr/>
        <a:lstStyle/>
        <a:p>
          <a:endParaRPr lang="en-US"/>
        </a:p>
      </dgm:t>
    </dgm:pt>
    <dgm:pt modelId="{EB0F62BA-BF9A-44B1-965E-2AE87DE52771}" type="parTrans" cxnId="{CF665D98-0CAD-4462-A573-568504941D7B}">
      <dgm:prSet/>
      <dgm:spPr/>
      <dgm:t>
        <a:bodyPr/>
        <a:lstStyle/>
        <a:p>
          <a:endParaRPr lang="en-US"/>
        </a:p>
      </dgm:t>
    </dgm:pt>
    <dgm:pt modelId="{310D514C-301F-4A71-A5FE-30CEF02789D5}" type="pres">
      <dgm:prSet presAssocID="{2C6A1040-6405-4952-AD09-E14601E22CC3}" presName="Name0" presStyleCnt="0">
        <dgm:presLayoutVars>
          <dgm:chMax val="7"/>
          <dgm:chPref val="7"/>
          <dgm:dir/>
        </dgm:presLayoutVars>
      </dgm:prSet>
      <dgm:spPr/>
      <dgm:t>
        <a:bodyPr/>
        <a:lstStyle/>
        <a:p>
          <a:endParaRPr lang="en-US"/>
        </a:p>
      </dgm:t>
    </dgm:pt>
    <dgm:pt modelId="{C900B349-35AD-420C-B9EF-11A9F25ED75C}" type="pres">
      <dgm:prSet presAssocID="{2C6A1040-6405-4952-AD09-E14601E22CC3}" presName="Name1" presStyleCnt="0"/>
      <dgm:spPr/>
    </dgm:pt>
    <dgm:pt modelId="{D3BD3D3C-548B-406D-AFF7-FD40AAA71F17}" type="pres">
      <dgm:prSet presAssocID="{2C6A1040-6405-4952-AD09-E14601E22CC3}" presName="cycle" presStyleCnt="0"/>
      <dgm:spPr/>
    </dgm:pt>
    <dgm:pt modelId="{776D6533-FA42-4F1E-A3A5-D10A0F410024}" type="pres">
      <dgm:prSet presAssocID="{2C6A1040-6405-4952-AD09-E14601E22CC3}" presName="srcNode" presStyleLbl="node1" presStyleIdx="0" presStyleCnt="3"/>
      <dgm:spPr/>
    </dgm:pt>
    <dgm:pt modelId="{AB62AE49-EACE-4953-B1E3-4FAA89346562}" type="pres">
      <dgm:prSet presAssocID="{2C6A1040-6405-4952-AD09-E14601E22CC3}" presName="conn" presStyleLbl="parChTrans1D2" presStyleIdx="0" presStyleCnt="1"/>
      <dgm:spPr/>
      <dgm:t>
        <a:bodyPr/>
        <a:lstStyle/>
        <a:p>
          <a:endParaRPr lang="en-US"/>
        </a:p>
      </dgm:t>
    </dgm:pt>
    <dgm:pt modelId="{04AA24F0-B7D5-495F-A020-BCE07DCD1A35}" type="pres">
      <dgm:prSet presAssocID="{2C6A1040-6405-4952-AD09-E14601E22CC3}" presName="extraNode" presStyleLbl="node1" presStyleIdx="0" presStyleCnt="3"/>
      <dgm:spPr/>
    </dgm:pt>
    <dgm:pt modelId="{317F16A7-B20A-40DA-A026-13E5A140F8CE}" type="pres">
      <dgm:prSet presAssocID="{2C6A1040-6405-4952-AD09-E14601E22CC3}" presName="dstNode" presStyleLbl="node1" presStyleIdx="0" presStyleCnt="3"/>
      <dgm:spPr/>
    </dgm:pt>
    <dgm:pt modelId="{CCDB8BD8-ECA6-4FEA-BEA5-2175C7761D2A}" type="pres">
      <dgm:prSet presAssocID="{5878180C-D0C9-43E4-B9B4-1EC76538FABA}" presName="text_1" presStyleLbl="node1" presStyleIdx="0" presStyleCnt="3" custScaleX="93092" custLinFactNeighborX="-1864" custLinFactNeighborY="9761">
        <dgm:presLayoutVars>
          <dgm:bulletEnabled val="1"/>
        </dgm:presLayoutVars>
      </dgm:prSet>
      <dgm:spPr/>
      <dgm:t>
        <a:bodyPr/>
        <a:lstStyle/>
        <a:p>
          <a:endParaRPr lang="en-US"/>
        </a:p>
      </dgm:t>
    </dgm:pt>
    <dgm:pt modelId="{0096E652-7976-4B3E-932C-0D4C66B102E9}" type="pres">
      <dgm:prSet presAssocID="{5878180C-D0C9-43E4-B9B4-1EC76538FABA}" presName="accent_1" presStyleCnt="0"/>
      <dgm:spPr/>
    </dgm:pt>
    <dgm:pt modelId="{C5916EDB-AAF9-496C-AB84-62E309647EC0}" type="pres">
      <dgm:prSet presAssocID="{5878180C-D0C9-43E4-B9B4-1EC76538FABA}" presName="accentRepeatNode" presStyleLbl="solidFgAcc1" presStyleIdx="0" presStyleCnt="3" custLinFactNeighborX="-22520" custLinFactNeighborY="-5146"/>
      <dgm:spPr>
        <a:blipFill rotWithShape="0">
          <a:blip xmlns:r="http://schemas.openxmlformats.org/officeDocument/2006/relationships" r:embed="rId1">
            <a:alphaModFix amt="78000"/>
          </a:blip>
          <a:stretch>
            <a:fillRect/>
          </a:stretch>
        </a:blipFill>
      </dgm:spPr>
    </dgm:pt>
    <dgm:pt modelId="{ADCBA9C4-C9D0-4796-B245-6B43337F85EC}" type="pres">
      <dgm:prSet presAssocID="{CD501CEE-117F-45CB-AB79-F1756C01C01F}" presName="text_2" presStyleLbl="node1" presStyleIdx="1" presStyleCnt="3" custScaleX="93330">
        <dgm:presLayoutVars>
          <dgm:bulletEnabled val="1"/>
        </dgm:presLayoutVars>
      </dgm:prSet>
      <dgm:spPr/>
      <dgm:t>
        <a:bodyPr/>
        <a:lstStyle/>
        <a:p>
          <a:endParaRPr lang="en-US"/>
        </a:p>
      </dgm:t>
    </dgm:pt>
    <dgm:pt modelId="{819D1B15-F008-421D-8A01-8CD54D34593D}" type="pres">
      <dgm:prSet presAssocID="{CD501CEE-117F-45CB-AB79-F1756C01C01F}" presName="accent_2" presStyleCnt="0"/>
      <dgm:spPr/>
    </dgm:pt>
    <dgm:pt modelId="{BCC89B77-99A0-445F-9A82-6A9B678CC625}" type="pres">
      <dgm:prSet presAssocID="{CD501CEE-117F-45CB-AB79-F1756C01C01F}" presName="accentRepeatNode" presStyleLbl="solidFgAcc1" presStyleIdx="1" presStyleCnt="3"/>
      <dgm:spPr>
        <a:blipFill rotWithShape="0">
          <a:blip xmlns:r="http://schemas.openxmlformats.org/officeDocument/2006/relationships" r:embed="rId2"/>
          <a:stretch>
            <a:fillRect/>
          </a:stretch>
        </a:blipFill>
        <a:ln>
          <a:solidFill>
            <a:srgbClr val="FFFF00"/>
          </a:solidFill>
        </a:ln>
      </dgm:spPr>
    </dgm:pt>
    <dgm:pt modelId="{601E0527-E07A-4316-A892-DCB1A69A0B1F}" type="pres">
      <dgm:prSet presAssocID="{FB80A8FA-48A6-4ED3-BC2C-2C03716CA1C8}" presName="text_3" presStyleLbl="node1" presStyleIdx="2" presStyleCnt="3" custScaleX="90797" custLinFactNeighborX="1426" custLinFactNeighborY="-1557">
        <dgm:presLayoutVars>
          <dgm:bulletEnabled val="1"/>
        </dgm:presLayoutVars>
      </dgm:prSet>
      <dgm:spPr/>
      <dgm:t>
        <a:bodyPr/>
        <a:lstStyle/>
        <a:p>
          <a:endParaRPr lang="en-US"/>
        </a:p>
      </dgm:t>
    </dgm:pt>
    <dgm:pt modelId="{7A4F7B25-E3AB-40A8-886E-3FF86633C748}" type="pres">
      <dgm:prSet presAssocID="{FB80A8FA-48A6-4ED3-BC2C-2C03716CA1C8}" presName="accent_3" presStyleCnt="0"/>
      <dgm:spPr/>
    </dgm:pt>
    <dgm:pt modelId="{525B5840-FA96-4803-AD2A-96C56161FBB6}" type="pres">
      <dgm:prSet presAssocID="{FB80A8FA-48A6-4ED3-BC2C-2C03716CA1C8}" presName="accentRepeatNode" presStyleLbl="solidFgAcc1" presStyleIdx="2" presStyleCnt="3"/>
      <dgm:spPr>
        <a:blipFill rotWithShape="0">
          <a:blip xmlns:r="http://schemas.openxmlformats.org/officeDocument/2006/relationships" r:embed="rId3">
            <a:alphaModFix amt="78000"/>
          </a:blip>
          <a:stretch>
            <a:fillRect/>
          </a:stretch>
        </a:blipFill>
        <a:ln>
          <a:solidFill>
            <a:srgbClr val="FF0000"/>
          </a:solidFill>
        </a:ln>
      </dgm:spPr>
    </dgm:pt>
  </dgm:ptLst>
  <dgm:cxnLst>
    <dgm:cxn modelId="{F8F0101E-4756-4CB3-AC37-BA1F3655425D}" type="presOf" srcId="{5878180C-D0C9-43E4-B9B4-1EC76538FABA}" destId="{CCDB8BD8-ECA6-4FEA-BEA5-2175C7761D2A}" srcOrd="0" destOrd="0" presId="urn:microsoft.com/office/officeart/2008/layout/VerticalCurvedList"/>
    <dgm:cxn modelId="{CF665D98-0CAD-4462-A573-568504941D7B}" srcId="{2C6A1040-6405-4952-AD09-E14601E22CC3}" destId="{CD501CEE-117F-45CB-AB79-F1756C01C01F}" srcOrd="1" destOrd="0" parTransId="{EB0F62BA-BF9A-44B1-965E-2AE87DE52771}" sibTransId="{CE615F32-F06E-4FA4-8AF3-6A8EA3BF80F4}"/>
    <dgm:cxn modelId="{28BB54EA-3311-405D-907D-5D5430BDCDD2}" type="presOf" srcId="{60FF8050-AD13-4D29-81F1-A9934B6A31A9}" destId="{AB62AE49-EACE-4953-B1E3-4FAA89346562}" srcOrd="0" destOrd="0" presId="urn:microsoft.com/office/officeart/2008/layout/VerticalCurvedList"/>
    <dgm:cxn modelId="{75438FF7-ABB8-404C-A817-2E5D23615683}" srcId="{2C6A1040-6405-4952-AD09-E14601E22CC3}" destId="{5878180C-D0C9-43E4-B9B4-1EC76538FABA}" srcOrd="0" destOrd="0" parTransId="{120E7421-667A-4FF2-BA59-D4AF184AE677}" sibTransId="{60FF8050-AD13-4D29-81F1-A9934B6A31A9}"/>
    <dgm:cxn modelId="{9580777D-3030-41C2-B29C-19EB802B284B}" srcId="{2C6A1040-6405-4952-AD09-E14601E22CC3}" destId="{FB80A8FA-48A6-4ED3-BC2C-2C03716CA1C8}" srcOrd="2" destOrd="0" parTransId="{A564CA86-5093-4243-9C88-FDEB0836CCBE}" sibTransId="{C2AC6DD6-09D5-43EE-AA9C-6734928CC5EF}"/>
    <dgm:cxn modelId="{48F13F45-FC9B-4ECE-A1E5-84833C8FB9FB}" type="presOf" srcId="{2C6A1040-6405-4952-AD09-E14601E22CC3}" destId="{310D514C-301F-4A71-A5FE-30CEF02789D5}" srcOrd="0" destOrd="0" presId="urn:microsoft.com/office/officeart/2008/layout/VerticalCurvedList"/>
    <dgm:cxn modelId="{8C5593FC-13C8-4E9C-8A1D-AC52B953A6AE}" type="presOf" srcId="{FB80A8FA-48A6-4ED3-BC2C-2C03716CA1C8}" destId="{601E0527-E07A-4316-A892-DCB1A69A0B1F}" srcOrd="0" destOrd="0" presId="urn:microsoft.com/office/officeart/2008/layout/VerticalCurvedList"/>
    <dgm:cxn modelId="{1C890E83-6A0E-4185-87E5-2ACBE48CE80E}" type="presOf" srcId="{CD501CEE-117F-45CB-AB79-F1756C01C01F}" destId="{ADCBA9C4-C9D0-4796-B245-6B43337F85EC}" srcOrd="0" destOrd="0" presId="urn:microsoft.com/office/officeart/2008/layout/VerticalCurvedList"/>
    <dgm:cxn modelId="{AE6FF5D1-7DCC-4D94-A025-78055BBA540B}" type="presParOf" srcId="{310D514C-301F-4A71-A5FE-30CEF02789D5}" destId="{C900B349-35AD-420C-B9EF-11A9F25ED75C}" srcOrd="0" destOrd="0" presId="urn:microsoft.com/office/officeart/2008/layout/VerticalCurvedList"/>
    <dgm:cxn modelId="{288F6870-4B5C-4718-BD66-743CD378B843}" type="presParOf" srcId="{C900B349-35AD-420C-B9EF-11A9F25ED75C}" destId="{D3BD3D3C-548B-406D-AFF7-FD40AAA71F17}" srcOrd="0" destOrd="0" presId="urn:microsoft.com/office/officeart/2008/layout/VerticalCurvedList"/>
    <dgm:cxn modelId="{209E9520-3FA7-4009-BA90-0642361D16A5}" type="presParOf" srcId="{D3BD3D3C-548B-406D-AFF7-FD40AAA71F17}" destId="{776D6533-FA42-4F1E-A3A5-D10A0F410024}" srcOrd="0" destOrd="0" presId="urn:microsoft.com/office/officeart/2008/layout/VerticalCurvedList"/>
    <dgm:cxn modelId="{A9892AD7-588F-48F3-A6A9-D50B11E851A2}" type="presParOf" srcId="{D3BD3D3C-548B-406D-AFF7-FD40AAA71F17}" destId="{AB62AE49-EACE-4953-B1E3-4FAA89346562}" srcOrd="1" destOrd="0" presId="urn:microsoft.com/office/officeart/2008/layout/VerticalCurvedList"/>
    <dgm:cxn modelId="{D792DDEC-F0A2-4D8A-9F9E-E6AA60FAA280}" type="presParOf" srcId="{D3BD3D3C-548B-406D-AFF7-FD40AAA71F17}" destId="{04AA24F0-B7D5-495F-A020-BCE07DCD1A35}" srcOrd="2" destOrd="0" presId="urn:microsoft.com/office/officeart/2008/layout/VerticalCurvedList"/>
    <dgm:cxn modelId="{02D6A043-801B-43AF-B2A3-FC36F775CC80}" type="presParOf" srcId="{D3BD3D3C-548B-406D-AFF7-FD40AAA71F17}" destId="{317F16A7-B20A-40DA-A026-13E5A140F8CE}" srcOrd="3" destOrd="0" presId="urn:microsoft.com/office/officeart/2008/layout/VerticalCurvedList"/>
    <dgm:cxn modelId="{2FEA0B8B-FA94-4B24-9DC1-D073178147C9}" type="presParOf" srcId="{C900B349-35AD-420C-B9EF-11A9F25ED75C}" destId="{CCDB8BD8-ECA6-4FEA-BEA5-2175C7761D2A}" srcOrd="1" destOrd="0" presId="urn:microsoft.com/office/officeart/2008/layout/VerticalCurvedList"/>
    <dgm:cxn modelId="{214CB949-CD85-46A6-A04B-4B5CB9212B19}" type="presParOf" srcId="{C900B349-35AD-420C-B9EF-11A9F25ED75C}" destId="{0096E652-7976-4B3E-932C-0D4C66B102E9}" srcOrd="2" destOrd="0" presId="urn:microsoft.com/office/officeart/2008/layout/VerticalCurvedList"/>
    <dgm:cxn modelId="{C3A43906-9F61-4663-8DE3-DC35B277C671}" type="presParOf" srcId="{0096E652-7976-4B3E-932C-0D4C66B102E9}" destId="{C5916EDB-AAF9-496C-AB84-62E309647EC0}" srcOrd="0" destOrd="0" presId="urn:microsoft.com/office/officeart/2008/layout/VerticalCurvedList"/>
    <dgm:cxn modelId="{F82D3380-42B8-4448-95AD-D58CDC4842CF}" type="presParOf" srcId="{C900B349-35AD-420C-B9EF-11A9F25ED75C}" destId="{ADCBA9C4-C9D0-4796-B245-6B43337F85EC}" srcOrd="3" destOrd="0" presId="urn:microsoft.com/office/officeart/2008/layout/VerticalCurvedList"/>
    <dgm:cxn modelId="{DAE4832F-7CE4-4AC8-B880-B1F2BCC608BE}" type="presParOf" srcId="{C900B349-35AD-420C-B9EF-11A9F25ED75C}" destId="{819D1B15-F008-421D-8A01-8CD54D34593D}" srcOrd="4" destOrd="0" presId="urn:microsoft.com/office/officeart/2008/layout/VerticalCurvedList"/>
    <dgm:cxn modelId="{269901E8-563E-4EF2-A5E0-404EB0FE4839}" type="presParOf" srcId="{819D1B15-F008-421D-8A01-8CD54D34593D}" destId="{BCC89B77-99A0-445F-9A82-6A9B678CC625}" srcOrd="0" destOrd="0" presId="urn:microsoft.com/office/officeart/2008/layout/VerticalCurvedList"/>
    <dgm:cxn modelId="{3D73BE9F-EC5C-4C04-BD84-3E235D522901}" type="presParOf" srcId="{C900B349-35AD-420C-B9EF-11A9F25ED75C}" destId="{601E0527-E07A-4316-A892-DCB1A69A0B1F}" srcOrd="5" destOrd="0" presId="urn:microsoft.com/office/officeart/2008/layout/VerticalCurvedList"/>
    <dgm:cxn modelId="{916F8001-5326-4E00-A88F-4130D5A54787}" type="presParOf" srcId="{C900B349-35AD-420C-B9EF-11A9F25ED75C}" destId="{7A4F7B25-E3AB-40A8-886E-3FF86633C748}" srcOrd="6" destOrd="0" presId="urn:microsoft.com/office/officeart/2008/layout/VerticalCurvedList"/>
    <dgm:cxn modelId="{774C8FEA-2F44-45E9-B8CE-A945353201A1}" type="presParOf" srcId="{7A4F7B25-E3AB-40A8-886E-3FF86633C748}" destId="{525B5840-FA96-4803-AD2A-96C56161FBB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431A2C-1A18-48BC-91E7-3C6683219BC7}"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BDA0F55A-E72B-440F-B5AC-1812188B4110}">
      <dgm:prSet phldrT="[Text]" custT="1"/>
      <dgm:spPr/>
      <dgm:t>
        <a:bodyPr/>
        <a:lstStyle/>
        <a:p>
          <a:pPr algn="ctr"/>
          <a:r>
            <a:rPr lang="en-US" sz="4500" dirty="0">
              <a:solidFill>
                <a:srgbClr val="FF0000"/>
              </a:solidFill>
              <a:latin typeface="Times New Roman" panose="02020603050405020304" pitchFamily="18" charset="0"/>
              <a:cs typeface="Times New Roman" panose="02020603050405020304" pitchFamily="18" charset="0"/>
            </a:rPr>
            <a:t>BÀI THUYẾT TRÌNH GỒM CÓ 3 PHẦN</a:t>
          </a:r>
        </a:p>
      </dgm:t>
    </dgm:pt>
    <dgm:pt modelId="{BC5900CC-14AB-4528-B8D7-661C9C5FCE29}" type="parTrans" cxnId="{C4EFAAB7-DC7D-423E-ADEF-E6CFE3A41523}">
      <dgm:prSet/>
      <dgm:spPr/>
      <dgm:t>
        <a:bodyPr/>
        <a:lstStyle/>
        <a:p>
          <a:endParaRPr lang="en-US"/>
        </a:p>
      </dgm:t>
    </dgm:pt>
    <dgm:pt modelId="{CEED9FEC-44D8-4111-80B8-7F3BA41C25E4}" type="sibTrans" cxnId="{C4EFAAB7-DC7D-423E-ADEF-E6CFE3A41523}">
      <dgm:prSet/>
      <dgm:spPr/>
      <dgm:t>
        <a:bodyPr/>
        <a:lstStyle/>
        <a:p>
          <a:endParaRPr lang="en-US"/>
        </a:p>
      </dgm:t>
    </dgm:pt>
    <dgm:pt modelId="{EBBB788B-3F7E-48DA-9150-2FD2652F9C8C}" type="pres">
      <dgm:prSet presAssocID="{9D431A2C-1A18-48BC-91E7-3C6683219BC7}" presName="linear" presStyleCnt="0">
        <dgm:presLayoutVars>
          <dgm:dir/>
          <dgm:resizeHandles val="exact"/>
        </dgm:presLayoutVars>
      </dgm:prSet>
      <dgm:spPr/>
      <dgm:t>
        <a:bodyPr/>
        <a:lstStyle/>
        <a:p>
          <a:endParaRPr lang="en-US"/>
        </a:p>
      </dgm:t>
    </dgm:pt>
    <dgm:pt modelId="{A51C09F8-01C8-487A-9576-4A5922C0E873}" type="pres">
      <dgm:prSet presAssocID="{BDA0F55A-E72B-440F-B5AC-1812188B4110}" presName="comp" presStyleCnt="0"/>
      <dgm:spPr/>
    </dgm:pt>
    <dgm:pt modelId="{0F59649C-C510-4EB2-BFF0-24BCA73634F9}" type="pres">
      <dgm:prSet presAssocID="{BDA0F55A-E72B-440F-B5AC-1812188B4110}" presName="box" presStyleLbl="node1" presStyleIdx="0" presStyleCnt="1" custLinFactY="8980" custLinFactNeighborY="100000"/>
      <dgm:spPr/>
      <dgm:t>
        <a:bodyPr/>
        <a:lstStyle/>
        <a:p>
          <a:endParaRPr lang="en-US"/>
        </a:p>
      </dgm:t>
    </dgm:pt>
    <dgm:pt modelId="{EF2205CB-5985-4EB8-A3F3-AB76D92F10AA}" type="pres">
      <dgm:prSet presAssocID="{BDA0F55A-E72B-440F-B5AC-1812188B4110}" presName="img" presStyleLbl="fgImgPlace1" presStyleIdx="0" presStyleCnt="1"/>
      <dgm:spPr>
        <a:blipFill>
          <a:blip xmlns:r="http://schemas.openxmlformats.org/officeDocument/2006/relationships" r:embed="rId1">
            <a:alphaModFix amt="78000"/>
          </a:blip>
          <a:stretch>
            <a:fillRect/>
          </a:stretch>
        </a:blipFill>
      </dgm:spPr>
    </dgm:pt>
    <dgm:pt modelId="{67CE4B7E-C806-489D-8AAE-449582927230}" type="pres">
      <dgm:prSet presAssocID="{BDA0F55A-E72B-440F-B5AC-1812188B4110}" presName="text" presStyleLbl="node1" presStyleIdx="0" presStyleCnt="1">
        <dgm:presLayoutVars>
          <dgm:bulletEnabled val="1"/>
        </dgm:presLayoutVars>
      </dgm:prSet>
      <dgm:spPr/>
      <dgm:t>
        <a:bodyPr/>
        <a:lstStyle/>
        <a:p>
          <a:endParaRPr lang="en-US"/>
        </a:p>
      </dgm:t>
    </dgm:pt>
  </dgm:ptLst>
  <dgm:cxnLst>
    <dgm:cxn modelId="{C4EFAAB7-DC7D-423E-ADEF-E6CFE3A41523}" srcId="{9D431A2C-1A18-48BC-91E7-3C6683219BC7}" destId="{BDA0F55A-E72B-440F-B5AC-1812188B4110}" srcOrd="0" destOrd="0" parTransId="{BC5900CC-14AB-4528-B8D7-661C9C5FCE29}" sibTransId="{CEED9FEC-44D8-4111-80B8-7F3BA41C25E4}"/>
    <dgm:cxn modelId="{9C33E1B1-4A5D-4B86-AA62-211B1FA83009}" type="presOf" srcId="{9D431A2C-1A18-48BC-91E7-3C6683219BC7}" destId="{EBBB788B-3F7E-48DA-9150-2FD2652F9C8C}" srcOrd="0" destOrd="0" presId="urn:microsoft.com/office/officeart/2005/8/layout/vList4"/>
    <dgm:cxn modelId="{CE41AE2D-32BD-480B-A356-BC99037B3E16}" type="presOf" srcId="{BDA0F55A-E72B-440F-B5AC-1812188B4110}" destId="{0F59649C-C510-4EB2-BFF0-24BCA73634F9}" srcOrd="0" destOrd="0" presId="urn:microsoft.com/office/officeart/2005/8/layout/vList4"/>
    <dgm:cxn modelId="{9F83509A-AF88-4A83-9ED8-5B26754ADA08}" type="presOf" srcId="{BDA0F55A-E72B-440F-B5AC-1812188B4110}" destId="{67CE4B7E-C806-489D-8AAE-449582927230}" srcOrd="1" destOrd="0" presId="urn:microsoft.com/office/officeart/2005/8/layout/vList4"/>
    <dgm:cxn modelId="{860FAE5B-CB51-4FCD-9B9D-530497AFABFB}" type="presParOf" srcId="{EBBB788B-3F7E-48DA-9150-2FD2652F9C8C}" destId="{A51C09F8-01C8-487A-9576-4A5922C0E873}" srcOrd="0" destOrd="0" presId="urn:microsoft.com/office/officeart/2005/8/layout/vList4"/>
    <dgm:cxn modelId="{B3BC12CD-767E-4685-9E24-DE23C7779094}" type="presParOf" srcId="{A51C09F8-01C8-487A-9576-4A5922C0E873}" destId="{0F59649C-C510-4EB2-BFF0-24BCA73634F9}" srcOrd="0" destOrd="0" presId="urn:microsoft.com/office/officeart/2005/8/layout/vList4"/>
    <dgm:cxn modelId="{97C83D53-ECD6-4F9E-9B0C-459CC2472D47}" type="presParOf" srcId="{A51C09F8-01C8-487A-9576-4A5922C0E873}" destId="{EF2205CB-5985-4EB8-A3F3-AB76D92F10AA}" srcOrd="1" destOrd="0" presId="urn:microsoft.com/office/officeart/2005/8/layout/vList4"/>
    <dgm:cxn modelId="{006BB6A2-96A3-4080-A692-F26EFC7BF8BC}" type="presParOf" srcId="{A51C09F8-01C8-487A-9576-4A5922C0E873}" destId="{67CE4B7E-C806-489D-8AAE-449582927230}" srcOrd="2" destOrd="0" presId="urn:microsoft.com/office/officeart/2005/8/layout/vList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62AE49-EACE-4953-B1E3-4FAA89346562}">
      <dsp:nvSpPr>
        <dsp:cNvPr id="0" name=""/>
        <dsp:cNvSpPr/>
      </dsp:nvSpPr>
      <dsp:spPr>
        <a:xfrm>
          <a:off x="-4760291" y="-753829"/>
          <a:ext cx="5858996" cy="5858996"/>
        </a:xfrm>
        <a:prstGeom prst="blockArc">
          <a:avLst>
            <a:gd name="adj1" fmla="val 18900000"/>
            <a:gd name="adj2" fmla="val 2700000"/>
            <a:gd name="adj3" fmla="val 369"/>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DB8BD8-ECA6-4FEA-BEA5-2175C7761D2A}">
      <dsp:nvSpPr>
        <dsp:cNvPr id="0" name=""/>
        <dsp:cNvSpPr/>
      </dsp:nvSpPr>
      <dsp:spPr>
        <a:xfrm>
          <a:off x="920188" y="520080"/>
          <a:ext cx="9178427" cy="87026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71120" rIns="71120" bIns="71120" numCol="1" spcCol="1270" anchor="ctr" anchorCtr="0">
          <a:noAutofit/>
        </a:bodyPr>
        <a:lstStyle/>
        <a:p>
          <a:pPr lvl="0" algn="l" defTabSz="1244600">
            <a:lnSpc>
              <a:spcPct val="90000"/>
            </a:lnSpc>
            <a:spcBef>
              <a:spcPct val="0"/>
            </a:spcBef>
            <a:spcAft>
              <a:spcPct val="35000"/>
            </a:spcAft>
          </a:pPr>
          <a:r>
            <a:rPr lang="en-US" sz="2800" kern="1200" dirty="0">
              <a:latin typeface="Times New Roman" panose="02020603050405020304" pitchFamily="18" charset="0"/>
              <a:cs typeface="Times New Roman" panose="02020603050405020304" pitchFamily="18" charset="0"/>
            </a:rPr>
            <a:t>   </a:t>
          </a:r>
          <a:r>
            <a:rPr lang="en-US" sz="4400" kern="1200" dirty="0" err="1">
              <a:solidFill>
                <a:srgbClr val="FF0000"/>
              </a:solidFill>
              <a:latin typeface="Times New Roman" panose="02020603050405020304" pitchFamily="18" charset="0"/>
              <a:cs typeface="Times New Roman" panose="02020603050405020304" pitchFamily="18" charset="0"/>
            </a:rPr>
            <a:t>Phần</a:t>
          </a:r>
          <a:r>
            <a:rPr lang="en-US" sz="4400" kern="1200" dirty="0">
              <a:solidFill>
                <a:srgbClr val="FF0000"/>
              </a:solidFill>
              <a:latin typeface="Times New Roman" panose="02020603050405020304" pitchFamily="18" charset="0"/>
              <a:cs typeface="Times New Roman" panose="02020603050405020304" pitchFamily="18" charset="0"/>
            </a:rPr>
            <a:t> </a:t>
          </a:r>
          <a:r>
            <a:rPr lang="en-US" sz="4400" kern="1200" dirty="0" err="1">
              <a:solidFill>
                <a:srgbClr val="FF0000"/>
              </a:solidFill>
              <a:latin typeface="Times New Roman" panose="02020603050405020304" pitchFamily="18" charset="0"/>
              <a:cs typeface="Times New Roman" panose="02020603050405020304" pitchFamily="18" charset="0"/>
            </a:rPr>
            <a:t>mở</a:t>
          </a:r>
          <a:r>
            <a:rPr lang="en-US" sz="4400" kern="1200" dirty="0">
              <a:solidFill>
                <a:srgbClr val="FF0000"/>
              </a:solidFill>
              <a:latin typeface="Times New Roman" panose="02020603050405020304" pitchFamily="18" charset="0"/>
              <a:cs typeface="Times New Roman" panose="02020603050405020304" pitchFamily="18" charset="0"/>
            </a:rPr>
            <a:t> </a:t>
          </a:r>
          <a:r>
            <a:rPr lang="en-US" sz="4400" kern="1200" dirty="0" err="1">
              <a:solidFill>
                <a:srgbClr val="FF0000"/>
              </a:solidFill>
              <a:latin typeface="Times New Roman" panose="02020603050405020304" pitchFamily="18" charset="0"/>
              <a:cs typeface="Times New Roman" panose="02020603050405020304" pitchFamily="18" charset="0"/>
            </a:rPr>
            <a:t>đầu</a:t>
          </a:r>
          <a:endParaRPr lang="en-US" sz="4400" kern="1200" dirty="0">
            <a:solidFill>
              <a:srgbClr val="FF0000"/>
            </a:solidFill>
            <a:latin typeface="Times New Roman" panose="02020603050405020304" pitchFamily="18" charset="0"/>
            <a:cs typeface="Times New Roman" panose="02020603050405020304" pitchFamily="18" charset="0"/>
          </a:endParaRPr>
        </a:p>
      </dsp:txBody>
      <dsp:txXfrm>
        <a:off x="920188" y="520080"/>
        <a:ext cx="9178427" cy="870267"/>
      </dsp:txXfrm>
    </dsp:sp>
    <dsp:sp modelId="{C5916EDB-AAF9-496C-AB84-62E309647EC0}">
      <dsp:nvSpPr>
        <dsp:cNvPr id="0" name=""/>
        <dsp:cNvSpPr/>
      </dsp:nvSpPr>
      <dsp:spPr>
        <a:xfrm>
          <a:off x="0" y="270370"/>
          <a:ext cx="1087834" cy="1087834"/>
        </a:xfrm>
        <a:prstGeom prst="ellipse">
          <a:avLst/>
        </a:prstGeom>
        <a:blipFill rotWithShape="0">
          <a:blip xmlns:r="http://schemas.openxmlformats.org/officeDocument/2006/relationships" r:embed="rId1">
            <a:alphaModFix amt="78000"/>
          </a:blip>
          <a:stretch>
            <a:fillRect/>
          </a:stretch>
        </a:blip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CBA9C4-C9D0-4796-B245-6B43337F85EC}">
      <dsp:nvSpPr>
        <dsp:cNvPr id="0" name=""/>
        <dsp:cNvSpPr/>
      </dsp:nvSpPr>
      <dsp:spPr>
        <a:xfrm>
          <a:off x="1398029" y="1740534"/>
          <a:ext cx="8906650" cy="870267"/>
        </a:xfrm>
        <a:prstGeom prst="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111760" rIns="111760" bIns="111760" numCol="1" spcCol="1270" anchor="ctr" anchorCtr="0">
          <a:noAutofit/>
        </a:bodyPr>
        <a:lstStyle/>
        <a:p>
          <a:pPr lvl="0" algn="l" defTabSz="1955800">
            <a:lnSpc>
              <a:spcPct val="90000"/>
            </a:lnSpc>
            <a:spcBef>
              <a:spcPct val="0"/>
            </a:spcBef>
            <a:spcAft>
              <a:spcPct val="35000"/>
            </a:spcAft>
          </a:pPr>
          <a:r>
            <a:rPr lang="en-US" sz="4400" kern="1200" dirty="0">
              <a:latin typeface="Times New Roman" pitchFamily="18" charset="0"/>
              <a:cs typeface="Times New Roman" pitchFamily="18" charset="0"/>
            </a:rPr>
            <a:t>  </a:t>
          </a:r>
          <a:r>
            <a:rPr lang="en-US" sz="4400" kern="1200" dirty="0" err="1">
              <a:solidFill>
                <a:srgbClr val="7030A0"/>
              </a:solidFill>
              <a:latin typeface="Times New Roman" pitchFamily="18" charset="0"/>
              <a:cs typeface="Times New Roman" pitchFamily="18" charset="0"/>
            </a:rPr>
            <a:t>Phần</a:t>
          </a:r>
          <a:r>
            <a:rPr lang="en-US" sz="4400" kern="1200" dirty="0">
              <a:solidFill>
                <a:srgbClr val="7030A0"/>
              </a:solidFill>
              <a:latin typeface="Times New Roman" pitchFamily="18" charset="0"/>
              <a:cs typeface="Times New Roman" pitchFamily="18" charset="0"/>
            </a:rPr>
            <a:t> </a:t>
          </a:r>
          <a:r>
            <a:rPr lang="en-US" sz="4400" kern="1200" dirty="0" err="1">
              <a:solidFill>
                <a:srgbClr val="7030A0"/>
              </a:solidFill>
              <a:latin typeface="Times New Roman" pitchFamily="18" charset="0"/>
              <a:cs typeface="Times New Roman" pitchFamily="18" charset="0"/>
            </a:rPr>
            <a:t>nội</a:t>
          </a:r>
          <a:r>
            <a:rPr lang="en-US" sz="4400" kern="1200" dirty="0">
              <a:solidFill>
                <a:srgbClr val="7030A0"/>
              </a:solidFill>
              <a:latin typeface="Times New Roman" pitchFamily="18" charset="0"/>
              <a:cs typeface="Times New Roman" pitchFamily="18" charset="0"/>
            </a:rPr>
            <a:t> dung</a:t>
          </a:r>
        </a:p>
      </dsp:txBody>
      <dsp:txXfrm>
        <a:off x="1398029" y="1740534"/>
        <a:ext cx="8906650" cy="870267"/>
      </dsp:txXfrm>
    </dsp:sp>
    <dsp:sp modelId="{BCC89B77-99A0-445F-9A82-6A9B678CC625}">
      <dsp:nvSpPr>
        <dsp:cNvPr id="0" name=""/>
        <dsp:cNvSpPr/>
      </dsp:nvSpPr>
      <dsp:spPr>
        <a:xfrm>
          <a:off x="535846" y="1631751"/>
          <a:ext cx="1087834" cy="1087834"/>
        </a:xfrm>
        <a:prstGeom prst="ellipse">
          <a:avLst/>
        </a:prstGeom>
        <a:blipFill rotWithShape="0">
          <a:blip xmlns:r="http://schemas.openxmlformats.org/officeDocument/2006/relationships" r:embed="rId2"/>
          <a:stretch>
            <a:fillRect/>
          </a:stretch>
        </a:blipFill>
        <a:ln w="12700" cap="flat" cmpd="sng" algn="ctr">
          <a:solidFill>
            <a:srgbClr val="FFFF00"/>
          </a:solidFill>
          <a:prstDash val="solid"/>
          <a:miter lim="800000"/>
        </a:ln>
        <a:effectLst/>
      </dsp:spPr>
      <dsp:style>
        <a:lnRef idx="2">
          <a:scrgbClr r="0" g="0" b="0"/>
        </a:lnRef>
        <a:fillRef idx="1">
          <a:scrgbClr r="0" g="0" b="0"/>
        </a:fillRef>
        <a:effectRef idx="0">
          <a:scrgbClr r="0" g="0" b="0"/>
        </a:effectRef>
        <a:fontRef idx="minor"/>
      </dsp:style>
    </dsp:sp>
    <dsp:sp modelId="{601E0527-E07A-4316-A892-DCB1A69A0B1F}">
      <dsp:nvSpPr>
        <dsp:cNvPr id="0" name=""/>
        <dsp:cNvSpPr/>
      </dsp:nvSpPr>
      <dsp:spPr>
        <a:xfrm>
          <a:off x="1357704" y="3032385"/>
          <a:ext cx="8952151" cy="870267"/>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73660" rIns="73660" bIns="73660" numCol="1" spcCol="1270" anchor="ctr" anchorCtr="0">
          <a:noAutofit/>
        </a:bodyPr>
        <a:lstStyle/>
        <a:p>
          <a:pPr lvl="0" algn="l" defTabSz="1289050">
            <a:lnSpc>
              <a:spcPct val="90000"/>
            </a:lnSpc>
            <a:spcBef>
              <a:spcPct val="0"/>
            </a:spcBef>
            <a:spcAft>
              <a:spcPct val="35000"/>
            </a:spcAft>
          </a:pPr>
          <a:r>
            <a:rPr lang="en-US" sz="2900" kern="1200" dirty="0">
              <a:latin typeface="Times New Roman" panose="02020603050405020304" pitchFamily="18" charset="0"/>
              <a:cs typeface="Times New Roman" panose="02020603050405020304" pitchFamily="18" charset="0"/>
            </a:rPr>
            <a:t>  </a:t>
          </a:r>
          <a:r>
            <a:rPr lang="en-US" sz="4400" kern="1200" dirty="0" err="1">
              <a:solidFill>
                <a:srgbClr val="FFFF00"/>
              </a:solidFill>
              <a:latin typeface="Times New Roman" panose="02020603050405020304" pitchFamily="18" charset="0"/>
              <a:cs typeface="Times New Roman" panose="02020603050405020304" pitchFamily="18" charset="0"/>
            </a:rPr>
            <a:t>Phần</a:t>
          </a:r>
          <a:r>
            <a:rPr lang="en-US" sz="4400" kern="1200" dirty="0">
              <a:solidFill>
                <a:srgbClr val="FFFF00"/>
              </a:solidFill>
              <a:latin typeface="Times New Roman" panose="02020603050405020304" pitchFamily="18" charset="0"/>
              <a:cs typeface="Times New Roman" panose="02020603050405020304" pitchFamily="18" charset="0"/>
            </a:rPr>
            <a:t> </a:t>
          </a:r>
          <a:r>
            <a:rPr lang="en-US" sz="4400" kern="1200" dirty="0" err="1">
              <a:solidFill>
                <a:srgbClr val="FFFF00"/>
              </a:solidFill>
              <a:latin typeface="Times New Roman" panose="02020603050405020304" pitchFamily="18" charset="0"/>
              <a:cs typeface="Times New Roman" panose="02020603050405020304" pitchFamily="18" charset="0"/>
            </a:rPr>
            <a:t>kết</a:t>
          </a:r>
          <a:r>
            <a:rPr lang="en-US" sz="4400" kern="1200" dirty="0">
              <a:solidFill>
                <a:srgbClr val="FFFF00"/>
              </a:solidFill>
              <a:latin typeface="Times New Roman" panose="02020603050405020304" pitchFamily="18" charset="0"/>
              <a:cs typeface="Times New Roman" panose="02020603050405020304" pitchFamily="18" charset="0"/>
            </a:rPr>
            <a:t> </a:t>
          </a:r>
          <a:r>
            <a:rPr lang="en-US" sz="4400" kern="1200" dirty="0" err="1">
              <a:solidFill>
                <a:srgbClr val="FFFF00"/>
              </a:solidFill>
              <a:latin typeface="Times New Roman" panose="02020603050405020304" pitchFamily="18" charset="0"/>
              <a:cs typeface="Times New Roman" panose="02020603050405020304" pitchFamily="18" charset="0"/>
            </a:rPr>
            <a:t>luận</a:t>
          </a:r>
          <a:endParaRPr lang="en-US" sz="4400" kern="1200" dirty="0">
            <a:solidFill>
              <a:srgbClr val="FFFF00"/>
            </a:solidFill>
            <a:latin typeface="Times New Roman" panose="02020603050405020304" pitchFamily="18" charset="0"/>
            <a:cs typeface="Times New Roman" panose="02020603050405020304" pitchFamily="18" charset="0"/>
          </a:endParaRPr>
        </a:p>
      </dsp:txBody>
      <dsp:txXfrm>
        <a:off x="1357704" y="3032385"/>
        <a:ext cx="8952151" cy="870267"/>
      </dsp:txXfrm>
    </dsp:sp>
    <dsp:sp modelId="{525B5840-FA96-4803-AD2A-96C56161FBB6}">
      <dsp:nvSpPr>
        <dsp:cNvPr id="0" name=""/>
        <dsp:cNvSpPr/>
      </dsp:nvSpPr>
      <dsp:spPr>
        <a:xfrm>
          <a:off x="219504" y="2937152"/>
          <a:ext cx="1087834" cy="1087834"/>
        </a:xfrm>
        <a:prstGeom prst="ellipse">
          <a:avLst/>
        </a:prstGeom>
        <a:blipFill rotWithShape="0">
          <a:blip xmlns:r="http://schemas.openxmlformats.org/officeDocument/2006/relationships" r:embed="rId3">
            <a:alphaModFix amt="78000"/>
          </a:blip>
          <a:stretch>
            <a:fillRect/>
          </a:stretch>
        </a:blip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9649C-C510-4EB2-BFF0-24BCA73634F9}">
      <dsp:nvSpPr>
        <dsp:cNvPr id="0" name=""/>
        <dsp:cNvSpPr/>
      </dsp:nvSpPr>
      <dsp:spPr>
        <a:xfrm>
          <a:off x="0" y="0"/>
          <a:ext cx="9798928" cy="18006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US" sz="4500" kern="1200" dirty="0">
              <a:solidFill>
                <a:srgbClr val="FF0000"/>
              </a:solidFill>
              <a:latin typeface="Times New Roman" panose="02020603050405020304" pitchFamily="18" charset="0"/>
              <a:cs typeface="Times New Roman" panose="02020603050405020304" pitchFamily="18" charset="0"/>
            </a:rPr>
            <a:t>BÀI THUYẾT TRÌNH GỒM CÓ 3 PHẦN</a:t>
          </a:r>
        </a:p>
      </dsp:txBody>
      <dsp:txXfrm>
        <a:off x="2139852" y="0"/>
        <a:ext cx="7659075" cy="1800665"/>
      </dsp:txXfrm>
    </dsp:sp>
    <dsp:sp modelId="{EF2205CB-5985-4EB8-A3F3-AB76D92F10AA}">
      <dsp:nvSpPr>
        <dsp:cNvPr id="0" name=""/>
        <dsp:cNvSpPr/>
      </dsp:nvSpPr>
      <dsp:spPr>
        <a:xfrm>
          <a:off x="180066" y="180066"/>
          <a:ext cx="1959785" cy="1440532"/>
        </a:xfrm>
        <a:prstGeom prst="roundRect">
          <a:avLst>
            <a:gd name="adj" fmla="val 10000"/>
          </a:avLst>
        </a:prstGeom>
        <a:blipFill>
          <a:blip xmlns:r="http://schemas.openxmlformats.org/officeDocument/2006/relationships" r:embed="rId1">
            <a:alphaModFix amt="78000"/>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1AFC91-16BD-4DF9-98ED-060AE063830D}" type="datetimeFigureOut">
              <a:rPr lang="en-US" smtClean="0"/>
              <a:t>12/2/2025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2D110C-2B1F-45F7-BE2B-AB6CF6ACB484}" type="slidenum">
              <a:rPr lang="en-US" smtClean="0"/>
              <a:t>‹#›</a:t>
            </a:fld>
            <a:endParaRPr lang="en-US"/>
          </a:p>
        </p:txBody>
      </p:sp>
    </p:spTree>
    <p:extLst>
      <p:ext uri="{BB962C8B-B14F-4D97-AF65-F5344CB8AC3E}">
        <p14:creationId xmlns:p14="http://schemas.microsoft.com/office/powerpoint/2010/main" val="1734698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EEF7893-9BBB-4A14-8B45-0AAE3A999004}"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D457E4-C0AA-4FB8-AB4F-71BCA22FB492}" type="slidenum">
              <a:rPr lang="en-US" smtClean="0"/>
              <a:t>‹#›</a:t>
            </a:fld>
            <a:endParaRPr lang="en-US"/>
          </a:p>
        </p:txBody>
      </p:sp>
    </p:spTree>
    <p:extLst>
      <p:ext uri="{BB962C8B-B14F-4D97-AF65-F5344CB8AC3E}">
        <p14:creationId xmlns:p14="http://schemas.microsoft.com/office/powerpoint/2010/main" val="106549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EF7893-9BBB-4A14-8B45-0AAE3A999004}"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D457E4-C0AA-4FB8-AB4F-71BCA22FB492}" type="slidenum">
              <a:rPr lang="en-US" smtClean="0"/>
              <a:t>‹#›</a:t>
            </a:fld>
            <a:endParaRPr lang="en-US"/>
          </a:p>
        </p:txBody>
      </p:sp>
    </p:spTree>
    <p:extLst>
      <p:ext uri="{BB962C8B-B14F-4D97-AF65-F5344CB8AC3E}">
        <p14:creationId xmlns:p14="http://schemas.microsoft.com/office/powerpoint/2010/main" val="2059043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EF7893-9BBB-4A14-8B45-0AAE3A999004}"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D457E4-C0AA-4FB8-AB4F-71BCA22FB492}" type="slidenum">
              <a:rPr lang="en-US" smtClean="0"/>
              <a:t>‹#›</a:t>
            </a:fld>
            <a:endParaRPr lang="en-US"/>
          </a:p>
        </p:txBody>
      </p:sp>
    </p:spTree>
    <p:extLst>
      <p:ext uri="{BB962C8B-B14F-4D97-AF65-F5344CB8AC3E}">
        <p14:creationId xmlns:p14="http://schemas.microsoft.com/office/powerpoint/2010/main" val="1315383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55C54A6B-49DC-4CB2-9793-2B983B1F7DB7}" type="datetimeFigureOut">
              <a:rPr lang="en-US"/>
              <a:pPr>
                <a:defRPr/>
              </a:pPr>
              <a:t>12/2/2025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94351C3D-1A38-434C-8DA6-B7289867645D}" type="slidenum">
              <a:rPr lang="en-US"/>
              <a:pPr>
                <a:defRPr/>
              </a:pPr>
              <a:t>‹#›</a:t>
            </a:fld>
            <a:endParaRPr lang="en-US"/>
          </a:p>
        </p:txBody>
      </p:sp>
    </p:spTree>
    <p:extLst>
      <p:ext uri="{BB962C8B-B14F-4D97-AF65-F5344CB8AC3E}">
        <p14:creationId xmlns:p14="http://schemas.microsoft.com/office/powerpoint/2010/main" val="2373316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EF7893-9BBB-4A14-8B45-0AAE3A999004}"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D457E4-C0AA-4FB8-AB4F-71BCA22FB492}" type="slidenum">
              <a:rPr lang="en-US" smtClean="0"/>
              <a:t>‹#›</a:t>
            </a:fld>
            <a:endParaRPr lang="en-US"/>
          </a:p>
        </p:txBody>
      </p:sp>
    </p:spTree>
    <p:extLst>
      <p:ext uri="{BB962C8B-B14F-4D97-AF65-F5344CB8AC3E}">
        <p14:creationId xmlns:p14="http://schemas.microsoft.com/office/powerpoint/2010/main" val="2450226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EEF7893-9BBB-4A14-8B45-0AAE3A999004}"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D457E4-C0AA-4FB8-AB4F-71BCA22FB492}" type="slidenum">
              <a:rPr lang="en-US" smtClean="0"/>
              <a:t>‹#›</a:t>
            </a:fld>
            <a:endParaRPr lang="en-US"/>
          </a:p>
        </p:txBody>
      </p:sp>
    </p:spTree>
    <p:extLst>
      <p:ext uri="{BB962C8B-B14F-4D97-AF65-F5344CB8AC3E}">
        <p14:creationId xmlns:p14="http://schemas.microsoft.com/office/powerpoint/2010/main" val="2808784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EF7893-9BBB-4A14-8B45-0AAE3A999004}"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D457E4-C0AA-4FB8-AB4F-71BCA22FB492}" type="slidenum">
              <a:rPr lang="en-US" smtClean="0"/>
              <a:t>‹#›</a:t>
            </a:fld>
            <a:endParaRPr lang="en-US"/>
          </a:p>
        </p:txBody>
      </p:sp>
    </p:spTree>
    <p:extLst>
      <p:ext uri="{BB962C8B-B14F-4D97-AF65-F5344CB8AC3E}">
        <p14:creationId xmlns:p14="http://schemas.microsoft.com/office/powerpoint/2010/main" val="3211979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EF7893-9BBB-4A14-8B45-0AAE3A999004}" type="datetimeFigureOut">
              <a:rPr lang="en-US" smtClean="0"/>
              <a:t>12/2/2025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D457E4-C0AA-4FB8-AB4F-71BCA22FB492}" type="slidenum">
              <a:rPr lang="en-US" smtClean="0"/>
              <a:t>‹#›</a:t>
            </a:fld>
            <a:endParaRPr lang="en-US"/>
          </a:p>
        </p:txBody>
      </p:sp>
    </p:spTree>
    <p:extLst>
      <p:ext uri="{BB962C8B-B14F-4D97-AF65-F5344CB8AC3E}">
        <p14:creationId xmlns:p14="http://schemas.microsoft.com/office/powerpoint/2010/main" val="3516804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EF7893-9BBB-4A14-8B45-0AAE3A999004}" type="datetimeFigureOut">
              <a:rPr lang="en-US" smtClean="0"/>
              <a:t>12/2/2025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D457E4-C0AA-4FB8-AB4F-71BCA22FB492}" type="slidenum">
              <a:rPr lang="en-US" smtClean="0"/>
              <a:t>‹#›</a:t>
            </a:fld>
            <a:endParaRPr lang="en-US"/>
          </a:p>
        </p:txBody>
      </p:sp>
    </p:spTree>
    <p:extLst>
      <p:ext uri="{BB962C8B-B14F-4D97-AF65-F5344CB8AC3E}">
        <p14:creationId xmlns:p14="http://schemas.microsoft.com/office/powerpoint/2010/main" val="2442802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EF7893-9BBB-4A14-8B45-0AAE3A999004}" type="datetimeFigureOut">
              <a:rPr lang="en-US" smtClean="0"/>
              <a:t>12/2/2025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D457E4-C0AA-4FB8-AB4F-71BCA22FB492}" type="slidenum">
              <a:rPr lang="en-US" smtClean="0"/>
              <a:t>‹#›</a:t>
            </a:fld>
            <a:endParaRPr lang="en-US"/>
          </a:p>
        </p:txBody>
      </p:sp>
    </p:spTree>
    <p:extLst>
      <p:ext uri="{BB962C8B-B14F-4D97-AF65-F5344CB8AC3E}">
        <p14:creationId xmlns:p14="http://schemas.microsoft.com/office/powerpoint/2010/main" val="2731243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EEF7893-9BBB-4A14-8B45-0AAE3A999004}"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D457E4-C0AA-4FB8-AB4F-71BCA22FB492}" type="slidenum">
              <a:rPr lang="en-US" smtClean="0"/>
              <a:t>‹#›</a:t>
            </a:fld>
            <a:endParaRPr lang="en-US"/>
          </a:p>
        </p:txBody>
      </p:sp>
    </p:spTree>
    <p:extLst>
      <p:ext uri="{BB962C8B-B14F-4D97-AF65-F5344CB8AC3E}">
        <p14:creationId xmlns:p14="http://schemas.microsoft.com/office/powerpoint/2010/main" val="1362473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EEF7893-9BBB-4A14-8B45-0AAE3A999004}"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D457E4-C0AA-4FB8-AB4F-71BCA22FB492}" type="slidenum">
              <a:rPr lang="en-US" smtClean="0"/>
              <a:t>‹#›</a:t>
            </a:fld>
            <a:endParaRPr lang="en-US"/>
          </a:p>
        </p:txBody>
      </p:sp>
    </p:spTree>
    <p:extLst>
      <p:ext uri="{BB962C8B-B14F-4D97-AF65-F5344CB8AC3E}">
        <p14:creationId xmlns:p14="http://schemas.microsoft.com/office/powerpoint/2010/main" val="366566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EF7893-9BBB-4A14-8B45-0AAE3A999004}" type="datetimeFigureOut">
              <a:rPr lang="en-US" smtClean="0"/>
              <a:t>12/2/2025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D457E4-C0AA-4FB8-AB4F-71BCA22FB492}" type="slidenum">
              <a:rPr lang="en-US" smtClean="0"/>
              <a:t>‹#›</a:t>
            </a:fld>
            <a:endParaRPr lang="en-US"/>
          </a:p>
        </p:txBody>
      </p:sp>
    </p:spTree>
    <p:extLst>
      <p:ext uri="{BB962C8B-B14F-4D97-AF65-F5344CB8AC3E}">
        <p14:creationId xmlns:p14="http://schemas.microsoft.com/office/powerpoint/2010/main" val="2272177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g"/><Relationship Id="rId1" Type="http://schemas.openxmlformats.org/officeDocument/2006/relationships/slideLayout" Target="../slideLayouts/slideLayout7.xml"/><Relationship Id="rId5" Type="http://schemas.openxmlformats.org/officeDocument/2006/relationships/image" Target="../media/image24.gif"/><Relationship Id="rId4" Type="http://schemas.openxmlformats.org/officeDocument/2006/relationships/image" Target="../media/image23.gi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27.jpg"/><Relationship Id="rId5" Type="http://schemas.openxmlformats.org/officeDocument/2006/relationships/image" Target="../media/image26.jpeg"/><Relationship Id="rId4" Type="http://schemas.openxmlformats.org/officeDocument/2006/relationships/image" Target="../media/image25.emf"/></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oleObject" Target="../embeddings/oleObject1.bin"/><Relationship Id="rId7" Type="http://schemas.openxmlformats.org/officeDocument/2006/relationships/image" Target="../media/image28.png"/><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27.jpg"/><Relationship Id="rId5" Type="http://schemas.openxmlformats.org/officeDocument/2006/relationships/image" Target="../media/image26.jpeg"/><Relationship Id="rId4" Type="http://schemas.openxmlformats.org/officeDocument/2006/relationships/image" Target="../media/image25.emf"/></Relationships>
</file>

<file path=ppt/slides/_rels/slide14.xml.rels><?xml version="1.0" encoding="UTF-8" standalone="yes"?>
<Relationships xmlns="http://schemas.openxmlformats.org/package/2006/relationships"><Relationship Id="rId8" Type="http://schemas.openxmlformats.org/officeDocument/2006/relationships/image" Target="../media/image33.gif"/><Relationship Id="rId3" Type="http://schemas.openxmlformats.org/officeDocument/2006/relationships/oleObject" Target="../embeddings/oleObject2.bin"/><Relationship Id="rId7" Type="http://schemas.openxmlformats.org/officeDocument/2006/relationships/image" Target="../media/image32.jp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5.emf"/></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1.xml"/><Relationship Id="rId6" Type="http://schemas.openxmlformats.org/officeDocument/2006/relationships/image" Target="../media/image38.gif"/><Relationship Id="rId5" Type="http://schemas.openxmlformats.org/officeDocument/2006/relationships/image" Target="../media/image37.gif"/><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g"/><Relationship Id="rId1" Type="http://schemas.openxmlformats.org/officeDocument/2006/relationships/slideLayout" Target="../slideLayouts/slideLayout4.xml"/><Relationship Id="rId5" Type="http://schemas.openxmlformats.org/officeDocument/2006/relationships/image" Target="../media/image42.gif"/><Relationship Id="rId4" Type="http://schemas.openxmlformats.org/officeDocument/2006/relationships/image" Target="../media/image41.wmf"/></Relationships>
</file>

<file path=ppt/slides/_rels/slide17.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1.wmf"/><Relationship Id="rId7" Type="http://schemas.openxmlformats.org/officeDocument/2006/relationships/image" Target="../media/image47.gif"/><Relationship Id="rId2" Type="http://schemas.openxmlformats.org/officeDocument/2006/relationships/image" Target="../media/image33.gif"/><Relationship Id="rId1" Type="http://schemas.openxmlformats.org/officeDocument/2006/relationships/slideLayout" Target="../slideLayouts/slideLayout7.xml"/><Relationship Id="rId6" Type="http://schemas.openxmlformats.org/officeDocument/2006/relationships/image" Target="../media/image46.wmf"/><Relationship Id="rId5" Type="http://schemas.openxmlformats.org/officeDocument/2006/relationships/image" Target="../media/image45.gif"/><Relationship Id="rId4" Type="http://schemas.openxmlformats.org/officeDocument/2006/relationships/image" Target="../media/image40.gif"/></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5.gif"/><Relationship Id="rId5" Type="http://schemas.openxmlformats.org/officeDocument/2006/relationships/image" Target="../media/image14.gif"/><Relationship Id="rId4" Type="http://schemas.openxmlformats.org/officeDocument/2006/relationships/image" Target="../media/image13.gif"/></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8160" y="653143"/>
            <a:ext cx="11155679" cy="1849115"/>
          </a:xfrm>
        </p:spPr>
        <p:txBody>
          <a:bodyPr>
            <a:normAutofit fontScale="90000"/>
          </a:bodyPr>
          <a:lstStyle/>
          <a:p>
            <a:r>
              <a:rPr lang="vi-VN" sz="2200" b="1" dirty="0">
                <a:solidFill>
                  <a:srgbClr val="FF0000"/>
                </a:solidFill>
                <a:latin typeface="Times New Roman" panose="02020603050405020304" pitchFamily="18" charset="0"/>
                <a:cs typeface="Times New Roman" panose="02020603050405020304" pitchFamily="18" charset="0"/>
              </a:rPr>
              <a:t>ỦY BAN NHÂN DÂN </a:t>
            </a:r>
            <a:r>
              <a:rPr lang="en-US" sz="2200" b="1" dirty="0">
                <a:solidFill>
                  <a:srgbClr val="FF0000"/>
                </a:solidFill>
                <a:latin typeface="Times New Roman" panose="02020603050405020304" pitchFamily="18" charset="0"/>
                <a:cs typeface="Times New Roman" panose="02020603050405020304" pitchFamily="18" charset="0"/>
              </a:rPr>
              <a:t>HUYỆN </a:t>
            </a:r>
            <a:r>
              <a:rPr lang="vi-VN" sz="2200" b="1" dirty="0">
                <a:solidFill>
                  <a:srgbClr val="FF0000"/>
                </a:solidFill>
                <a:latin typeface="Times New Roman" panose="02020603050405020304" pitchFamily="18" charset="0"/>
                <a:cs typeface="Times New Roman" panose="02020603050405020304" pitchFamily="18" charset="0"/>
              </a:rPr>
              <a:t>AN LÃO</a:t>
            </a:r>
            <a:r>
              <a:rPr lang="en-US" sz="2200" b="1" dirty="0">
                <a:solidFill>
                  <a:srgbClr val="FF0000"/>
                </a:solidFill>
                <a:latin typeface="Times New Roman" panose="02020603050405020304" pitchFamily="18" charset="0"/>
                <a:cs typeface="Times New Roman" panose="02020603050405020304" pitchFamily="18" charset="0"/>
              </a:rPr>
              <a:t/>
            </a:r>
            <a:br>
              <a:rPr lang="en-US" sz="2200" b="1" dirty="0">
                <a:solidFill>
                  <a:srgbClr val="FF0000"/>
                </a:solidFill>
                <a:latin typeface="Times New Roman" panose="02020603050405020304" pitchFamily="18" charset="0"/>
                <a:cs typeface="Times New Roman" panose="02020603050405020304" pitchFamily="18" charset="0"/>
              </a:rPr>
            </a:br>
            <a:r>
              <a:rPr lang="en-US" sz="2200" b="1" dirty="0">
                <a:solidFill>
                  <a:srgbClr val="FF0000"/>
                </a:solidFill>
                <a:latin typeface="Times New Roman" panose="02020603050405020304" pitchFamily="18" charset="0"/>
                <a:cs typeface="Times New Roman" panose="02020603050405020304" pitchFamily="18" charset="0"/>
              </a:rPr>
              <a:t>TRƯỜNG MẦM NON </a:t>
            </a:r>
            <a:r>
              <a:rPr lang="en-US" sz="2200" b="1" dirty="0" smtClean="0">
                <a:solidFill>
                  <a:srgbClr val="FF0000"/>
                </a:solidFill>
                <a:latin typeface="Times New Roman" panose="02020603050405020304" pitchFamily="18" charset="0"/>
                <a:cs typeface="Times New Roman" panose="02020603050405020304" pitchFamily="18" charset="0"/>
              </a:rPr>
              <a:t>QUANG TRUNG</a:t>
            </a:r>
            <a:r>
              <a:rPr lang="en-US" sz="3100" dirty="0">
                <a:solidFill>
                  <a:srgbClr val="0070C0"/>
                </a:solidFill>
                <a:latin typeface="Times New Roman" panose="02020603050405020304" pitchFamily="18" charset="0"/>
                <a:cs typeface="Times New Roman" panose="02020603050405020304" pitchFamily="18" charset="0"/>
              </a:rPr>
              <a:t/>
            </a:r>
            <a:br>
              <a:rPr lang="en-US" sz="3100" dirty="0">
                <a:solidFill>
                  <a:srgbClr val="0070C0"/>
                </a:solidFill>
                <a:latin typeface="Times New Roman" panose="02020603050405020304" pitchFamily="18" charset="0"/>
                <a:cs typeface="Times New Roman" panose="02020603050405020304" pitchFamily="18" charset="0"/>
              </a:rPr>
            </a:br>
            <a:r>
              <a:rPr lang="vi-VN" sz="3100" dirty="0">
                <a:solidFill>
                  <a:srgbClr val="0070C0"/>
                </a:solidFill>
                <a:latin typeface="Times New Roman" panose="02020603050405020304" pitchFamily="18" charset="0"/>
                <a:cs typeface="Times New Roman" panose="02020603050405020304" pitchFamily="18" charset="0"/>
              </a:rPr>
              <a:t/>
            </a:r>
            <a:br>
              <a:rPr lang="vi-VN" sz="3100" dirty="0">
                <a:solidFill>
                  <a:srgbClr val="0070C0"/>
                </a:solidFill>
                <a:latin typeface="Times New Roman" panose="02020603050405020304" pitchFamily="18" charset="0"/>
                <a:cs typeface="Times New Roman" panose="02020603050405020304" pitchFamily="18" charset="0"/>
              </a:rPr>
            </a:br>
            <a:r>
              <a:rPr lang="vi-VN" sz="3100" dirty="0">
                <a:solidFill>
                  <a:srgbClr val="0070C0"/>
                </a:solidFill>
                <a:latin typeface="Times New Roman" panose="02020603050405020304" pitchFamily="18" charset="0"/>
                <a:cs typeface="Times New Roman" panose="02020603050405020304" pitchFamily="18" charset="0"/>
              </a:rPr>
              <a:t/>
            </a:r>
            <a:br>
              <a:rPr lang="vi-VN" sz="3100" dirty="0">
                <a:solidFill>
                  <a:srgbClr val="0070C0"/>
                </a:solidFill>
                <a:latin typeface="Times New Roman" panose="02020603050405020304" pitchFamily="18" charset="0"/>
                <a:cs typeface="Times New Roman" panose="02020603050405020304" pitchFamily="18" charset="0"/>
              </a:rPr>
            </a:br>
            <a:r>
              <a:rPr lang="en-US" sz="3100" dirty="0">
                <a:solidFill>
                  <a:srgbClr val="0070C0"/>
                </a:solidFill>
                <a:latin typeface="Times New Roman" panose="02020603050405020304" pitchFamily="18" charset="0"/>
                <a:cs typeface="Times New Roman" panose="02020603050405020304" pitchFamily="18" charset="0"/>
              </a:rPr>
              <a:t/>
            </a:r>
            <a:br>
              <a:rPr lang="en-US" sz="3100" dirty="0">
                <a:solidFill>
                  <a:srgbClr val="0070C0"/>
                </a:solidFill>
                <a:latin typeface="Times New Roman" panose="02020603050405020304" pitchFamily="18" charset="0"/>
                <a:cs typeface="Times New Roman" panose="02020603050405020304" pitchFamily="18" charset="0"/>
              </a:rPr>
            </a:br>
            <a:r>
              <a:rPr lang="en-US" sz="4400" dirty="0">
                <a:solidFill>
                  <a:srgbClr val="0070C0"/>
                </a:solidFill>
                <a:latin typeface="Times New Roman" panose="02020603050405020304" pitchFamily="18" charset="0"/>
                <a:cs typeface="Times New Roman" panose="02020603050405020304" pitchFamily="18" charset="0"/>
              </a:rPr>
              <a:t>HỘI THI GIÁO VIÊN DẠY GIỎI CẤP TRƯỜNG</a:t>
            </a:r>
            <a:endParaRPr lang="en-US" sz="4400" dirty="0"/>
          </a:p>
        </p:txBody>
      </p:sp>
      <p:sp>
        <p:nvSpPr>
          <p:cNvPr id="3" name="Subtitle 2"/>
          <p:cNvSpPr>
            <a:spLocks noGrp="1"/>
          </p:cNvSpPr>
          <p:nvPr>
            <p:ph type="subTitle" idx="1"/>
          </p:nvPr>
        </p:nvSpPr>
        <p:spPr>
          <a:xfrm>
            <a:off x="1337387" y="2995127"/>
            <a:ext cx="9710057" cy="1707502"/>
          </a:xfrm>
        </p:spPr>
        <p:txBody>
          <a:bodyPr>
            <a:normAutofit fontScale="25000" lnSpcReduction="20000"/>
          </a:bodyPr>
          <a:lstStyle/>
          <a:p>
            <a:pPr algn="ctr">
              <a:lnSpc>
                <a:spcPct val="150000"/>
              </a:lnSpc>
            </a:pPr>
            <a:r>
              <a:rPr lang="en-US" sz="9600" i="1" dirty="0">
                <a:solidFill>
                  <a:srgbClr val="0070C0"/>
                </a:solidFill>
                <a:latin typeface="Times New Roman" panose="02020603050405020304" pitchFamily="18" charset="0"/>
                <a:cs typeface="Times New Roman" panose="02020603050405020304" pitchFamily="18" charset="0"/>
              </a:rPr>
              <a:t>BÀI THUYẾT TRÌNH </a:t>
            </a:r>
            <a:r>
              <a:rPr lang="en-US" sz="9600" dirty="0">
                <a:solidFill>
                  <a:srgbClr val="0070C0"/>
                </a:solidFill>
                <a:latin typeface="Times New Roman" panose="02020603050405020304" pitchFamily="18" charset="0"/>
                <a:cs typeface="Times New Roman" panose="02020603050405020304" pitchFamily="18" charset="0"/>
              </a:rPr>
              <a:t>: </a:t>
            </a:r>
            <a:r>
              <a:rPr lang="en-US" sz="9600" b="1" i="1" dirty="0">
                <a:effectLst/>
                <a:latin typeface="Times New Roman" panose="02020603050405020304" pitchFamily="18" charset="0"/>
                <a:ea typeface="Times New Roman" panose="02020603050405020304" pitchFamily="18" charset="0"/>
                <a:cs typeface="Times New Roman" panose="02020603050405020304" pitchFamily="18" charset="0"/>
              </a:rPr>
              <a:t>MỘT SỐ BIỆN PHÁP PHÁT TRIỂN VẬN ĐỘNG </a:t>
            </a:r>
            <a:endParaRPr lang="en-US" sz="9600" b="1" i="1" dirty="0">
              <a:effectLst/>
              <a:latin typeface=".VnTime"/>
              <a:ea typeface="Times New Roman" panose="02020603050405020304" pitchFamily="18" charset="0"/>
              <a:cs typeface="Times New Roman" panose="02020603050405020304" pitchFamily="18" charset="0"/>
            </a:endParaRPr>
          </a:p>
          <a:p>
            <a:pPr algn="ctr">
              <a:lnSpc>
                <a:spcPct val="150000"/>
              </a:lnSpc>
            </a:pPr>
            <a:r>
              <a:rPr lang="en-US" sz="9600" b="1" i="1" dirty="0">
                <a:effectLst/>
                <a:latin typeface="Times New Roman" panose="02020603050405020304" pitchFamily="18" charset="0"/>
                <a:ea typeface="Times New Roman" panose="02020603050405020304" pitchFamily="18" charset="0"/>
                <a:cs typeface="Times New Roman" panose="02020603050405020304" pitchFamily="18" charset="0"/>
              </a:rPr>
              <a:t>CHO TRẺ 24 – 36 THÁNG TUỔI Ở TRƯỜNG MẦM NON </a:t>
            </a:r>
            <a:r>
              <a:rPr lang="en-US" sz="9600" b="1" i="1" dirty="0" smtClean="0">
                <a:effectLst/>
                <a:latin typeface="Times New Roman" panose="02020603050405020304" pitchFamily="18" charset="0"/>
                <a:ea typeface="Times New Roman" panose="02020603050405020304" pitchFamily="18" charset="0"/>
                <a:cs typeface="Times New Roman" panose="02020603050405020304" pitchFamily="18" charset="0"/>
              </a:rPr>
              <a:t>QUANG TRUNG</a:t>
            </a:r>
            <a:endParaRPr lang="en-US" sz="9600" b="1" i="1" dirty="0">
              <a:effectLst/>
              <a:latin typeface=".VnTime"/>
              <a:ea typeface="Times New Roman" panose="02020603050405020304" pitchFamily="18" charset="0"/>
              <a:cs typeface="Times New Roman" panose="02020603050405020304" pitchFamily="18" charset="0"/>
            </a:endParaRPr>
          </a:p>
          <a:p>
            <a:endParaRPr lang="en-US" sz="9600" b="1" dirty="0">
              <a:solidFill>
                <a:srgbClr val="0070C0"/>
              </a:solidFill>
              <a:latin typeface="Times New Roman" panose="02020603050405020304" pitchFamily="18" charset="0"/>
              <a:cs typeface="Times New Roman" panose="02020603050405020304" pitchFamily="18" charset="0"/>
            </a:endParaRPr>
          </a:p>
          <a:p>
            <a:endParaRPr lang="en-US" sz="9600" b="1" dirty="0">
              <a:solidFill>
                <a:srgbClr val="0070C0"/>
              </a:solidFill>
              <a:latin typeface="Times New Roman" panose="02020603050405020304" pitchFamily="18" charset="0"/>
              <a:cs typeface="Times New Roman" panose="02020603050405020304" pitchFamily="18" charset="0"/>
            </a:endParaRPr>
          </a:p>
          <a:p>
            <a:r>
              <a:rPr lang="en-US" sz="9600" b="1" dirty="0">
                <a:solidFill>
                  <a:srgbClr val="FF0000"/>
                </a:solidFill>
                <a:latin typeface="Times New Roman" panose="02020603050405020304" pitchFamily="18" charset="0"/>
                <a:cs typeface="Times New Roman" panose="02020603050405020304" pitchFamily="18" charset="0"/>
              </a:rPr>
              <a:t>GIÁO VIÊN : </a:t>
            </a:r>
            <a:r>
              <a:rPr lang="en-US" sz="9600" b="1" dirty="0" smtClean="0">
                <a:solidFill>
                  <a:srgbClr val="FF0000"/>
                </a:solidFill>
                <a:latin typeface="Times New Roman" panose="02020603050405020304" pitchFamily="18" charset="0"/>
                <a:cs typeface="Times New Roman" panose="02020603050405020304" pitchFamily="18" charset="0"/>
              </a:rPr>
              <a:t>TRỊNH THỊ SUỐT</a:t>
            </a:r>
            <a:endParaRPr lang="en-US" sz="9600" b="1" dirty="0">
              <a:solidFill>
                <a:srgbClr val="FF0000"/>
              </a:solidFill>
              <a:latin typeface="Times New Roman" panose="02020603050405020304" pitchFamily="18" charset="0"/>
              <a:cs typeface="Times New Roman" panose="02020603050405020304" pitchFamily="18" charset="0"/>
            </a:endParaRPr>
          </a:p>
          <a:p>
            <a:r>
              <a:rPr lang="en-US" sz="9600" b="1" dirty="0">
                <a:solidFill>
                  <a:srgbClr val="FF0000"/>
                </a:solidFill>
                <a:latin typeface="Times New Roman" panose="02020603050405020304" pitchFamily="18" charset="0"/>
                <a:cs typeface="Times New Roman" panose="02020603050405020304" pitchFamily="18" charset="0"/>
              </a:rPr>
              <a:t>ĐƠN VỊ: TRƯỜNG MẦM NON </a:t>
            </a:r>
            <a:r>
              <a:rPr lang="en-US" sz="9600" b="1" dirty="0" smtClean="0">
                <a:solidFill>
                  <a:srgbClr val="FF0000"/>
                </a:solidFill>
                <a:latin typeface="Times New Roman" panose="02020603050405020304" pitchFamily="18" charset="0"/>
                <a:cs typeface="Times New Roman" panose="02020603050405020304" pitchFamily="18" charset="0"/>
              </a:rPr>
              <a:t>QUANG TRUNG</a:t>
            </a:r>
            <a:endParaRPr lang="en-US" sz="9600" b="1" dirty="0">
              <a:solidFill>
                <a:srgbClr val="FF0000"/>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82120219"/>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21021" y="796745"/>
            <a:ext cx="1828800" cy="54864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pt-BR"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Biện pháp 2. Trang trí lớp học.</a:t>
            </a:r>
            <a:endParaRPr lang="en-US" sz="4000" dirty="0">
              <a:solidFill>
                <a:srgbClr val="FF0000"/>
              </a:solidFill>
              <a:latin typeface=".VnTime"/>
              <a:ea typeface="Times New Roman" panose="02020603050405020304" pitchFamily="18" charset="0"/>
              <a:cs typeface="Times New Roman" panose="02020603050405020304" pitchFamily="18" charset="0"/>
            </a:endParaRPr>
          </a:p>
        </p:txBody>
      </p:sp>
      <p:sp>
        <p:nvSpPr>
          <p:cNvPr id="3" name="Right Arrow 2"/>
          <p:cNvSpPr/>
          <p:nvPr/>
        </p:nvSpPr>
        <p:spPr>
          <a:xfrm rot="20641306">
            <a:off x="2731879" y="2917554"/>
            <a:ext cx="1728156" cy="16028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18578756">
            <a:off x="2281628" y="2214513"/>
            <a:ext cx="2587456" cy="12443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2847825">
            <a:off x="2290497" y="4130057"/>
            <a:ext cx="2610919" cy="17254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4448714" y="340660"/>
            <a:ext cx="7438486" cy="1353670"/>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a:solidFill>
                  <a:schemeClr val="tx1"/>
                </a:solidFill>
                <a:latin typeface="Times New Roman" panose="02020603050405020304" pitchFamily="18" charset="0"/>
                <a:ea typeface="Times New Roman" panose="02020603050405020304" pitchFamily="18" charset="0"/>
              </a:rPr>
              <a:t>Muốn trẻ thực hiện tốt các hoạt động giáo dục thì việc đầu tiên phải gây hứng thú cho trẻ khi tới lớp học, trẻ có yêu thích đến lớp thì trẻ mới có hứng thú tham gia các hoạt động khác</a:t>
            </a:r>
            <a:endParaRPr lang="en-US" dirty="0">
              <a:solidFill>
                <a:schemeClr val="tx1"/>
              </a:solidFill>
            </a:endParaRPr>
          </a:p>
        </p:txBody>
      </p:sp>
      <p:sp>
        <p:nvSpPr>
          <p:cNvPr id="22" name="Rounded Rectangle 21"/>
          <p:cNvSpPr/>
          <p:nvPr/>
        </p:nvSpPr>
        <p:spPr>
          <a:xfrm>
            <a:off x="4473822" y="2017060"/>
            <a:ext cx="7474994" cy="1295542"/>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600" dirty="0">
                <a:solidFill>
                  <a:schemeClr val="tx1"/>
                </a:solidFill>
                <a:latin typeface="Times New Roman" panose="02020603050405020304" pitchFamily="18" charset="0"/>
                <a:ea typeface="Times New Roman" panose="02020603050405020304" pitchFamily="18" charset="0"/>
              </a:rPr>
              <a:t>Đối với các góc chơi của trẻ, tôi đã thiết kế và bố trí linh hoạt đảm bảo các yêu cầu quy định như: Đặt tên cho các góc chơi gần gũi dễ hiểu với trẻ</a:t>
            </a:r>
            <a:endParaRPr lang="en-US" sz="1600" dirty="0">
              <a:solidFill>
                <a:schemeClr val="tx1"/>
              </a:solidFill>
              <a:latin typeface="Times New Roman" pitchFamily="18" charset="0"/>
              <a:cs typeface="Times New Roman" pitchFamily="18" charset="0"/>
            </a:endParaRPr>
          </a:p>
        </p:txBody>
      </p:sp>
      <p:sp>
        <p:nvSpPr>
          <p:cNvPr id="23" name="Rounded Rectangle 22"/>
          <p:cNvSpPr/>
          <p:nvPr/>
        </p:nvSpPr>
        <p:spPr>
          <a:xfrm>
            <a:off x="4264194" y="3681366"/>
            <a:ext cx="7742179" cy="1069928"/>
          </a:xfrm>
          <a:prstGeom prst="round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pPr>
            <a:r>
              <a:rPr lang="pt-BR"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 chơi tại các góc là những đồ chơi phù hợp với khả năng chơi của trẻ, đồ chơi phải thu hút và gây hứng thú cho trẻ khi chơi. Ngoài đồ chơi có sẵn thì tôi cùng các giáo viên trong lớp đã tận dụng những nguyên vật liệu có sẵn như: Vỏ hộp sữa chua, hộp đựng cháo, bìa các tông, chai </a:t>
            </a:r>
            <a:r>
              <a:rPr lang="vi-VN"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nhựa...</a:t>
            </a:r>
            <a:endParaRPr lang="en-US" sz="1600" dirty="0">
              <a:latin typeface=".VnTime"/>
              <a:ea typeface="Times New Roman" panose="02020603050405020304" pitchFamily="18" charset="0"/>
              <a:cs typeface="Times New Roman" panose="02020603050405020304" pitchFamily="18" charset="0"/>
            </a:endParaRPr>
          </a:p>
        </p:txBody>
      </p:sp>
      <p:sp>
        <p:nvSpPr>
          <p:cNvPr id="24" name="Rounded Rectangle 23"/>
          <p:cNvSpPr/>
          <p:nvPr/>
        </p:nvSpPr>
        <p:spPr>
          <a:xfrm>
            <a:off x="4345206" y="5095873"/>
            <a:ext cx="7678665" cy="1295962"/>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600" dirty="0">
                <a:solidFill>
                  <a:schemeClr val="tx1"/>
                </a:solidFill>
                <a:latin typeface="Times New Roman" panose="02020603050405020304" pitchFamily="18" charset="0"/>
                <a:ea typeface="Times New Roman" panose="02020603050405020304" pitchFamily="18" charset="0"/>
              </a:rPr>
              <a:t>Môi trường đa dạng, phong phú hấp dẫn sẽ gây hứng thú cho trẻ và tạo ra kết quả của hoạt động cao nhất. Khi tạo được môi trường thân thiện như vậy thì kết quả cho thấy các cháu rất thích đến lớp, đến lớp thích tham gia các hoạt động sôi nổi hơn, không còn tình trạng trẻ khóc hoặc không muốn tham gia hoạt động như những buổi đầu đến lớp</a:t>
            </a:r>
            <a:endParaRPr lang="en-US" sz="1600" dirty="0">
              <a:solidFill>
                <a:schemeClr val="tx1"/>
              </a:solidFill>
              <a:latin typeface="Times New Roman" pitchFamily="18" charset="0"/>
              <a:cs typeface="Times New Roman" pitchFamily="18" charset="0"/>
            </a:endParaRPr>
          </a:p>
        </p:txBody>
      </p:sp>
      <p:sp>
        <p:nvSpPr>
          <p:cNvPr id="26" name="Right Arrow 25"/>
          <p:cNvSpPr/>
          <p:nvPr/>
        </p:nvSpPr>
        <p:spPr>
          <a:xfrm rot="1228646">
            <a:off x="2678764" y="3451495"/>
            <a:ext cx="1714682" cy="17690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7" descr="1153132qsksesct1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8449" y="2783679"/>
            <a:ext cx="658019" cy="462438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7" descr="1153132qsksesct1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7930" y="-794"/>
            <a:ext cx="844398" cy="433004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7" descr="1153132qsksesct1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1647080" y="-1569429"/>
            <a:ext cx="658021" cy="379528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7" descr="1153132qsksesct1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2393382" y="4312726"/>
            <a:ext cx="466165" cy="462438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7" descr="1153132qsksesct1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6274271" y="4326526"/>
            <a:ext cx="438567" cy="462438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7" descr="1153132qsksesct1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10114536" y="4445256"/>
            <a:ext cx="657358" cy="455051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7" descr="1153132qsksesct1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flipH="1">
            <a:off x="5220133" y="-2167643"/>
            <a:ext cx="392219" cy="462438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7" descr="1153132qsksesct1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9571070" y="-2167644"/>
            <a:ext cx="392219" cy="4624387"/>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7" descr="1153132qsksesct1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1887201" y="0"/>
            <a:ext cx="410676" cy="392273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7" descr="1153132qsksesct1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006373" y="3312602"/>
            <a:ext cx="277139" cy="4342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61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heel(1)">
                                      <p:cBhvr>
                                        <p:cTn id="12" dur="2000"/>
                                        <p:tgtEl>
                                          <p:spTgt spid="16"/>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heel(1)">
                                      <p:cBhvr>
                                        <p:cTn id="15" dur="20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circle(in)">
                                      <p:cBhvr>
                                        <p:cTn id="28" dur="2000"/>
                                        <p:tgtEl>
                                          <p:spTgt spid="26"/>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circle(in)">
                                      <p:cBhvr>
                                        <p:cTn id="31" dur="20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arn(inVertical)">
                                      <p:cBhvr>
                                        <p:cTn id="36" dur="500"/>
                                        <p:tgtEl>
                                          <p:spTgt spid="17"/>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arn(inVertical)">
                                      <p:cBhvr>
                                        <p:cTn id="3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16" grpId="0" animBg="1"/>
      <p:bldP spid="17" grpId="0" animBg="1"/>
      <p:bldP spid="21" grpId="0" animBg="1"/>
      <p:bldP spid="22" grpId="0" animBg="1"/>
      <p:bldP spid="23" grpId="0" animBg="1"/>
      <p:bldP spid="24"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1601" y="1554540"/>
            <a:ext cx="12071351" cy="584775"/>
          </a:xfrm>
          <a:prstGeom prst="rect">
            <a:avLst/>
          </a:prstGeom>
        </p:spPr>
        <p:txBody>
          <a:bodyPr wrap="square">
            <a:spAutoFit/>
          </a:bodyPr>
          <a:lstStyle/>
          <a:p>
            <a:r>
              <a:rPr lang="nl-NL" sz="3200" b="1" i="1"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6" name="Rectangle 5"/>
          <p:cNvSpPr/>
          <p:nvPr/>
        </p:nvSpPr>
        <p:spPr>
          <a:xfrm>
            <a:off x="101600" y="3043298"/>
            <a:ext cx="11887201" cy="584775"/>
          </a:xfrm>
          <a:prstGeom prst="rect">
            <a:avLst/>
          </a:prstGeom>
        </p:spPr>
        <p:txBody>
          <a:bodyPr wrap="square">
            <a:spAutoFit/>
          </a:bodyPr>
          <a:lstStyle/>
          <a:p>
            <a:r>
              <a:rPr lang="nl-NL" sz="3200" b="1" i="1"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7" name="Rectangle 6"/>
          <p:cNvSpPr/>
          <p:nvPr/>
        </p:nvSpPr>
        <p:spPr>
          <a:xfrm>
            <a:off x="1" y="5059740"/>
            <a:ext cx="12071351" cy="523220"/>
          </a:xfrm>
          <a:prstGeom prst="rect">
            <a:avLst/>
          </a:prstGeom>
        </p:spPr>
        <p:txBody>
          <a:bodyPr wrap="square">
            <a:spAutoFit/>
          </a:bodyPr>
          <a:lstStyle/>
          <a:p>
            <a:r>
              <a:rPr lang="nl-NL" sz="2800" b="1" i="1" dirty="0">
                <a:latin typeface="Arial" pitchFamily="34" charset="0"/>
                <a:cs typeface="Arial" pitchFamily="34" charset="0"/>
              </a:rPr>
              <a:t> 	</a:t>
            </a:r>
            <a:endParaRPr lang="en-US" sz="3200" dirty="0">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9010"/>
            <a:ext cx="12254752" cy="6858000"/>
          </a:xfrm>
          <a:prstGeom prst="rect">
            <a:avLst/>
          </a:prstGeom>
        </p:spPr>
      </p:pic>
      <p:sp>
        <p:nvSpPr>
          <p:cNvPr id="10" name="Oval 9"/>
          <p:cNvSpPr/>
          <p:nvPr/>
        </p:nvSpPr>
        <p:spPr>
          <a:xfrm>
            <a:off x="504078" y="1312545"/>
            <a:ext cx="2844800" cy="1524000"/>
          </a:xfrm>
          <a:prstGeom prst="ellipse">
            <a:avLst/>
          </a:prstGeom>
          <a:solidFill>
            <a:srgbClr val="FF66CC"/>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94484" y="1495823"/>
            <a:ext cx="2438400" cy="1219200"/>
          </a:xfrm>
          <a:prstGeom prst="ellipse">
            <a:avLst/>
          </a:prstGeom>
          <a:solidFill>
            <a:srgbClr val="92D050"/>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dirty="0">
                <a:solidFill>
                  <a:srgbClr val="FF0000"/>
                </a:solidFill>
                <a:latin typeface="Times New Roman" pitchFamily="18" charset="0"/>
                <a:cs typeface="Times New Roman" pitchFamily="18" charset="0"/>
              </a:rPr>
              <a:t>Biện pháp </a:t>
            </a:r>
            <a:r>
              <a:rPr lang="vi-VN" sz="2800" b="1" dirty="0">
                <a:solidFill>
                  <a:srgbClr val="FF0000"/>
                </a:solidFill>
                <a:latin typeface="Times New Roman" pitchFamily="18" charset="0"/>
                <a:cs typeface="Times New Roman" pitchFamily="18" charset="0"/>
              </a:rPr>
              <a:t>3</a:t>
            </a:r>
            <a:endParaRPr lang="en-US" sz="2800" dirty="0">
              <a:solidFill>
                <a:srgbClr val="FF0000"/>
              </a:solidFill>
            </a:endParaRPr>
          </a:p>
        </p:txBody>
      </p:sp>
      <p:sp>
        <p:nvSpPr>
          <p:cNvPr id="4" name="Rectangle 3"/>
          <p:cNvSpPr/>
          <p:nvPr/>
        </p:nvSpPr>
        <p:spPr>
          <a:xfrm>
            <a:off x="3334123" y="1435999"/>
            <a:ext cx="8838829" cy="133450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pt-BR" sz="2800" b="1" i="1" dirty="0">
                <a:solidFill>
                  <a:srgbClr val="000000"/>
                </a:solidFill>
                <a:latin typeface="Times New Roman" panose="02020603050405020304" pitchFamily="18" charset="0"/>
                <a:ea typeface="Times New Roman" panose="02020603050405020304" pitchFamily="18" charset="0"/>
              </a:rPr>
              <a:t>Lồng ghép tích hợp nội dung vận động vào</a:t>
            </a:r>
            <a:r>
              <a:rPr lang="pt-BR" sz="2800" i="1" dirty="0">
                <a:solidFill>
                  <a:srgbClr val="000000"/>
                </a:solidFill>
                <a:latin typeface="Times New Roman" panose="02020603050405020304" pitchFamily="18" charset="0"/>
                <a:ea typeface="Times New Roman" panose="02020603050405020304" pitchFamily="18" charset="0"/>
              </a:rPr>
              <a:t> </a:t>
            </a:r>
            <a:r>
              <a:rPr lang="pt-BR" sz="2800" b="1" i="1" dirty="0">
                <a:solidFill>
                  <a:srgbClr val="000000"/>
                </a:solidFill>
                <a:latin typeface="Times New Roman" panose="02020603050405020304" pitchFamily="18" charset="0"/>
                <a:ea typeface="Times New Roman" panose="02020603050405020304" pitchFamily="18" charset="0"/>
              </a:rPr>
              <a:t>các hoạt động chăm sóc giáo dục trẻ trong ngày</a:t>
            </a:r>
            <a:endParaRPr lang="en-US" sz="2800" i="1" dirty="0">
              <a:solidFill>
                <a:schemeClr val="tx1"/>
              </a:solidFill>
              <a:latin typeface="Times New Roman" pitchFamily="18" charset="0"/>
              <a:cs typeface="Times New Roman" pitchFamily="18" charset="0"/>
            </a:endParaRPr>
          </a:p>
        </p:txBody>
      </p:sp>
      <p:pic>
        <p:nvPicPr>
          <p:cNvPr id="20" name="Picture 19" descr="Picture1gaubu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709637" y="4105248"/>
            <a:ext cx="2032000" cy="2896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4" descr="2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918677" y="2809848"/>
            <a:ext cx="1371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4" descr="2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8031480" y="5152505"/>
            <a:ext cx="1371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9" descr="Picture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a:xfrm rot="16200000">
            <a:off x="579045" y="-685208"/>
            <a:ext cx="969963" cy="2438400"/>
          </a:xfrm>
          <a:prstGeom prst="rect">
            <a:avLst/>
          </a:prstGeom>
          <a:noFill/>
        </p:spPr>
      </p:pic>
      <p:pic>
        <p:nvPicPr>
          <p:cNvPr id="25" name="Picture 9" descr="Picture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a:xfrm rot="16200000">
            <a:off x="3322246" y="-818658"/>
            <a:ext cx="969963" cy="2438400"/>
          </a:xfrm>
          <a:prstGeom prst="rect">
            <a:avLst/>
          </a:prstGeom>
          <a:noFill/>
        </p:spPr>
      </p:pic>
      <p:pic>
        <p:nvPicPr>
          <p:cNvPr id="26" name="Picture 9" descr="Picture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a:xfrm rot="16200000">
            <a:off x="6769895" y="-685209"/>
            <a:ext cx="969963" cy="2438400"/>
          </a:xfrm>
          <a:prstGeom prst="rect">
            <a:avLst/>
          </a:prstGeom>
          <a:noFill/>
        </p:spPr>
      </p:pic>
      <p:pic>
        <p:nvPicPr>
          <p:cNvPr id="27" name="Picture 9" descr="Picture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a:xfrm rot="10800000">
            <a:off x="-155174" y="4468610"/>
            <a:ext cx="969963" cy="2438400"/>
          </a:xfrm>
          <a:prstGeom prst="rect">
            <a:avLst/>
          </a:prstGeom>
          <a:noFill/>
        </p:spPr>
      </p:pic>
      <p:pic>
        <p:nvPicPr>
          <p:cNvPr id="28" name="Picture 9" descr="Picture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a:xfrm rot="16200000">
            <a:off x="1549008" y="5228704"/>
            <a:ext cx="969963" cy="2438400"/>
          </a:xfrm>
          <a:prstGeom prst="rect">
            <a:avLst/>
          </a:prstGeom>
          <a:noFill/>
        </p:spPr>
      </p:pic>
      <p:pic>
        <p:nvPicPr>
          <p:cNvPr id="29" name="Picture 9" descr="Picture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a:xfrm rot="16200000">
            <a:off x="3805191" y="5177517"/>
            <a:ext cx="969963" cy="2438400"/>
          </a:xfrm>
          <a:prstGeom prst="rect">
            <a:avLst/>
          </a:prstGeom>
          <a:noFill/>
        </p:spPr>
      </p:pic>
      <p:pic>
        <p:nvPicPr>
          <p:cNvPr id="30" name="Picture 9" descr="Picture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a:xfrm rot="16200000">
            <a:off x="10083085" y="-745358"/>
            <a:ext cx="969963" cy="2438400"/>
          </a:xfrm>
          <a:prstGeom prst="rect">
            <a:avLst/>
          </a:prstGeom>
          <a:noFill/>
        </p:spPr>
      </p:pic>
    </p:spTree>
    <p:extLst>
      <p:ext uri="{BB962C8B-B14F-4D97-AF65-F5344CB8AC3E}">
        <p14:creationId xmlns:p14="http://schemas.microsoft.com/office/powerpoint/2010/main" val="371750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down)">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animBg="1"/>
      <p:bldP spid="1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847952744"/>
              </p:ext>
            </p:extLst>
          </p:nvPr>
        </p:nvGraphicFramePr>
        <p:xfrm>
          <a:off x="0" y="76200"/>
          <a:ext cx="12192000" cy="6858000"/>
        </p:xfrm>
        <a:graphic>
          <a:graphicData uri="http://schemas.openxmlformats.org/presentationml/2006/ole">
            <mc:AlternateContent xmlns:mc="http://schemas.openxmlformats.org/markup-compatibility/2006">
              <mc:Choice xmlns:v="urn:schemas-microsoft-com:vml" Requires="v">
                <p:oleObj spid="_x0000_s1028" name="Slide" r:id="rId3" imgW="4572042" imgH="3428869" progId="PowerPoint.Slide.8">
                  <p:embed/>
                </p:oleObj>
              </mc:Choice>
              <mc:Fallback>
                <p:oleObj name="Slide" r:id="rId3" imgW="4572042" imgH="3428869" progId="PowerPoint.Slid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6200"/>
                        <a:ext cx="12192000" cy="6858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101601" y="533401"/>
            <a:ext cx="11664951" cy="523220"/>
          </a:xfrm>
          <a:prstGeom prst="rect">
            <a:avLst/>
          </a:prstGeom>
        </p:spPr>
        <p:txBody>
          <a:bodyPr wrap="square">
            <a:spAutoFit/>
          </a:bodyPr>
          <a:lstStyle/>
          <a:p>
            <a:r>
              <a:rPr lang="en-US" sz="2800" dirty="0"/>
              <a:t> </a:t>
            </a:r>
            <a:r>
              <a:rPr lang="nl-NL" sz="2800" b="1" i="1" dirty="0"/>
              <a:t>    </a:t>
            </a:r>
            <a:endParaRPr lang="en-US" sz="2800" dirty="0">
              <a:solidFill>
                <a:srgbClr val="FF0000"/>
              </a:solidFill>
            </a:endParaRPr>
          </a:p>
        </p:txBody>
      </p:sp>
      <p:sp>
        <p:nvSpPr>
          <p:cNvPr id="10" name="Rectangle 9"/>
          <p:cNvSpPr/>
          <p:nvPr/>
        </p:nvSpPr>
        <p:spPr>
          <a:xfrm>
            <a:off x="406400" y="1219201"/>
            <a:ext cx="11176000" cy="646331"/>
          </a:xfrm>
          <a:prstGeom prst="rect">
            <a:avLst/>
          </a:prstGeom>
        </p:spPr>
        <p:txBody>
          <a:bodyPr wrap="square">
            <a:spAutoFit/>
          </a:bodyPr>
          <a:lstStyle/>
          <a:p>
            <a:r>
              <a:rPr lang="en-US" sz="3600" dirty="0">
                <a:latin typeface="Times New Roman" pitchFamily="18" charset="0"/>
                <a:cs typeface="Times New Roman" pitchFamily="18" charset="0"/>
              </a:rPr>
              <a:t>	</a:t>
            </a:r>
          </a:p>
        </p:txBody>
      </p:sp>
      <p:sp>
        <p:nvSpPr>
          <p:cNvPr id="6" name="Rectangle 5"/>
          <p:cNvSpPr/>
          <p:nvPr/>
        </p:nvSpPr>
        <p:spPr>
          <a:xfrm>
            <a:off x="1862170" y="1671342"/>
            <a:ext cx="9618629" cy="1266858"/>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pPr>
            <a:r>
              <a:rPr lang="pt-BR"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Giờ đón, trả trẻ:</a:t>
            </a:r>
            <a:endParaRPr lang="en-US" sz="2000" dirty="0">
              <a:latin typeface=".VnTime"/>
              <a:ea typeface="Times New Roman" panose="02020603050405020304" pitchFamily="18" charset="0"/>
              <a:cs typeface="Times New Roman" panose="02020603050405020304" pitchFamily="18" charset="0"/>
            </a:endParaRPr>
          </a:p>
          <a:p>
            <a:pPr algn="just" fontAlgn="base">
              <a:lnSpc>
                <a:spcPct val="115000"/>
              </a:lnSpc>
            </a:pPr>
            <a:r>
              <a:rPr lang="pt-B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Tôi cho tự do chơi ở các góc mà trẻ thích, trẻ chơi lắp ghép, hoặc xâu hột hạt, xếp chồng, xếp cạnh... nhằm phát triển sự linh hoạt của bàn tay, ngón tay, phối hợp tay – mắt</a:t>
            </a:r>
            <a:endParaRPr lang="en-US" sz="2000" dirty="0">
              <a:latin typeface=".VnTime"/>
              <a:ea typeface="Times New Roman" panose="02020603050405020304" pitchFamily="18" charset="0"/>
              <a:cs typeface="Times New Roman" panose="02020603050405020304" pitchFamily="18" charset="0"/>
            </a:endParaRPr>
          </a:p>
        </p:txBody>
      </p:sp>
      <p:sp>
        <p:nvSpPr>
          <p:cNvPr id="11" name="Rectangle 10"/>
          <p:cNvSpPr/>
          <p:nvPr/>
        </p:nvSpPr>
        <p:spPr>
          <a:xfrm>
            <a:off x="1839644" y="3165726"/>
            <a:ext cx="9641155" cy="141380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pPr>
            <a:r>
              <a:rPr lang="pt-BR" sz="2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Giờ thể dục sáng:</a:t>
            </a:r>
            <a:endParaRPr lang="en-US" sz="2000" dirty="0">
              <a:solidFill>
                <a:schemeClr val="tx1"/>
              </a:solidFill>
              <a:latin typeface=".VnTime"/>
              <a:ea typeface="Times New Roman" panose="02020603050405020304" pitchFamily="18" charset="0"/>
              <a:cs typeface="Times New Roman" panose="02020603050405020304" pitchFamily="18" charset="0"/>
            </a:endParaRPr>
          </a:p>
          <a:p>
            <a:r>
              <a:rPr lang="pt-BR" sz="2000" dirty="0">
                <a:solidFill>
                  <a:schemeClr val="tx1"/>
                </a:solidFill>
                <a:latin typeface="Times New Roman" panose="02020603050405020304" pitchFamily="18" charset="0"/>
                <a:ea typeface="Times New Roman" panose="02020603050405020304" pitchFamily="18" charset="0"/>
              </a:rPr>
              <a:t>Buổi sáng trẻ được tập thể dục sẽ nâng cao hoạt động của các cơ quan trong cơ thể, phát triển kỹ năng vận động cần thiết tạo cho trẻ trạng thái sảng khoái, vui tươi. Thể dục sáng giúp trẻ khả năng làm việc của toàn bộ các cơ quan, cuốn hút trẻ vào các hoạt động</a:t>
            </a:r>
            <a:endParaRPr lang="en-US" sz="2000" dirty="0">
              <a:solidFill>
                <a:schemeClr val="tx1"/>
              </a:solidFill>
              <a:latin typeface="Times New Roman" pitchFamily="18" charset="0"/>
              <a:cs typeface="Times New Roman" pitchFamily="18" charset="0"/>
            </a:endParaRPr>
          </a:p>
        </p:txBody>
      </p:sp>
      <p:sp>
        <p:nvSpPr>
          <p:cNvPr id="12" name="Rectangle 11"/>
          <p:cNvSpPr/>
          <p:nvPr/>
        </p:nvSpPr>
        <p:spPr>
          <a:xfrm>
            <a:off x="1862170" y="4812359"/>
            <a:ext cx="9618629" cy="1877609"/>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pPr>
            <a:endParaRPr lang="vi-VN" sz="2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lnSpc>
                <a:spcPct val="115000"/>
              </a:lnSpc>
              <a:buFont typeface="Arial" panose="020B0604020202020204" pitchFamily="34" charset="0"/>
              <a:buChar char="•"/>
            </a:pPr>
            <a:r>
              <a:rPr lang="pt-BR" sz="20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Hoạt </a:t>
            </a:r>
            <a:r>
              <a:rPr lang="pt-BR" sz="2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động </a:t>
            </a:r>
            <a:r>
              <a:rPr lang="en-US" sz="2000" b="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chơi</a:t>
            </a:r>
            <a:r>
              <a:rPr lang="en-US" sz="20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0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0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0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đích</a:t>
            </a:r>
            <a:r>
              <a:rPr lang="en-US" sz="20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pPr>
            <a:r>
              <a:rPr lang="en-US" sz="20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Giờ</a:t>
            </a:r>
            <a:r>
              <a:rPr lang="en-US" sz="20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20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vẽ</a:t>
            </a:r>
            <a:r>
              <a:rPr lang="en-US" sz="20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nặn</a:t>
            </a:r>
            <a:r>
              <a:rPr lang="en-US" sz="20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xé</a:t>
            </a:r>
            <a:r>
              <a:rPr lang="en-US" sz="20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dán</a:t>
            </a:r>
            <a:r>
              <a:rPr lang="en-US" sz="20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chemeClr val="tx1"/>
              </a:solidFill>
              <a:latin typeface=".VnTime"/>
              <a:ea typeface="Times New Roman" panose="02020603050405020304" pitchFamily="18" charset="0"/>
              <a:cs typeface="Times New Roman" panose="02020603050405020304" pitchFamily="18" charset="0"/>
            </a:endParaRPr>
          </a:p>
          <a:p>
            <a:r>
              <a:rPr lang="pt-BR" sz="2000" dirty="0">
                <a:solidFill>
                  <a:schemeClr val="tx1"/>
                </a:solidFill>
                <a:latin typeface="Times New Roman" panose="02020603050405020304" pitchFamily="18" charset="0"/>
                <a:ea typeface="Times New Roman" panose="02020603050405020304" pitchFamily="18" charset="0"/>
              </a:rPr>
              <a:t>Đối với trẻ 24 – 36 tháng tuổi, vận động tinh của trẻ phát triển ở mức độ thấp. Vì vậy, tôi tổ chức hoạt động tạo hình nhằm rèn luyện cho trẻ 1 số kỹ năng cơ bản sử </a:t>
            </a:r>
            <a:r>
              <a:rPr lang="pt-BR" sz="2000" dirty="0" smtClean="0">
                <a:solidFill>
                  <a:schemeClr val="tx1"/>
                </a:solidFill>
                <a:latin typeface="Times New Roman" panose="02020603050405020304" pitchFamily="18" charset="0"/>
                <a:ea typeface="Times New Roman" panose="02020603050405020304" pitchFamily="18" charset="0"/>
              </a:rPr>
              <a:t>dụng.</a:t>
            </a:r>
            <a:endParaRPr lang="en-US" sz="2000" dirty="0">
              <a:solidFill>
                <a:schemeClr val="tx1"/>
              </a:solidFill>
              <a:latin typeface="Times New Roman" pitchFamily="18" charset="0"/>
              <a:cs typeface="Times New Roman" pitchFamily="18" charset="0"/>
            </a:endParaRPr>
          </a:p>
          <a:p>
            <a:pPr algn="ctr"/>
            <a:endParaRPr lang="en-US" sz="2400" dirty="0"/>
          </a:p>
        </p:txBody>
      </p:sp>
      <p:sp>
        <p:nvSpPr>
          <p:cNvPr id="16" name="Rectangle 15"/>
          <p:cNvSpPr/>
          <p:nvPr/>
        </p:nvSpPr>
        <p:spPr>
          <a:xfrm rot="3050932">
            <a:off x="583394" y="3338569"/>
            <a:ext cx="914400" cy="1117600"/>
          </a:xfrm>
          <a:prstGeom prst="rec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tx1"/>
              </a:solidFill>
            </a:endParaRPr>
          </a:p>
        </p:txBody>
      </p:sp>
      <p:sp>
        <p:nvSpPr>
          <p:cNvPr id="17" name="Rectangle 16"/>
          <p:cNvSpPr/>
          <p:nvPr/>
        </p:nvSpPr>
        <p:spPr>
          <a:xfrm rot="3050932">
            <a:off x="591106" y="5241257"/>
            <a:ext cx="914400" cy="1117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tx1"/>
              </a:solidFill>
            </a:endParaRPr>
          </a:p>
        </p:txBody>
      </p:sp>
      <p:sp>
        <p:nvSpPr>
          <p:cNvPr id="20" name="Rectangle 19"/>
          <p:cNvSpPr/>
          <p:nvPr/>
        </p:nvSpPr>
        <p:spPr>
          <a:xfrm rot="3050932">
            <a:off x="583979" y="1766333"/>
            <a:ext cx="914400" cy="1117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tx1"/>
              </a:solidFill>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089001">
            <a:off x="608918" y="1964613"/>
            <a:ext cx="864524" cy="721041"/>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349986">
            <a:off x="587827" y="3538359"/>
            <a:ext cx="920961" cy="718019"/>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107428">
            <a:off x="618361" y="5477302"/>
            <a:ext cx="859891" cy="645512"/>
          </a:xfrm>
          <a:prstGeom prst="rect">
            <a:avLst/>
          </a:prstGeom>
        </p:spPr>
      </p:pic>
      <p:sp>
        <p:nvSpPr>
          <p:cNvPr id="13" name="TextBox 12">
            <a:extLst>
              <a:ext uri="{FF2B5EF4-FFF2-40B4-BE49-F238E27FC236}">
                <a16:creationId xmlns:a16="http://schemas.microsoft.com/office/drawing/2014/main" id="{E4FBA0DC-7E6F-30AE-7004-3DB659CDCF2E}"/>
              </a:ext>
            </a:extLst>
          </p:cNvPr>
          <p:cNvSpPr txBox="1"/>
          <p:nvPr/>
        </p:nvSpPr>
        <p:spPr>
          <a:xfrm>
            <a:off x="649237" y="416609"/>
            <a:ext cx="10569677" cy="1125757"/>
          </a:xfrm>
          <a:prstGeom prst="rect">
            <a:avLst/>
          </a:prstGeom>
          <a:noFill/>
        </p:spPr>
        <p:txBody>
          <a:bodyPr wrap="square">
            <a:spAutoFit/>
          </a:bodyPr>
          <a:lstStyle/>
          <a:p>
            <a:pPr algn="just">
              <a:lnSpc>
                <a:spcPct val="115000"/>
              </a:lnSpc>
            </a:pPr>
            <a:r>
              <a:rPr lang="pt-BR"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Việc lồng ghép các hoạt động vận động nhằm củng cố bài học và thay đổi tư thế, hình thức trong hoạt động là rất cần thiết, chính vì vậy tôi luôn đưa các nội dung vận động vào các hoạt động trong ngày, thay đổi trạng thái động, tĩnh bằng các trò chơi vận động, trò chơi dân gian</a:t>
            </a:r>
            <a:endParaRPr lang="en-US" sz="2000" b="1" dirty="0">
              <a:solidFill>
                <a:srgbClr val="FF0000"/>
              </a:solidFill>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4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arn(inVertical)">
                                      <p:cBhvr>
                                        <p:cTn id="35" dur="500"/>
                                        <p:tgtEl>
                                          <p:spTgt spid="4"/>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inVertical)">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down)">
                                      <p:cBhvr>
                                        <p:cTn id="48" dur="500"/>
                                        <p:tgtEl>
                                          <p:spTgt spid="5"/>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down)">
                                      <p:cBhvr>
                                        <p:cTn id="5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6" grpId="0" animBg="1"/>
      <p:bldP spid="17"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BEF75-7C0D-5E11-BF11-4D10CBA0593A}"/>
            </a:ext>
          </a:extLst>
        </p:cNvPr>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D5C345E6-4F9B-B0DC-C03B-8AF35B85A5BB}"/>
              </a:ext>
            </a:extLst>
          </p:cNvPr>
          <p:cNvGraphicFramePr>
            <a:graphicFrameLocks noChangeAspect="1"/>
          </p:cNvGraphicFramePr>
          <p:nvPr>
            <p:extLst>
              <p:ext uri="{D42A27DB-BD31-4B8C-83A1-F6EECF244321}">
                <p14:modId xmlns:p14="http://schemas.microsoft.com/office/powerpoint/2010/main" val="1431552720"/>
              </p:ext>
            </p:extLst>
          </p:nvPr>
        </p:nvGraphicFramePr>
        <p:xfrm>
          <a:off x="0" y="0"/>
          <a:ext cx="12192000" cy="6858000"/>
        </p:xfrm>
        <a:graphic>
          <a:graphicData uri="http://schemas.openxmlformats.org/presentationml/2006/ole">
            <mc:AlternateContent xmlns:mc="http://schemas.openxmlformats.org/markup-compatibility/2006">
              <mc:Choice xmlns:v="urn:schemas-microsoft-com:vml" Requires="v">
                <p:oleObj spid="_x0000_s2053" name="Slide" r:id="rId3" imgW="4572042" imgH="3428869" progId="PowerPoint.Slide.8">
                  <p:embed/>
                </p:oleObj>
              </mc:Choice>
              <mc:Fallback>
                <p:oleObj name="Slide" r:id="rId3" imgW="4572042" imgH="3428869" progId="PowerPoint.Slide.8">
                  <p:embed/>
                  <p:pic>
                    <p:nvPicPr>
                      <p:cNvPr id="2"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a:extLst>
              <a:ext uri="{FF2B5EF4-FFF2-40B4-BE49-F238E27FC236}">
                <a16:creationId xmlns:a16="http://schemas.microsoft.com/office/drawing/2014/main" id="{1F434BFA-E3B3-39DC-6584-3A914195C9A9}"/>
              </a:ext>
            </a:extLst>
          </p:cNvPr>
          <p:cNvSpPr/>
          <p:nvPr/>
        </p:nvSpPr>
        <p:spPr>
          <a:xfrm>
            <a:off x="101601" y="533401"/>
            <a:ext cx="1166495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nl-NL" sz="2800" b="1" i="1" u="none" strike="noStrike" kern="1200" cap="none" spc="0" normalizeH="0" baseline="0" noProof="0" dirty="0">
                <a:ln>
                  <a:noFill/>
                </a:ln>
                <a:solidFill>
                  <a:prstClr val="black"/>
                </a:solidFill>
                <a:effectLst/>
                <a:uLnTx/>
                <a:uFillTx/>
                <a:latin typeface="Calibri"/>
                <a:ea typeface="+mn-ea"/>
                <a:cs typeface="+mn-cs"/>
              </a:rPr>
              <a:t>    </a:t>
            </a:r>
            <a:endParaRPr kumimoji="0" lang="en-US" sz="2800" b="0" i="0" u="none" strike="noStrike" kern="1200" cap="none" spc="0" normalizeH="0" baseline="0" noProof="0" dirty="0">
              <a:ln>
                <a:noFill/>
              </a:ln>
              <a:solidFill>
                <a:srgbClr val="FF0000"/>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37267258-D144-1D91-1470-0B77E8E3B7D8}"/>
              </a:ext>
            </a:extLst>
          </p:cNvPr>
          <p:cNvSpPr/>
          <p:nvPr/>
        </p:nvSpPr>
        <p:spPr>
          <a:xfrm>
            <a:off x="406400" y="1219201"/>
            <a:ext cx="111760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p:txBody>
      </p:sp>
      <p:sp>
        <p:nvSpPr>
          <p:cNvPr id="6" name="Rectangle 5">
            <a:extLst>
              <a:ext uri="{FF2B5EF4-FFF2-40B4-BE49-F238E27FC236}">
                <a16:creationId xmlns:a16="http://schemas.microsoft.com/office/drawing/2014/main" id="{8DD38C9C-53A3-7302-1E04-6FCE1ADDEF9A}"/>
              </a:ext>
            </a:extLst>
          </p:cNvPr>
          <p:cNvSpPr/>
          <p:nvPr/>
        </p:nvSpPr>
        <p:spPr>
          <a:xfrm>
            <a:off x="1635884" y="684767"/>
            <a:ext cx="10295786" cy="1409401"/>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pPr>
            <a:r>
              <a:rPr lang="pt-BR"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Giờ</a:t>
            </a:r>
            <a:r>
              <a:rPr lang="en-US"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dục</a:t>
            </a:r>
            <a:endParaRPr lang="en-US" dirty="0">
              <a:solidFill>
                <a:schemeClr val="tx1"/>
              </a:solidFill>
              <a:latin typeface=".VnTime"/>
              <a:ea typeface="Times New Roman" panose="02020603050405020304" pitchFamily="18" charset="0"/>
              <a:cs typeface="Times New Roman" panose="02020603050405020304" pitchFamily="18" charset="0"/>
            </a:endParaRPr>
          </a:p>
          <a:p>
            <a:r>
              <a:rPr lang="vi-VN" dirty="0">
                <a:solidFill>
                  <a:schemeClr val="tx1"/>
                </a:solidFill>
                <a:latin typeface="Times New Roman" panose="02020603050405020304" pitchFamily="18" charset="0"/>
                <a:ea typeface="Times New Roman" panose="02020603050405020304" pitchFamily="18" charset="0"/>
              </a:rPr>
              <a:t>Giờ học thể dục cho trẻ từ 24-36 tháng là một trong những cơ hội tuyệt vời để phát triển vận động cho trẻ thông qua các hoạt động vui nhộn và phù hợp với lứa tuổi. Các bài tập thể dục không chỉ giúp trẻ rèn luyện thể chất mà còn phát triển các kỹ năng vận động cơ bản như phối hợp tay-chân, sự linh hoạt, và khả năng giữ thăng bằng</a:t>
            </a:r>
            <a:endParaRPr kumimoji="0" lang="en-US" b="0" i="0" u="none" strike="noStrike" kern="1200" cap="none" spc="0" normalizeH="0" baseline="0" noProof="0" dirty="0">
              <a:ln>
                <a:noFill/>
              </a:ln>
              <a:solidFill>
                <a:schemeClr val="tx1"/>
              </a:solidFill>
              <a:effectLst/>
              <a:uLnTx/>
              <a:uFillTx/>
              <a:latin typeface=".VnTime"/>
              <a:ea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6FC34538-8F04-BA8C-64AB-C9CD489D9B89}"/>
              </a:ext>
            </a:extLst>
          </p:cNvPr>
          <p:cNvSpPr/>
          <p:nvPr/>
        </p:nvSpPr>
        <p:spPr>
          <a:xfrm>
            <a:off x="1656535" y="2391174"/>
            <a:ext cx="9641155" cy="904564"/>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pPr>
            <a:r>
              <a:rPr lang="pt-BR" sz="2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Hoạt động ngoài trời.</a:t>
            </a:r>
            <a:endParaRPr lang="en-US" sz="2000" dirty="0">
              <a:solidFill>
                <a:schemeClr val="tx1"/>
              </a:solidFill>
              <a:latin typeface=".VnTime"/>
              <a:ea typeface="Times New Roman" panose="02020603050405020304" pitchFamily="18" charset="0"/>
              <a:cs typeface="Times New Roman" panose="02020603050405020304" pitchFamily="18" charset="0"/>
            </a:endParaRPr>
          </a:p>
          <a:p>
            <a:r>
              <a:rPr lang="pt-BR" sz="2000" dirty="0">
                <a:solidFill>
                  <a:schemeClr val="tx1"/>
                </a:solidFill>
                <a:latin typeface="Times New Roman" panose="02020603050405020304" pitchFamily="18" charset="0"/>
                <a:ea typeface="Times New Roman" panose="02020603050405020304" pitchFamily="18" charset="0"/>
              </a:rPr>
              <a:t>Giờ chơi ngoài trời ở trường mầm non là khoảng thời gian yêu thích của trẻ nhỏ. Thay vì cứ bắt trẻ phải ngồi ngoan ở trong lớp thì tôi cho trẻ ra sân để hoạt động thường xuyên. </a:t>
            </a:r>
            <a:endParaRPr kumimoji="0" lang="en-US" sz="20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12" name="Rectangle 11">
            <a:extLst>
              <a:ext uri="{FF2B5EF4-FFF2-40B4-BE49-F238E27FC236}">
                <a16:creationId xmlns:a16="http://schemas.microsoft.com/office/drawing/2014/main" id="{2D02734E-07C6-54C3-4B9C-E62AD97198A8}"/>
              </a:ext>
            </a:extLst>
          </p:cNvPr>
          <p:cNvSpPr/>
          <p:nvPr/>
        </p:nvSpPr>
        <p:spPr>
          <a:xfrm>
            <a:off x="1765284" y="3718325"/>
            <a:ext cx="9437955" cy="1255621"/>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pPr>
            <a:r>
              <a:rPr lang="pt-BR"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Hoạt động góc.</a:t>
            </a:r>
            <a:endParaRPr lang="en-US" dirty="0">
              <a:solidFill>
                <a:schemeClr val="tx1"/>
              </a:solidFill>
              <a:latin typeface=".VnTime"/>
              <a:ea typeface="Times New Roman" panose="02020603050405020304" pitchFamily="18" charset="0"/>
              <a:cs typeface="Times New Roman" panose="02020603050405020304" pitchFamily="18" charset="0"/>
            </a:endParaRPr>
          </a:p>
          <a:p>
            <a:r>
              <a:rPr lang="pt-BR" dirty="0">
                <a:solidFill>
                  <a:schemeClr val="tx1"/>
                </a:solidFill>
                <a:latin typeface="Times New Roman" panose="02020603050405020304" pitchFamily="18" charset="0"/>
                <a:ea typeface="Times New Roman" panose="02020603050405020304" pitchFamily="18" charset="0"/>
              </a:rPr>
              <a:t>Phần lớn các hoạt động trong các góc chơi có kèm theo vận động: Đi, chạy, nhảy… những vận động này sẽ giúp đẩy mạnh quá trình trao đổi chất, tăng hô hấp, máu lưu thông…giúp cho các chức năng khác nhau của cơ thể phát triển và củng cố các vận động cơ bản</a:t>
            </a:r>
            <a:endParaRPr kumimoji="0" lang="en-US" b="0" i="0" u="none" strike="noStrike" kern="1200" cap="none" spc="0" normalizeH="0" baseline="0" noProof="0" dirty="0">
              <a:ln>
                <a:noFill/>
              </a:ln>
              <a:solidFill>
                <a:schemeClr val="tx1"/>
              </a:solidFill>
              <a:effectLst/>
              <a:uLnTx/>
              <a:uFillTx/>
              <a:latin typeface="Calibri"/>
            </a:endParaRPr>
          </a:p>
        </p:txBody>
      </p:sp>
      <p:sp>
        <p:nvSpPr>
          <p:cNvPr id="17" name="Rectangle 16">
            <a:extLst>
              <a:ext uri="{FF2B5EF4-FFF2-40B4-BE49-F238E27FC236}">
                <a16:creationId xmlns:a16="http://schemas.microsoft.com/office/drawing/2014/main" id="{CEFEC99B-13D9-1F9C-E13E-5BBE7847EDD1}"/>
              </a:ext>
            </a:extLst>
          </p:cNvPr>
          <p:cNvSpPr/>
          <p:nvPr/>
        </p:nvSpPr>
        <p:spPr>
          <a:xfrm rot="3050932">
            <a:off x="510611" y="5414653"/>
            <a:ext cx="914400" cy="1117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6E2F1D5E-E106-1AEE-2EBC-0CF7640CA4DD}"/>
              </a:ext>
            </a:extLst>
          </p:cNvPr>
          <p:cNvSpPr/>
          <p:nvPr/>
        </p:nvSpPr>
        <p:spPr>
          <a:xfrm rot="3050932">
            <a:off x="493313" y="3707786"/>
            <a:ext cx="914400" cy="1117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0FE2F93A-E1E7-F8AD-9C0F-AC233C705A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089001">
            <a:off x="535550" y="3906066"/>
            <a:ext cx="864524" cy="721041"/>
          </a:xfrm>
          <a:prstGeom prst="rect">
            <a:avLst/>
          </a:prstGeom>
        </p:spPr>
      </p:pic>
      <p:pic>
        <p:nvPicPr>
          <p:cNvPr id="5" name="Picture 4">
            <a:extLst>
              <a:ext uri="{FF2B5EF4-FFF2-40B4-BE49-F238E27FC236}">
                <a16:creationId xmlns:a16="http://schemas.microsoft.com/office/drawing/2014/main" id="{AC6AFCDE-4B4C-E292-5EF6-61744FDD5FD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107428">
            <a:off x="506059" y="5650697"/>
            <a:ext cx="859891" cy="645512"/>
          </a:xfrm>
          <a:prstGeom prst="rect">
            <a:avLst/>
          </a:prstGeom>
        </p:spPr>
      </p:pic>
      <p:pic>
        <p:nvPicPr>
          <p:cNvPr id="9" name="Picture 8">
            <a:extLst>
              <a:ext uri="{FF2B5EF4-FFF2-40B4-BE49-F238E27FC236}">
                <a16:creationId xmlns:a16="http://schemas.microsoft.com/office/drawing/2014/main" id="{DDEA9C9D-9E7B-734E-52C2-26A2C0A97F65}"/>
              </a:ext>
            </a:extLst>
          </p:cNvPr>
          <p:cNvPicPr>
            <a:picLocks noChangeAspect="1"/>
          </p:cNvPicPr>
          <p:nvPr/>
        </p:nvPicPr>
        <p:blipFill>
          <a:blip r:embed="rId7"/>
          <a:stretch>
            <a:fillRect/>
          </a:stretch>
        </p:blipFill>
        <p:spPr>
          <a:xfrm>
            <a:off x="147682" y="459494"/>
            <a:ext cx="1469263" cy="1438781"/>
          </a:xfrm>
          <a:prstGeom prst="rect">
            <a:avLst/>
          </a:prstGeom>
        </p:spPr>
      </p:pic>
      <p:pic>
        <p:nvPicPr>
          <p:cNvPr id="14" name="Picture 13">
            <a:extLst>
              <a:ext uri="{FF2B5EF4-FFF2-40B4-BE49-F238E27FC236}">
                <a16:creationId xmlns:a16="http://schemas.microsoft.com/office/drawing/2014/main" id="{A7E44B6A-E4F4-5613-9D3D-114907B8DAFD}"/>
              </a:ext>
            </a:extLst>
          </p:cNvPr>
          <p:cNvPicPr>
            <a:picLocks noChangeAspect="1"/>
          </p:cNvPicPr>
          <p:nvPr/>
        </p:nvPicPr>
        <p:blipFill>
          <a:blip r:embed="rId7"/>
          <a:stretch>
            <a:fillRect/>
          </a:stretch>
        </p:blipFill>
        <p:spPr>
          <a:xfrm>
            <a:off x="147682" y="2094169"/>
            <a:ext cx="1469263" cy="1438781"/>
          </a:xfrm>
          <a:prstGeom prst="rect">
            <a:avLst/>
          </a:prstGeom>
        </p:spPr>
      </p:pic>
      <p:pic>
        <p:nvPicPr>
          <p:cNvPr id="15" name="Picture 14">
            <a:extLst>
              <a:ext uri="{FF2B5EF4-FFF2-40B4-BE49-F238E27FC236}">
                <a16:creationId xmlns:a16="http://schemas.microsoft.com/office/drawing/2014/main" id="{6D0282C3-1C11-4932-8C74-5DC24B1537E9}"/>
              </a:ext>
            </a:extLst>
          </p:cNvPr>
          <p:cNvPicPr>
            <a:picLocks noChangeAspect="1"/>
          </p:cNvPicPr>
          <p:nvPr/>
        </p:nvPicPr>
        <p:blipFill>
          <a:blip r:embed="rId8"/>
          <a:stretch>
            <a:fillRect/>
          </a:stretch>
        </p:blipFill>
        <p:spPr>
          <a:xfrm>
            <a:off x="318384" y="593433"/>
            <a:ext cx="1127858" cy="1121761"/>
          </a:xfrm>
          <a:prstGeom prst="rect">
            <a:avLst/>
          </a:prstGeom>
        </p:spPr>
      </p:pic>
      <p:pic>
        <p:nvPicPr>
          <p:cNvPr id="18" name="Picture 17">
            <a:extLst>
              <a:ext uri="{FF2B5EF4-FFF2-40B4-BE49-F238E27FC236}">
                <a16:creationId xmlns:a16="http://schemas.microsoft.com/office/drawing/2014/main" id="{E13EF7DF-58F7-8B81-74A5-12736343C79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349986">
            <a:off x="436500" y="2444948"/>
            <a:ext cx="920961" cy="718019"/>
          </a:xfrm>
          <a:prstGeom prst="rect">
            <a:avLst/>
          </a:prstGeom>
        </p:spPr>
      </p:pic>
      <p:sp>
        <p:nvSpPr>
          <p:cNvPr id="19" name="Rectangle 18">
            <a:extLst>
              <a:ext uri="{FF2B5EF4-FFF2-40B4-BE49-F238E27FC236}">
                <a16:creationId xmlns:a16="http://schemas.microsoft.com/office/drawing/2014/main" id="{F675DA73-B98F-0BEE-7533-BF10E58B2495}"/>
              </a:ext>
            </a:extLst>
          </p:cNvPr>
          <p:cNvSpPr/>
          <p:nvPr/>
        </p:nvSpPr>
        <p:spPr>
          <a:xfrm>
            <a:off x="1765284" y="5409638"/>
            <a:ext cx="9437955" cy="1053404"/>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pPr>
            <a:r>
              <a:rPr lang="pt-BR"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Hoạt động chiều.</a:t>
            </a:r>
            <a:endParaRPr lang="en-US" dirty="0">
              <a:solidFill>
                <a:schemeClr val="tx1"/>
              </a:solidFill>
              <a:latin typeface=".VnTime"/>
              <a:ea typeface="Times New Roman" panose="02020603050405020304" pitchFamily="18" charset="0"/>
              <a:cs typeface="Times New Roman" panose="02020603050405020304" pitchFamily="18" charset="0"/>
            </a:endParaRPr>
          </a:p>
          <a:p>
            <a:r>
              <a:rPr lang="pt-BR" dirty="0">
                <a:solidFill>
                  <a:schemeClr val="tx1"/>
                </a:solidFill>
                <a:latin typeface="Times New Roman" panose="02020603050405020304" pitchFamily="18" charset="0"/>
                <a:ea typeface="Times New Roman" panose="02020603050405020304" pitchFamily="18" charset="0"/>
              </a:rPr>
              <a:t>Tôi tổ chức hướng dẫn trò chơi mới như: Trò chơi vận động, trò chơi dân gian… cũng như ôn luyện các trò chơi tránh trường hợp để trẻ thụ động chờ phụ huynh đón.</a:t>
            </a:r>
            <a:endParaRPr kumimoji="0" lang="en-US" b="0" i="0" u="none" strike="noStrike" kern="1200" cap="none" spc="0" normalizeH="0" baseline="0" noProof="0" dirty="0">
              <a:ln>
                <a:noFill/>
              </a:ln>
              <a:solidFill>
                <a:schemeClr val="tx1"/>
              </a:solidFill>
              <a:effectLst/>
              <a:uLnTx/>
              <a:uFillTx/>
              <a:latin typeface="Calibri"/>
            </a:endParaRPr>
          </a:p>
        </p:txBody>
      </p:sp>
    </p:spTree>
    <p:extLst>
      <p:ext uri="{BB962C8B-B14F-4D97-AF65-F5344CB8AC3E}">
        <p14:creationId xmlns:p14="http://schemas.microsoft.com/office/powerpoint/2010/main" val="23896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16" presetClass="entr" presetSubtype="2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down)">
                                      <p:cBhvr>
                                        <p:cTn id="36" dur="500"/>
                                        <p:tgtEl>
                                          <p:spTgt spid="5"/>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barn(inVertical)">
                                      <p:cBhvr>
                                        <p:cTn id="44" dur="500"/>
                                        <p:tgtEl>
                                          <p:spTgt spid="18"/>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7" grpId="0" animBg="1"/>
      <p:bldP spid="20"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539453196"/>
              </p:ext>
            </p:extLst>
          </p:nvPr>
        </p:nvGraphicFramePr>
        <p:xfrm>
          <a:off x="-203200" y="-228600"/>
          <a:ext cx="12700000" cy="7086600"/>
        </p:xfrm>
        <a:graphic>
          <a:graphicData uri="http://schemas.openxmlformats.org/presentationml/2006/ole">
            <mc:AlternateContent xmlns:mc="http://schemas.openxmlformats.org/markup-compatibility/2006">
              <mc:Choice xmlns:v="urn:schemas-microsoft-com:vml" Requires="v">
                <p:oleObj spid="_x0000_s3075" name="Slide" r:id="rId3" imgW="4572042" imgH="3428869" progId="PowerPoint.Slide.8">
                  <p:embed/>
                </p:oleObj>
              </mc:Choice>
              <mc:Fallback>
                <p:oleObj name="Slide" r:id="rId3" imgW="4572042" imgH="3428869" progId="PowerPoint.Slid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00" y="-228600"/>
                        <a:ext cx="12700000" cy="7086600"/>
                      </a:xfrm>
                      <a:prstGeom prst="rect">
                        <a:avLst/>
                      </a:prstGeom>
                      <a:noFill/>
                      <a:ln w="9525">
                        <a:solidFill>
                          <a:schemeClr val="bg1"/>
                        </a:solidFill>
                        <a:miter lim="800000"/>
                        <a:headEnd/>
                        <a:tailEnd/>
                      </a:ln>
                      <a:effectLst/>
                    </p:spPr>
                  </p:pic>
                </p:oleObj>
              </mc:Fallback>
            </mc:AlternateContent>
          </a:graphicData>
        </a:graphic>
      </p:graphicFrame>
      <p:sp>
        <p:nvSpPr>
          <p:cNvPr id="5" name="Rectangle 4"/>
          <p:cNvSpPr/>
          <p:nvPr/>
        </p:nvSpPr>
        <p:spPr>
          <a:xfrm>
            <a:off x="430306" y="1855694"/>
            <a:ext cx="6418729" cy="523220"/>
          </a:xfrm>
          <a:prstGeom prst="rect">
            <a:avLst/>
          </a:prstGeom>
        </p:spPr>
        <p:txBody>
          <a:bodyPr wrap="square">
            <a:spAutoFit/>
          </a:bodyPr>
          <a:lstStyle/>
          <a:p>
            <a:r>
              <a:rPr lang="nl-NL" sz="2800" b="1" i="1"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7" name="Rectangle 6"/>
          <p:cNvSpPr/>
          <p:nvPr/>
        </p:nvSpPr>
        <p:spPr>
          <a:xfrm>
            <a:off x="101601" y="4338698"/>
            <a:ext cx="12071351" cy="523220"/>
          </a:xfrm>
          <a:prstGeom prst="rect">
            <a:avLst/>
          </a:prstGeom>
        </p:spPr>
        <p:txBody>
          <a:bodyPr wrap="square">
            <a:spAutoFit/>
          </a:bodyPr>
          <a:lstStyle/>
          <a:p>
            <a:r>
              <a:rPr lang="nl-NL" sz="2800" b="1" i="1" dirty="0">
                <a:latin typeface="Times New Roman" pitchFamily="18" charset="0"/>
                <a:cs typeface="Times New Roman" pitchFamily="18" charset="0"/>
              </a:rPr>
              <a:t>	</a:t>
            </a:r>
            <a:endParaRPr lang="en-US" sz="3200" dirty="0">
              <a:latin typeface="Arial" pitchFamily="34" charset="0"/>
              <a:cs typeface="Arial" pitchFamily="34" charset="0"/>
            </a:endParaRPr>
          </a:p>
        </p:txBody>
      </p:sp>
      <p:sp>
        <p:nvSpPr>
          <p:cNvPr id="6" name="Rectangle 5"/>
          <p:cNvSpPr/>
          <p:nvPr/>
        </p:nvSpPr>
        <p:spPr>
          <a:xfrm>
            <a:off x="3149599" y="76200"/>
            <a:ext cx="9023351" cy="1671918"/>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pPr>
            <a:r>
              <a:rPr lang="pt-BR"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Phối kết hợp với phụ huynh để giúp trẻ phát triển vận động.</a:t>
            </a:r>
            <a:endParaRPr lang="en-US" sz="4000" i="1" dirty="0">
              <a:latin typeface=".VnTime"/>
              <a:ea typeface="Times New Roman" panose="02020603050405020304" pitchFamily="18" charset="0"/>
              <a:cs typeface="Times New Roman" panose="02020603050405020304" pitchFamily="18" charset="0"/>
            </a:endParaRPr>
          </a:p>
        </p:txBody>
      </p:sp>
      <p:sp>
        <p:nvSpPr>
          <p:cNvPr id="8" name="Oval 7"/>
          <p:cNvSpPr/>
          <p:nvPr/>
        </p:nvSpPr>
        <p:spPr>
          <a:xfrm>
            <a:off x="304800" y="76200"/>
            <a:ext cx="2844800" cy="1524000"/>
          </a:xfrm>
          <a:prstGeom prst="ellipse">
            <a:avLst/>
          </a:prstGeom>
          <a:solidFill>
            <a:srgbClr val="FF66CC"/>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508000" y="228600"/>
            <a:ext cx="2438400" cy="1219200"/>
          </a:xfrm>
          <a:prstGeom prst="ellipse">
            <a:avLst/>
          </a:prstGeom>
          <a:solidFill>
            <a:srgbClr val="92D050"/>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dirty="0">
                <a:solidFill>
                  <a:srgbClr val="FF0000"/>
                </a:solidFill>
                <a:latin typeface="Times New Roman" pitchFamily="18" charset="0"/>
                <a:cs typeface="Times New Roman" pitchFamily="18" charset="0"/>
              </a:rPr>
              <a:t>Biện pháp </a:t>
            </a:r>
            <a:r>
              <a:rPr lang="vi-VN" sz="2800" b="1" dirty="0">
                <a:solidFill>
                  <a:srgbClr val="FF0000"/>
                </a:solidFill>
                <a:latin typeface="Times New Roman" pitchFamily="18" charset="0"/>
                <a:cs typeface="Times New Roman" pitchFamily="18" charset="0"/>
              </a:rPr>
              <a:t>4</a:t>
            </a:r>
            <a:endParaRPr lang="en-US" sz="2800" dirty="0">
              <a:solidFill>
                <a:srgbClr val="FF0000"/>
              </a:solidFill>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21388" y="1999129"/>
            <a:ext cx="4446494" cy="4347883"/>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21388" y="2011436"/>
            <a:ext cx="4446494" cy="4335576"/>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21388" y="2011436"/>
            <a:ext cx="4446494" cy="4335576"/>
          </a:xfrm>
          <a:prstGeom prst="rect">
            <a:avLst/>
          </a:prstGeom>
        </p:spPr>
      </p:pic>
      <p:pic>
        <p:nvPicPr>
          <p:cNvPr id="12" name="Picture 5" descr="N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400000" flipH="1" flipV="1">
            <a:off x="-3484234" y="3281564"/>
            <a:ext cx="6968467" cy="184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N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400000" flipH="1" flipV="1">
            <a:off x="8835227" y="3234461"/>
            <a:ext cx="6968465" cy="184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N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800000" flipH="1" flipV="1">
            <a:off x="-174373" y="-74443"/>
            <a:ext cx="12711490" cy="157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N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flipV="1">
            <a:off x="-179390" y="6716321"/>
            <a:ext cx="12711490" cy="20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24376767-1CF7-FA6E-E64A-57669B19E3A3}"/>
              </a:ext>
            </a:extLst>
          </p:cNvPr>
          <p:cNvSpPr txBox="1"/>
          <p:nvPr/>
        </p:nvSpPr>
        <p:spPr>
          <a:xfrm>
            <a:off x="351577" y="1937530"/>
            <a:ext cx="6910436" cy="4526496"/>
          </a:xfrm>
          <a:prstGeom prst="rect">
            <a:avLst/>
          </a:prstGeom>
          <a:noFill/>
        </p:spPr>
        <p:txBody>
          <a:bodyPr wrap="square">
            <a:spAutoFit/>
          </a:bodyPr>
          <a:lstStyle/>
          <a:p>
            <a:pPr algn="just">
              <a:lnSpc>
                <a:spcPct val="115000"/>
              </a:lnSpc>
            </a:pPr>
            <a:r>
              <a:rPr lang="pt-BR"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 Mầm non là nơi cha mẹ trẻ tin tưởng và gửi gắm tất cả vào cô giáo, trẻ có chăm ngoan khỏe mạnh thì cha mẹ trẻ mới tin tưởng và yên tâm với công việc. Hàng ngày trẻ tới trường cô chăm sóc cho từ bữa ăn giấc ngủ tới các hoạt động vui chơi. Với 2/3 quãng thời gian ở cùng với cô, việc trẻ được tập luyện phát triển vận động là vấn đề không thể thiếu trong hoạt động học tập của trẻ và cha mẹ cũng nhận thức thấy rõ tầm quan trọng của việc này.</a:t>
            </a:r>
            <a:endParaRPr lang="en-US" dirty="0">
              <a:effectLst/>
              <a:latin typeface=".VnTime"/>
              <a:ea typeface="Times New Roman" panose="02020603050405020304" pitchFamily="18" charset="0"/>
              <a:cs typeface="Times New Roman" panose="02020603050405020304" pitchFamily="18" charset="0"/>
            </a:endParaRPr>
          </a:p>
          <a:p>
            <a:pPr algn="just">
              <a:lnSpc>
                <a:spcPct val="115000"/>
              </a:lnSpc>
            </a:pPr>
            <a:r>
              <a:rPr lang="pt-BR"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 được mối quan tâm của phụ huynh học sinh trong việc chăm sóc giáo dục và phát triển toàn diện cơ thể cho trẻ, nhận thức rõ trách nhiệm của người giáo viên mầm non, tôi suy nghĩ và tìm cách vận dụng với thực tế tại lớp của mình.</a:t>
            </a:r>
            <a:endParaRPr lang="en-US" dirty="0">
              <a:effectLst/>
              <a:latin typeface=".VnTime"/>
              <a:ea typeface="Times New Roman" panose="02020603050405020304" pitchFamily="18" charset="0"/>
              <a:cs typeface="Times New Roman" panose="02020603050405020304" pitchFamily="18" charset="0"/>
            </a:endParaRPr>
          </a:p>
          <a:p>
            <a:pPr algn="just">
              <a:lnSpc>
                <a:spcPct val="115000"/>
              </a:lnSpc>
            </a:pPr>
            <a:r>
              <a:rPr lang="pt-BR"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 các buổi họp phụ huynh học sinh đầu năm học tôi tuyên truyền với các bậc phụ huynh về tầm quan trọng và sự cần thiết của việc phát triển vận động đối với trẻ.</a:t>
            </a:r>
            <a:endParaRPr lang="en-US"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553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 calcmode="lin" valueType="num">
                                      <p:cBhvr additive="base">
                                        <p:cTn id="3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fill="hold"/>
                                        <p:tgtEl>
                                          <p:spTgt spid="4"/>
                                        </p:tgtEl>
                                        <p:attrNameLst>
                                          <p:attrName>ppt_x</p:attrName>
                                        </p:attrNameLst>
                                      </p:cBhvr>
                                      <p:tavLst>
                                        <p:tav tm="0">
                                          <p:val>
                                            <p:strVal val="#ppt_x"/>
                                          </p:val>
                                        </p:tav>
                                        <p:tav tm="100000">
                                          <p:val>
                                            <p:strVal val="#ppt_x"/>
                                          </p:val>
                                        </p:tav>
                                      </p:tavLst>
                                    </p:anim>
                                    <p:anim calcmode="lin" valueType="num">
                                      <p:cBhvr additive="base">
                                        <p:cTn id="4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barn(inVertical)">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anim calcmode="lin" valueType="num">
                                      <p:cBhvr>
                                        <p:cTn id="56" dur="1000" fill="hold"/>
                                        <p:tgtEl>
                                          <p:spTgt spid="11"/>
                                        </p:tgtEl>
                                        <p:attrNameLst>
                                          <p:attrName>ppt_x</p:attrName>
                                        </p:attrNameLst>
                                      </p:cBhvr>
                                      <p:tavLst>
                                        <p:tav tm="0">
                                          <p:val>
                                            <p:strVal val="#ppt_x"/>
                                          </p:val>
                                        </p:tav>
                                        <p:tav tm="100000">
                                          <p:val>
                                            <p:strVal val="#ppt_x"/>
                                          </p:val>
                                        </p:tav>
                                      </p:tavLst>
                                    </p:anim>
                                    <p:anim calcmode="lin" valueType="num">
                                      <p:cBhvr>
                                        <p:cTn id="5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3"/>
          <p:cNvSpPr>
            <a:spLocks noGrp="1" noChangeArrowheads="1"/>
          </p:cNvSpPr>
          <p:nvPr>
            <p:ph type="body" idx="4294967295"/>
          </p:nvPr>
        </p:nvSpPr>
        <p:spPr>
          <a:noFill/>
        </p:spPr>
        <p:txBody>
          <a:bodyPr/>
          <a:lstStyle/>
          <a:p>
            <a:endParaRPr lang="en-US">
              <a:effectLst/>
            </a:endParaRPr>
          </a:p>
        </p:txBody>
      </p:sp>
      <p:pic>
        <p:nvPicPr>
          <p:cNvPr id="4099" name="Picture 2" descr="EJ023"/>
          <p:cNvPicPr>
            <a:picLocks noChangeAspect="1" noChangeArrowheads="1"/>
          </p:cNvPicPr>
          <p:nvPr/>
        </p:nvPicPr>
        <p:blipFill>
          <a:blip r:embed="rId2">
            <a:extLst>
              <a:ext uri="{28A0092B-C50C-407E-A947-70E740481C1C}">
                <a14:useLocalDpi xmlns:a14="http://schemas.microsoft.com/office/drawing/2010/main" val="0"/>
              </a:ext>
            </a:extLst>
          </a:blip>
          <a:srcRect l="10834" t="5556" r="5833" b="3333"/>
          <a:stretch>
            <a:fillRect/>
          </a:stretch>
        </p:blipFill>
        <p:spPr bwMode="auto">
          <a:xfrm>
            <a:off x="0" y="33623"/>
            <a:ext cx="12801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0" name="WordArt 5"/>
          <p:cNvSpPr>
            <a:spLocks noChangeArrowheads="1" noChangeShapeType="1" noTextEdit="1"/>
          </p:cNvSpPr>
          <p:nvPr/>
        </p:nvSpPr>
        <p:spPr bwMode="auto">
          <a:xfrm>
            <a:off x="3048000" y="1524000"/>
            <a:ext cx="6705600" cy="2209800"/>
          </a:xfrm>
          <a:prstGeom prst="rect">
            <a:avLst/>
          </a:prstGeom>
        </p:spPr>
        <p:txBody>
          <a:bodyPr wrap="none" fromWordArt="1">
            <a:prstTxWarp prst="textPlain">
              <a:avLst>
                <a:gd name="adj" fmla="val 50000"/>
              </a:avLst>
            </a:prstTxWarp>
          </a:bodyPr>
          <a:lstStyle/>
          <a:p>
            <a:endParaRPr lang="en-US" sz="4000" b="1" kern="10" dirty="0">
              <a:ln w="9525">
                <a:solidFill>
                  <a:srgbClr val="0000CC"/>
                </a:solidFill>
                <a:round/>
                <a:headEnd/>
                <a:tailEnd/>
              </a:ln>
              <a:solidFill>
                <a:srgbClr val="0000CC"/>
              </a:solidFill>
              <a:effectLst>
                <a:outerShdw dist="35921" dir="2700000" algn="ctr" rotWithShape="0">
                  <a:srgbClr val="FF66FF"/>
                </a:outerShdw>
              </a:effectLst>
              <a:latin typeface="Times New Roman"/>
              <a:cs typeface="Times New Roman"/>
            </a:endParaRPr>
          </a:p>
        </p:txBody>
      </p:sp>
      <p:pic>
        <p:nvPicPr>
          <p:cNvPr id="5" name="Picture 6" descr="zinn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633" y="4372495"/>
            <a:ext cx="1573213" cy="220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zinn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1914" y="4648200"/>
            <a:ext cx="1576387"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Heart-and-Ros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79417" y="6008254"/>
            <a:ext cx="326136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descr="Heart-and-Ros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358639" y="5981700"/>
            <a:ext cx="293993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descr="Heart-and-Ros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248698" y="5981700"/>
            <a:ext cx="3552306"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4898DBC5BEA843B582E10C5800F24FAB"/>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11035015" y="0"/>
            <a:ext cx="1156985" cy="1778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B04FED0D-4E5B-9BFF-BBE1-F994BD35DA42}"/>
              </a:ext>
            </a:extLst>
          </p:cNvPr>
          <p:cNvSpPr txBox="1"/>
          <p:nvPr/>
        </p:nvSpPr>
        <p:spPr>
          <a:xfrm>
            <a:off x="2138479" y="1409059"/>
            <a:ext cx="7973350" cy="4033797"/>
          </a:xfrm>
          <a:prstGeom prst="rect">
            <a:avLst/>
          </a:prstGeom>
          <a:noFill/>
        </p:spPr>
        <p:txBody>
          <a:bodyPr wrap="square">
            <a:spAutoFit/>
          </a:bodyPr>
          <a:lstStyle/>
          <a:p>
            <a:pPr algn="just">
              <a:lnSpc>
                <a:spcPct val="115000"/>
              </a:lnSpc>
            </a:pPr>
            <a:r>
              <a:rPr lang="pt-BR"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Xây dựng nội dung, cách thức tuyên truyền với các bậc phụ huynh về triển khai thực hiện chuyên đề phù hợp, làm chuyển biến nhận thức của phụ huynh trong việc phát triển vận động cho trẻ ngay từ khi còn nhỏ. Thu hút được sự quan tâm của phụ huynh đối với nhà trường, hợp tác cùng với giáo viên trong việc phát triển vận động cho trẻ, đóng góp công sức, kinh phí đầu tư mua sắm thêm thiết bị, dụng cụ, đồ chơi cho trẻ vui chơi. Đổi mới phương pháp giảng dạy, sáng tạo trong việc tổ chức thực hiện chuyên đề.</a:t>
            </a:r>
            <a:endParaRPr lang="en-US" sz="1600" dirty="0">
              <a:solidFill>
                <a:srgbClr val="002060"/>
              </a:solidFill>
              <a:effectLst/>
              <a:latin typeface=".VnTime"/>
              <a:ea typeface="Times New Roman" panose="02020603050405020304" pitchFamily="18" charset="0"/>
              <a:cs typeface="Times New Roman" panose="02020603050405020304" pitchFamily="18" charset="0"/>
            </a:endParaRPr>
          </a:p>
          <a:p>
            <a:pPr algn="just">
              <a:lnSpc>
                <a:spcPct val="115000"/>
              </a:lnSpc>
            </a:pPr>
            <a:r>
              <a:rPr lang="pt-BR"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Sau khi áp dụng biện pháp này phụ huynh lớp tôi hiểu được tầm quan trọng của việc phát triển vận động cho trẻ, nên đa số phụ huynh có đóng góp các nguyên vật liệu để các cô làm đồ dùng đồ chơi ở các góc vận động như: Chai nhựa để làm cổng chui, các bìa cactong để cô làm đường hẹp, con suối, cây cầu, đường dích dắc ... cho trẻ tham gia các hoạt động sinh động hơn, hứng thú hơn phụ huynh trao đổi cùng giáo viên để phối hợp cách rèn luyện vận động cho trẻ ở nhà như: Nặn, vẽ, xé dán, xâu vòng, xếp chồng... phát triển vận động tinh cho trẻ. Phụ huynh ở nhà cùng chơi với trẻ những trò chơi vận động mà được giáo viên chia sẻ, thêm gắn kết gia đình vừa giúp trẻ thỏa mãn nhu cầu vui chơi, tránh tình trạng trẻ xem ti vi máy tính nhiều khi ở nhà.</a:t>
            </a:r>
            <a:endParaRPr lang="en-US" sz="1600" dirty="0">
              <a:solidFill>
                <a:srgbClr val="002060"/>
              </a:solidFill>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946415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6490"/>
            <a:ext cx="12192000" cy="7082118"/>
          </a:xfrm>
          <a:prstGeom prst="rect">
            <a:avLst/>
          </a:prstGeom>
        </p:spPr>
      </p:pic>
      <p:sp>
        <p:nvSpPr>
          <p:cNvPr id="4" name="Content Placeholder 3"/>
          <p:cNvSpPr>
            <a:spLocks noGrp="1"/>
          </p:cNvSpPr>
          <p:nvPr>
            <p:ph sz="half" idx="1"/>
          </p:nvPr>
        </p:nvSpPr>
        <p:spPr>
          <a:xfrm>
            <a:off x="838200" y="1825625"/>
            <a:ext cx="3301181" cy="1231463"/>
          </a:xfrm>
        </p:spPr>
        <p:txBody>
          <a:bodyPr>
            <a:normAutofit fontScale="25000" lnSpcReduction="20000"/>
          </a:bodyPr>
          <a:lstStyle/>
          <a:p>
            <a:pPr indent="0" algn="ctr">
              <a:lnSpc>
                <a:spcPct val="115000"/>
              </a:lnSpc>
              <a:spcAft>
                <a:spcPts val="600"/>
              </a:spcAft>
              <a:buNone/>
            </a:pPr>
            <a:r>
              <a:rPr lang="en-US" sz="14400" b="1"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14400" b="1"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400" b="1"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14400" b="1"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400" b="1"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14400" b="1"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400" b="1"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4400" b="1"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400" b="1"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400" b="1"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400" b="1"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14400" b="1"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400" b="1"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áp</a:t>
            </a:r>
            <a:r>
              <a:rPr lang="en-US" sz="14400" b="1"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400" b="1"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14400" b="1"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400" b="1"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14400" b="1"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400" b="1"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endParaRPr lang="en-US" sz="14400" i="1" dirty="0">
              <a:solidFill>
                <a:srgbClr val="002060"/>
              </a:solidFill>
              <a:effectLst/>
              <a:latin typeface=".VnTime"/>
              <a:ea typeface="Times New Roman" panose="02020603050405020304" pitchFamily="18" charset="0"/>
              <a:cs typeface="Times New Roman" panose="02020603050405020304" pitchFamily="18" charset="0"/>
            </a:endParaRPr>
          </a:p>
          <a:p>
            <a:endParaRPr lang="en-US" dirty="0"/>
          </a:p>
        </p:txBody>
      </p:sp>
      <p:pic>
        <p:nvPicPr>
          <p:cNvPr id="66" name="Picture 24" descr="729747d8za2kbusq"/>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634318"/>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12" descr="FLOWRBO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5872162"/>
            <a:ext cx="1019305"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12" descr="FLOWRBO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0386" y="5872162"/>
            <a:ext cx="1019305"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12" descr="FLOWRBO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3302" y="5925979"/>
            <a:ext cx="1019305"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3" descr="Pictureh«ah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62000" y="-762000"/>
            <a:ext cx="857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7" descr="Pictureh«ah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0" y="609600"/>
            <a:ext cx="857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3" descr="Pictureh«ah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10440787" y="-828238"/>
            <a:ext cx="857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7" descr="Pictureh«ah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157687">
            <a:off x="11490960" y="-66238"/>
            <a:ext cx="857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a:extLst>
              <a:ext uri="{FF2B5EF4-FFF2-40B4-BE49-F238E27FC236}">
                <a16:creationId xmlns:a16="http://schemas.microsoft.com/office/drawing/2014/main" id="{2B889F02-FDF9-84CD-4C0E-2C2456C11467}"/>
              </a:ext>
            </a:extLst>
          </p:cNvPr>
          <p:cNvSpPr>
            <a:spLocks noGrp="1"/>
          </p:cNvSpPr>
          <p:nvPr>
            <p:ph sz="half" idx="2"/>
          </p:nvPr>
        </p:nvSpPr>
        <p:spPr>
          <a:xfrm>
            <a:off x="4210050" y="791013"/>
            <a:ext cx="7143749" cy="4840542"/>
          </a:xfrm>
        </p:spPr>
        <p:txBody>
          <a:bodyPr>
            <a:normAutofit fontScale="25000" lnSpcReduction="20000"/>
          </a:bodyPr>
          <a:lstStyle/>
          <a:p>
            <a:pPr algn="just">
              <a:lnSpc>
                <a:spcPct val="115000"/>
              </a:lnSpc>
            </a:pPr>
            <a:r>
              <a:rPr lang="pt-BR" sz="8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 việc thực hiện các giải pháp,</a:t>
            </a:r>
            <a:r>
              <a:rPr lang="vi-VN" sz="8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các cháu lớp tôi ngày càng hứng thú say mê với các hoạt động phát triển </a:t>
            </a:r>
            <a:r>
              <a:rPr lang="pt-BR" sz="8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vận động</a:t>
            </a:r>
            <a:r>
              <a:rPr lang="vi-VN" sz="8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Trẻ trong lớp mạnh dạn, năng động, sáng tạo và tự tin trong các hoạt động. Trên thực tế “Một số biện pháp phát triển vận động cho trẻ lứa tuổi 24- 36 tháng ở trường mầm non” của bản thân tôi được thực hiện trong suốt thời gian qua tại trường đã được cán bộ, giáo viên nhà trường đánh giá cao và tích cực phối hợp áp dụng, được phụ huynh nhiệt tình hưởng ứng. </a:t>
            </a:r>
            <a:r>
              <a:rPr lang="de-DE" sz="8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 giáo dục để phát triển vận động cho trẻ được áp dụng vào giảng dạy thực tế tăng lên, kết quả đạt được trên trẻ thấy rõ rệt hơn.</a:t>
            </a:r>
            <a:endParaRPr lang="en-US" sz="8000" dirty="0">
              <a:effectLst/>
              <a:latin typeface=".VnTime"/>
              <a:ea typeface="Times New Roman" panose="02020603050405020304" pitchFamily="18" charset="0"/>
              <a:cs typeface="Times New Roman" panose="02020603050405020304" pitchFamily="18" charset="0"/>
            </a:endParaRPr>
          </a:p>
          <a:p>
            <a:pPr algn="just">
              <a:lnSpc>
                <a:spcPct val="115000"/>
              </a:lnSpc>
            </a:pPr>
            <a:r>
              <a:rPr lang="de-DE" sz="8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 áp dụng vào thực tiễn những biện pháp của sáng kiến còn là động lực góp phần thúc đẩy phong trào thi đua dạy tốt, học tốt trong nhà trường, chất lượng giáo dục qua hoạt động giáo dục phát triển thể chất, phát triển vận động cho trẻ ngày càng được tốt hơn.</a:t>
            </a:r>
            <a:endParaRPr lang="en-US" sz="8000" dirty="0">
              <a:effectLst/>
              <a:latin typeface=".VnTime"/>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952041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inh nen trang bia GADT(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9525"/>
            <a:ext cx="119888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3" descr="1018272pyifbwc5d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871200" y="219075"/>
            <a:ext cx="10160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4" descr="1018272pyifbwc5d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176000" y="2505075"/>
            <a:ext cx="10160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5" descr="1018272pyifbwc5d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176000" y="4486275"/>
            <a:ext cx="10160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6" descr="1018272pyifbwc5d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550400" y="4918075"/>
            <a:ext cx="762000"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7" descr="1018272pyifbwc5d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705600" y="4841875"/>
            <a:ext cx="762000"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8" descr="1018272pyifbwc5d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368800" y="4841875"/>
            <a:ext cx="762000"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Picture 9" descr="1018272pyifbwc5d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930400" y="4765675"/>
            <a:ext cx="762000"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0" name="Picture 10" descr="1018272pyifbwc5d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16000" y="-796925"/>
            <a:ext cx="762000"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1" name="Picture 11" descr="1018272pyifbwc5d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657600" y="-796925"/>
            <a:ext cx="762000"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2" name="Picture 12" descr="1018272pyifbwc5d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299200" y="-796925"/>
            <a:ext cx="762000"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3" name="Picture 13" descr="1018272pyifbwc5d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534400" y="-796925"/>
            <a:ext cx="762000"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4" name="Picture 14" descr="1018272pyifbwc5d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956800" y="-796925"/>
            <a:ext cx="762000"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5" name="Picture 15" descr="1018272pyifbwc5d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828675"/>
            <a:ext cx="10160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6" name="Picture 16" descr="1018272pyifbwc5d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2733675"/>
            <a:ext cx="10160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7" name="Picture 17" descr="1018272pyifbwc5d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4562475"/>
            <a:ext cx="10160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8" name="WordArt 18"/>
          <p:cNvSpPr>
            <a:spLocks noChangeArrowheads="1" noChangeShapeType="1" noTextEdit="1"/>
          </p:cNvSpPr>
          <p:nvPr/>
        </p:nvSpPr>
        <p:spPr bwMode="auto">
          <a:xfrm>
            <a:off x="2032000" y="1676400"/>
            <a:ext cx="8331200" cy="2751138"/>
          </a:xfrm>
          <a:prstGeom prst="rect">
            <a:avLst/>
          </a:prstGeom>
        </p:spPr>
        <p:txBody>
          <a:bodyPr spcFirstLastPara="1" wrap="none" fromWordArt="1">
            <a:prstTxWarp prst="textArchUp">
              <a:avLst>
                <a:gd name="adj" fmla="val 10800004"/>
              </a:avLst>
            </a:prstTxWarp>
          </a:bodyPr>
          <a:lstStyle/>
          <a:p>
            <a:pPr algn="ctr"/>
            <a:endParaRPr lang="en-US" sz="4000" b="1" kern="10">
              <a:ln w="9525">
                <a:solidFill>
                  <a:srgbClr val="000000"/>
                </a:solidFill>
                <a:round/>
                <a:headEnd/>
                <a:tailEnd/>
              </a:ln>
              <a:solidFill>
                <a:srgbClr val="000000"/>
              </a:solidFill>
              <a:latin typeface="Calibri"/>
              <a:cs typeface="Calibri"/>
            </a:endParaRPr>
          </a:p>
        </p:txBody>
      </p:sp>
      <p:sp>
        <p:nvSpPr>
          <p:cNvPr id="35859" name="Text Box 19"/>
          <p:cNvSpPr txBox="1">
            <a:spLocks noChangeArrowheads="1"/>
          </p:cNvSpPr>
          <p:nvPr/>
        </p:nvSpPr>
        <p:spPr bwMode="auto">
          <a:xfrm>
            <a:off x="2550584" y="3222626"/>
            <a:ext cx="6593416"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vi-VN" sz="2800" b="1" i="1">
              <a:solidFill>
                <a:srgbClr val="FF3399"/>
              </a:solidFill>
            </a:endParaRPr>
          </a:p>
        </p:txBody>
      </p:sp>
      <p:sp>
        <p:nvSpPr>
          <p:cNvPr id="35860" name="TextBox 19"/>
          <p:cNvSpPr txBox="1">
            <a:spLocks noChangeArrowheads="1"/>
          </p:cNvSpPr>
          <p:nvPr/>
        </p:nvSpPr>
        <p:spPr bwMode="auto">
          <a:xfrm>
            <a:off x="2946400" y="23622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vi-VN">
              <a:latin typeface="Times New Roman" pitchFamily="18" charset="0"/>
              <a:cs typeface="Times New Roman" pitchFamily="18" charset="0"/>
            </a:endParaRPr>
          </a:p>
        </p:txBody>
      </p:sp>
      <p:sp>
        <p:nvSpPr>
          <p:cNvPr id="21" name="Rectangle 20"/>
          <p:cNvSpPr/>
          <p:nvPr/>
        </p:nvSpPr>
        <p:spPr>
          <a:xfrm>
            <a:off x="-203199" y="1600200"/>
            <a:ext cx="13089820" cy="1200329"/>
          </a:xfrm>
          <a:prstGeom prst="rect">
            <a:avLst/>
          </a:prstGeom>
          <a:noFill/>
        </p:spPr>
        <p:txBody>
          <a:bodyPr>
            <a:spAutoFit/>
          </a:bodyPr>
          <a:lstStyle/>
          <a:p>
            <a:pPr algn="ctr">
              <a:defRPr/>
            </a:pPr>
            <a:endParaRPr lang="en-US" sz="7200" dirty="0">
              <a:ln w="18415" cmpd="sng">
                <a:solidFill>
                  <a:srgbClr val="FFFFFF"/>
                </a:solidFill>
                <a:prstDash val="solid"/>
              </a:ln>
              <a:solidFill>
                <a:srgbClr val="002060"/>
              </a:solidFill>
              <a:effectLst>
                <a:outerShdw blurRad="63500" dir="3600000" algn="tl" rotWithShape="0">
                  <a:srgbClr val="000000">
                    <a:alpha val="70000"/>
                  </a:srgbClr>
                </a:outerShdw>
              </a:effectLst>
            </a:endParaRPr>
          </a:p>
        </p:txBody>
      </p:sp>
      <p:sp>
        <p:nvSpPr>
          <p:cNvPr id="4" name="TextBox 3">
            <a:extLst>
              <a:ext uri="{FF2B5EF4-FFF2-40B4-BE49-F238E27FC236}">
                <a16:creationId xmlns:a16="http://schemas.microsoft.com/office/drawing/2014/main" id="{3E04E163-0F32-C72B-401C-10CDAEC7F1F9}"/>
              </a:ext>
            </a:extLst>
          </p:cNvPr>
          <p:cNvSpPr txBox="1"/>
          <p:nvPr/>
        </p:nvSpPr>
        <p:spPr>
          <a:xfrm>
            <a:off x="2122584" y="2401145"/>
            <a:ext cx="8438253" cy="830997"/>
          </a:xfrm>
          <a:prstGeom prst="rect">
            <a:avLst/>
          </a:prstGeom>
          <a:noFill/>
        </p:spPr>
        <p:txBody>
          <a:bodyPr wrap="square">
            <a:spAutoFit/>
          </a:bodyPr>
          <a:lstStyle/>
          <a:p>
            <a:r>
              <a:rPr lang="en-US" sz="1400" b="1" dirty="0">
                <a:effectLst/>
                <a:latin typeface="Times New Roman" panose="02020603050405020304" pitchFamily="18" charset="0"/>
                <a:ea typeface="Times New Roman" panose="02020603050405020304" pitchFamily="18" charset="0"/>
              </a:rPr>
              <a:t> </a:t>
            </a:r>
            <a:r>
              <a:rPr lang="en-US" sz="4800" b="1" i="1" dirty="0">
                <a:solidFill>
                  <a:srgbClr val="002060"/>
                </a:solidFill>
                <a:effectLst/>
                <a:latin typeface="Times New Roman" panose="02020603050405020304" pitchFamily="18" charset="0"/>
                <a:ea typeface="Times New Roman" panose="02020603050405020304" pitchFamily="18" charset="0"/>
              </a:rPr>
              <a:t>III. </a:t>
            </a:r>
            <a:r>
              <a:rPr lang="en-US" sz="4800" b="1" i="1" dirty="0" err="1">
                <a:solidFill>
                  <a:srgbClr val="002060"/>
                </a:solidFill>
                <a:effectLst/>
                <a:latin typeface="Times New Roman" panose="02020603050405020304" pitchFamily="18" charset="0"/>
                <a:ea typeface="Times New Roman" panose="02020603050405020304" pitchFamily="18" charset="0"/>
              </a:rPr>
              <a:t>Kết</a:t>
            </a:r>
            <a:r>
              <a:rPr lang="en-US" sz="4800" b="1" i="1" dirty="0">
                <a:solidFill>
                  <a:srgbClr val="002060"/>
                </a:solidFill>
                <a:effectLst/>
                <a:latin typeface="Times New Roman" panose="02020603050405020304" pitchFamily="18" charset="0"/>
                <a:ea typeface="Times New Roman" panose="02020603050405020304" pitchFamily="18" charset="0"/>
              </a:rPr>
              <a:t> </a:t>
            </a:r>
            <a:r>
              <a:rPr lang="en-US" sz="4800" b="1" i="1" dirty="0" err="1">
                <a:solidFill>
                  <a:srgbClr val="002060"/>
                </a:solidFill>
                <a:effectLst/>
                <a:latin typeface="Times New Roman" panose="02020603050405020304" pitchFamily="18" charset="0"/>
                <a:ea typeface="Times New Roman" panose="02020603050405020304" pitchFamily="18" charset="0"/>
              </a:rPr>
              <a:t>luận</a:t>
            </a:r>
            <a:r>
              <a:rPr lang="en-US" sz="4800" b="1" i="1" dirty="0">
                <a:solidFill>
                  <a:srgbClr val="002060"/>
                </a:solidFill>
                <a:effectLst/>
                <a:latin typeface="Times New Roman" panose="02020603050405020304" pitchFamily="18" charset="0"/>
                <a:ea typeface="Times New Roman" panose="02020603050405020304" pitchFamily="18" charset="0"/>
              </a:rPr>
              <a:t> </a:t>
            </a:r>
            <a:r>
              <a:rPr lang="en-US" sz="4800" b="1" i="1" dirty="0" err="1">
                <a:solidFill>
                  <a:srgbClr val="002060"/>
                </a:solidFill>
                <a:effectLst/>
                <a:latin typeface="Times New Roman" panose="02020603050405020304" pitchFamily="18" charset="0"/>
                <a:ea typeface="Times New Roman" panose="02020603050405020304" pitchFamily="18" charset="0"/>
              </a:rPr>
              <a:t>và</a:t>
            </a:r>
            <a:r>
              <a:rPr lang="en-US" sz="4800" b="1" i="1" dirty="0">
                <a:solidFill>
                  <a:srgbClr val="002060"/>
                </a:solidFill>
                <a:effectLst/>
                <a:latin typeface="Times New Roman" panose="02020603050405020304" pitchFamily="18" charset="0"/>
                <a:ea typeface="Times New Roman" panose="02020603050405020304" pitchFamily="18" charset="0"/>
              </a:rPr>
              <a:t> </a:t>
            </a:r>
            <a:r>
              <a:rPr lang="en-US" sz="4800" b="1" i="1" dirty="0" err="1">
                <a:solidFill>
                  <a:srgbClr val="002060"/>
                </a:solidFill>
                <a:effectLst/>
                <a:latin typeface="Times New Roman" panose="02020603050405020304" pitchFamily="18" charset="0"/>
                <a:ea typeface="Times New Roman" panose="02020603050405020304" pitchFamily="18" charset="0"/>
              </a:rPr>
              <a:t>khuyến</a:t>
            </a:r>
            <a:r>
              <a:rPr lang="en-US" sz="4800" b="1" i="1" dirty="0">
                <a:solidFill>
                  <a:srgbClr val="002060"/>
                </a:solidFill>
                <a:effectLst/>
                <a:latin typeface="Times New Roman" panose="02020603050405020304" pitchFamily="18" charset="0"/>
                <a:ea typeface="Times New Roman" panose="02020603050405020304" pitchFamily="18" charset="0"/>
              </a:rPr>
              <a:t> </a:t>
            </a:r>
            <a:r>
              <a:rPr lang="en-US" sz="4800" b="1" i="1" dirty="0" err="1">
                <a:solidFill>
                  <a:srgbClr val="002060"/>
                </a:solidFill>
                <a:effectLst/>
                <a:latin typeface="Times New Roman" panose="02020603050405020304" pitchFamily="18" charset="0"/>
                <a:ea typeface="Times New Roman" panose="02020603050405020304" pitchFamily="18" charset="0"/>
              </a:rPr>
              <a:t>nghị</a:t>
            </a:r>
            <a:endParaRPr lang="en-US" sz="4800" i="1" dirty="0">
              <a:solidFill>
                <a:srgbClr val="002060"/>
              </a:solidFill>
            </a:endParaRPr>
          </a:p>
        </p:txBody>
      </p:sp>
    </p:spTree>
    <p:extLst>
      <p:ext uri="{BB962C8B-B14F-4D97-AF65-F5344CB8AC3E}">
        <p14:creationId xmlns:p14="http://schemas.microsoft.com/office/powerpoint/2010/main" val="64556497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a:grpSpLocks/>
          </p:cNvGrpSpPr>
          <p:nvPr/>
        </p:nvGrpSpPr>
        <p:grpSpPr bwMode="auto">
          <a:xfrm>
            <a:off x="0" y="0"/>
            <a:ext cx="12192000" cy="6858000"/>
            <a:chOff x="0" y="0"/>
            <a:chExt cx="5760" cy="4333"/>
          </a:xfrm>
        </p:grpSpPr>
        <p:pic>
          <p:nvPicPr>
            <p:cNvPr id="9239" name="Picture 3"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4214"/>
              <a:ext cx="574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0" name="Picture 4"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H="1" flipV="1">
              <a:off x="3562" y="2109"/>
              <a:ext cx="4283"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1" name="Picture 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H="1" flipV="1">
              <a:off x="-2085" y="2122"/>
              <a:ext cx="4283"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2" name="Picture 6"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0"/>
              <a:ext cx="574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219" name="Group 7"/>
          <p:cNvGrpSpPr>
            <a:grpSpLocks/>
          </p:cNvGrpSpPr>
          <p:nvPr/>
        </p:nvGrpSpPr>
        <p:grpSpPr bwMode="auto">
          <a:xfrm>
            <a:off x="5588000" y="5638801"/>
            <a:ext cx="6604000" cy="1019175"/>
            <a:chOff x="977" y="3582"/>
            <a:chExt cx="3727" cy="642"/>
          </a:xfrm>
        </p:grpSpPr>
        <p:pic>
          <p:nvPicPr>
            <p:cNvPr id="9234" name="Picture 8" descr="FLOWRBO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0" y="3582"/>
              <a:ext cx="767" cy="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5" name="Picture 9" descr="FLOWRBO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7" y="3582"/>
              <a:ext cx="767" cy="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6" name="Picture 10" descr="FLOWRBO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1" y="3582"/>
              <a:ext cx="769" cy="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7" name="Picture 11" descr="FLOWRBO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1" y="3582"/>
              <a:ext cx="767" cy="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8" name="Picture 12" descr="FLOWRBO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7" y="3603"/>
              <a:ext cx="767" cy="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220" name="Picture 24" descr="729747d8za2kbusq"/>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149600" y="5181600"/>
            <a:ext cx="2438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28" descr="Flower-06-jun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844800" y="152400"/>
            <a:ext cx="1117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29" descr="Flower-06-jun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368800" y="152400"/>
            <a:ext cx="1016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30" descr="Flower-06-jun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892800" y="152400"/>
            <a:ext cx="1016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31" descr="Flower-06-jun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416800" y="152400"/>
            <a:ext cx="1117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5" name="WordArt 33"/>
          <p:cNvSpPr>
            <a:spLocks noChangeArrowheads="1" noChangeShapeType="1" noTextEdit="1"/>
          </p:cNvSpPr>
          <p:nvPr/>
        </p:nvSpPr>
        <p:spPr bwMode="auto">
          <a:xfrm>
            <a:off x="914400" y="2133600"/>
            <a:ext cx="9652000" cy="1371600"/>
          </a:xfrm>
          <a:prstGeom prst="rect">
            <a:avLst/>
          </a:prstGeom>
        </p:spPr>
        <p:txBody>
          <a:bodyPr spcFirstLastPara="1" wrap="none" fromWordArt="1">
            <a:prstTxWarp prst="textArchUp">
              <a:avLst>
                <a:gd name="adj" fmla="val 10800004"/>
              </a:avLst>
            </a:prstTxWarp>
          </a:bodyPr>
          <a:lstStyle/>
          <a:p>
            <a:pPr algn="ctr"/>
            <a:endParaRPr lang="en-US" sz="4800" kern="10">
              <a:ln w="9525">
                <a:solidFill>
                  <a:srgbClr val="FF6600"/>
                </a:solidFill>
                <a:round/>
                <a:headEnd/>
                <a:tailEnd/>
              </a:ln>
              <a:solidFill>
                <a:srgbClr val="FF0000"/>
              </a:solidFill>
              <a:effectLst>
                <a:outerShdw dist="53882" dir="2700000" algn="ctr" rotWithShape="0">
                  <a:srgbClr val="C0C0C0">
                    <a:alpha val="79999"/>
                  </a:srgbClr>
                </a:outerShdw>
              </a:effectLst>
              <a:latin typeface="Times New Roman"/>
              <a:cs typeface="Times New Roman"/>
            </a:endParaRPr>
          </a:p>
        </p:txBody>
      </p:sp>
      <p:pic>
        <p:nvPicPr>
          <p:cNvPr id="9229" name="Picture 20" descr="FLOWERS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8000" y="4953000"/>
            <a:ext cx="2235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28" descr="Flower-06-jun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320800" y="152400"/>
            <a:ext cx="1117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1" name="Picture 31" descr="Flower-06-jun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737600" y="152400"/>
            <a:ext cx="1117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4" descr="0018"/>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9550400" y="0"/>
            <a:ext cx="2641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048000" y="2967335"/>
            <a:ext cx="6096000" cy="369332"/>
          </a:xfrm>
          <a:prstGeom prst="rect">
            <a:avLst/>
          </a:prstGeom>
        </p:spPr>
        <p:txBody>
          <a:bodyPr>
            <a:spAutoFit/>
          </a:bodyPr>
          <a:lstStyle/>
          <a:p>
            <a:pPr algn="ctr">
              <a:spcAft>
                <a:spcPts val="0"/>
              </a:spcAft>
            </a:pPr>
            <a:r>
              <a:rPr lang="en-US" b="1" i="1" dirty="0">
                <a:solidFill>
                  <a:srgbClr val="FF0000"/>
                </a:solidFill>
                <a:latin typeface="Times New Roman" panose="02020603050405020304" pitchFamily="18" charset="0"/>
                <a:ea typeface="Times New Roman" panose="02020603050405020304" pitchFamily="18" charset="0"/>
              </a:rPr>
              <a:t>.</a:t>
            </a:r>
          </a:p>
        </p:txBody>
      </p:sp>
      <p:sp>
        <p:nvSpPr>
          <p:cNvPr id="4" name="TextBox 3"/>
          <p:cNvSpPr txBox="1"/>
          <p:nvPr/>
        </p:nvSpPr>
        <p:spPr>
          <a:xfrm>
            <a:off x="1593020" y="2781085"/>
            <a:ext cx="9349034" cy="646331"/>
          </a:xfrm>
          <a:prstGeom prst="rect">
            <a:avLst/>
          </a:prstGeom>
          <a:noFill/>
        </p:spPr>
        <p:txBody>
          <a:bodyPr wrap="none" rtlCol="0">
            <a:prstTxWarp prst="textChevronInverted">
              <a:avLst/>
            </a:prstTxWarp>
            <a:spAutoFit/>
          </a:bodyPr>
          <a:lstStyle/>
          <a:p>
            <a:r>
              <a:rPr lang="en-US" sz="3600" b="1" i="1" dirty="0" err="1">
                <a:solidFill>
                  <a:srgbClr val="FF0000"/>
                </a:solidFill>
                <a:effectLst>
                  <a:reflection blurRad="6350" stA="60000" endA="900" endPos="58000" dir="5400000" sy="-100000" algn="bl" rotWithShape="0"/>
                </a:effectLst>
                <a:latin typeface="Times New Roman" pitchFamily="18" charset="0"/>
                <a:cs typeface="Times New Roman" pitchFamily="18" charset="0"/>
              </a:rPr>
              <a:t>Kính</a:t>
            </a:r>
            <a:r>
              <a:rPr lang="en-US" sz="3600" b="1" i="1" dirty="0">
                <a:solidFill>
                  <a:srgbClr val="FF0000"/>
                </a:solidFill>
                <a:effectLst>
                  <a:reflection blurRad="6350" stA="60000" endA="900" endPos="58000" dir="5400000" sy="-100000" algn="bl" rotWithShape="0"/>
                </a:effectLst>
                <a:latin typeface="Times New Roman" pitchFamily="18" charset="0"/>
                <a:cs typeface="Times New Roman" pitchFamily="18" charset="0"/>
              </a:rPr>
              <a:t> </a:t>
            </a:r>
            <a:r>
              <a:rPr lang="en-US" sz="3600" b="1" i="1" dirty="0" err="1">
                <a:solidFill>
                  <a:srgbClr val="FF0000"/>
                </a:solidFill>
                <a:effectLst>
                  <a:reflection blurRad="6350" stA="60000" endA="900" endPos="58000" dir="5400000" sy="-100000" algn="bl" rotWithShape="0"/>
                </a:effectLst>
                <a:latin typeface="Times New Roman" pitchFamily="18" charset="0"/>
                <a:cs typeface="Times New Roman" pitchFamily="18" charset="0"/>
              </a:rPr>
              <a:t>chúc</a:t>
            </a:r>
            <a:r>
              <a:rPr lang="en-US" sz="3600" b="1" i="1" dirty="0">
                <a:solidFill>
                  <a:srgbClr val="FF0000"/>
                </a:solidFill>
                <a:effectLst>
                  <a:reflection blurRad="6350" stA="60000" endA="900" endPos="58000" dir="5400000" sy="-100000" algn="bl" rotWithShape="0"/>
                </a:effectLst>
                <a:latin typeface="Times New Roman" pitchFamily="18" charset="0"/>
                <a:cs typeface="Times New Roman" pitchFamily="18" charset="0"/>
              </a:rPr>
              <a:t> </a:t>
            </a:r>
            <a:r>
              <a:rPr lang="en-US" sz="3600" b="1" i="1" dirty="0" err="1">
                <a:solidFill>
                  <a:srgbClr val="FF0000"/>
                </a:solidFill>
                <a:effectLst>
                  <a:reflection blurRad="6350" stA="60000" endA="900" endPos="58000" dir="5400000" sy="-100000" algn="bl" rotWithShape="0"/>
                </a:effectLst>
                <a:latin typeface="Times New Roman" pitchFamily="18" charset="0"/>
                <a:cs typeface="Times New Roman" pitchFamily="18" charset="0"/>
              </a:rPr>
              <a:t>các</a:t>
            </a:r>
            <a:r>
              <a:rPr lang="en-US" sz="3600" b="1" i="1" dirty="0">
                <a:solidFill>
                  <a:srgbClr val="FF0000"/>
                </a:solidFill>
                <a:effectLst>
                  <a:reflection blurRad="6350" stA="60000" endA="900" endPos="58000" dir="5400000" sy="-100000" algn="bl" rotWithShape="0"/>
                </a:effectLst>
                <a:latin typeface="Times New Roman" pitchFamily="18" charset="0"/>
                <a:cs typeface="Times New Roman" pitchFamily="18" charset="0"/>
              </a:rPr>
              <a:t> </a:t>
            </a:r>
            <a:r>
              <a:rPr lang="en-US" sz="3600" b="1" i="1" dirty="0" err="1">
                <a:solidFill>
                  <a:srgbClr val="FF0000"/>
                </a:solidFill>
                <a:effectLst>
                  <a:reflection blurRad="6350" stA="60000" endA="900" endPos="58000" dir="5400000" sy="-100000" algn="bl" rotWithShape="0"/>
                </a:effectLst>
                <a:latin typeface="Times New Roman" pitchFamily="18" charset="0"/>
                <a:cs typeface="Times New Roman" pitchFamily="18" charset="0"/>
              </a:rPr>
              <a:t>cô</a:t>
            </a:r>
            <a:r>
              <a:rPr lang="en-US" sz="3600" b="1" i="1" dirty="0">
                <a:solidFill>
                  <a:srgbClr val="FF0000"/>
                </a:solidFill>
                <a:effectLst>
                  <a:reflection blurRad="6350" stA="60000" endA="900" endPos="58000" dir="5400000" sy="-100000" algn="bl" rotWithShape="0"/>
                </a:effectLst>
                <a:latin typeface="Times New Roman" pitchFamily="18" charset="0"/>
                <a:cs typeface="Times New Roman" pitchFamily="18" charset="0"/>
              </a:rPr>
              <a:t> </a:t>
            </a:r>
            <a:r>
              <a:rPr lang="en-US" sz="3600" b="1" i="1" dirty="0" err="1">
                <a:solidFill>
                  <a:srgbClr val="FF0000"/>
                </a:solidFill>
                <a:effectLst>
                  <a:reflection blurRad="6350" stA="60000" endA="900" endPos="58000" dir="5400000" sy="-100000" algn="bl" rotWithShape="0"/>
                </a:effectLst>
                <a:latin typeface="Times New Roman" pitchFamily="18" charset="0"/>
                <a:cs typeface="Times New Roman" pitchFamily="18" charset="0"/>
              </a:rPr>
              <a:t>giáo</a:t>
            </a:r>
            <a:r>
              <a:rPr lang="en-US" sz="3600" b="1" i="1" dirty="0">
                <a:solidFill>
                  <a:srgbClr val="FF0000"/>
                </a:solidFill>
                <a:effectLst>
                  <a:reflection blurRad="6350" stA="60000" endA="900" endPos="58000" dir="5400000" sy="-100000" algn="bl" rotWithShape="0"/>
                </a:effectLst>
                <a:latin typeface="Times New Roman" pitchFamily="18" charset="0"/>
                <a:cs typeface="Times New Roman" pitchFamily="18" charset="0"/>
              </a:rPr>
              <a:t> </a:t>
            </a:r>
            <a:r>
              <a:rPr lang="en-US" sz="3600" b="1" i="1" dirty="0" err="1">
                <a:solidFill>
                  <a:srgbClr val="FF0000"/>
                </a:solidFill>
                <a:effectLst>
                  <a:reflection blurRad="6350" stA="60000" endA="900" endPos="58000" dir="5400000" sy="-100000" algn="bl" rotWithShape="0"/>
                </a:effectLst>
                <a:latin typeface="Times New Roman" pitchFamily="18" charset="0"/>
                <a:cs typeface="Times New Roman" pitchFamily="18" charset="0"/>
              </a:rPr>
              <a:t>sức</a:t>
            </a:r>
            <a:r>
              <a:rPr lang="en-US" sz="3600" b="1" i="1" dirty="0">
                <a:solidFill>
                  <a:srgbClr val="FF0000"/>
                </a:solidFill>
                <a:effectLst>
                  <a:reflection blurRad="6350" stA="60000" endA="900" endPos="58000" dir="5400000" sy="-100000" algn="bl" rotWithShape="0"/>
                </a:effectLst>
                <a:latin typeface="Times New Roman" pitchFamily="18" charset="0"/>
                <a:cs typeface="Times New Roman" pitchFamily="18" charset="0"/>
              </a:rPr>
              <a:t> </a:t>
            </a:r>
            <a:r>
              <a:rPr lang="en-US" sz="3600" b="1" i="1" dirty="0" err="1">
                <a:solidFill>
                  <a:srgbClr val="FF0000"/>
                </a:solidFill>
                <a:effectLst>
                  <a:reflection blurRad="6350" stA="60000" endA="900" endPos="58000" dir="5400000" sy="-100000" algn="bl" rotWithShape="0"/>
                </a:effectLst>
                <a:latin typeface="Times New Roman" pitchFamily="18" charset="0"/>
                <a:cs typeface="Times New Roman" pitchFamily="18" charset="0"/>
              </a:rPr>
              <a:t>khỏe</a:t>
            </a:r>
            <a:r>
              <a:rPr lang="en-US" sz="3600" b="1" i="1" dirty="0">
                <a:solidFill>
                  <a:srgbClr val="FF0000"/>
                </a:solidFill>
                <a:effectLst>
                  <a:reflection blurRad="6350" stA="60000" endA="900" endPos="58000" dir="5400000" sy="-100000" algn="bl" rotWithShape="0"/>
                </a:effectLst>
                <a:latin typeface="Times New Roman" pitchFamily="18" charset="0"/>
                <a:cs typeface="Times New Roman" pitchFamily="18" charset="0"/>
              </a:rPr>
              <a:t> </a:t>
            </a:r>
            <a:r>
              <a:rPr lang="en-US" sz="3600" b="1" i="1" dirty="0" err="1">
                <a:solidFill>
                  <a:srgbClr val="FF0000"/>
                </a:solidFill>
                <a:effectLst>
                  <a:reflection blurRad="6350" stA="60000" endA="900" endPos="58000" dir="5400000" sy="-100000" algn="bl" rotWithShape="0"/>
                </a:effectLst>
                <a:latin typeface="Times New Roman" pitchFamily="18" charset="0"/>
                <a:cs typeface="Times New Roman" pitchFamily="18" charset="0"/>
              </a:rPr>
              <a:t>và</a:t>
            </a:r>
            <a:r>
              <a:rPr lang="en-US" sz="3600" b="1" i="1" dirty="0">
                <a:solidFill>
                  <a:srgbClr val="FF0000"/>
                </a:solidFill>
                <a:effectLst>
                  <a:reflection blurRad="6350" stA="60000" endA="900" endPos="58000" dir="5400000" sy="-100000" algn="bl" rotWithShape="0"/>
                </a:effectLst>
                <a:latin typeface="Times New Roman" pitchFamily="18" charset="0"/>
                <a:cs typeface="Times New Roman" pitchFamily="18" charset="0"/>
              </a:rPr>
              <a:t> </a:t>
            </a:r>
            <a:r>
              <a:rPr lang="en-US" sz="3600" b="1" i="1" dirty="0" err="1">
                <a:solidFill>
                  <a:srgbClr val="FF0000"/>
                </a:solidFill>
                <a:effectLst>
                  <a:reflection blurRad="6350" stA="60000" endA="900" endPos="58000" dir="5400000" sy="-100000" algn="bl" rotWithShape="0"/>
                </a:effectLst>
                <a:latin typeface="Times New Roman" pitchFamily="18" charset="0"/>
                <a:cs typeface="Times New Roman" pitchFamily="18" charset="0"/>
              </a:rPr>
              <a:t>thành</a:t>
            </a:r>
            <a:r>
              <a:rPr lang="en-US" sz="3600" b="1" i="1" dirty="0">
                <a:solidFill>
                  <a:srgbClr val="FF0000"/>
                </a:solidFill>
                <a:effectLst>
                  <a:reflection blurRad="6350" stA="60000" endA="900" endPos="58000" dir="5400000" sy="-100000" algn="bl" rotWithShape="0"/>
                </a:effectLst>
                <a:latin typeface="Times New Roman" pitchFamily="18" charset="0"/>
                <a:cs typeface="Times New Roman" pitchFamily="18" charset="0"/>
              </a:rPr>
              <a:t> </a:t>
            </a:r>
            <a:r>
              <a:rPr lang="en-US" sz="3600" b="1" i="1" dirty="0" err="1">
                <a:solidFill>
                  <a:srgbClr val="FF0000"/>
                </a:solidFill>
                <a:effectLst>
                  <a:reflection blurRad="6350" stA="60000" endA="900" endPos="58000" dir="5400000" sy="-100000" algn="bl" rotWithShape="0"/>
                </a:effectLst>
                <a:latin typeface="Times New Roman" pitchFamily="18" charset="0"/>
                <a:cs typeface="Times New Roman" pitchFamily="18" charset="0"/>
              </a:rPr>
              <a:t>công</a:t>
            </a:r>
            <a:r>
              <a:rPr lang="en-US" sz="3600" b="1" i="1" dirty="0">
                <a:solidFill>
                  <a:srgbClr val="FF0000"/>
                </a:solidFill>
                <a:effectLst>
                  <a:reflection blurRad="6350" stA="60000" endA="900" endPos="58000" dir="5400000" sy="-100000" algn="bl" rotWithShape="0"/>
                </a:effectLst>
                <a:latin typeface="Times New Roman" pitchFamily="18" charset="0"/>
                <a:cs typeface="Times New Roman" pitchFamily="18" charset="0"/>
              </a:rPr>
              <a:t>!</a:t>
            </a:r>
          </a:p>
        </p:txBody>
      </p:sp>
    </p:spTree>
    <p:extLst>
      <p:ext uri="{BB962C8B-B14F-4D97-AF65-F5344CB8AC3E}">
        <p14:creationId xmlns:p14="http://schemas.microsoft.com/office/powerpoint/2010/main" val="2881728721"/>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nodePh="1">
                                  <p:stCondLst>
                                    <p:cond delay="0"/>
                                  </p:stCondLst>
                                  <p:endCondLst>
                                    <p:cond evt="begin" delay="0">
                                      <p:tn val="5"/>
                                    </p:cond>
                                  </p:endCondLst>
                                  <p:childTnLst>
                                    <p:set>
                                      <p:cBhvr>
                                        <p:cTn id="6" dur="1" fill="hold">
                                          <p:stCondLst>
                                            <p:cond delay="0"/>
                                          </p:stCondLst>
                                        </p:cTn>
                                        <p:tgtEl>
                                          <p:spTgt spid="3105"/>
                                        </p:tgtEl>
                                        <p:attrNameLst>
                                          <p:attrName>style.visibility</p:attrName>
                                        </p:attrNameLst>
                                      </p:cBhvr>
                                      <p:to>
                                        <p:strVal val="visible"/>
                                      </p:to>
                                    </p:set>
                                    <p:animEffect transition="in" filter="wedge">
                                      <p:cBhvr>
                                        <p:cTn id="7" dur="2000"/>
                                        <p:tgtEl>
                                          <p:spTgt spid="3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992384744"/>
              </p:ext>
            </p:extLst>
          </p:nvPr>
        </p:nvGraphicFramePr>
        <p:xfrm>
          <a:off x="1668463" y="2262188"/>
          <a:ext cx="10523537"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220120159"/>
              </p:ext>
            </p:extLst>
          </p:nvPr>
        </p:nvGraphicFramePr>
        <p:xfrm>
          <a:off x="2032000" y="196948"/>
          <a:ext cx="9798928" cy="180066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7750989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0150" y="365125"/>
            <a:ext cx="10153650" cy="777875"/>
          </a:xfrm>
        </p:spPr>
        <p:txBody>
          <a:bodyPr>
            <a:normAutofit/>
          </a:bodyPr>
          <a:lstStyle/>
          <a:p>
            <a:pPr algn="ctr"/>
            <a:r>
              <a:rPr lang="en-US" sz="3600" b="1" dirty="0">
                <a:ln w="22225">
                  <a:solidFill>
                    <a:schemeClr val="accent2"/>
                  </a:solidFill>
                  <a:prstDash val="solid"/>
                </a:ln>
                <a:solidFill>
                  <a:srgbClr val="00B050"/>
                </a:solidFill>
                <a:latin typeface="Times New Roman" panose="02020603050405020304" pitchFamily="18" charset="0"/>
                <a:cs typeface="Times New Roman" panose="02020603050405020304" pitchFamily="18" charset="0"/>
              </a:rPr>
              <a:t>1. PHẦN MỞ ĐẦU</a:t>
            </a:r>
            <a:endParaRPr lang="en-US" sz="3600" dirty="0"/>
          </a:p>
        </p:txBody>
      </p:sp>
      <p:sp>
        <p:nvSpPr>
          <p:cNvPr id="3" name="Content Placeholder 2"/>
          <p:cNvSpPr>
            <a:spLocks noGrp="1"/>
          </p:cNvSpPr>
          <p:nvPr>
            <p:ph sz="half" idx="1"/>
          </p:nvPr>
        </p:nvSpPr>
        <p:spPr>
          <a:xfrm>
            <a:off x="381000" y="437736"/>
            <a:ext cx="11412415" cy="5243513"/>
          </a:xfrm>
        </p:spPr>
        <p:txBody>
          <a:bodyPr>
            <a:noAutofit/>
          </a:bodyPr>
          <a:lstStyle/>
          <a:p>
            <a:pPr algn="ctr"/>
            <a:endParaRPr lang="en-US" sz="3200" b="1" dirty="0">
              <a:solidFill>
                <a:srgbClr val="0070C0"/>
              </a:solidFill>
              <a:latin typeface="Times New Roman" panose="02020603050405020304" pitchFamily="18" charset="0"/>
              <a:cs typeface="Times New Roman" panose="02020603050405020304" pitchFamily="18" charset="0"/>
            </a:endParaRPr>
          </a:p>
          <a:p>
            <a:pPr marL="0" indent="0">
              <a:buNone/>
            </a:pPr>
            <a:r>
              <a:rPr lang="en-US" sz="3200" b="1" dirty="0">
                <a:solidFill>
                  <a:srgbClr val="0070C0"/>
                </a:solidFill>
                <a:latin typeface="Times New Roman" panose="02020603050405020304" pitchFamily="18" charset="0"/>
                <a:cs typeface="Times New Roman" panose="02020603050405020304" pitchFamily="18" charset="0"/>
              </a:rPr>
              <a:t>1.1 </a:t>
            </a:r>
            <a:r>
              <a:rPr lang="en-US" sz="3200" b="1" dirty="0" err="1">
                <a:solidFill>
                  <a:srgbClr val="0070C0"/>
                </a:solidFill>
                <a:latin typeface="Times New Roman" panose="02020603050405020304" pitchFamily="18" charset="0"/>
                <a:cs typeface="Times New Roman" panose="02020603050405020304" pitchFamily="18" charset="0"/>
              </a:rPr>
              <a:t>Lí</a:t>
            </a:r>
            <a:r>
              <a:rPr lang="en-US" sz="3200" b="1" dirty="0">
                <a:solidFill>
                  <a:srgbClr val="0070C0"/>
                </a:solidFill>
                <a:latin typeface="Times New Roman" panose="02020603050405020304" pitchFamily="18" charset="0"/>
                <a:cs typeface="Times New Roman" panose="02020603050405020304" pitchFamily="18" charset="0"/>
              </a:rPr>
              <a:t> do </a:t>
            </a:r>
            <a:r>
              <a:rPr lang="en-US" sz="3200" b="1" dirty="0" err="1">
                <a:solidFill>
                  <a:srgbClr val="0070C0"/>
                </a:solidFill>
                <a:latin typeface="Times New Roman" panose="02020603050405020304" pitchFamily="18" charset="0"/>
                <a:cs typeface="Times New Roman" panose="02020603050405020304" pitchFamily="18" charset="0"/>
              </a:rPr>
              <a:t>chọn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đề</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tài</a:t>
            </a:r>
            <a:r>
              <a:rPr lang="en-US" sz="3200" b="1" dirty="0">
                <a:solidFill>
                  <a:srgbClr val="0070C0"/>
                </a:solidFill>
                <a:latin typeface="Times New Roman" panose="02020603050405020304" pitchFamily="18" charset="0"/>
                <a:cs typeface="Times New Roman" panose="02020603050405020304" pitchFamily="18" charset="0"/>
              </a:rPr>
              <a:t>.</a:t>
            </a:r>
          </a:p>
          <a:p>
            <a:pPr indent="274320" algn="just">
              <a:lnSpc>
                <a:spcPct val="115000"/>
              </a:lnSpc>
              <a:spcBef>
                <a:spcPts val="600"/>
              </a:spcBef>
            </a:pP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Trẻ</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lứa</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tuổi</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mầm</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non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triển</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nhanh</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mạnh</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cả</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trí</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tuệ</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nếu</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trẻ</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chăm</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sóc</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giáo</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dục</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tốt</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sẽ</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triển</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toàn</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diện</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ngược</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nếu</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trẻ</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chăm</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sóc</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đầy</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đủ</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giáo</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dục</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triển</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vận</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sẽ</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hưởng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nhỏ</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cả</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quá</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triển</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giai</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sau</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giáo</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dục</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triển</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vận</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trẻ</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nhiệm</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vụ</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trọng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tâm</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giáo</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dục</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mầm</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non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mục</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tiêu</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đào</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Nam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kỳ</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hội</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nhập</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200" b="1" dirty="0">
              <a:latin typeface=".VnTime"/>
              <a:ea typeface="Times New Roman" panose="02020603050405020304" pitchFamily="18" charset="0"/>
              <a:cs typeface="Times New Roman" panose="02020603050405020304" pitchFamily="18" charset="0"/>
            </a:endParaRPr>
          </a:p>
          <a:p>
            <a:pPr indent="274320" algn="just">
              <a:lnSpc>
                <a:spcPct val="115000"/>
              </a:lnSpc>
              <a:spcBef>
                <a:spcPts val="600"/>
              </a:spcBef>
            </a:pP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Ngày</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nay,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bậc</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phụ</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huynh</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xu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hướng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sợ</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va</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chạm</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tổn</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thương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tham</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gia</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hoạt</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ngoài</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trời</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nên</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hạn</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chế</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trẻ</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vận</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trẻ</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chơi</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thiết</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điện</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mầm</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non,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hoạt</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giáo</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dục</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triển</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vận</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cũng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gói</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gọn</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giáo</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giảng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dạy</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cũ</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kích</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thích</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tích</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cực</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chủ</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trẻ</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điều</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đang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hưởng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trực</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tiếp</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triển</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tinh</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thần</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trẻ</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Vậy</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giúp</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trẻ</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triển</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vận</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tốt</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200" b="1" dirty="0">
              <a:latin typeface=".VnTime"/>
              <a:ea typeface="Times New Roman" panose="02020603050405020304" pitchFamily="18" charset="0"/>
              <a:cs typeface="Times New Roman" panose="02020603050405020304" pitchFamily="18" charset="0"/>
            </a:endParaRPr>
          </a:p>
          <a:p>
            <a:pPr marL="0" lvl="8" indent="0">
              <a:spcBef>
                <a:spcPts val="1000"/>
              </a:spcBef>
              <a:buNone/>
            </a:pPr>
            <a:endParaRPr lang="en-US" sz="2000" dirty="0"/>
          </a:p>
        </p:txBody>
      </p:sp>
      <p:pic>
        <p:nvPicPr>
          <p:cNvPr id="4" name="Picture 14" descr="1153132qsksesct1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36513"/>
            <a:ext cx="762000" cy="296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1153132qsksesct1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2997201"/>
            <a:ext cx="762000" cy="296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descr="1153132qsksesct1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14451" y="-1062831"/>
            <a:ext cx="762000" cy="296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1153132qsksesct1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540490" y="4389256"/>
            <a:ext cx="762000" cy="418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1153132qsksesct1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8546520" y="4573305"/>
            <a:ext cx="762000" cy="3823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descr="1153132qsksesct1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0068589" y="-1051768"/>
            <a:ext cx="762000" cy="296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descr="1153132qsksesct1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333018" y="654426"/>
            <a:ext cx="762000" cy="296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descr="1153132qsksesct1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448011" y="3615114"/>
            <a:ext cx="762000" cy="296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09186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76200"/>
            <a:ext cx="10972800" cy="1143000"/>
          </a:xfrm>
        </p:spPr>
        <p:txBody>
          <a:bodyPr/>
          <a:lstStyle/>
          <a:p>
            <a:pPr lvl="0"/>
            <a:endParaRPr lang="en-US" dirty="0">
              <a:latin typeface="Tahoma" pitchFamily="34" charset="0"/>
              <a:ea typeface="Tahoma" pitchFamily="34" charset="0"/>
              <a:cs typeface="Tahoma" pitchFamily="34" charset="0"/>
            </a:endParaRPr>
          </a:p>
        </p:txBody>
      </p:sp>
      <p:pic>
        <p:nvPicPr>
          <p:cNvPr id="10" name="Picture 2" descr="C:\Users\HP\Desktop\hinh-nen-powerpoint-don-gian-dep-80_0454112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399593" y="2286000"/>
            <a:ext cx="3860800" cy="3505200"/>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US" sz="2800" b="1" dirty="0">
                <a:solidFill>
                  <a:srgbClr val="000000"/>
                </a:solidFill>
                <a:latin typeface="Times New Roman" panose="02020603050405020304" pitchFamily="18" charset="0"/>
                <a:ea typeface="Times New Roman" panose="02020603050405020304" pitchFamily="18" charset="0"/>
              </a:rPr>
              <a:t>2.</a:t>
            </a:r>
            <a:r>
              <a:rPr lang="en-US" sz="2800"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Đối</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tượng</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nghiên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cứu</a:t>
            </a:r>
            <a:r>
              <a:rPr lang="en-US" sz="2800" b="1" dirty="0" smtClean="0">
                <a:solidFill>
                  <a:srgbClr val="000000"/>
                </a:solidFill>
                <a:latin typeface="Times New Roman" panose="02020603050405020304" pitchFamily="18" charset="0"/>
                <a:ea typeface="Times New Roman" panose="02020603050405020304" pitchFamily="18" charset="0"/>
              </a:rPr>
              <a:t>:</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Trẻ</a:t>
            </a:r>
            <a:r>
              <a:rPr lang="en-US" sz="2800" dirty="0">
                <a:solidFill>
                  <a:srgbClr val="000000"/>
                </a:solidFill>
                <a:latin typeface="Times New Roman" panose="02020603050405020304" pitchFamily="18" charset="0"/>
                <a:ea typeface="Times New Roman" panose="02020603050405020304" pitchFamily="18" charset="0"/>
              </a:rPr>
              <a:t> 24 – 36 </a:t>
            </a:r>
            <a:r>
              <a:rPr lang="en-US" sz="2800" dirty="0" err="1">
                <a:solidFill>
                  <a:srgbClr val="000000"/>
                </a:solidFill>
                <a:latin typeface="Times New Roman" panose="02020603050405020304" pitchFamily="18" charset="0"/>
                <a:ea typeface="Times New Roman" panose="02020603050405020304" pitchFamily="18" charset="0"/>
              </a:rPr>
              <a:t>tháng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tuổi</a:t>
            </a:r>
            <a:r>
              <a:rPr lang="en-US" sz="2800" dirty="0">
                <a:solidFill>
                  <a:srgbClr val="000000"/>
                </a:solidFill>
                <a:latin typeface="Times New Roman" panose="02020603050405020304" pitchFamily="18" charset="0"/>
                <a:ea typeface="Times New Roman" panose="02020603050405020304" pitchFamily="18" charset="0"/>
              </a:rPr>
              <a:t> ở </a:t>
            </a:r>
            <a:r>
              <a:rPr lang="en-US" sz="2800" dirty="0" err="1">
                <a:solidFill>
                  <a:srgbClr val="000000"/>
                </a:solidFill>
                <a:latin typeface="Times New Roman" panose="02020603050405020304" pitchFamily="18" charset="0"/>
                <a:ea typeface="Times New Roman" panose="02020603050405020304" pitchFamily="18" charset="0"/>
              </a:rPr>
              <a:t>trường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Mầm</a:t>
            </a:r>
            <a:r>
              <a:rPr lang="en-US" sz="2800" dirty="0">
                <a:solidFill>
                  <a:srgbClr val="000000"/>
                </a:solidFill>
                <a:latin typeface="Times New Roman" panose="02020603050405020304" pitchFamily="18" charset="0"/>
                <a:ea typeface="Times New Roman" panose="02020603050405020304" pitchFamily="18" charset="0"/>
              </a:rPr>
              <a:t> non </a:t>
            </a:r>
            <a:r>
              <a:rPr lang="en-US" sz="2800" dirty="0" err="1" smtClean="0">
                <a:solidFill>
                  <a:srgbClr val="000000"/>
                </a:solidFill>
                <a:latin typeface="Times New Roman" panose="02020603050405020304" pitchFamily="18" charset="0"/>
                <a:ea typeface="Times New Roman" panose="02020603050405020304" pitchFamily="18" charset="0"/>
              </a:rPr>
              <a:t>Quang</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Trung</a:t>
            </a:r>
            <a:endParaRPr lang="en-US" sz="2800" dirty="0">
              <a:latin typeface="Times New Roman" panose="02020603050405020304" pitchFamily="18" charset="0"/>
              <a:ea typeface="Times New Roman" panose="02020603050405020304" pitchFamily="18" charset="0"/>
            </a:endParaRPr>
          </a:p>
        </p:txBody>
      </p:sp>
      <p:sp>
        <p:nvSpPr>
          <p:cNvPr id="9" name="Rounded Rectangle 8"/>
          <p:cNvSpPr/>
          <p:nvPr/>
        </p:nvSpPr>
        <p:spPr>
          <a:xfrm>
            <a:off x="4812260" y="2286000"/>
            <a:ext cx="7145278" cy="3505200"/>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US" sz="2400" b="1" dirty="0">
                <a:solidFill>
                  <a:schemeClr val="tx1"/>
                </a:solidFill>
                <a:latin typeface="Times New Roman" panose="02020603050405020304" pitchFamily="18" charset="0"/>
                <a:ea typeface="Times New Roman" panose="02020603050405020304" pitchFamily="18" charset="0"/>
              </a:rPr>
              <a:t>3. </a:t>
            </a:r>
            <a:r>
              <a:rPr lang="en-US" sz="2400" b="1" dirty="0" err="1">
                <a:solidFill>
                  <a:schemeClr val="tx1"/>
                </a:solidFill>
                <a:latin typeface="Times New Roman" panose="02020603050405020304" pitchFamily="18" charset="0"/>
                <a:ea typeface="Times New Roman" panose="02020603050405020304" pitchFamily="18" charset="0"/>
              </a:rPr>
              <a:t>Mục</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tiêu</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của</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biện</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pháp</a:t>
            </a:r>
            <a:r>
              <a:rPr lang="en-US" sz="2400" b="1" dirty="0">
                <a:solidFill>
                  <a:schemeClr val="tx1"/>
                </a:solidFill>
                <a:latin typeface="Times New Roman" panose="02020603050405020304" pitchFamily="18" charset="0"/>
                <a:ea typeface="Times New Roman" panose="02020603050405020304" pitchFamily="18" charset="0"/>
              </a:rPr>
              <a:t>:</a:t>
            </a:r>
            <a:endParaRPr lang="en-US" sz="2400" dirty="0">
              <a:solidFill>
                <a:schemeClr val="tx1"/>
              </a:solidFill>
              <a:latin typeface="Times New Roman" panose="02020603050405020304" pitchFamily="18" charset="0"/>
              <a:ea typeface="Times New Roman" panose="02020603050405020304" pitchFamily="18" charset="0"/>
            </a:endParaRPr>
          </a:p>
          <a:p>
            <a:pPr algn="just">
              <a:lnSpc>
                <a:spcPct val="115000"/>
              </a:lnSpc>
              <a:spcBef>
                <a:spcPts val="600"/>
              </a:spcBef>
              <a:tabLst>
                <a:tab pos="228600" algn="l"/>
                <a:tab pos="342900" algn="l"/>
              </a:tabLst>
            </a:pPr>
            <a:r>
              <a:rPr lang="en-US" sz="2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Nâng</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vận</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vui</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thoả</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sức</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tòi</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khám</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phá</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trải</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nghiệm</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thử</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sức</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trò</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chơi</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mới</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lạ</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hấp</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nâng</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nhằm</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diện</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solidFill>
                <a:schemeClr val="tx1"/>
              </a:solidFill>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303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AD1D8-A5FE-C46B-8DE3-36D689A99C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3E72CB-FA4B-A275-F6D0-F4D273B9B6F9}"/>
              </a:ext>
            </a:extLst>
          </p:cNvPr>
          <p:cNvSpPr>
            <a:spLocks noGrp="1"/>
          </p:cNvSpPr>
          <p:nvPr>
            <p:ph type="title"/>
          </p:nvPr>
        </p:nvSpPr>
        <p:spPr>
          <a:xfrm>
            <a:off x="508000" y="-76200"/>
            <a:ext cx="10972800" cy="1143000"/>
          </a:xfrm>
        </p:spPr>
        <p:txBody>
          <a:bodyPr/>
          <a:lstStyle/>
          <a:p>
            <a:pPr lvl="0"/>
            <a:endParaRPr lang="en-US" dirty="0">
              <a:latin typeface="Tahoma" pitchFamily="34" charset="0"/>
              <a:ea typeface="Tahoma" pitchFamily="34" charset="0"/>
              <a:cs typeface="Tahoma" pitchFamily="34" charset="0"/>
            </a:endParaRPr>
          </a:p>
        </p:txBody>
      </p:sp>
      <p:pic>
        <p:nvPicPr>
          <p:cNvPr id="10" name="Picture 2" descr="C:\Users\HP\Desktop\hinh-nen-powerpoint-don-gian-dep-80_045411246.jpg">
            <a:extLst>
              <a:ext uri="{FF2B5EF4-FFF2-40B4-BE49-F238E27FC236}">
                <a16:creationId xmlns:a16="http://schemas.microsoft.com/office/drawing/2014/main" id="{826CC2EC-2EF4-1617-FB17-8343306661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a:extLst>
              <a:ext uri="{FF2B5EF4-FFF2-40B4-BE49-F238E27FC236}">
                <a16:creationId xmlns:a16="http://schemas.microsoft.com/office/drawing/2014/main" id="{11FFF483-26F7-CE3E-4E47-B7F88EFDF894}"/>
              </a:ext>
            </a:extLst>
          </p:cNvPr>
          <p:cNvSpPr/>
          <p:nvPr/>
        </p:nvSpPr>
        <p:spPr>
          <a:xfrm>
            <a:off x="207485" y="2286000"/>
            <a:ext cx="11578115" cy="3778738"/>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Times New Roman" panose="02020603050405020304" pitchFamily="18" charset="0"/>
                <a:ea typeface="Times New Roman" panose="02020603050405020304" pitchFamily="18" charset="0"/>
              </a:rPr>
              <a:t>1. </a:t>
            </a:r>
            <a:r>
              <a:rPr lang="en-US" sz="2000" b="1" dirty="0" err="1">
                <a:solidFill>
                  <a:schemeClr val="tx1"/>
                </a:solidFill>
                <a:latin typeface="Times New Roman" panose="02020603050405020304" pitchFamily="18" charset="0"/>
                <a:ea typeface="Times New Roman" panose="02020603050405020304" pitchFamily="18" charset="0"/>
              </a:rPr>
              <a:t>Thực</a:t>
            </a:r>
            <a:r>
              <a:rPr lang="en-US" sz="2000" b="1" dirty="0">
                <a:solidFill>
                  <a:schemeClr val="tx1"/>
                </a:solidFill>
                <a:latin typeface="Times New Roman" panose="02020603050405020304" pitchFamily="18" charset="0"/>
                <a:ea typeface="Times New Roman" panose="02020603050405020304" pitchFamily="18" charset="0"/>
              </a:rPr>
              <a:t> </a:t>
            </a:r>
            <a:r>
              <a:rPr lang="en-US" sz="2000" b="1" dirty="0" err="1">
                <a:solidFill>
                  <a:schemeClr val="tx1"/>
                </a:solidFill>
                <a:latin typeface="Times New Roman" panose="02020603050405020304" pitchFamily="18" charset="0"/>
                <a:ea typeface="Times New Roman" panose="02020603050405020304" pitchFamily="18" charset="0"/>
              </a:rPr>
              <a:t>trạng</a:t>
            </a:r>
            <a:r>
              <a:rPr lang="en-US" sz="2000" b="1" dirty="0">
                <a:solidFill>
                  <a:schemeClr val="tx1"/>
                </a:solidFill>
                <a:latin typeface="Times New Roman" panose="02020603050405020304" pitchFamily="18" charset="0"/>
                <a:ea typeface="Times New Roman" panose="02020603050405020304" pitchFamily="18" charset="0"/>
              </a:rPr>
              <a:t> </a:t>
            </a:r>
          </a:p>
          <a:p>
            <a:pPr algn="just">
              <a:spcAft>
                <a:spcPts val="1000"/>
              </a:spcAft>
              <a:tabLst>
                <a:tab pos="228600" algn="l"/>
              </a:tabLst>
            </a:pPr>
            <a:r>
              <a:rPr lang="en-US" b="1"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Ưu</a:t>
            </a:r>
            <a:r>
              <a:rPr lang="en-US"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điểm</a:t>
            </a:r>
            <a:r>
              <a:rPr lang="en-US" b="1"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en-US" b="1" dirty="0">
              <a:solidFill>
                <a:schemeClr val="tx1"/>
              </a:solidFill>
              <a:latin typeface=".VnTime"/>
              <a:ea typeface="Calibri" panose="020F0502020204030204" pitchFamily="34" charset="0"/>
              <a:cs typeface="Times New Roman" panose="02020603050405020304" pitchFamily="18" charset="0"/>
            </a:endParaRPr>
          </a:p>
          <a:p>
            <a:pPr algn="just">
              <a:spcAft>
                <a:spcPts val="1000"/>
              </a:spcAft>
              <a:tabLst>
                <a:tab pos="228600" algn="l"/>
              </a:tabLst>
            </a:pPr>
            <a:r>
              <a:rPr lang="en-US" b="1"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Hạn</a:t>
            </a:r>
            <a:r>
              <a:rPr lang="en-US"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chế</a:t>
            </a:r>
            <a:r>
              <a:rPr lang="en-US"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vi-VN" b="1" dirty="0">
              <a:solidFill>
                <a:schemeClr val="tx1"/>
              </a:solidFill>
              <a:latin typeface=".VnTime"/>
              <a:ea typeface="Calibri" panose="020F0502020204030204" pitchFamily="34" charset="0"/>
              <a:cs typeface="Times New Roman" panose="02020603050405020304" pitchFamily="18" charset="0"/>
            </a:endParaRPr>
          </a:p>
          <a:p>
            <a:pPr marL="285750" indent="-285750" algn="just">
              <a:spcAft>
                <a:spcPts val="1000"/>
              </a:spcAft>
              <a:buFontTx/>
              <a:buChar char="-"/>
              <a:tabLst>
                <a:tab pos="228600" algn="l"/>
              </a:tabLst>
            </a:pPr>
            <a:r>
              <a:rPr lang="en-US" sz="16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16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16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chơi</a:t>
            </a: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cũ</a:t>
            </a: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phong</a:t>
            </a: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phú</a:t>
            </a:r>
            <a:r>
              <a:rPr lang="en-US" sz="16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16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16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sz="16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kích</a:t>
            </a:r>
            <a:r>
              <a:rPr lang="en-US" sz="16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thích</a:t>
            </a:r>
            <a:r>
              <a:rPr lang="en-US" sz="16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16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tò</a:t>
            </a:r>
            <a:r>
              <a:rPr lang="en-US" sz="16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mò</a:t>
            </a:r>
            <a:endParaRPr lang="en-US" sz="16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spcAft>
                <a:spcPts val="1000"/>
              </a:spcAft>
              <a:buFontTx/>
              <a:buChar char="-"/>
              <a:tabLst>
                <a:tab pos="228600" algn="l"/>
              </a:tabLst>
            </a:pPr>
            <a:r>
              <a:rPr lang="en-US" sz="16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16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linh</a:t>
            </a: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vận</a:t>
            </a: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16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smtClean="0">
              <a:solidFill>
                <a:schemeClr val="tx1"/>
              </a:solidFill>
              <a:latin typeface=".VnTime"/>
              <a:ea typeface="Times New Roman" panose="02020603050405020304" pitchFamily="18" charset="0"/>
              <a:cs typeface="Times New Roman" panose="02020603050405020304" pitchFamily="18" charset="0"/>
            </a:endParaRPr>
          </a:p>
          <a:p>
            <a:pPr marL="285750" indent="-285750" algn="just">
              <a:spcAft>
                <a:spcPts val="1000"/>
              </a:spcAft>
              <a:buFontTx/>
              <a:buChar char="-"/>
              <a:tabLst>
                <a:tab pos="228600" algn="l"/>
              </a:tabLst>
            </a:pPr>
            <a:r>
              <a:rPr lang="en-US" sz="16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16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lễ</a:t>
            </a: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trung</a:t>
            </a: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lễ</a:t>
            </a: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nhàm</a:t>
            </a: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chán</a:t>
            </a: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hứng</a:t>
            </a: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thú</a:t>
            </a: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solidFill>
                <a:schemeClr val="tx1"/>
              </a:solidFill>
              <a:latin typeface=".VnTime"/>
              <a:ea typeface="Times New Roman" panose="02020603050405020304" pitchFamily="18" charset="0"/>
              <a:cs typeface="Times New Roman" panose="02020603050405020304" pitchFamily="18" charset="0"/>
            </a:endParaRPr>
          </a:p>
          <a:p>
            <a:pPr marL="285750" indent="-285750" algn="just">
              <a:lnSpc>
                <a:spcPct val="115000"/>
              </a:lnSpc>
              <a:spcBef>
                <a:spcPts val="600"/>
              </a:spcBef>
              <a:spcAft>
                <a:spcPts val="1000"/>
              </a:spcAft>
              <a:buFontTx/>
              <a:buChar char="-"/>
              <a:tabLst>
                <a:tab pos="228600" algn="l"/>
              </a:tabLst>
            </a:pPr>
            <a:endParaRPr lang="en-US" sz="1600" dirty="0">
              <a:solidFill>
                <a:schemeClr val="tx1"/>
              </a:solidFill>
              <a:latin typeface=".VnTime"/>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DC0F23F7-EC20-BB02-1777-5A602DC7CE4E}"/>
              </a:ext>
            </a:extLst>
          </p:cNvPr>
          <p:cNvSpPr/>
          <p:nvPr/>
        </p:nvSpPr>
        <p:spPr>
          <a:xfrm>
            <a:off x="2133600" y="5943600"/>
            <a:ext cx="9652000" cy="762000"/>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a:p>
            <a:pPr lvl="0" algn="ct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Chính</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vì</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vậy</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tôi</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đã</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mạnh</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dạn</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lựa</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chọn</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đề</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tài</a:t>
            </a:r>
            <a:r>
              <a:rPr kumimoji="0" lang="en-US" sz="2000" b="1" i="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lang="en-US" sz="2000" b="1" i="1" dirty="0" smtClean="0">
                <a:solidFill>
                  <a:schemeClr val="tx1"/>
                </a:solidFill>
                <a:latin typeface="Times New Roman" panose="02020603050405020304" pitchFamily="18" charset="0"/>
                <a:ea typeface="Times New Roman" panose="02020603050405020304" pitchFamily="18" charset="0"/>
              </a:rPr>
              <a:t>“</a:t>
            </a:r>
            <a:r>
              <a:rPr lang="en-US" sz="2000" b="1" i="1" spc="-10" dirty="0" err="1">
                <a:solidFill>
                  <a:schemeClr val="tx1"/>
                </a:solidFill>
                <a:latin typeface="Times New Roman" panose="02020603050405020304" pitchFamily="18" charset="0"/>
                <a:ea typeface="Times New Roman" panose="02020603050405020304" pitchFamily="18" charset="0"/>
              </a:rPr>
              <a:t>Một</a:t>
            </a:r>
            <a:r>
              <a:rPr lang="en-US" sz="2000" b="1" i="1" spc="-10" dirty="0">
                <a:solidFill>
                  <a:schemeClr val="tx1"/>
                </a:solidFill>
                <a:latin typeface="Times New Roman" panose="02020603050405020304" pitchFamily="18" charset="0"/>
                <a:ea typeface="Times New Roman" panose="02020603050405020304" pitchFamily="18" charset="0"/>
              </a:rPr>
              <a:t> </a:t>
            </a:r>
            <a:r>
              <a:rPr lang="en-US" sz="2000" b="1" i="1" spc="-10" dirty="0" err="1">
                <a:solidFill>
                  <a:schemeClr val="tx1"/>
                </a:solidFill>
                <a:latin typeface="Times New Roman" panose="02020603050405020304" pitchFamily="18" charset="0"/>
                <a:ea typeface="Times New Roman" panose="02020603050405020304" pitchFamily="18" charset="0"/>
              </a:rPr>
              <a:t>số</a:t>
            </a:r>
            <a:r>
              <a:rPr lang="en-US" sz="2000" b="1" i="1" spc="-10" dirty="0">
                <a:solidFill>
                  <a:schemeClr val="tx1"/>
                </a:solidFill>
                <a:latin typeface="Times New Roman" panose="02020603050405020304" pitchFamily="18" charset="0"/>
                <a:ea typeface="Times New Roman" panose="02020603050405020304" pitchFamily="18" charset="0"/>
              </a:rPr>
              <a:t> </a:t>
            </a:r>
            <a:r>
              <a:rPr lang="en-US" sz="2000" b="1" i="1" spc="-10" dirty="0" err="1">
                <a:solidFill>
                  <a:schemeClr val="tx1"/>
                </a:solidFill>
                <a:latin typeface="Times New Roman" panose="02020603050405020304" pitchFamily="18" charset="0"/>
                <a:ea typeface="Times New Roman" panose="02020603050405020304" pitchFamily="18" charset="0"/>
              </a:rPr>
              <a:t>biện</a:t>
            </a:r>
            <a:r>
              <a:rPr lang="en-US" sz="2000" b="1" i="1" spc="-10" dirty="0">
                <a:solidFill>
                  <a:schemeClr val="tx1"/>
                </a:solidFill>
                <a:latin typeface="Times New Roman" panose="02020603050405020304" pitchFamily="18" charset="0"/>
                <a:ea typeface="Times New Roman" panose="02020603050405020304" pitchFamily="18" charset="0"/>
              </a:rPr>
              <a:t> </a:t>
            </a:r>
            <a:r>
              <a:rPr lang="en-US" sz="2000" b="1" i="1" spc="-10" dirty="0" err="1">
                <a:solidFill>
                  <a:schemeClr val="tx1"/>
                </a:solidFill>
                <a:latin typeface="Times New Roman" panose="02020603050405020304" pitchFamily="18" charset="0"/>
                <a:ea typeface="Times New Roman" panose="02020603050405020304" pitchFamily="18" charset="0"/>
              </a:rPr>
              <a:t>pháp</a:t>
            </a:r>
            <a:r>
              <a:rPr lang="en-US" sz="2000" b="1" i="1" spc="-10" dirty="0">
                <a:solidFill>
                  <a:schemeClr val="tx1"/>
                </a:solidFill>
                <a:latin typeface="Times New Roman" panose="02020603050405020304" pitchFamily="18" charset="0"/>
                <a:ea typeface="Times New Roman" panose="02020603050405020304" pitchFamily="18" charset="0"/>
              </a:rPr>
              <a:t> </a:t>
            </a:r>
            <a:r>
              <a:rPr lang="en-US" sz="2000" b="1" i="1" spc="-10" dirty="0" err="1">
                <a:solidFill>
                  <a:schemeClr val="tx1"/>
                </a:solidFill>
                <a:latin typeface="Times New Roman" panose="02020603050405020304" pitchFamily="18" charset="0"/>
                <a:ea typeface="Times New Roman" panose="02020603050405020304" pitchFamily="18" charset="0"/>
              </a:rPr>
              <a:t>phát</a:t>
            </a:r>
            <a:r>
              <a:rPr lang="en-US" sz="2000" b="1" i="1" spc="-10" dirty="0">
                <a:solidFill>
                  <a:schemeClr val="tx1"/>
                </a:solidFill>
                <a:latin typeface="Times New Roman" panose="02020603050405020304" pitchFamily="18" charset="0"/>
                <a:ea typeface="Times New Roman" panose="02020603050405020304" pitchFamily="18" charset="0"/>
              </a:rPr>
              <a:t> </a:t>
            </a:r>
            <a:r>
              <a:rPr lang="en-US" sz="2000" b="1" i="1" spc="-10" dirty="0" err="1">
                <a:solidFill>
                  <a:schemeClr val="tx1"/>
                </a:solidFill>
                <a:latin typeface="Times New Roman" panose="02020603050405020304" pitchFamily="18" charset="0"/>
                <a:ea typeface="Times New Roman" panose="02020603050405020304" pitchFamily="18" charset="0"/>
              </a:rPr>
              <a:t>triển</a:t>
            </a:r>
            <a:r>
              <a:rPr lang="en-US" sz="2000" b="1" i="1" spc="-10" dirty="0">
                <a:solidFill>
                  <a:schemeClr val="tx1"/>
                </a:solidFill>
                <a:latin typeface="Times New Roman" panose="02020603050405020304" pitchFamily="18" charset="0"/>
                <a:ea typeface="Times New Roman" panose="02020603050405020304" pitchFamily="18" charset="0"/>
              </a:rPr>
              <a:t> </a:t>
            </a:r>
            <a:r>
              <a:rPr lang="en-US" sz="2000" b="1" i="1" spc="-10" dirty="0" err="1">
                <a:solidFill>
                  <a:schemeClr val="tx1"/>
                </a:solidFill>
                <a:latin typeface="Times New Roman" panose="02020603050405020304" pitchFamily="18" charset="0"/>
                <a:ea typeface="Times New Roman" panose="02020603050405020304" pitchFamily="18" charset="0"/>
              </a:rPr>
              <a:t>vận</a:t>
            </a:r>
            <a:r>
              <a:rPr lang="en-US" sz="2000" b="1" i="1" spc="-10" dirty="0">
                <a:solidFill>
                  <a:schemeClr val="tx1"/>
                </a:solidFill>
                <a:latin typeface="Times New Roman" panose="02020603050405020304" pitchFamily="18" charset="0"/>
                <a:ea typeface="Times New Roman" panose="02020603050405020304" pitchFamily="18" charset="0"/>
              </a:rPr>
              <a:t> </a:t>
            </a:r>
            <a:r>
              <a:rPr lang="en-US" sz="2000" b="1" i="1" spc="-10" dirty="0" err="1">
                <a:solidFill>
                  <a:schemeClr val="tx1"/>
                </a:solidFill>
                <a:latin typeface="Times New Roman" panose="02020603050405020304" pitchFamily="18" charset="0"/>
                <a:ea typeface="Times New Roman" panose="02020603050405020304" pitchFamily="18" charset="0"/>
              </a:rPr>
              <a:t>động</a:t>
            </a:r>
            <a:r>
              <a:rPr lang="en-US" sz="2000" b="1" i="1" spc="-10" dirty="0">
                <a:solidFill>
                  <a:schemeClr val="tx1"/>
                </a:solidFill>
                <a:latin typeface="Times New Roman" panose="02020603050405020304" pitchFamily="18" charset="0"/>
                <a:ea typeface="Times New Roman" panose="02020603050405020304" pitchFamily="18" charset="0"/>
              </a:rPr>
              <a:t> </a:t>
            </a:r>
            <a:r>
              <a:rPr lang="en-US" sz="2000" b="1" i="1" spc="-10" dirty="0" err="1">
                <a:solidFill>
                  <a:schemeClr val="tx1"/>
                </a:solidFill>
                <a:latin typeface="Times New Roman" panose="02020603050405020304" pitchFamily="18" charset="0"/>
                <a:ea typeface="Times New Roman" panose="02020603050405020304" pitchFamily="18" charset="0"/>
              </a:rPr>
              <a:t>cho</a:t>
            </a:r>
            <a:r>
              <a:rPr lang="en-US" sz="2000" b="1" i="1" spc="-10" dirty="0">
                <a:solidFill>
                  <a:schemeClr val="tx1"/>
                </a:solidFill>
                <a:latin typeface="Times New Roman" panose="02020603050405020304" pitchFamily="18" charset="0"/>
                <a:ea typeface="Times New Roman" panose="02020603050405020304" pitchFamily="18" charset="0"/>
              </a:rPr>
              <a:t> </a:t>
            </a:r>
            <a:r>
              <a:rPr lang="en-US" sz="2000" b="1" i="1" spc="-10" dirty="0" err="1">
                <a:solidFill>
                  <a:schemeClr val="tx1"/>
                </a:solidFill>
                <a:latin typeface="Times New Roman" panose="02020603050405020304" pitchFamily="18" charset="0"/>
                <a:ea typeface="Times New Roman" panose="02020603050405020304" pitchFamily="18" charset="0"/>
              </a:rPr>
              <a:t>trẻ</a:t>
            </a:r>
            <a:r>
              <a:rPr lang="en-US" sz="2000" b="1" i="1" spc="-10" dirty="0">
                <a:solidFill>
                  <a:schemeClr val="tx1"/>
                </a:solidFill>
                <a:latin typeface="Times New Roman" panose="02020603050405020304" pitchFamily="18" charset="0"/>
                <a:ea typeface="Times New Roman" panose="02020603050405020304" pitchFamily="18" charset="0"/>
              </a:rPr>
              <a:t> 24-36 </a:t>
            </a:r>
            <a:r>
              <a:rPr lang="en-US" sz="2000" b="1" i="1" spc="-10" dirty="0" err="1">
                <a:solidFill>
                  <a:schemeClr val="tx1"/>
                </a:solidFill>
                <a:latin typeface="Times New Roman" panose="02020603050405020304" pitchFamily="18" charset="0"/>
                <a:ea typeface="Times New Roman" panose="02020603050405020304" pitchFamily="18" charset="0"/>
              </a:rPr>
              <a:t>tháng</a:t>
            </a:r>
            <a:r>
              <a:rPr lang="en-US" sz="2000" b="1" i="1" spc="-10" dirty="0">
                <a:solidFill>
                  <a:schemeClr val="tx1"/>
                </a:solidFill>
                <a:latin typeface="Times New Roman" panose="02020603050405020304" pitchFamily="18" charset="0"/>
                <a:ea typeface="Times New Roman" panose="02020603050405020304" pitchFamily="18" charset="0"/>
              </a:rPr>
              <a:t> ở </a:t>
            </a:r>
            <a:r>
              <a:rPr lang="en-US" sz="2000" b="1" i="1" spc="-10" dirty="0" err="1">
                <a:solidFill>
                  <a:schemeClr val="tx1"/>
                </a:solidFill>
                <a:latin typeface="Times New Roman" panose="02020603050405020304" pitchFamily="18" charset="0"/>
                <a:ea typeface="Times New Roman" panose="02020603050405020304" pitchFamily="18" charset="0"/>
              </a:rPr>
              <a:t>trường</a:t>
            </a:r>
            <a:r>
              <a:rPr lang="en-US" sz="2000" b="1" i="1" spc="-10" dirty="0">
                <a:solidFill>
                  <a:schemeClr val="tx1"/>
                </a:solidFill>
                <a:latin typeface="Times New Roman" panose="02020603050405020304" pitchFamily="18" charset="0"/>
                <a:ea typeface="Times New Roman" panose="02020603050405020304" pitchFamily="18" charset="0"/>
              </a:rPr>
              <a:t> </a:t>
            </a:r>
            <a:r>
              <a:rPr lang="en-US" sz="2000" b="1" i="1" spc="-10" dirty="0" err="1">
                <a:solidFill>
                  <a:schemeClr val="tx1"/>
                </a:solidFill>
                <a:latin typeface="Times New Roman" panose="02020603050405020304" pitchFamily="18" charset="0"/>
                <a:ea typeface="Times New Roman" panose="02020603050405020304" pitchFamily="18" charset="0"/>
              </a:rPr>
              <a:t>mầm</a:t>
            </a:r>
            <a:r>
              <a:rPr lang="en-US" sz="2000" b="1" i="1" spc="-10" dirty="0">
                <a:solidFill>
                  <a:schemeClr val="tx1"/>
                </a:solidFill>
                <a:latin typeface="Times New Roman" panose="02020603050405020304" pitchFamily="18" charset="0"/>
                <a:ea typeface="Times New Roman" panose="02020603050405020304" pitchFamily="18" charset="0"/>
              </a:rPr>
              <a:t> non </a:t>
            </a:r>
            <a:r>
              <a:rPr lang="en-US" sz="2000" b="1" i="1" spc="-10" dirty="0" err="1" smtClean="0">
                <a:solidFill>
                  <a:schemeClr val="tx1"/>
                </a:solidFill>
                <a:latin typeface="Times New Roman" panose="02020603050405020304" pitchFamily="18" charset="0"/>
                <a:ea typeface="Times New Roman" panose="02020603050405020304" pitchFamily="18" charset="0"/>
              </a:rPr>
              <a:t>Quang</a:t>
            </a:r>
            <a:r>
              <a:rPr lang="en-US" sz="2000" b="1" i="1" spc="-10" dirty="0" smtClean="0">
                <a:solidFill>
                  <a:schemeClr val="tx1"/>
                </a:solidFill>
                <a:latin typeface="Times New Roman" panose="02020603050405020304" pitchFamily="18" charset="0"/>
                <a:ea typeface="Times New Roman" panose="02020603050405020304" pitchFamily="18" charset="0"/>
              </a:rPr>
              <a:t> </a:t>
            </a:r>
            <a:r>
              <a:rPr lang="en-US" sz="2000" b="1" i="1" spc="-10" dirty="0" err="1" smtClean="0">
                <a:solidFill>
                  <a:schemeClr val="tx1"/>
                </a:solidFill>
                <a:latin typeface="Times New Roman" panose="02020603050405020304" pitchFamily="18" charset="0"/>
                <a:ea typeface="Times New Roman" panose="02020603050405020304" pitchFamily="18" charset="0"/>
              </a:rPr>
              <a:t>Trung</a:t>
            </a:r>
            <a:r>
              <a:rPr lang="en-US" sz="2000" b="1" i="1" dirty="0" smtClean="0">
                <a:solidFill>
                  <a:schemeClr val="tx1"/>
                </a:solidFill>
                <a:latin typeface="Times New Roman" panose="02020603050405020304" pitchFamily="18" charset="0"/>
                <a:ea typeface="Times New Roman" panose="02020603050405020304" pitchFamily="18" charset="0"/>
              </a:rPr>
              <a:t>”</a:t>
            </a:r>
            <a:endParaRPr kumimoji="0" lang="en-US" sz="2000" b="1" i="1"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Striped Right Arrow 5">
            <a:extLst>
              <a:ext uri="{FF2B5EF4-FFF2-40B4-BE49-F238E27FC236}">
                <a16:creationId xmlns:a16="http://schemas.microsoft.com/office/drawing/2014/main" id="{D4FCCFB9-98E3-D896-7CE0-7529B75B9E57}"/>
              </a:ext>
            </a:extLst>
          </p:cNvPr>
          <p:cNvSpPr/>
          <p:nvPr/>
        </p:nvSpPr>
        <p:spPr>
          <a:xfrm>
            <a:off x="203200" y="5943600"/>
            <a:ext cx="1828800" cy="838200"/>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a:ea typeface="+mn-ea"/>
              <a:cs typeface="+mn-cs"/>
            </a:endParaRPr>
          </a:p>
        </p:txBody>
      </p:sp>
      <p:sp>
        <p:nvSpPr>
          <p:cNvPr id="4" name="TextBox 3">
            <a:extLst>
              <a:ext uri="{FF2B5EF4-FFF2-40B4-BE49-F238E27FC236}">
                <a16:creationId xmlns:a16="http://schemas.microsoft.com/office/drawing/2014/main" id="{A51F639C-535E-26CE-72D2-E6AA4999F596}"/>
              </a:ext>
            </a:extLst>
          </p:cNvPr>
          <p:cNvSpPr txBox="1"/>
          <p:nvPr/>
        </p:nvSpPr>
        <p:spPr>
          <a:xfrm>
            <a:off x="3067665" y="668594"/>
            <a:ext cx="7639664" cy="762000"/>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A2457450-0F24-CD50-43BE-40BB7E45109C}"/>
              </a:ext>
            </a:extLst>
          </p:cNvPr>
          <p:cNvSpPr txBox="1"/>
          <p:nvPr/>
        </p:nvSpPr>
        <p:spPr>
          <a:xfrm>
            <a:off x="3578942" y="668594"/>
            <a:ext cx="6843252" cy="743473"/>
          </a:xfrm>
          <a:prstGeom prst="rect">
            <a:avLst/>
          </a:prstGeom>
          <a:noFill/>
        </p:spPr>
        <p:txBody>
          <a:bodyPr wrap="square" rtlCol="0">
            <a:spAutoFit/>
          </a:bodyPr>
          <a:lstStyle/>
          <a:p>
            <a:pPr algn="just">
              <a:lnSpc>
                <a:spcPct val="115000"/>
              </a:lnSpc>
              <a:spcBef>
                <a:spcPts val="600"/>
              </a:spcBef>
              <a:tabLst>
                <a:tab pos="228600" algn="l"/>
                <a:tab pos="342900" algn="l"/>
              </a:tabLst>
            </a:pPr>
            <a:r>
              <a:rPr lang="en-US" sz="4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II. </a:t>
            </a:r>
            <a:r>
              <a:rPr lang="en-US" sz="4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4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dung</a:t>
            </a:r>
            <a:endParaRPr lang="en-US" sz="4000" dirty="0">
              <a:solidFill>
                <a:srgbClr val="FF0000"/>
              </a:solidFill>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995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Effect transition="in" filter="fade">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76200"/>
            <a:ext cx="10972800" cy="1143000"/>
          </a:xfrm>
        </p:spPr>
        <p:txBody>
          <a:bodyPr/>
          <a:lstStyle/>
          <a:p>
            <a:pPr lvl="0"/>
            <a:endParaRPr lang="en-US" dirty="0">
              <a:latin typeface="Tahoma" pitchFamily="34" charset="0"/>
              <a:ea typeface="Tahoma" pitchFamily="34" charset="0"/>
              <a:cs typeface="Tahoma" pitchFamily="34" charset="0"/>
            </a:endParaRPr>
          </a:p>
        </p:txBody>
      </p:sp>
      <p:pic>
        <p:nvPicPr>
          <p:cNvPr id="10" name="Picture 2" descr="C:\Users\HP\Desktop\hinh-nen-powerpoint-don-gian-dep-80_0454112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669" y="-7620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048000" y="533400"/>
            <a:ext cx="8636000" cy="769441"/>
          </a:xfrm>
          <a:prstGeom prst="rect">
            <a:avLst/>
          </a:prstGeom>
        </p:spPr>
        <p:txBody>
          <a:bodyPr wrap="square">
            <a:spAutoFit/>
          </a:bodyPr>
          <a:lstStyle/>
          <a:p>
            <a:pPr algn="ctr"/>
            <a:r>
              <a:rPr lang="en-US" sz="4400" b="1" dirty="0">
                <a:solidFill>
                  <a:srgbClr val="FF0000"/>
                </a:solidFill>
                <a:effectLst/>
                <a:latin typeface=".VnTime"/>
                <a:ea typeface="Times New Roman" panose="02020603050405020304" pitchFamily="18" charset="0"/>
                <a:cs typeface="Times New Roman" panose="02020603050405020304" pitchFamily="18" charset="0"/>
              </a:rPr>
              <a:t>3. </a:t>
            </a:r>
            <a:r>
              <a:rPr lang="en-US" sz="4400" b="1" dirty="0" err="1">
                <a:solidFill>
                  <a:srgbClr val="FF0000"/>
                </a:solidFill>
                <a:effectLst/>
                <a:latin typeface=".VnTime"/>
                <a:ea typeface="Times New Roman" panose="02020603050405020304" pitchFamily="18" charset="0"/>
                <a:cs typeface="Times New Roman" panose="02020603050405020304" pitchFamily="18" charset="0"/>
              </a:rPr>
              <a:t>Áp</a:t>
            </a:r>
            <a:r>
              <a:rPr lang="en-US" sz="4400" b="1" dirty="0">
                <a:solidFill>
                  <a:srgbClr val="FF0000"/>
                </a:solidFill>
                <a:effectLst/>
                <a:latin typeface=".VnTime"/>
                <a:ea typeface="Times New Roman" panose="02020603050405020304" pitchFamily="18" charset="0"/>
                <a:cs typeface="Times New Roman" panose="02020603050405020304" pitchFamily="18" charset="0"/>
              </a:rPr>
              <a:t> </a:t>
            </a:r>
            <a:r>
              <a:rPr lang="en-US" sz="4400" b="1" dirty="0" err="1">
                <a:solidFill>
                  <a:srgbClr val="FF0000"/>
                </a:solidFill>
                <a:effectLst/>
                <a:latin typeface=".VnTime"/>
                <a:ea typeface="Times New Roman" panose="02020603050405020304" pitchFamily="18" charset="0"/>
                <a:cs typeface="Times New Roman" panose="02020603050405020304" pitchFamily="18" charset="0"/>
              </a:rPr>
              <a:t>dụng</a:t>
            </a:r>
            <a:r>
              <a:rPr lang="en-US" sz="4400" b="1" dirty="0">
                <a:solidFill>
                  <a:srgbClr val="FF0000"/>
                </a:solidFill>
                <a:effectLst/>
                <a:latin typeface=".VnTime"/>
                <a:ea typeface="Times New Roman" panose="02020603050405020304" pitchFamily="18" charset="0"/>
                <a:cs typeface="Times New Roman" panose="02020603050405020304" pitchFamily="18" charset="0"/>
              </a:rPr>
              <a:t> </a:t>
            </a:r>
            <a:r>
              <a:rPr lang="en-US" sz="4400" b="1" dirty="0" err="1">
                <a:solidFill>
                  <a:srgbClr val="FF0000"/>
                </a:solidFill>
                <a:effectLst/>
                <a:latin typeface=".VnTime"/>
                <a:ea typeface="Times New Roman" panose="02020603050405020304" pitchFamily="18" charset="0"/>
                <a:cs typeface="Times New Roman" panose="02020603050405020304" pitchFamily="18" charset="0"/>
              </a:rPr>
              <a:t>biện</a:t>
            </a:r>
            <a:r>
              <a:rPr lang="en-US" sz="4400" b="1" dirty="0">
                <a:solidFill>
                  <a:srgbClr val="FF0000"/>
                </a:solidFill>
                <a:effectLst/>
                <a:latin typeface=".VnTime"/>
                <a:ea typeface="Times New Roman" panose="02020603050405020304" pitchFamily="18" charset="0"/>
                <a:cs typeface="Times New Roman" panose="02020603050405020304" pitchFamily="18" charset="0"/>
              </a:rPr>
              <a:t> </a:t>
            </a:r>
            <a:r>
              <a:rPr lang="en-US" sz="4400" b="1" dirty="0" err="1">
                <a:solidFill>
                  <a:srgbClr val="FF0000"/>
                </a:solidFill>
                <a:effectLst/>
                <a:latin typeface=".VnTime"/>
                <a:ea typeface="Times New Roman" panose="02020603050405020304" pitchFamily="18" charset="0"/>
                <a:cs typeface="Times New Roman" panose="02020603050405020304" pitchFamily="18" charset="0"/>
              </a:rPr>
              <a:t>pháp</a:t>
            </a:r>
            <a:endParaRPr lang="en-US" sz="4400" dirty="0">
              <a:solidFill>
                <a:srgbClr val="FF0000"/>
              </a:solidFill>
              <a:latin typeface="Times New Roman" panose="02020603050405020304" pitchFamily="18" charset="0"/>
              <a:cs typeface="Times New Roman" panose="02020603050405020304" pitchFamily="18" charset="0"/>
            </a:endParaRPr>
          </a:p>
        </p:txBody>
      </p:sp>
      <p:cxnSp>
        <p:nvCxnSpPr>
          <p:cNvPr id="5" name="Elbow Connector 4"/>
          <p:cNvCxnSpPr/>
          <p:nvPr/>
        </p:nvCxnSpPr>
        <p:spPr>
          <a:xfrm>
            <a:off x="812800" y="3429000"/>
            <a:ext cx="10566400" cy="228600"/>
          </a:xfrm>
          <a:prstGeom prst="bentConnector3">
            <a:avLst>
              <a:gd name="adj1" fmla="val 13759"/>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812800" y="2514600"/>
            <a:ext cx="1422400" cy="914400"/>
          </a:xfrm>
          <a:prstGeom prst="ellipse">
            <a:avLst/>
          </a:prstGeom>
          <a:solidFill>
            <a:srgbClr val="FF66CC"/>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tx1"/>
              </a:solidFill>
              <a:latin typeface="Times New Roman" pitchFamily="18" charset="0"/>
              <a:cs typeface="Times New Roman" pitchFamily="18" charset="0"/>
            </a:endParaRPr>
          </a:p>
        </p:txBody>
      </p:sp>
      <p:sp>
        <p:nvSpPr>
          <p:cNvPr id="16" name="Oval 15"/>
          <p:cNvSpPr/>
          <p:nvPr/>
        </p:nvSpPr>
        <p:spPr>
          <a:xfrm>
            <a:off x="914400" y="2590800"/>
            <a:ext cx="1219200" cy="762000"/>
          </a:xfrm>
          <a:prstGeom prst="ellipse">
            <a:avLst/>
          </a:prstGeom>
          <a:solidFill>
            <a:schemeClr val="bg1"/>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00FF"/>
                </a:solidFill>
                <a:latin typeface="Times New Roman" pitchFamily="18" charset="0"/>
                <a:cs typeface="Times New Roman" pitchFamily="18" charset="0"/>
              </a:rPr>
              <a:t>1</a:t>
            </a:r>
          </a:p>
        </p:txBody>
      </p:sp>
      <p:cxnSp>
        <p:nvCxnSpPr>
          <p:cNvPr id="17" name="Elbow Connector 16"/>
          <p:cNvCxnSpPr/>
          <p:nvPr/>
        </p:nvCxnSpPr>
        <p:spPr>
          <a:xfrm>
            <a:off x="711200" y="4724400"/>
            <a:ext cx="10566400" cy="228600"/>
          </a:xfrm>
          <a:prstGeom prst="bentConnector3">
            <a:avLst>
              <a:gd name="adj1" fmla="val 13759"/>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711200" y="3810000"/>
            <a:ext cx="1422400" cy="914400"/>
          </a:xfrm>
          <a:prstGeom prst="ellipse">
            <a:avLst/>
          </a:prstGeom>
          <a:solidFill>
            <a:srgbClr val="FF66CC"/>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tx1"/>
              </a:solidFill>
              <a:latin typeface="Times New Roman" pitchFamily="18" charset="0"/>
              <a:cs typeface="Times New Roman" pitchFamily="18" charset="0"/>
            </a:endParaRPr>
          </a:p>
        </p:txBody>
      </p:sp>
      <p:sp>
        <p:nvSpPr>
          <p:cNvPr id="19" name="Oval 18"/>
          <p:cNvSpPr/>
          <p:nvPr/>
        </p:nvSpPr>
        <p:spPr>
          <a:xfrm>
            <a:off x="812800" y="3886200"/>
            <a:ext cx="1219200" cy="762000"/>
          </a:xfrm>
          <a:prstGeom prst="ellipse">
            <a:avLst/>
          </a:prstGeom>
          <a:solidFill>
            <a:schemeClr val="bg1"/>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00FF"/>
                </a:solidFill>
                <a:latin typeface="Times New Roman" pitchFamily="18" charset="0"/>
                <a:cs typeface="Times New Roman" pitchFamily="18" charset="0"/>
              </a:rPr>
              <a:t>2</a:t>
            </a:r>
          </a:p>
        </p:txBody>
      </p:sp>
      <p:cxnSp>
        <p:nvCxnSpPr>
          <p:cNvPr id="20" name="Elbow Connector 19"/>
          <p:cNvCxnSpPr/>
          <p:nvPr/>
        </p:nvCxnSpPr>
        <p:spPr>
          <a:xfrm>
            <a:off x="711200" y="5943600"/>
            <a:ext cx="10566400" cy="228600"/>
          </a:xfrm>
          <a:prstGeom prst="bentConnector3">
            <a:avLst>
              <a:gd name="adj1" fmla="val 13759"/>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711200" y="5029200"/>
            <a:ext cx="1422400" cy="914400"/>
          </a:xfrm>
          <a:prstGeom prst="ellipse">
            <a:avLst/>
          </a:prstGeom>
          <a:solidFill>
            <a:srgbClr val="FF66CC"/>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tx1"/>
              </a:solidFill>
              <a:latin typeface="Times New Roman" pitchFamily="18" charset="0"/>
              <a:cs typeface="Times New Roman" pitchFamily="18" charset="0"/>
            </a:endParaRPr>
          </a:p>
        </p:txBody>
      </p:sp>
      <p:sp>
        <p:nvSpPr>
          <p:cNvPr id="22" name="Oval 21"/>
          <p:cNvSpPr/>
          <p:nvPr/>
        </p:nvSpPr>
        <p:spPr>
          <a:xfrm>
            <a:off x="812800" y="5105400"/>
            <a:ext cx="1219200" cy="762000"/>
          </a:xfrm>
          <a:prstGeom prst="ellipse">
            <a:avLst/>
          </a:prstGeom>
          <a:solidFill>
            <a:schemeClr val="bg1"/>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00FF"/>
                </a:solidFill>
                <a:latin typeface="Times New Roman" pitchFamily="18" charset="0"/>
                <a:cs typeface="Times New Roman" pitchFamily="18" charset="0"/>
              </a:rPr>
              <a:t>3</a:t>
            </a:r>
          </a:p>
        </p:txBody>
      </p:sp>
      <p:sp>
        <p:nvSpPr>
          <p:cNvPr id="23" name="Rectangle 22"/>
          <p:cNvSpPr/>
          <p:nvPr/>
        </p:nvSpPr>
        <p:spPr>
          <a:xfrm>
            <a:off x="1095374" y="2971800"/>
            <a:ext cx="9758583" cy="461665"/>
          </a:xfrm>
          <a:prstGeom prst="rect">
            <a:avLst/>
          </a:prstGeom>
        </p:spPr>
        <p:txBody>
          <a:bodyPr wrap="square">
            <a:spAutoFit/>
          </a:bodyPr>
          <a:lstStyle/>
          <a:p>
            <a:pPr algn="ctr"/>
            <a:r>
              <a:rPr lang="en-US" sz="2400" dirty="0">
                <a:solidFill>
                  <a:schemeClr val="tx1">
                    <a:lumMod val="95000"/>
                    <a:lumOff val="5000"/>
                  </a:schemeClr>
                </a:solidFill>
                <a:latin typeface="Times New Roman" pitchFamily="18" charset="0"/>
                <a:cs typeface="Times New Roman" pitchFamily="18" charset="0"/>
              </a:rPr>
              <a:t>           </a:t>
            </a:r>
          </a:p>
        </p:txBody>
      </p:sp>
      <p:pic>
        <p:nvPicPr>
          <p:cNvPr id="26" name="Picture 18" descr="xlights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9820" y="-93314"/>
            <a:ext cx="11932179" cy="38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8" descr="xlights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311642" y="3286541"/>
            <a:ext cx="6761768" cy="381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8" descr="xlights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21336" y="6477902"/>
            <a:ext cx="12313335" cy="39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8" descr="xlights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776438" y="3127389"/>
            <a:ext cx="6675948" cy="4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BA8D9009-8C18-44D1-ED2C-2667D1AE07D2}"/>
              </a:ext>
            </a:extLst>
          </p:cNvPr>
          <p:cNvSpPr txBox="1"/>
          <p:nvPr/>
        </p:nvSpPr>
        <p:spPr>
          <a:xfrm>
            <a:off x="2448232" y="3126658"/>
            <a:ext cx="8828749" cy="417871"/>
          </a:xfrm>
          <a:prstGeom prst="rect">
            <a:avLst/>
          </a:prstGeom>
          <a:noFill/>
        </p:spPr>
        <p:txBody>
          <a:bodyPr wrap="square" rtlCol="0">
            <a:spAutoFit/>
          </a:bodyPr>
          <a:lstStyle/>
          <a:p>
            <a:pPr indent="457200">
              <a:lnSpc>
                <a:spcPct val="115000"/>
              </a:lnSpc>
            </a:pPr>
            <a:r>
              <a:rPr lang="en-US" sz="2000" b="1" dirty="0">
                <a:solidFill>
                  <a:srgbClr val="000000"/>
                </a:solidFill>
                <a:effectLst/>
                <a:latin typeface="Times New Roman" panose="02020603050405020304" pitchFamily="18" charset="0"/>
                <a:ea typeface="Times New Roman" panose="02020603050405020304" pitchFamily="18" charset="0"/>
              </a:rPr>
              <a:t>3.1.  </a:t>
            </a:r>
            <a:r>
              <a:rPr lang="en-US" sz="2000" b="1" dirty="0" err="1">
                <a:solidFill>
                  <a:srgbClr val="000000"/>
                </a:solidFill>
                <a:effectLst/>
                <a:latin typeface="Times New Roman" panose="02020603050405020304" pitchFamily="18" charset="0"/>
                <a:ea typeface="Times New Roman" panose="02020603050405020304" pitchFamily="18" charset="0"/>
              </a:rPr>
              <a:t>Mô</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tả</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biện</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pháp</a:t>
            </a:r>
            <a:r>
              <a:rPr lang="en-US" sz="2000" b="1" dirty="0">
                <a:solidFill>
                  <a:srgbClr val="000000"/>
                </a:solidFill>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426F27AD-B0D5-0DCE-EB59-833E948D6F4E}"/>
              </a:ext>
            </a:extLst>
          </p:cNvPr>
          <p:cNvSpPr txBox="1"/>
          <p:nvPr/>
        </p:nvSpPr>
        <p:spPr>
          <a:xfrm>
            <a:off x="2483380" y="4481512"/>
            <a:ext cx="7924800" cy="400110"/>
          </a:xfrm>
          <a:prstGeom prst="rect">
            <a:avLst/>
          </a:prstGeom>
          <a:noFill/>
        </p:spPr>
        <p:txBody>
          <a:bodyPr wrap="square" rtlCol="0">
            <a:spAutoFit/>
          </a:bodyPr>
          <a:lstStyle/>
          <a:p>
            <a:r>
              <a:rPr lang="en-US" sz="1800" b="1" dirty="0">
                <a:solidFill>
                  <a:srgbClr val="000000"/>
                </a:solidFill>
                <a:effectLst/>
                <a:latin typeface="Times New Roman" panose="02020603050405020304" pitchFamily="18" charset="0"/>
                <a:ea typeface="Times New Roman" panose="02020603050405020304" pitchFamily="18" charset="0"/>
              </a:rPr>
              <a:t> </a:t>
            </a:r>
            <a:r>
              <a:rPr lang="en-US" sz="2000" b="1" dirty="0">
                <a:solidFill>
                  <a:srgbClr val="000000"/>
                </a:solidFill>
                <a:effectLst/>
                <a:latin typeface="Times New Roman" panose="02020603050405020304" pitchFamily="18" charset="0"/>
                <a:ea typeface="Times New Roman" panose="02020603050405020304" pitchFamily="18" charset="0"/>
              </a:rPr>
              <a:t>3.2. </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Đánh</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giá</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ưu</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điểm</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và</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hạn</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chế</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của</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biện</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pháp</a:t>
            </a:r>
            <a:endParaRPr lang="en-US" sz="2000" dirty="0"/>
          </a:p>
        </p:txBody>
      </p:sp>
      <p:sp>
        <p:nvSpPr>
          <p:cNvPr id="8" name="TextBox 7">
            <a:extLst>
              <a:ext uri="{FF2B5EF4-FFF2-40B4-BE49-F238E27FC236}">
                <a16:creationId xmlns:a16="http://schemas.microsoft.com/office/drawing/2014/main" id="{44FA8A51-88FB-970B-C73B-7658B705FA08}"/>
              </a:ext>
            </a:extLst>
          </p:cNvPr>
          <p:cNvSpPr txBox="1"/>
          <p:nvPr/>
        </p:nvSpPr>
        <p:spPr>
          <a:xfrm>
            <a:off x="2032000" y="5689510"/>
            <a:ext cx="8997420" cy="417871"/>
          </a:xfrm>
          <a:prstGeom prst="rect">
            <a:avLst/>
          </a:prstGeom>
          <a:noFill/>
        </p:spPr>
        <p:txBody>
          <a:bodyPr wrap="square" rtlCol="0">
            <a:spAutoFit/>
          </a:bodyPr>
          <a:lstStyle/>
          <a:p>
            <a:pPr indent="457200" algn="just">
              <a:lnSpc>
                <a:spcPct val="115000"/>
              </a:lnSpc>
              <a:spcAft>
                <a:spcPts val="600"/>
              </a:spcAft>
            </a:pPr>
            <a:r>
              <a:rPr lang="en-US" sz="1800" dirty="0">
                <a:solidFill>
                  <a:srgbClr val="000000"/>
                </a:solidFill>
                <a:effectLst/>
                <a:latin typeface=".VnTime"/>
                <a:ea typeface="Times New Roman" panose="02020603050405020304" pitchFamily="18" charset="0"/>
                <a:cs typeface="Times New Roman" panose="02020603050405020304" pitchFamily="18" charset="0"/>
              </a:rPr>
              <a:t> </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3. 3.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áp</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endParaRPr lang="en-US" sz="2000"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655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1000"/>
                                        <p:tgtEl>
                                          <p:spTgt spid="22"/>
                                        </p:tgtEl>
                                      </p:cBhvr>
                                    </p:animEffect>
                                    <p:anim calcmode="lin" valueType="num">
                                      <p:cBhvr>
                                        <p:cTn id="47" dur="1000" fill="hold"/>
                                        <p:tgtEl>
                                          <p:spTgt spid="22"/>
                                        </p:tgtEl>
                                        <p:attrNameLst>
                                          <p:attrName>ppt_x</p:attrName>
                                        </p:attrNameLst>
                                      </p:cBhvr>
                                      <p:tavLst>
                                        <p:tav tm="0">
                                          <p:val>
                                            <p:strVal val="#ppt_x"/>
                                          </p:val>
                                        </p:tav>
                                        <p:tav tm="100000">
                                          <p:val>
                                            <p:strVal val="#ppt_x"/>
                                          </p:val>
                                        </p:tav>
                                      </p:tavLst>
                                    </p:anim>
                                    <p:anim calcmode="lin" valueType="num">
                                      <p:cBhvr>
                                        <p:cTn id="48" dur="1000" fill="hold"/>
                                        <p:tgtEl>
                                          <p:spTgt spid="2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P spid="19" grpId="0" animBg="1"/>
      <p:bldP spid="21" grpId="0" animBg="1"/>
      <p:bldP spid="22" grpId="0" animBg="1"/>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WordArt 5"/>
          <p:cNvSpPr>
            <a:spLocks noChangeArrowheads="1" noChangeShapeType="1" noTextEdit="1"/>
          </p:cNvSpPr>
          <p:nvPr/>
        </p:nvSpPr>
        <p:spPr bwMode="auto">
          <a:xfrm>
            <a:off x="923365" y="1676399"/>
            <a:ext cx="9947835" cy="2070847"/>
          </a:xfrm>
          <a:prstGeom prst="rect">
            <a:avLst/>
          </a:prstGeom>
        </p:spPr>
        <p:txBody>
          <a:bodyPr wrap="none" lIns="121917" tIns="60958" rIns="121917" bIns="60958" fromWordArt="1">
            <a:prstTxWarp prst="textPlain">
              <a:avLst>
                <a:gd name="adj" fmla="val 50000"/>
              </a:avLst>
            </a:prstTxWarp>
          </a:bodyPr>
          <a:lstStyle/>
          <a:p>
            <a:pPr algn="ctr"/>
            <a:r>
              <a:rPr lang="en-US" sz="4800" b="1" kern="10" dirty="0">
                <a:ln w="9525">
                  <a:solidFill>
                    <a:srgbClr val="000000"/>
                  </a:solidFill>
                  <a:round/>
                  <a:headEnd/>
                  <a:tailEnd/>
                </a:ln>
                <a:solidFill>
                  <a:srgbClr val="FFFF00"/>
                </a:solidFill>
                <a:latin typeface="Times New Roman"/>
                <a:cs typeface="Times New Roman"/>
              </a:rPr>
              <a:t>2.2. </a:t>
            </a:r>
            <a:r>
              <a:rPr lang="en-US" sz="4800" b="1" kern="10" dirty="0" err="1">
                <a:ln w="9525">
                  <a:solidFill>
                    <a:srgbClr val="000000"/>
                  </a:solidFill>
                  <a:round/>
                  <a:headEnd/>
                  <a:tailEnd/>
                </a:ln>
                <a:solidFill>
                  <a:srgbClr val="FFFF00"/>
                </a:solidFill>
                <a:latin typeface="Times New Roman"/>
                <a:cs typeface="Times New Roman"/>
              </a:rPr>
              <a:t>Các</a:t>
            </a:r>
            <a:r>
              <a:rPr lang="en-US" sz="4800" b="1" kern="10" dirty="0">
                <a:ln w="9525">
                  <a:solidFill>
                    <a:srgbClr val="000000"/>
                  </a:solidFill>
                  <a:round/>
                  <a:headEnd/>
                  <a:tailEnd/>
                </a:ln>
                <a:solidFill>
                  <a:srgbClr val="FFFF00"/>
                </a:solidFill>
                <a:latin typeface="Times New Roman"/>
                <a:cs typeface="Times New Roman"/>
              </a:rPr>
              <a:t> </a:t>
            </a:r>
            <a:r>
              <a:rPr lang="en-US" sz="4800" b="1" kern="10" dirty="0" err="1">
                <a:ln w="9525">
                  <a:solidFill>
                    <a:srgbClr val="000000"/>
                  </a:solidFill>
                  <a:round/>
                  <a:headEnd/>
                  <a:tailEnd/>
                </a:ln>
                <a:solidFill>
                  <a:srgbClr val="FFFF00"/>
                </a:solidFill>
                <a:latin typeface="Times New Roman"/>
                <a:cs typeface="Times New Roman"/>
              </a:rPr>
              <a:t>biện</a:t>
            </a:r>
            <a:r>
              <a:rPr lang="en-US" sz="4800" b="1" kern="10" dirty="0">
                <a:ln w="9525">
                  <a:solidFill>
                    <a:srgbClr val="000000"/>
                  </a:solidFill>
                  <a:round/>
                  <a:headEnd/>
                  <a:tailEnd/>
                </a:ln>
                <a:solidFill>
                  <a:srgbClr val="FFFF00"/>
                </a:solidFill>
                <a:latin typeface="Times New Roman"/>
                <a:cs typeface="Times New Roman"/>
              </a:rPr>
              <a:t> </a:t>
            </a:r>
            <a:r>
              <a:rPr lang="en-US" sz="4800" b="1" kern="10" dirty="0" err="1">
                <a:ln w="9525">
                  <a:solidFill>
                    <a:srgbClr val="000000"/>
                  </a:solidFill>
                  <a:round/>
                  <a:headEnd/>
                  <a:tailEnd/>
                </a:ln>
                <a:solidFill>
                  <a:srgbClr val="FFFF00"/>
                </a:solidFill>
                <a:latin typeface="Times New Roman"/>
                <a:cs typeface="Times New Roman"/>
              </a:rPr>
              <a:t>pháp</a:t>
            </a:r>
            <a:endParaRPr lang="en-US" sz="4800" b="1" kern="10" dirty="0">
              <a:ln w="9525">
                <a:solidFill>
                  <a:srgbClr val="000000"/>
                </a:solidFill>
                <a:round/>
                <a:headEnd/>
                <a:tailEnd/>
              </a:ln>
              <a:solidFill>
                <a:srgbClr val="FFFF00"/>
              </a:solidFill>
              <a:latin typeface="Times New Roman"/>
              <a:cs typeface="Times New Roman"/>
            </a:endParaRPr>
          </a:p>
        </p:txBody>
      </p:sp>
      <p:pic>
        <p:nvPicPr>
          <p:cNvPr id="4100" name="Picture 7" descr="hinh anh d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825567" y="4648200"/>
            <a:ext cx="2540000" cy="192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8" descr="hinh anh d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648200"/>
            <a:ext cx="2540000" cy="192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9" descr="f92832b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855200" y="381000"/>
            <a:ext cx="1270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0" descr="f92832b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28600"/>
            <a:ext cx="1270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2" descr="band"/>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270251" y="5029201"/>
            <a:ext cx="4876800" cy="1615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9" descr="fogos035"/>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1028701" y="-457200"/>
            <a:ext cx="2241551"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9" descr="fogos035"/>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6299200" y="-457200"/>
            <a:ext cx="2241551"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9" descr="fogos035"/>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0" y="2819400"/>
            <a:ext cx="144145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9" descr="fogos035"/>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10464800" y="2819400"/>
            <a:ext cx="144145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19" descr="fogos035"/>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2719918" y="3962400"/>
            <a:ext cx="1441449"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19" descr="fogos035"/>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6096000" y="3657600"/>
            <a:ext cx="144145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19" descr="fogos035"/>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8128000" y="3657600"/>
            <a:ext cx="144145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4" name="Text Box 18"/>
          <p:cNvSpPr txBox="1">
            <a:spLocks noChangeArrowheads="1"/>
          </p:cNvSpPr>
          <p:nvPr/>
        </p:nvSpPr>
        <p:spPr bwMode="auto">
          <a:xfrm>
            <a:off x="203200" y="2787651"/>
            <a:ext cx="11988800" cy="692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17" tIns="60958" rIns="121917" bIns="60958">
            <a:spAutoFit/>
          </a:bodyPr>
          <a:lstStyle/>
          <a:p>
            <a:endParaRPr lang="en-US" sz="3700" dirty="0">
              <a:solidFill>
                <a:srgbClr val="FF6600"/>
              </a:solidFill>
              <a:latin typeface="VNI-Avo" pitchFamily="2" charset="0"/>
            </a:endParaRPr>
          </a:p>
        </p:txBody>
      </p:sp>
    </p:spTree>
    <p:extLst>
      <p:ext uri="{BB962C8B-B14F-4D97-AF65-F5344CB8AC3E}">
        <p14:creationId xmlns:p14="http://schemas.microsoft.com/office/powerpoint/2010/main" val="3259799179"/>
      </p:ext>
    </p:extLst>
  </p:cSld>
  <p:clrMapOvr>
    <a:masterClrMapping/>
  </p:clrMapOvr>
  <p:transition spd="slow">
    <p:newsflash/>
    <p:sndAc>
      <p:stSnd>
        <p:snd r:embed="rId2" name="chimes.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5059740"/>
            <a:ext cx="12071351" cy="523220"/>
          </a:xfrm>
          <a:prstGeom prst="rect">
            <a:avLst/>
          </a:prstGeom>
        </p:spPr>
        <p:txBody>
          <a:bodyPr wrap="square">
            <a:spAutoFit/>
          </a:bodyPr>
          <a:lstStyle/>
          <a:p>
            <a:r>
              <a:rPr lang="nl-NL" sz="2800" b="1" i="1" dirty="0">
                <a:latin typeface="Arial" pitchFamily="34" charset="0"/>
                <a:cs typeface="Arial" pitchFamily="34" charset="0"/>
              </a:rPr>
              <a:t> 	</a:t>
            </a:r>
            <a:endParaRPr lang="en-US" sz="3200" dirty="0">
              <a:latin typeface="Times New Roman" pitchFamily="18" charset="0"/>
              <a:cs typeface="Times New Roman" pitchFamily="18" charset="0"/>
            </a:endParaRPr>
          </a:p>
        </p:txBody>
      </p:sp>
      <p:sp>
        <p:nvSpPr>
          <p:cNvPr id="12" name="Rectangle 11"/>
          <p:cNvSpPr/>
          <p:nvPr/>
        </p:nvSpPr>
        <p:spPr>
          <a:xfrm>
            <a:off x="3149600" y="228600"/>
            <a:ext cx="8534400" cy="13716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pPr>
            <a:r>
              <a:rPr lang="pt-BR" sz="36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Sáng tạo làm đồ dùng phát triển vận động cho trẻ.</a:t>
            </a:r>
            <a:endParaRPr lang="en-US" sz="3600" i="1" dirty="0">
              <a:solidFill>
                <a:srgbClr val="FF0000"/>
              </a:solidFill>
              <a:latin typeface=".VnTime"/>
              <a:ea typeface="Times New Roman" panose="02020603050405020304" pitchFamily="18" charset="0"/>
              <a:cs typeface="Times New Roman" panose="02020603050405020304" pitchFamily="18" charset="0"/>
            </a:endParaRPr>
          </a:p>
        </p:txBody>
      </p:sp>
      <p:sp>
        <p:nvSpPr>
          <p:cNvPr id="19" name="Oval 18"/>
          <p:cNvSpPr/>
          <p:nvPr/>
        </p:nvSpPr>
        <p:spPr>
          <a:xfrm>
            <a:off x="304800" y="76200"/>
            <a:ext cx="2844800" cy="1524000"/>
          </a:xfrm>
          <a:prstGeom prst="ellipse">
            <a:avLst/>
          </a:prstGeom>
          <a:solidFill>
            <a:srgbClr val="FF66CC"/>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508000" y="228600"/>
            <a:ext cx="2438400" cy="1219200"/>
          </a:xfrm>
          <a:prstGeom prst="ellipse">
            <a:avLst/>
          </a:prstGeom>
          <a:solidFill>
            <a:srgbClr val="92D050"/>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dirty="0">
                <a:solidFill>
                  <a:srgbClr val="FF0000"/>
                </a:solidFill>
                <a:latin typeface="Times New Roman" pitchFamily="18" charset="0"/>
                <a:cs typeface="Times New Roman" pitchFamily="18" charset="0"/>
              </a:rPr>
              <a:t>Biện pháp 1</a:t>
            </a:r>
            <a:endParaRPr lang="en-US" sz="2800" dirty="0">
              <a:solidFill>
                <a:srgbClr val="FF0000"/>
              </a:solidFill>
            </a:endParaRPr>
          </a:p>
        </p:txBody>
      </p:sp>
      <p:pic>
        <p:nvPicPr>
          <p:cNvPr id="8" name="Picture 18" descr="xlights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2712" y="-97432"/>
            <a:ext cx="12060239" cy="387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8" descr="xlights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3216571" y="3133430"/>
            <a:ext cx="695543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8" descr="xlights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20954" y="6418905"/>
            <a:ext cx="11950398" cy="3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8" descr="xlights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818679" y="3123717"/>
            <a:ext cx="6708544" cy="41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98089A3D-BC19-F6AE-23B2-47EA64058329}"/>
              </a:ext>
            </a:extLst>
          </p:cNvPr>
          <p:cNvSpPr txBox="1"/>
          <p:nvPr/>
        </p:nvSpPr>
        <p:spPr>
          <a:xfrm>
            <a:off x="921774" y="1853225"/>
            <a:ext cx="10762226" cy="2187587"/>
          </a:xfrm>
          <a:prstGeom prst="rect">
            <a:avLst/>
          </a:prstGeom>
          <a:noFill/>
        </p:spPr>
        <p:txBody>
          <a:bodyPr wrap="square">
            <a:spAutoFit/>
          </a:bodyPr>
          <a:lstStyle/>
          <a:p>
            <a:pPr algn="just">
              <a:lnSpc>
                <a:spcPct val="115000"/>
              </a:lnSpc>
            </a:pPr>
            <a:r>
              <a:rPr lang="pt-B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 dụng đồ dùng trực quan là một biện pháp vô cùng quan trọng trong hoạt động giáo dục. Đồ dùng trực quan đẹp hấp dẫn đa dạng phong phú sẽ làm cho hoạt động thêm sinh động khiến trẻ hứng thú hơn nên đạt kết quả cao. Hiểu được điều đó tôi luôn học hỏi các bạn đồng nghiệp và tìm tòi, sáng tạo thêm nhiều đồ dùng dụng cụ thể dục để tạo hứng thú cho trẻ tham gia tập luyện trong các giờ học phát triển vận động. Bên cạnh đó việc lựa chọn đồ dùng dụng cụ tập luyện cho trẻ rất quan trọng đây là việc làm thường xuyên mà tôi phải quan tâm.</a:t>
            </a:r>
            <a:endParaRPr lang="en-US" sz="2000" dirty="0">
              <a:effectLst/>
              <a:latin typeface=".VnTime"/>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1EF96EBB-6076-0F02-878B-3D3D8927CEA2}"/>
              </a:ext>
            </a:extLst>
          </p:cNvPr>
          <p:cNvSpPr txBox="1"/>
          <p:nvPr/>
        </p:nvSpPr>
        <p:spPr>
          <a:xfrm>
            <a:off x="1039760" y="4223795"/>
            <a:ext cx="10644239" cy="1332481"/>
          </a:xfrm>
          <a:prstGeom prst="rect">
            <a:avLst/>
          </a:prstGeom>
          <a:noFill/>
        </p:spPr>
        <p:txBody>
          <a:bodyPr wrap="square">
            <a:spAutoFit/>
          </a:bodyPr>
          <a:lstStyle/>
          <a:p>
            <a:pPr algn="just">
              <a:lnSpc>
                <a:spcPct val="115000"/>
              </a:lnSpc>
            </a:pP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Môi trường cho trẻ luyện tập các kỹ năng vận động phải an toàn. Tạo cho trẻ cảm giác an toàn, giúp trẻ mạnh dạn, tự tin thể hiện mình thông qua vận động và phối hợp các giác quan.</a:t>
            </a:r>
            <a:endParaRPr lang="en-US" sz="2400"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020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471"/>
            <a:ext cx="12191999" cy="699247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411" y="-134471"/>
            <a:ext cx="11878235" cy="6992471"/>
          </a:xfrm>
          <a:prstGeom prst="rect">
            <a:avLst/>
          </a:prstGeom>
        </p:spPr>
      </p:pic>
    </p:spTree>
    <p:extLst>
      <p:ext uri="{BB962C8B-B14F-4D97-AF65-F5344CB8AC3E}">
        <p14:creationId xmlns:p14="http://schemas.microsoft.com/office/powerpoint/2010/main" val="255958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3754</TotalTime>
  <Words>2211</Words>
  <Application>Microsoft Office PowerPoint</Application>
  <PresentationFormat>Widescreen</PresentationFormat>
  <Paragraphs>88</Paragraphs>
  <Slides>18</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7" baseType="lpstr">
      <vt:lpstr>.VnTime</vt:lpstr>
      <vt:lpstr>Arial</vt:lpstr>
      <vt:lpstr>Calibri</vt:lpstr>
      <vt:lpstr>Calibri Light</vt:lpstr>
      <vt:lpstr>Tahoma</vt:lpstr>
      <vt:lpstr>Times New Roman</vt:lpstr>
      <vt:lpstr>VNI-Avo</vt:lpstr>
      <vt:lpstr>Office Theme</vt:lpstr>
      <vt:lpstr>Slide</vt:lpstr>
      <vt:lpstr>ỦY BAN NHÂN DÂN HUYỆN AN LÃO TRƯỜNG MẦM NON QUANG TRUNG    HỘI THI GIÁO VIÊN DẠY GIỎI CẤP TRƯỜNG</vt:lpstr>
      <vt:lpstr>PowerPoint Presentation</vt:lpstr>
      <vt:lpstr>1. PHẦN MỞ ĐẦU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309</cp:revision>
  <dcterms:created xsi:type="dcterms:W3CDTF">2020-11-10T00:46:16Z</dcterms:created>
  <dcterms:modified xsi:type="dcterms:W3CDTF">2025-02-12T05:53:59Z</dcterms:modified>
</cp:coreProperties>
</file>