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2" r:id="rId3"/>
    <p:sldMasterId id="2147483674" r:id="rId4"/>
    <p:sldMasterId id="2147483686" r:id="rId5"/>
    <p:sldMasterId id="2147483699" r:id="rId6"/>
  </p:sldMasterIdLst>
  <p:notesMasterIdLst>
    <p:notesMasterId r:id="rId26"/>
  </p:notesMasterIdLst>
  <p:sldIdLst>
    <p:sldId id="291" r:id="rId7"/>
    <p:sldId id="380" r:id="rId8"/>
    <p:sldId id="367" r:id="rId9"/>
    <p:sldId id="368" r:id="rId10"/>
    <p:sldId id="371" r:id="rId11"/>
    <p:sldId id="375" r:id="rId12"/>
    <p:sldId id="349" r:id="rId13"/>
    <p:sldId id="292" r:id="rId14"/>
    <p:sldId id="261" r:id="rId15"/>
    <p:sldId id="338" r:id="rId16"/>
    <p:sldId id="370" r:id="rId17"/>
    <p:sldId id="260" r:id="rId18"/>
    <p:sldId id="376" r:id="rId19"/>
    <p:sldId id="377" r:id="rId20"/>
    <p:sldId id="378" r:id="rId21"/>
    <p:sldId id="379" r:id="rId22"/>
    <p:sldId id="381" r:id="rId23"/>
    <p:sldId id="382" r:id="rId24"/>
    <p:sldId id="353" r:id="rId25"/>
  </p:sldIdLst>
  <p:sldSz cx="9144000" cy="6858000" type="screen4x3"/>
  <p:notesSz cx="7010400" cy="9296400"/>
  <p:embeddedFontLst>
    <p:embeddedFont>
      <p:font typeface=".VnAvant" panose="020B7200000000000000" pitchFamily="34" charset="0"/>
      <p:regular r:id="rId27"/>
      <p:bold r:id="rId28"/>
      <p:italic r:id="rId29"/>
      <p:boldItalic r:id="rId30"/>
    </p:embeddedFont>
    <p:embeddedFont>
      <p:font typeface=".VnExoticH" panose="020B7200000000000000" pitchFamily="34" charset="0"/>
      <p:regular r:id="rId31"/>
    </p:embeddedFont>
    <p:embeddedFont>
      <p:font typeface="Garamond" panose="02020404030301010803" pitchFamily="18" charset="0"/>
      <p:regular r:id="rId32"/>
      <p:bold r:id="rId33"/>
      <p:italic r:id="rId34"/>
    </p:embeddedFont>
  </p:embeddedFontLst>
  <p:custDataLst>
    <p:tags r:id="rId3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FF0000"/>
    <a:srgbClr val="00FFFF"/>
    <a:srgbClr val="FF0066"/>
    <a:srgbClr val="FFFFCC"/>
    <a:srgbClr val="CCFFFF"/>
    <a:srgbClr val="CCFF99"/>
    <a:srgbClr val="CC99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22" autoAdjust="0"/>
  </p:normalViewPr>
  <p:slideViewPr>
    <p:cSldViewPr showGuides="1">
      <p:cViewPr varScale="1">
        <p:scale>
          <a:sx n="68" d="100"/>
          <a:sy n="68" d="100"/>
        </p:scale>
        <p:origin x="147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0"/>
    </p:cViewPr>
  </p:sorterViewPr>
  <p:notesViewPr>
    <p:cSldViewPr>
      <p:cViewPr varScale="1">
        <p:scale>
          <a:sx n="59" d="100"/>
          <a:sy n="59" d="100"/>
        </p:scale>
        <p:origin x="-2496" y="-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font" Target="fonts/font8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hangingPunct="1">
              <a:defRPr sz="1200">
                <a:latin typeface=".VnAvant" panose="020B7200000000000000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1" hangingPunct="1">
              <a:defRPr sz="1200">
                <a:latin typeface=".VnAvant" panose="020B7200000000000000" pitchFamily="34" charset="0"/>
              </a:defRPr>
            </a:lvl1pPr>
          </a:lstStyle>
          <a:p>
            <a:pPr>
              <a:defRPr/>
            </a:pPr>
            <a:fld id="{015D68F3-2587-4FF1-81AD-58B777E8263B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hangingPunct="1">
              <a:defRPr sz="1200">
                <a:latin typeface=".VnAvant" panose="020B7200000000000000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/>
          <a:lstStyle>
            <a:lvl1pPr algn="r" eaLnBrk="1" hangingPunct="1">
              <a:defRPr sz="1200">
                <a:latin typeface=".VnAvant" panose="020B7200000000000000" pitchFamily="34" charset="0"/>
              </a:defRPr>
            </a:lvl1pPr>
          </a:lstStyle>
          <a:p>
            <a:fld id="{E0E412E3-6E93-4E7C-8709-98F62DC8330E}" type="slidenum">
              <a:rPr lang="en-US" altLang="en-US" smtClean="0"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vi-VN" altLang="en-US">
              <a:latin typeface="Calibri" panose="020F0502020204030204" pitchFamily="34" charset="0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56920" indent="-291465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64590" indent="-233045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30680" indent="-233045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96770" indent="-233045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62225" indent="-2330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3028315" indent="-2330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94405" indent="-2330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959860" indent="-2330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fld id="{A2E5D812-F17D-4403-BDA1-90F3D83266AD}" type="slidenum">
              <a:rPr lang="en-US" altLang="en-US"/>
              <a:t>1</a:t>
            </a:fld>
            <a:endParaRPr lang="en-US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DABA3-26CC-45E6-9561-4ADBE1998DB2}" type="datetimeFigureOut">
              <a:rPr lang="en-US"/>
              <a:t>12/18/2024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824C2E-C5BB-4527-99AB-04A341E32B6D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D50D0-1396-499B-8508-5CCA4EA67986}" type="datetimeFigureOut">
              <a:rPr lang="en-US"/>
              <a:t>12/18/2024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4CB5FC-BE8C-4B1B-81BC-F0EB7485B749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43E31-6726-4C0D-B439-CF82E44E2779}" type="datetimeFigureOut">
              <a:rPr lang="en-US"/>
              <a:t>12/18/2024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E59AEE-8CF0-4AA6-AD19-2415FF0F44A6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2F0D7-AB06-4990-B649-8A4609BC6856}" type="datetimeFigureOut">
              <a:rPr lang="en-US"/>
              <a:t>12/18/2024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E0A620-3C80-4F00-8619-FD60E721787B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.VnAvant" panose="020B7200000000000000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vi-V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5B5D9-1CF6-4DFA-A162-FF391AB97F67}" type="datetimeFigureOut">
              <a:rPr lang="vi-VN"/>
              <a:t>18/12/2024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0B8734-7679-42DF-95F7-564A40071CF5}" type="slidenum">
              <a:rPr lang="vi-VN" altLang="en-US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5D842-135E-443D-A206-867857C96705}" type="datetimeFigureOut">
              <a:rPr lang="vi-VN"/>
              <a:t>18/12/2024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39CB33-B414-49E3-8EAE-144C78FD9E31}" type="slidenum">
              <a:rPr lang="vi-VN" altLang="en-US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A4150-EFF6-4B9F-B4E8-E90AA8E1E248}" type="datetimeFigureOut">
              <a:rPr lang="vi-VN"/>
              <a:t>18/12/2024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438C36-3985-4069-96C3-CD7C266B44C5}" type="slidenum">
              <a:rPr lang="vi-VN" altLang="en-US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F1F52-BF79-46C7-B5EB-8F58F51105B8}" type="datetimeFigureOut">
              <a:rPr lang="vi-VN"/>
              <a:t>18/12/2024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16A1B3-F4D6-4CE1-B17E-81BB2FD8412A}" type="slidenum">
              <a:rPr lang="vi-VN" altLang="en-US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B5FB3-C389-4DC1-BE7C-82821BD88913}" type="datetimeFigureOut">
              <a:rPr lang="vi-VN"/>
              <a:t>18/12/2024</a:t>
            </a:fld>
            <a:endParaRPr lang="vi-V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7C936D-054B-4E37-A119-57CEA91D5917}" type="slidenum">
              <a:rPr lang="vi-VN" altLang="en-US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5E630-E0F8-46F4-9C60-2D506676DCE4}" type="datetimeFigureOut">
              <a:rPr lang="vi-VN"/>
              <a:t>18/12/2024</a:t>
            </a:fld>
            <a:endParaRPr lang="vi-V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41C5B6-77EE-4D30-9F22-C28FCFC67ADA}" type="slidenum">
              <a:rPr lang="vi-VN" altLang="en-US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F2758-A1C8-4F72-995A-F6D8B31678C4}" type="datetimeFigureOut">
              <a:rPr lang="vi-VN"/>
              <a:t>18/12/2024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F92998-6F32-4246-BD7D-2E89A9C82FEC}" type="slidenum">
              <a:rPr lang="vi-VN" altLang="en-US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85C21-BD42-456A-BBEE-2A2C0785D435}" type="datetimeFigureOut">
              <a:rPr lang="en-US"/>
              <a:t>12/18/2024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C855D5-C243-4CBB-B4E4-87188486ED36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5F22E-4AFA-401B-83B3-ACB9E2E0701D}" type="datetimeFigureOut">
              <a:rPr lang="vi-VN"/>
              <a:t>18/12/2024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FAA44A-02CA-4963-A343-3D3108A7E5CF}" type="slidenum">
              <a:rPr lang="vi-VN" altLang="en-US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>
                <a:latin typeface=".VnAvant" panose="020B7200000000000000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56A7C-FA64-4D57-B899-A02622540379}" type="datetimeFigureOut">
              <a:rPr lang="vi-VN"/>
              <a:t>18/12/2024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147880-9578-4CCC-A358-612C50EF20B9}" type="slidenum">
              <a:rPr lang="vi-VN" altLang="en-US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96789-FBBC-4434-9032-48A2A1432BEB}" type="datetimeFigureOut">
              <a:rPr lang="vi-VN"/>
              <a:t>18/12/2024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8BC485-6EE5-4484-9925-3339B9F0D755}" type="slidenum">
              <a:rPr lang="vi-VN" altLang="en-US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F40A7-2847-4A9A-8541-F95D573F9FC1}" type="datetimeFigureOut">
              <a:rPr lang="vi-VN"/>
              <a:t>18/12/2024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0683F1-7AA9-482B-9319-C124D099638F}" type="slidenum">
              <a:rPr lang="vi-VN" altLang="en-US"/>
              <a:t>‹#›</a:t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C54E9F-4FE5-4B7E-AC42-842F501A419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med" advTm="0"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2A1D90-621F-4E3B-9105-E5413441CF1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med" advTm="0"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EDCE6E-32AE-4477-ABCF-72375ECE879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med" advTm="0"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A5F021-ECDB-4B74-95B7-0DE1835CBE2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med" advTm="0"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EC3F4A-2D61-494D-8022-6B384FF74BA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med" advTm="0"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F4AB4C-5E74-430E-A80C-BFB5425DDA2D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med" advTm="0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8759B-07AF-4057-8901-FB4465D21467}" type="datetimeFigureOut">
              <a:rPr lang="en-US"/>
              <a:t>12/18/2024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C088F7-2CC5-4248-978E-818A792C4C5B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84B32-BCC1-43B9-91CD-7FB2672AC06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med" advTm="0"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DD66A8-2535-4199-BD52-9683A469B96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med" advTm="0"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C32CA6-9BA6-40FC-B8CE-C479F24C3C7E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med" advTm="0"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BD138A-2046-4FA4-8809-7A760393117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med" advTm="0"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B0BEEB-89B2-4984-B8CD-34608921556D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med" advTm="0"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A4FC30-7260-453A-B24C-8A84B67D6D59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6E4FDA-9E12-48B8-A6CF-366293675CB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C135CA-5816-4F2F-B40A-EC42B77496C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527066-7B20-47F6-BC71-E0E4494880A8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C892C9-AEF3-4339-B880-0626CDA3D8BB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9C61D-6C71-42D0-822E-CC25B21169B0}" type="datetimeFigureOut">
              <a:rPr lang="en-US"/>
              <a:t>12/18/2024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79379C-0D95-414E-9CD8-15FEE9ACC8FB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CC56E4-8C31-42A3-8D26-5716B67F26B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74FE41-5E99-401F-91B1-6B9B5939DA22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3B7427-B3F3-4ADF-A137-B7BA1BCF8FB4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CC1266-C9E1-4C96-A36A-14A03FACDEF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69DB9D-37DD-44F9-A11A-0821B5F845E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645BD5-AB65-4EAF-9FA1-318CC75B451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4AA679-F371-42E7-8051-6F0AE340C446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7741E1-D63F-4E59-8406-8AC38A8D326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slow">
    <p:zoom dir="in"/>
    <p:sndAc>
      <p:stSnd>
        <p:snd r:embed="rId1" name="click.wav"/>
      </p:stSnd>
    </p:sndAc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E41933-9DEB-4A98-971A-B8410A49F8D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slow">
    <p:zoom dir="in"/>
    <p:sndAc>
      <p:stSnd>
        <p:snd r:embed="rId1" name="click.wav"/>
      </p:stSnd>
    </p:sndAc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78A547-BB9E-45F6-AF29-829FB7B092C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slow">
    <p:zoom dir="in"/>
    <p:sndAc>
      <p:stSnd>
        <p:snd r:embed="rId1" name="click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F44CC-12B3-426B-9B36-B0B011B92912}" type="datetimeFigureOut">
              <a:rPr lang="en-US"/>
              <a:t>12/18/2024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1EF78F-DB9D-47D5-A4D6-925D426A20DE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9F1504-1934-4438-AA1A-BDA29F5D9788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slow">
    <p:zoom dir="in"/>
    <p:sndAc>
      <p:stSnd>
        <p:snd r:embed="rId1" name="click.wav"/>
      </p:stSnd>
    </p:sndAc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43B286-BA0F-4D1D-AA8B-2D50994C7838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slow">
    <p:zoom dir="in"/>
    <p:sndAc>
      <p:stSnd>
        <p:snd r:embed="rId1" name="click.wav"/>
      </p:stSnd>
    </p:sndAc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9D4A13-481E-480D-B0AB-7499C6A5124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slow">
    <p:zoom dir="in"/>
    <p:sndAc>
      <p:stSnd>
        <p:snd r:embed="rId1" name="click.wav"/>
      </p:stSnd>
    </p:sndAc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4A815A-43EE-4AFA-B1F7-C53D419711C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slow">
    <p:zoom dir="in"/>
    <p:sndAc>
      <p:stSnd>
        <p:snd r:embed="rId1" name="click.wav"/>
      </p:stSnd>
    </p:sndAc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AE1159-1D95-4CEF-893A-B9E4CB08F52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slow">
    <p:zoom dir="in"/>
    <p:sndAc>
      <p:stSnd>
        <p:snd r:embed="rId1" name="click.wav"/>
      </p:stSnd>
    </p:sndAc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449DF-BB17-4670-BA42-D6AFF03673DD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slow">
    <p:zoom dir="in"/>
    <p:sndAc>
      <p:stSnd>
        <p:snd r:embed="rId1" name="click.wav"/>
      </p:stSnd>
    </p:sndAc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C8E7DA-3D2F-4848-A15F-3AF0B1A75EB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slow">
    <p:zoom dir="in"/>
    <p:sndAc>
      <p:stSnd>
        <p:snd r:embed="rId1" name="click.wav"/>
      </p:stSnd>
    </p:sndAc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5ED3E0-7833-4FF0-A2C0-B339D4E6B3D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slow">
    <p:zoom dir="in"/>
    <p:sndAc>
      <p:stSnd>
        <p:snd r:embed="rId1" name="click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E63B2-9513-4C8D-B313-3331BD01F784}" type="datetimeFigureOut">
              <a:rPr lang="en-US"/>
              <a:t>12/18/2024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09BC99-4888-49BA-B516-1DD8B011E98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CF0AD-940E-4620-A106-19C35666FB2D}" type="datetimeFigureOut">
              <a:rPr lang="en-US"/>
              <a:t>12/18/2024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682A34-3C27-426B-A238-67DE7C2F8BD4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9F95A-431B-4A35-A32F-F0C1D3A61FCE}" type="datetimeFigureOut">
              <a:rPr lang="en-US"/>
              <a:t>12/18/2024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9FA558-39EE-4DAD-AE8E-49725AC508FD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D2421-0C07-4819-9720-466ED9B60192}" type="datetimeFigureOut">
              <a:rPr lang="en-US"/>
              <a:t>12/18/2024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62A73D-8E70-40CA-BE01-27E373290A04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400">
                <a:latin typeface=".VnAvant" panose="020B7200000000000000" pitchFamily="34" charset="0"/>
              </a:defRPr>
            </a:lvl1pPr>
          </a:lstStyle>
          <a:p>
            <a:pPr>
              <a:defRPr/>
            </a:pPr>
            <a:fld id="{2F369762-C254-43EA-8DC3-458BDE35EA3B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.VnAvant" panose="020B7200000000000000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.VnAvant" panose="020B7200000000000000" pitchFamily="34" charset="0"/>
              </a:defRPr>
            </a:lvl1pPr>
          </a:lstStyle>
          <a:p>
            <a:fld id="{11A199C0-DA3C-4448-942B-B7FB6A4BA35D}" type="slidenum">
              <a:rPr lang="en-US" altLang="en-US" smtClean="0"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anose="020B7200000000000000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.VnAvant" panose="020B7200000000000000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.VnAvant" panose="020B7200000000000000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.VnAvant" panose="020B7200000000000000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.VnAvant" panose="020B7200000000000000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.VnAvant" panose="020B7200000000000000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algn="l" eaLnBrk="1" hangingPunct="1">
              <a:defRPr sz="1200">
                <a:latin typeface="+mj-lt"/>
              </a:defRPr>
            </a:lvl1pPr>
          </a:lstStyle>
          <a:p>
            <a:pPr>
              <a:defRPr/>
            </a:pPr>
            <a:fld id="{2E8EB8DC-A46D-4E3F-8D2E-035F35DD73DB}" type="datetimeFigureOut">
              <a:rPr lang="en-US"/>
              <a:t>12/18/2024</a:t>
            </a:fld>
            <a:endParaRPr lang="en-US" alt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algn="ctr" eaLnBrk="1" hangingPunct="1">
              <a:defRPr sz="1200"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fld id="{FF01A626-075B-4331-AB22-D44920DB7627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med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.VnAvant" panose="020B7200000000000000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anose="02020404030301010803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>
          <a:solidFill>
            <a:schemeClr val="tx1"/>
          </a:solidFill>
          <a:latin typeface=".VnAvant" panose="020B7200000000000000" pitchFamily="34" charset="0"/>
          <a:ea typeface="+mn-ea"/>
          <a:cs typeface="+mn-cs"/>
        </a:defRPr>
      </a:lvl1pPr>
      <a:lvl2pPr marL="669925" indent="-3257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>
          <a:solidFill>
            <a:schemeClr val="tx1"/>
          </a:solidFill>
          <a:latin typeface=".VnAvant" panose="020B7200000000000000" pitchFamily="34" charset="0"/>
        </a:defRPr>
      </a:lvl2pPr>
      <a:lvl3pPr marL="1022350" indent="-35115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>
          <a:solidFill>
            <a:schemeClr val="tx1"/>
          </a:solidFill>
          <a:latin typeface=".VnAvant" panose="020B7200000000000000" pitchFamily="34" charset="0"/>
        </a:defRPr>
      </a:lvl3pPr>
      <a:lvl4pPr marL="1339850" indent="-31623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.VnAvant" panose="020B7200000000000000" pitchFamily="34" charset="0"/>
        </a:defRPr>
      </a:lvl4pPr>
      <a:lvl5pPr marL="1681480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.VnAvant" panose="020B7200000000000000" pitchFamily="34" charset="0"/>
        </a:defRPr>
      </a:lvl5pPr>
      <a:lvl6pPr marL="2138680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880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3080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10280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3075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vi-V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0872DA6-648E-47FA-A434-15705FD9BAD2}" type="datetimeFigureOut">
              <a:rPr lang="vi-VN"/>
              <a:t>18/12/2024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fld id="{294CC958-5DDC-48B1-9458-46FD1372FB76}" type="slidenum">
              <a:rPr lang="vi-VN" altLang="en-US"/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.VnAvant" panose="020B7200000000000000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.VnAvant" panose="020B7200000000000000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.VnAvant" panose="020B7200000000000000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.VnAvant" panose="020B7200000000000000" pitchFamily="34" charset="0"/>
              </a:defRPr>
            </a:lvl1pPr>
          </a:lstStyle>
          <a:p>
            <a:fld id="{D8530AA3-4FE7-4D28-A007-012F182B2824}" type="slidenum">
              <a:rPr lang="en-US" altLang="en-US" smtClean="0"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med" advTm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anose="020B7200000000000000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.VnAvant" panose="020B7200000000000000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.VnAvant" panose="020B7200000000000000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.VnAvant" panose="020B7200000000000000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.VnAvant" panose="020B7200000000000000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.VnAvant" panose="020B7200000000000000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00CC"/>
            </a:gs>
            <a:gs pos="100000">
              <a:srgbClr val="66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fld id="{81761F0A-BF06-4AA4-B865-24876C3A2ABC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.VnAvant" panose="020B7200000000000000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.VnAvant" panose="020B7200000000000000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.VnAvant" panose="020B7200000000000000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.VnAvant" panose="020B7200000000000000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.VnAvant" panose="020B7200000000000000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.VnAvant" panose="020B7200000000000000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.VnAvant" panose="020B7200000000000000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.VnAvant" panose="020B7200000000000000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CA0AB20D-8542-4DB3-A3AB-CFD65A703CBA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ransition spd="slow">
    <p:zoom dir="in"/>
    <p:sndAc>
      <p:stSnd>
        <p:snd r:embed="rId13" name="click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anose="020B7200000000000000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.VnAvant" panose="020B7200000000000000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.VnAvant" panose="020B7200000000000000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.VnAvant" panose="020B7200000000000000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.VnAvant" panose="020B7200000000000000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.VnAvant" panose="020B7200000000000000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Tranh ảnh dạy học\Hinh nen dep\SLGG_2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914400" y="247650"/>
            <a:ext cx="7239000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UBND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HUYỆN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AN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LÃO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MẦM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NON THÁI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SƠN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44" name="Picture 5" descr="bgnen031 (hinh dong)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2362200"/>
            <a:ext cx="126365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WordArt 11"/>
          <p:cNvSpPr>
            <a:spLocks noChangeArrowheads="1" noChangeShapeType="1" noTextEdit="1"/>
          </p:cNvSpPr>
          <p:nvPr/>
        </p:nvSpPr>
        <p:spPr bwMode="auto">
          <a:xfrm>
            <a:off x="762000" y="2743200"/>
            <a:ext cx="7391400" cy="1447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pt-BR" sz="3600" kern="10" dirty="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chữ cái: i,t,c</a:t>
            </a:r>
            <a:endParaRPr lang="en-US" sz="3600" kern="10" dirty="0">
              <a:solidFill>
                <a:srgbClr val="00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6" name="Picture 12" descr="bgnen031 (hinh dong)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0" y="3124200"/>
            <a:ext cx="126365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WordArt 11"/>
          <p:cNvSpPr>
            <a:spLocks noChangeArrowheads="1" noChangeShapeType="1" noTextEdit="1"/>
          </p:cNvSpPr>
          <p:nvPr/>
        </p:nvSpPr>
        <p:spPr bwMode="auto">
          <a:xfrm>
            <a:off x="1143000" y="1294863"/>
            <a:ext cx="7391400" cy="106733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81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b="1" kern="10" dirty="0">
              <a:ln w="19050">
                <a:solidFill>
                  <a:srgbClr val="99CCFF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3429000" y="1066800"/>
            <a:ext cx="22098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600200" y="4467225"/>
            <a:ext cx="59012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5A4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Line 7"/>
          <p:cNvSpPr>
            <a:spLocks noChangeShapeType="1"/>
          </p:cNvSpPr>
          <p:nvPr/>
        </p:nvSpPr>
        <p:spPr bwMode="auto">
          <a:xfrm flipV="1">
            <a:off x="3886200" y="20574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1510" name="Picture 10" descr="Picture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562600"/>
            <a:ext cx="1676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1" descr="Picture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486400"/>
            <a:ext cx="1676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2" descr="Picture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486400"/>
            <a:ext cx="1676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26" descr="659204qfhni5vgx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76200" y="3124200"/>
            <a:ext cx="838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31" descr="659204qfhni5vgx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8305800" y="3200400"/>
            <a:ext cx="838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B335A2-90AE-97C6-5030-04A90B264969}"/>
              </a:ext>
            </a:extLst>
          </p:cNvPr>
          <p:cNvSpPr txBox="1"/>
          <p:nvPr/>
        </p:nvSpPr>
        <p:spPr>
          <a:xfrm>
            <a:off x="2409820" y="159434"/>
            <a:ext cx="43893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err="1"/>
              <a:t>Lµm</a:t>
            </a:r>
            <a:r>
              <a:rPr lang="en-US" sz="4400" b="1" dirty="0"/>
              <a:t> </a:t>
            </a:r>
            <a:r>
              <a:rPr lang="en-US" sz="4400" b="1" dirty="0" err="1"/>
              <a:t>quen</a:t>
            </a:r>
            <a:r>
              <a:rPr lang="en-US" sz="4400" b="1" dirty="0"/>
              <a:t> </a:t>
            </a:r>
            <a:r>
              <a:rPr lang="en-US" sz="4400" b="1" dirty="0" err="1"/>
              <a:t>ch</a:t>
            </a:r>
            <a:r>
              <a:rPr lang="en-US" sz="4400" b="1" dirty="0"/>
              <a:t>÷ 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58207B-14D4-802B-ED45-9BC7B3809A1F}"/>
              </a:ext>
            </a:extLst>
          </p:cNvPr>
          <p:cNvSpPr txBox="1"/>
          <p:nvPr/>
        </p:nvSpPr>
        <p:spPr>
          <a:xfrm>
            <a:off x="3712029" y="769709"/>
            <a:ext cx="133882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b="1" dirty="0">
                <a:solidFill>
                  <a:srgbClr val="00B0F0"/>
                </a:solidFill>
              </a:rPr>
              <a:t>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0" rIns="0" bIns="0" anchor="b"/>
          <a:lstStyle/>
          <a:p>
            <a:endParaRPr lang="en-US" alt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273050" indent="-273050"/>
            <a:endParaRPr lang="en-US" altLang="en-US"/>
          </a:p>
        </p:txBody>
      </p:sp>
      <p:pic>
        <p:nvPicPr>
          <p:cNvPr id="81924" name="Picture 4" descr="p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0AD6B0-562A-09B7-BAEE-25B61584A367}"/>
              </a:ext>
            </a:extLst>
          </p:cNvPr>
          <p:cNvSpPr txBox="1"/>
          <p:nvPr/>
        </p:nvSpPr>
        <p:spPr>
          <a:xfrm>
            <a:off x="2049942" y="159434"/>
            <a:ext cx="51090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err="1"/>
              <a:t>CÊu</a:t>
            </a:r>
            <a:r>
              <a:rPr lang="en-US" sz="4400" b="1" dirty="0"/>
              <a:t> </a:t>
            </a:r>
            <a:r>
              <a:rPr lang="en-US" sz="4400" b="1" dirty="0" err="1"/>
              <a:t>t¹o</a:t>
            </a:r>
            <a:r>
              <a:rPr lang="en-US" sz="4400" b="1" dirty="0"/>
              <a:t> </a:t>
            </a:r>
            <a:r>
              <a:rPr lang="en-US" sz="4400" b="1" dirty="0" err="1"/>
              <a:t>cña</a:t>
            </a:r>
            <a:r>
              <a:rPr lang="en-US" sz="4400" b="1" dirty="0"/>
              <a:t> </a:t>
            </a:r>
            <a:r>
              <a:rPr lang="en-US" sz="4400" b="1" dirty="0" err="1"/>
              <a:t>ch</a:t>
            </a:r>
            <a:r>
              <a:rPr lang="en-US" sz="4400" b="1" dirty="0"/>
              <a:t>÷ 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1DFC80-A540-11B0-771F-1A582CA62D09}"/>
              </a:ext>
            </a:extLst>
          </p:cNvPr>
          <p:cNvSpPr/>
          <p:nvPr/>
        </p:nvSpPr>
        <p:spPr>
          <a:xfrm>
            <a:off x="4114800" y="1503534"/>
            <a:ext cx="609600" cy="344946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99B135-298B-397B-6C69-EED65B7D2EA7}"/>
              </a:ext>
            </a:extLst>
          </p:cNvPr>
          <p:cNvSpPr/>
          <p:nvPr/>
        </p:nvSpPr>
        <p:spPr>
          <a:xfrm>
            <a:off x="3638549" y="2133600"/>
            <a:ext cx="1562101" cy="5334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slow">
    <p:zoom dir="in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E969A9-CBB7-65B1-7959-4CEC054BA09B}"/>
              </a:ext>
            </a:extLst>
          </p:cNvPr>
          <p:cNvSpPr txBox="1"/>
          <p:nvPr/>
        </p:nvSpPr>
        <p:spPr>
          <a:xfrm>
            <a:off x="2522829" y="159434"/>
            <a:ext cx="41633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err="1"/>
              <a:t>C¸c</a:t>
            </a:r>
            <a:r>
              <a:rPr lang="en-US" sz="4400" b="1" dirty="0"/>
              <a:t> </a:t>
            </a:r>
            <a:r>
              <a:rPr lang="en-US" sz="4400" b="1" dirty="0" err="1"/>
              <a:t>kiÓu</a:t>
            </a:r>
            <a:r>
              <a:rPr lang="en-US" sz="4400" b="1" dirty="0"/>
              <a:t> </a:t>
            </a:r>
            <a:r>
              <a:rPr lang="en-US" sz="4400" b="1" dirty="0" err="1"/>
              <a:t>ch</a:t>
            </a:r>
            <a:r>
              <a:rPr lang="en-US" sz="4400" b="1" dirty="0"/>
              <a:t>÷ 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3653E1-26C7-94E8-4085-11A1409B59A4}"/>
              </a:ext>
            </a:extLst>
          </p:cNvPr>
          <p:cNvSpPr txBox="1"/>
          <p:nvPr/>
        </p:nvSpPr>
        <p:spPr>
          <a:xfrm>
            <a:off x="1303629" y="1074509"/>
            <a:ext cx="240631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b="1" dirty="0">
                <a:solidFill>
                  <a:srgbClr val="7030A0"/>
                </a:solidFill>
              </a:rPr>
              <a:t>t</a:t>
            </a:r>
          </a:p>
        </p:txBody>
      </p:sp>
      <p:pic>
        <p:nvPicPr>
          <p:cNvPr id="5124" name="Picture 4" descr="Cong ty Cong Nghe Tin hoc Nha truong | School@net - Bài viết | Luyện viết  29 chữ cái tiếng Việt dạng chữ viết thường">
            <a:extLst>
              <a:ext uri="{FF2B5EF4-FFF2-40B4-BE49-F238E27FC236}">
                <a16:creationId xmlns:a16="http://schemas.microsoft.com/office/drawing/2014/main" id="{E2FF0557-A1A5-FD77-FB8B-845D6326A1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9" t="14063" r="28948"/>
          <a:stretch/>
        </p:blipFill>
        <p:spPr bwMode="auto">
          <a:xfrm>
            <a:off x="3428999" y="2109957"/>
            <a:ext cx="2005057" cy="289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DF3D5F-7C6D-07F2-573D-162370FBBA90}"/>
              </a:ext>
            </a:extLst>
          </p:cNvPr>
          <p:cNvSpPr txBox="1"/>
          <p:nvPr/>
        </p:nvSpPr>
        <p:spPr>
          <a:xfrm>
            <a:off x="6037397" y="1201634"/>
            <a:ext cx="240631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b="1" dirty="0">
                <a:solidFill>
                  <a:srgbClr val="C00000"/>
                </a:solidFill>
              </a:rPr>
              <a:t>T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9537C-3325-01CC-42EF-79B8BDA43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Line 7">
            <a:extLst>
              <a:ext uri="{FF2B5EF4-FFF2-40B4-BE49-F238E27FC236}">
                <a16:creationId xmlns:a16="http://schemas.microsoft.com/office/drawing/2014/main" id="{851D5293-35E4-418C-87D5-1E421E7B8A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86200" y="20574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1510" name="Picture 10" descr="Picture11">
            <a:extLst>
              <a:ext uri="{FF2B5EF4-FFF2-40B4-BE49-F238E27FC236}">
                <a16:creationId xmlns:a16="http://schemas.microsoft.com/office/drawing/2014/main" id="{3528C9A0-6C2A-FB45-4973-19DA6E202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562600"/>
            <a:ext cx="1676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1" descr="Picture11">
            <a:extLst>
              <a:ext uri="{FF2B5EF4-FFF2-40B4-BE49-F238E27FC236}">
                <a16:creationId xmlns:a16="http://schemas.microsoft.com/office/drawing/2014/main" id="{86AD1A94-EAF9-E94B-29BD-4AE03BEC3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486400"/>
            <a:ext cx="1676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2" descr="Picture11">
            <a:extLst>
              <a:ext uri="{FF2B5EF4-FFF2-40B4-BE49-F238E27FC236}">
                <a16:creationId xmlns:a16="http://schemas.microsoft.com/office/drawing/2014/main" id="{07123B6C-301B-78F1-033E-172077FBA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486400"/>
            <a:ext cx="1676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26" descr="659204qfhni5vgxw">
            <a:extLst>
              <a:ext uri="{FF2B5EF4-FFF2-40B4-BE49-F238E27FC236}">
                <a16:creationId xmlns:a16="http://schemas.microsoft.com/office/drawing/2014/main" id="{64C52B64-42BE-6AB6-B9D1-BF05464D90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76200" y="3124200"/>
            <a:ext cx="838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31" descr="659204qfhni5vgxw">
            <a:extLst>
              <a:ext uri="{FF2B5EF4-FFF2-40B4-BE49-F238E27FC236}">
                <a16:creationId xmlns:a16="http://schemas.microsoft.com/office/drawing/2014/main" id="{66B5CBE8-C98B-5C7D-7976-81FA7AFB0F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8305800" y="3200400"/>
            <a:ext cx="838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21A548-E43B-2680-85D1-6EF780C17F25}"/>
              </a:ext>
            </a:extLst>
          </p:cNvPr>
          <p:cNvSpPr txBox="1"/>
          <p:nvPr/>
        </p:nvSpPr>
        <p:spPr>
          <a:xfrm>
            <a:off x="2297610" y="159434"/>
            <a:ext cx="46137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err="1"/>
              <a:t>Lµm</a:t>
            </a:r>
            <a:r>
              <a:rPr lang="en-US" sz="4400" b="1" dirty="0"/>
              <a:t> </a:t>
            </a:r>
            <a:r>
              <a:rPr lang="en-US" sz="4400" b="1" dirty="0" err="1"/>
              <a:t>quen</a:t>
            </a:r>
            <a:r>
              <a:rPr lang="en-US" sz="4400" b="1" dirty="0"/>
              <a:t> </a:t>
            </a:r>
            <a:r>
              <a:rPr lang="en-US" sz="4400" b="1" dirty="0" err="1"/>
              <a:t>ch</a:t>
            </a:r>
            <a:r>
              <a:rPr lang="en-US" sz="4400" b="1" dirty="0"/>
              <a:t>÷ 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959FB8-D6A5-878D-F7B6-0202626C37C9}"/>
              </a:ext>
            </a:extLst>
          </p:cNvPr>
          <p:cNvSpPr txBox="1"/>
          <p:nvPr/>
        </p:nvSpPr>
        <p:spPr>
          <a:xfrm>
            <a:off x="2720996" y="-381000"/>
            <a:ext cx="3467616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0" b="1" dirty="0">
                <a:solidFill>
                  <a:srgbClr val="7030A0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5074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F7829-56D6-1CDC-2CE0-506718204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Line 7">
            <a:extLst>
              <a:ext uri="{FF2B5EF4-FFF2-40B4-BE49-F238E27FC236}">
                <a16:creationId xmlns:a16="http://schemas.microsoft.com/office/drawing/2014/main" id="{0571D4D8-478C-ED37-C834-49968A766F2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86200" y="20574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1510" name="Picture 10" descr="Picture11">
            <a:extLst>
              <a:ext uri="{FF2B5EF4-FFF2-40B4-BE49-F238E27FC236}">
                <a16:creationId xmlns:a16="http://schemas.microsoft.com/office/drawing/2014/main" id="{BFDE0026-8965-11D0-6E78-9D45D7EBD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562600"/>
            <a:ext cx="1676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1" descr="Picture11">
            <a:extLst>
              <a:ext uri="{FF2B5EF4-FFF2-40B4-BE49-F238E27FC236}">
                <a16:creationId xmlns:a16="http://schemas.microsoft.com/office/drawing/2014/main" id="{1E78617D-62A9-33F8-7261-B8A2F1FDB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486400"/>
            <a:ext cx="1676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2" descr="Picture11">
            <a:extLst>
              <a:ext uri="{FF2B5EF4-FFF2-40B4-BE49-F238E27FC236}">
                <a16:creationId xmlns:a16="http://schemas.microsoft.com/office/drawing/2014/main" id="{E036547A-064D-DCA5-D86B-CAD5718DC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486400"/>
            <a:ext cx="1676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26" descr="659204qfhni5vgxw">
            <a:extLst>
              <a:ext uri="{FF2B5EF4-FFF2-40B4-BE49-F238E27FC236}">
                <a16:creationId xmlns:a16="http://schemas.microsoft.com/office/drawing/2014/main" id="{7F393BED-DE43-2FB4-358F-7FD204A194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76200" y="3124200"/>
            <a:ext cx="838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31" descr="659204qfhni5vgxw">
            <a:extLst>
              <a:ext uri="{FF2B5EF4-FFF2-40B4-BE49-F238E27FC236}">
                <a16:creationId xmlns:a16="http://schemas.microsoft.com/office/drawing/2014/main" id="{84519614-4C24-344F-E399-4729E66BAF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8305800" y="3200400"/>
            <a:ext cx="838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E531CB-C844-DCAA-90B4-0A96F5F97B1D}"/>
              </a:ext>
            </a:extLst>
          </p:cNvPr>
          <p:cNvSpPr txBox="1"/>
          <p:nvPr/>
        </p:nvSpPr>
        <p:spPr>
          <a:xfrm>
            <a:off x="2551690" y="159434"/>
            <a:ext cx="41056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err="1"/>
              <a:t>CÊu</a:t>
            </a:r>
            <a:r>
              <a:rPr lang="en-US" sz="4400" b="1" dirty="0"/>
              <a:t> </a:t>
            </a:r>
            <a:r>
              <a:rPr lang="en-US" sz="4400" b="1" dirty="0" err="1"/>
              <a:t>t¹o</a:t>
            </a:r>
            <a:r>
              <a:rPr lang="en-US" sz="4400" b="1" dirty="0"/>
              <a:t> </a:t>
            </a:r>
            <a:r>
              <a:rPr lang="en-US" sz="4400" b="1" dirty="0" err="1"/>
              <a:t>ch</a:t>
            </a:r>
            <a:r>
              <a:rPr lang="en-US" sz="4400" b="1" dirty="0"/>
              <a:t>÷ 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45E73A-3E4B-7DED-5951-ADA49FDF90A6}"/>
              </a:ext>
            </a:extLst>
          </p:cNvPr>
          <p:cNvSpPr txBox="1"/>
          <p:nvPr/>
        </p:nvSpPr>
        <p:spPr>
          <a:xfrm>
            <a:off x="2720996" y="-381000"/>
            <a:ext cx="3467616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0" b="1" dirty="0">
                <a:solidFill>
                  <a:srgbClr val="7030A0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04030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74D56-27C7-79D8-63BB-9B0AAEB53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Line 7">
            <a:extLst>
              <a:ext uri="{FF2B5EF4-FFF2-40B4-BE49-F238E27FC236}">
                <a16:creationId xmlns:a16="http://schemas.microsoft.com/office/drawing/2014/main" id="{6CE7C65E-F273-5946-7DAC-762AA8DDA9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86200" y="20574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1510" name="Picture 10" descr="Picture11">
            <a:extLst>
              <a:ext uri="{FF2B5EF4-FFF2-40B4-BE49-F238E27FC236}">
                <a16:creationId xmlns:a16="http://schemas.microsoft.com/office/drawing/2014/main" id="{50EB2E80-C35F-FDDD-8DF7-805AA82F1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562600"/>
            <a:ext cx="1676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1" descr="Picture11">
            <a:extLst>
              <a:ext uri="{FF2B5EF4-FFF2-40B4-BE49-F238E27FC236}">
                <a16:creationId xmlns:a16="http://schemas.microsoft.com/office/drawing/2014/main" id="{D209EA3B-7B5F-20A9-8A5F-629CEE079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486400"/>
            <a:ext cx="1676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2" descr="Picture11">
            <a:extLst>
              <a:ext uri="{FF2B5EF4-FFF2-40B4-BE49-F238E27FC236}">
                <a16:creationId xmlns:a16="http://schemas.microsoft.com/office/drawing/2014/main" id="{36E5DF09-A227-1FAB-2F79-7F1208A32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486400"/>
            <a:ext cx="1676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1428D7-E66F-1067-0DAD-57EDD056E814}"/>
              </a:ext>
            </a:extLst>
          </p:cNvPr>
          <p:cNvSpPr txBox="1"/>
          <p:nvPr/>
        </p:nvSpPr>
        <p:spPr>
          <a:xfrm>
            <a:off x="2410626" y="159434"/>
            <a:ext cx="43877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err="1"/>
              <a:t>C¸c</a:t>
            </a:r>
            <a:r>
              <a:rPr lang="en-US" sz="4400" b="1" dirty="0"/>
              <a:t> </a:t>
            </a:r>
            <a:r>
              <a:rPr lang="en-US" sz="4400" b="1" dirty="0" err="1"/>
              <a:t>kiÓu</a:t>
            </a:r>
            <a:r>
              <a:rPr lang="en-US" sz="4400" b="1" dirty="0"/>
              <a:t> </a:t>
            </a:r>
            <a:r>
              <a:rPr lang="en-US" sz="4400" b="1" dirty="0" err="1"/>
              <a:t>ch</a:t>
            </a:r>
            <a:r>
              <a:rPr lang="en-US" sz="4400" b="1" dirty="0"/>
              <a:t>÷ 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617486-E5E8-D132-1926-3F6A4F3A91D3}"/>
              </a:ext>
            </a:extLst>
          </p:cNvPr>
          <p:cNvSpPr txBox="1"/>
          <p:nvPr/>
        </p:nvSpPr>
        <p:spPr>
          <a:xfrm>
            <a:off x="363082" y="544154"/>
            <a:ext cx="264687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b="1" dirty="0">
                <a:solidFill>
                  <a:srgbClr val="7030A0"/>
                </a:solidFill>
              </a:rPr>
              <a:t>c</a:t>
            </a:r>
          </a:p>
        </p:txBody>
      </p:sp>
      <p:pic>
        <p:nvPicPr>
          <p:cNvPr id="8196" name="Picture 4" descr="CÁCH VIẾT CHỮ CÁI_ CHỮ C VIẾT THƯỜNG - YouTube">
            <a:extLst>
              <a:ext uri="{FF2B5EF4-FFF2-40B4-BE49-F238E27FC236}">
                <a16:creationId xmlns:a16="http://schemas.microsoft.com/office/drawing/2014/main" id="{307E1D47-8B87-3F3D-4412-D7D77D12BD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0" t="46756" r="42500" b="20370"/>
          <a:stretch/>
        </p:blipFill>
        <p:spPr bwMode="auto">
          <a:xfrm>
            <a:off x="3296843" y="1742733"/>
            <a:ext cx="2438399" cy="300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FE4F42-CA29-459C-D4EB-4D826AE8F0BB}"/>
              </a:ext>
            </a:extLst>
          </p:cNvPr>
          <p:cNvSpPr txBox="1"/>
          <p:nvPr/>
        </p:nvSpPr>
        <p:spPr>
          <a:xfrm>
            <a:off x="5684187" y="722651"/>
            <a:ext cx="3183885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b="1" dirty="0">
                <a:solidFill>
                  <a:srgbClr val="0070C0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10733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002BA0-B4FF-8AC4-4925-2BC2E7C4A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Line 7">
            <a:extLst>
              <a:ext uri="{FF2B5EF4-FFF2-40B4-BE49-F238E27FC236}">
                <a16:creationId xmlns:a16="http://schemas.microsoft.com/office/drawing/2014/main" id="{1A5C63A3-E009-6110-A42A-2A4138C0C98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86200" y="20574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1510" name="Picture 10" descr="Picture11">
            <a:extLst>
              <a:ext uri="{FF2B5EF4-FFF2-40B4-BE49-F238E27FC236}">
                <a16:creationId xmlns:a16="http://schemas.microsoft.com/office/drawing/2014/main" id="{68D0F26D-FD3F-498D-A0EF-3C7D8E644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562600"/>
            <a:ext cx="1676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1" descr="Picture11">
            <a:extLst>
              <a:ext uri="{FF2B5EF4-FFF2-40B4-BE49-F238E27FC236}">
                <a16:creationId xmlns:a16="http://schemas.microsoft.com/office/drawing/2014/main" id="{35BC5396-DB32-D38D-A205-A19805E80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486400"/>
            <a:ext cx="1676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2" descr="Picture11">
            <a:extLst>
              <a:ext uri="{FF2B5EF4-FFF2-40B4-BE49-F238E27FC236}">
                <a16:creationId xmlns:a16="http://schemas.microsoft.com/office/drawing/2014/main" id="{A596C7C7-1DF7-B1E5-360B-F889E1D9B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486400"/>
            <a:ext cx="1676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5EF0D4-E6FB-6AB2-73BE-81677F2D67EB}"/>
              </a:ext>
            </a:extLst>
          </p:cNvPr>
          <p:cNvSpPr txBox="1"/>
          <p:nvPr/>
        </p:nvSpPr>
        <p:spPr>
          <a:xfrm>
            <a:off x="2472346" y="159434"/>
            <a:ext cx="42643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/>
              <a:t>So </a:t>
            </a:r>
            <a:r>
              <a:rPr lang="en-US" sz="4400" b="1" dirty="0" err="1"/>
              <a:t>s¸nh</a:t>
            </a:r>
            <a:r>
              <a:rPr lang="en-US" sz="4400" b="1" dirty="0"/>
              <a:t> </a:t>
            </a:r>
            <a:r>
              <a:rPr lang="en-US" sz="4400" b="1" dirty="0" err="1"/>
              <a:t>ch</a:t>
            </a:r>
            <a:r>
              <a:rPr lang="en-US" sz="4400" b="1" dirty="0"/>
              <a:t>÷ </a:t>
            </a:r>
            <a:r>
              <a:rPr lang="en-US" sz="4400" b="1" dirty="0" err="1"/>
              <a:t>i</a:t>
            </a:r>
            <a:r>
              <a:rPr lang="en-US" sz="4400" b="1" dirty="0"/>
              <a:t>, 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D42F00-1A6F-FBB0-CB65-FDE3BC1C407D}"/>
              </a:ext>
            </a:extLst>
          </p:cNvPr>
          <p:cNvSpPr txBox="1"/>
          <p:nvPr/>
        </p:nvSpPr>
        <p:spPr>
          <a:xfrm>
            <a:off x="2079598" y="802037"/>
            <a:ext cx="1109599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b="1" dirty="0" err="1">
                <a:solidFill>
                  <a:srgbClr val="7030A0"/>
                </a:solidFill>
              </a:rPr>
              <a:t>i</a:t>
            </a:r>
            <a:endParaRPr lang="en-US" sz="30000" b="1" dirty="0">
              <a:solidFill>
                <a:srgbClr val="7030A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1429F9-8678-51CE-80F6-9230091B3A82}"/>
              </a:ext>
            </a:extLst>
          </p:cNvPr>
          <p:cNvSpPr txBox="1"/>
          <p:nvPr/>
        </p:nvSpPr>
        <p:spPr>
          <a:xfrm>
            <a:off x="5414889" y="777419"/>
            <a:ext cx="133882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b="1" dirty="0">
                <a:solidFill>
                  <a:srgbClr val="0070C0"/>
                </a:solidFill>
              </a:rPr>
              <a:t>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AB4CD0-3DCB-F908-3CB4-E833ED258799}"/>
              </a:ext>
            </a:extLst>
          </p:cNvPr>
          <p:cNvSpPr txBox="1"/>
          <p:nvPr/>
        </p:nvSpPr>
        <p:spPr>
          <a:xfrm>
            <a:off x="764833" y="846806"/>
            <a:ext cx="3121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</a:rPr>
              <a:t>Gièng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nhau</a:t>
            </a:r>
            <a:r>
              <a:rPr lang="en-US" sz="3600" b="1" dirty="0">
                <a:solidFill>
                  <a:srgbClr val="0070C0"/>
                </a:solidFill>
              </a:rPr>
              <a:t>: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DAFAD9-FE5E-44E2-0138-7D877B7F428C}"/>
              </a:ext>
            </a:extLst>
          </p:cNvPr>
          <p:cNvSpPr/>
          <p:nvPr/>
        </p:nvSpPr>
        <p:spPr>
          <a:xfrm>
            <a:off x="2325516" y="2433519"/>
            <a:ext cx="533400" cy="21336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C6596F-4A05-4A12-8B96-BB395445B2C3}"/>
              </a:ext>
            </a:extLst>
          </p:cNvPr>
          <p:cNvSpPr/>
          <p:nvPr/>
        </p:nvSpPr>
        <p:spPr>
          <a:xfrm>
            <a:off x="5801459" y="1729334"/>
            <a:ext cx="523141" cy="286285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CFF036-1D70-2A86-987D-29E0EFE9316B}"/>
              </a:ext>
            </a:extLst>
          </p:cNvPr>
          <p:cNvSpPr txBox="1"/>
          <p:nvPr/>
        </p:nvSpPr>
        <p:spPr>
          <a:xfrm>
            <a:off x="4572000" y="846805"/>
            <a:ext cx="2874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</a:rPr>
              <a:t>Kh¸c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nhau</a:t>
            </a:r>
            <a:r>
              <a:rPr lang="en-US" sz="3600" b="1" dirty="0">
                <a:solidFill>
                  <a:srgbClr val="0070C0"/>
                </a:solidFill>
              </a:rPr>
              <a:t>: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14FCCB-AB10-E741-15C7-25401DF8BBA6}"/>
              </a:ext>
            </a:extLst>
          </p:cNvPr>
          <p:cNvSpPr/>
          <p:nvPr/>
        </p:nvSpPr>
        <p:spPr>
          <a:xfrm>
            <a:off x="2339927" y="1704267"/>
            <a:ext cx="533399" cy="49293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2CD42D-4622-2362-9F24-769A537BD6FE}"/>
              </a:ext>
            </a:extLst>
          </p:cNvPr>
          <p:cNvSpPr/>
          <p:nvPr/>
        </p:nvSpPr>
        <p:spPr>
          <a:xfrm>
            <a:off x="5455253" y="2396003"/>
            <a:ext cx="1215552" cy="48806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08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7" grpId="0" animBg="1"/>
      <p:bldP spid="8" grpId="0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- Lớn lên cháu lái máy cày giai điệu vui tươi">
            <a:hlinkClick r:id="" action="ppaction://media"/>
            <a:extLst>
              <a:ext uri="{FF2B5EF4-FFF2-40B4-BE49-F238E27FC236}">
                <a16:creationId xmlns:a16="http://schemas.microsoft.com/office/drawing/2014/main" id="{734F22CE-BA58-E911-F5AE-E0E12D749CC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01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1026" name="Picture 2" descr="Tổng hợp 30+ mẫu hình nền PowerPoint ngộ nghĩnh, dễ thương">
            <a:extLst>
              <a:ext uri="{FF2B5EF4-FFF2-40B4-BE49-F238E27FC236}">
                <a16:creationId xmlns:a16="http://schemas.microsoft.com/office/drawing/2014/main" id="{604F2E9B-A267-3345-2D25-3A6E49776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248E61-B3E8-3E4A-6697-CAA66D4B98BE}"/>
              </a:ext>
            </a:extLst>
          </p:cNvPr>
          <p:cNvSpPr txBox="1"/>
          <p:nvPr/>
        </p:nvSpPr>
        <p:spPr>
          <a:xfrm>
            <a:off x="685800" y="2286000"/>
            <a:ext cx="55691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</a:rPr>
              <a:t>TC: </a:t>
            </a:r>
            <a:r>
              <a:rPr lang="en-US" sz="6000" b="1" dirty="0" err="1">
                <a:solidFill>
                  <a:srgbClr val="0070C0"/>
                </a:solidFill>
              </a:rPr>
              <a:t>Thi</a:t>
            </a:r>
            <a:r>
              <a:rPr lang="en-US" sz="6000" b="1" dirty="0">
                <a:solidFill>
                  <a:srgbClr val="0070C0"/>
                </a:solidFill>
              </a:rPr>
              <a:t> </a:t>
            </a:r>
            <a:r>
              <a:rPr lang="en-US" sz="6000" b="1" dirty="0" err="1">
                <a:solidFill>
                  <a:srgbClr val="0070C0"/>
                </a:solidFill>
              </a:rPr>
              <a:t>h¸i</a:t>
            </a:r>
            <a:r>
              <a:rPr lang="en-US" sz="6000" b="1" dirty="0">
                <a:solidFill>
                  <a:srgbClr val="0070C0"/>
                </a:solidFill>
              </a:rPr>
              <a:t> </a:t>
            </a:r>
            <a:r>
              <a:rPr lang="en-US" sz="6000" b="1" dirty="0" err="1">
                <a:solidFill>
                  <a:srgbClr val="0070C0"/>
                </a:solidFill>
              </a:rPr>
              <a:t>qu</a:t>
            </a:r>
            <a:r>
              <a:rPr lang="en-US" sz="6000" b="1" dirty="0">
                <a:solidFill>
                  <a:srgbClr val="0070C0"/>
                </a:solidFill>
              </a:rPr>
              <a:t>¶</a:t>
            </a:r>
          </a:p>
        </p:txBody>
      </p:sp>
    </p:spTree>
    <p:extLst>
      <p:ext uri="{BB962C8B-B14F-4D97-AF65-F5344CB8AC3E}">
        <p14:creationId xmlns:p14="http://schemas.microsoft.com/office/powerpoint/2010/main" val="212997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6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p 75+ hình nền powerpoint học tập chất lượng full hd cực đẹp">
            <a:extLst>
              <a:ext uri="{FF2B5EF4-FFF2-40B4-BE49-F238E27FC236}">
                <a16:creationId xmlns:a16="http://schemas.microsoft.com/office/drawing/2014/main" id="{DF0CF8D9-2EFF-3B97-AE69-F00557A48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" y="0"/>
            <a:ext cx="9133449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F87987-1BCF-14C6-C105-0F972029D5DD}"/>
              </a:ext>
            </a:extLst>
          </p:cNvPr>
          <p:cNvSpPr txBox="1"/>
          <p:nvPr/>
        </p:nvSpPr>
        <p:spPr>
          <a:xfrm>
            <a:off x="641116" y="2286000"/>
            <a:ext cx="78617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</a:rPr>
              <a:t>TC: </a:t>
            </a:r>
            <a:r>
              <a:rPr lang="en-US" sz="6000" b="1" dirty="0" err="1">
                <a:solidFill>
                  <a:srgbClr val="0070C0"/>
                </a:solidFill>
              </a:rPr>
              <a:t>Vui</a:t>
            </a:r>
            <a:r>
              <a:rPr lang="en-US" sz="6000" b="1" dirty="0">
                <a:solidFill>
                  <a:srgbClr val="0070C0"/>
                </a:solidFill>
              </a:rPr>
              <a:t> </a:t>
            </a:r>
            <a:r>
              <a:rPr lang="en-US" sz="6000" b="1" dirty="0" err="1">
                <a:solidFill>
                  <a:srgbClr val="0070C0"/>
                </a:solidFill>
              </a:rPr>
              <a:t>cïng</a:t>
            </a:r>
            <a:r>
              <a:rPr lang="en-US" sz="6000" b="1" dirty="0">
                <a:solidFill>
                  <a:srgbClr val="0070C0"/>
                </a:solidFill>
              </a:rPr>
              <a:t> </a:t>
            </a:r>
            <a:r>
              <a:rPr lang="en-US" sz="6000" b="1" dirty="0" err="1">
                <a:solidFill>
                  <a:srgbClr val="0070C0"/>
                </a:solidFill>
              </a:rPr>
              <a:t>ch</a:t>
            </a:r>
            <a:r>
              <a:rPr lang="en-US" sz="6000" b="1" dirty="0">
                <a:solidFill>
                  <a:srgbClr val="0070C0"/>
                </a:solidFill>
              </a:rPr>
              <a:t>÷ </a:t>
            </a:r>
            <a:r>
              <a:rPr lang="en-US" sz="6000" b="1" dirty="0" err="1">
                <a:solidFill>
                  <a:srgbClr val="0070C0"/>
                </a:solidFill>
              </a:rPr>
              <a:t>c¸i</a:t>
            </a:r>
            <a:endParaRPr lang="en-US" sz="6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95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New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914400"/>
            <a:ext cx="9144001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 descr="blumen-pflanzen12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105400"/>
            <a:ext cx="12954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 descr="blumen-pflanzen12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562600"/>
            <a:ext cx="914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blumen-pflanzen12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752600"/>
            <a:ext cx="914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blumen-pflanzen12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410200"/>
            <a:ext cx="914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 descr="blumen-pflanzen12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769938"/>
            <a:ext cx="914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 descr="blumen-pflanzen12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19600"/>
            <a:ext cx="914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9" name="WordArt 11"/>
          <p:cNvSpPr>
            <a:spLocks noChangeArrowheads="1" noChangeShapeType="1" noTextEdit="1"/>
          </p:cNvSpPr>
          <p:nvPr/>
        </p:nvSpPr>
        <p:spPr bwMode="auto">
          <a:xfrm>
            <a:off x="1226234" y="1039812"/>
            <a:ext cx="7010400" cy="1214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 dirty="0" err="1">
                <a:ln w="1905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ExoticH" panose="020B7200000000000000" pitchFamily="34" charset="0"/>
              </a:rPr>
              <a:t>chóc</a:t>
            </a:r>
            <a:r>
              <a:rPr lang="en-US" sz="4000" kern="10" dirty="0">
                <a:ln w="1905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ExoticH" panose="020B7200000000000000" pitchFamily="34" charset="0"/>
              </a:rPr>
              <a:t> </a:t>
            </a:r>
            <a:r>
              <a:rPr lang="en-US" sz="4000" kern="10" dirty="0" err="1">
                <a:ln w="1905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ExoticH" panose="020B7200000000000000" pitchFamily="34" charset="0"/>
              </a:rPr>
              <a:t>c¸c</a:t>
            </a:r>
            <a:r>
              <a:rPr lang="en-US" sz="4000" kern="10" dirty="0">
                <a:ln w="1905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ExoticH" panose="020B7200000000000000" pitchFamily="34" charset="0"/>
              </a:rPr>
              <a:t> CON </a:t>
            </a:r>
            <a:r>
              <a:rPr lang="en-US" sz="4000" kern="10" dirty="0" err="1">
                <a:ln w="1905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ExoticH" panose="020B7200000000000000" pitchFamily="34" charset="0"/>
              </a:rPr>
              <a:t>ch¨m</a:t>
            </a:r>
            <a:r>
              <a:rPr lang="en-US" sz="4000" kern="10" dirty="0">
                <a:ln w="1905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ExoticH" panose="020B7200000000000000" pitchFamily="34" charset="0"/>
              </a:rPr>
              <a:t> </a:t>
            </a:r>
            <a:r>
              <a:rPr lang="en-US" sz="4000" kern="10" dirty="0" err="1">
                <a:ln w="1905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ExoticH" panose="020B7200000000000000" pitchFamily="34" charset="0"/>
              </a:rPr>
              <a:t>ngoan</a:t>
            </a:r>
            <a:r>
              <a:rPr lang="en-US" sz="4000" kern="10" dirty="0">
                <a:ln w="1905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ExoticH" panose="020B7200000000000000" pitchFamily="34" charset="0"/>
              </a:rPr>
              <a:t> </a:t>
            </a:r>
            <a:r>
              <a:rPr lang="en-US" sz="4000" kern="10" dirty="0" err="1">
                <a:ln w="1905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ExoticH" panose="020B7200000000000000" pitchFamily="34" charset="0"/>
              </a:rPr>
              <a:t>häc</a:t>
            </a:r>
            <a:r>
              <a:rPr lang="en-US" sz="4000" kern="10" dirty="0">
                <a:ln w="1905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ExoticH" panose="020B7200000000000000" pitchFamily="34" charset="0"/>
              </a:rPr>
              <a:t> </a:t>
            </a:r>
            <a:r>
              <a:rPr lang="en-US" sz="4000" kern="10" dirty="0" err="1">
                <a:ln w="1905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ExoticH" panose="020B7200000000000000" pitchFamily="34" charset="0"/>
              </a:rPr>
              <a:t>giái</a:t>
            </a:r>
            <a:endParaRPr lang="en-US" sz="4000" kern="10" dirty="0">
              <a:ln w="19050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ExoticH" panose="020B7200000000000000" pitchFamily="34" charset="0"/>
            </a:endParaRPr>
          </a:p>
        </p:txBody>
      </p:sp>
    </p:spTree>
  </p:cSld>
  <p:clrMapOvr>
    <a:masterClrMapping/>
  </p:clrMapOvr>
  <p:transition spd="med" advTm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ác Nông dân Karaoke - Melody Eb - Thơ Phương Hoa, Nhạc Trần Anh Tuấn - tat3281">
            <a:hlinkClick r:id="" action="ppaction://media"/>
            <a:extLst>
              <a:ext uri="{FF2B5EF4-FFF2-40B4-BE49-F238E27FC236}">
                <a16:creationId xmlns:a16="http://schemas.microsoft.com/office/drawing/2014/main" id="{BF2FCE3A-0A77-FEEC-284C-FA7EA4672BE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0040" end="4931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1164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230AF9-5868-A538-6E7F-333F4FCF1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663806"/>
            <a:ext cx="4038600" cy="1323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3810"/>
            <a:ext cx="9144000" cy="572008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154139" y="5849910"/>
            <a:ext cx="6858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00FF"/>
                </a:solidFill>
              </a:rPr>
              <a:t>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66378" y="5868516"/>
            <a:ext cx="73152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00FF"/>
                </a:solidFill>
              </a:rPr>
              <a:t>­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8" t="13813" r="37374" b="67928"/>
          <a:stretch>
            <a:fillRect/>
          </a:stretch>
        </p:blipFill>
        <p:spPr>
          <a:xfrm>
            <a:off x="421643" y="6448626"/>
            <a:ext cx="533400" cy="38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8" t="13813" r="37374" b="67928"/>
          <a:stretch>
            <a:fillRect/>
          </a:stretch>
        </p:blipFill>
        <p:spPr>
          <a:xfrm>
            <a:off x="896790" y="6438215"/>
            <a:ext cx="533400" cy="381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8" t="13813" r="37374" b="67928"/>
          <a:stretch>
            <a:fillRect/>
          </a:stretch>
        </p:blipFill>
        <p:spPr>
          <a:xfrm flipH="1">
            <a:off x="1363799" y="6413693"/>
            <a:ext cx="533400" cy="381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97942" y="5860910"/>
            <a:ext cx="76835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00FF"/>
                </a:solidFill>
              </a:rPr>
              <a:t>¬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96739" y="5885615"/>
            <a:ext cx="40259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00FF"/>
                </a:solidFill>
              </a:rPr>
              <a:t>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84161" y="5848461"/>
            <a:ext cx="7825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00FF"/>
                </a:solidFill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13206" y="5866814"/>
            <a:ext cx="7393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00FF"/>
                </a:solidFill>
              </a:rPr>
              <a:t>n</a:t>
            </a:r>
          </a:p>
        </p:txBody>
      </p:sp>
      <p:sp>
        <p:nvSpPr>
          <p:cNvPr id="19" name="TextBox 11"/>
          <p:cNvSpPr txBox="1"/>
          <p:nvPr/>
        </p:nvSpPr>
        <p:spPr>
          <a:xfrm>
            <a:off x="4109809" y="5869213"/>
            <a:ext cx="793807" cy="11964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lnSpc>
                <a:spcPct val="107000"/>
              </a:lnSpc>
              <a:spcAft>
                <a:spcPts val="800"/>
              </a:spcAft>
            </a:pPr>
            <a:r>
              <a:rPr lang="en-US" sz="7200" b="1" kern="1200" dirty="0">
                <a:solidFill>
                  <a:srgbClr val="0000FF"/>
                </a:solidFill>
                <a:effectLst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­</a:t>
            </a:r>
            <a:r>
              <a:rPr lang="en-US" sz="72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©</a:t>
            </a:r>
            <a:endParaRPr lang="en-US" sz="1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447" y="5742060"/>
            <a:ext cx="914528" cy="172426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905392" y="5742060"/>
            <a:ext cx="7200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00FF"/>
                </a:solidFill>
              </a:rPr>
              <a:t>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47994" y="5813528"/>
            <a:ext cx="7761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00FF"/>
                </a:solidFill>
              </a:rPr>
              <a:t>«</a:t>
            </a:r>
          </a:p>
        </p:txBody>
      </p:sp>
      <p:cxnSp>
        <p:nvCxnSpPr>
          <p:cNvPr id="103425" name="Straight Connector 103424"/>
          <p:cNvCxnSpPr/>
          <p:nvPr/>
        </p:nvCxnSpPr>
        <p:spPr bwMode="auto">
          <a:xfrm>
            <a:off x="96914" y="5898947"/>
            <a:ext cx="9162171" cy="0"/>
          </a:xfrm>
          <a:prstGeom prst="line">
            <a:avLst/>
          </a:prstGeom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/>
          <p:cNvPicPr/>
          <p:nvPr/>
        </p:nvPicPr>
        <p:blipFill>
          <a:blip r:embed="rId4"/>
          <a:stretch>
            <a:fillRect/>
          </a:stretch>
        </p:blipFill>
        <p:spPr>
          <a:xfrm>
            <a:off x="457200" y="0"/>
            <a:ext cx="8204200" cy="4405630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3FF2D65-C518-4EC7-ADD8-E102FEBC43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368" y="4222388"/>
            <a:ext cx="3080564" cy="901532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E6CD62A-2027-0736-4FF3-19271F89307C}"/>
              </a:ext>
            </a:extLst>
          </p:cNvPr>
          <p:cNvSpPr txBox="1"/>
          <p:nvPr/>
        </p:nvSpPr>
        <p:spPr>
          <a:xfrm>
            <a:off x="6598640" y="5881443"/>
            <a:ext cx="7761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00FF"/>
                </a:solidFill>
              </a:rPr>
              <a:t>ª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-0.64584 -0.123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92" y="-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-0.00885 -0.1314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16 0.12407 L -0.025 -0.127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" y="-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85185E-6 L -0.18819 -0.1314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10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44444E-6 L 0.3092 -0.2208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1" y="-1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22222E-6 L 0.28472 -0.1314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36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44444E-6 L 0.11493 -0.1314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7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8148E-6 L -0.01319 -0.108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0" y="-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3" grpId="0"/>
      <p:bldP spid="15" grpId="0"/>
      <p:bldP spid="19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200+ mẫu hình nền powerpoint theo chủ đề đẹp và phong phú">
            <a:extLst>
              <a:ext uri="{FF2B5EF4-FFF2-40B4-BE49-F238E27FC236}">
                <a16:creationId xmlns:a16="http://schemas.microsoft.com/office/drawing/2014/main" id="{7300237A-ECF9-449B-BA08-07BB86289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50" y="3048"/>
            <a:ext cx="9144000" cy="685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86954" y="1676405"/>
            <a:ext cx="64633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>
                <a:solidFill>
                  <a:srgbClr val="0000FF"/>
                </a:solidFill>
              </a:rPr>
              <a:t>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81339" y="1635791"/>
            <a:ext cx="6152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 err="1">
                <a:solidFill>
                  <a:srgbClr val="0000FF"/>
                </a:solidFill>
              </a:rPr>
              <a:t>i</a:t>
            </a:r>
            <a:endParaRPr lang="en-US" sz="12000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04483" y="1654337"/>
            <a:ext cx="117051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>
                <a:solidFill>
                  <a:srgbClr val="0000FF"/>
                </a:solidFill>
              </a:rPr>
              <a:t>¬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70568" y="1676405"/>
            <a:ext cx="120097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>
                <a:solidFill>
                  <a:srgbClr val="0000FF"/>
                </a:solidFill>
              </a:rPr>
              <a:t>©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b="13312"/>
          <a:stretch>
            <a:fillRect/>
          </a:stretch>
        </p:blipFill>
        <p:spPr>
          <a:xfrm>
            <a:off x="1687129" y="1371600"/>
            <a:ext cx="1576490" cy="25302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99578" y="1676405"/>
            <a:ext cx="117051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>
                <a:solidFill>
                  <a:srgbClr val="0000FF"/>
                </a:solidFill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55559" y="1667232"/>
            <a:ext cx="107753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>
                <a:solidFill>
                  <a:srgbClr val="0000FF"/>
                </a:solidFill>
              </a:rPr>
              <a:t>y</a:t>
            </a: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22950" y="3276600"/>
            <a:ext cx="856269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8" t="13813" r="37374" b="67928"/>
          <a:stretch>
            <a:fillRect/>
          </a:stretch>
        </p:blipFill>
        <p:spPr>
          <a:xfrm>
            <a:off x="2993401" y="1553632"/>
            <a:ext cx="934864" cy="66776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7.40741E-7 L 0.01927 -0.2622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" y="-1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11111E-6 L 0.14809 -0.2361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96" y="-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85185E-6 L 0.02222 -0.241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1" y="-1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0+ hình nền powerpoint cho trẻ mầm mon đẹp, dễ thương">
            <a:extLst>
              <a:ext uri="{FF2B5EF4-FFF2-40B4-BE49-F238E27FC236}">
                <a16:creationId xmlns:a16="http://schemas.microsoft.com/office/drawing/2014/main" id="{CB4C6EA4-A15E-2449-2D8E-FC62594158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12"/>
          <a:stretch/>
        </p:blipFill>
        <p:spPr bwMode="auto">
          <a:xfrm>
            <a:off x="15240" y="0"/>
            <a:ext cx="91287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3969" y="1524000"/>
            <a:ext cx="1109599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b="1" dirty="0" err="1">
                <a:solidFill>
                  <a:srgbClr val="FF0000"/>
                </a:solidFill>
              </a:rPr>
              <a:t>i</a:t>
            </a:r>
            <a:endParaRPr lang="en-US" sz="300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569584-5552-B3BF-F91E-CE9A0AF0D078}"/>
              </a:ext>
            </a:extLst>
          </p:cNvPr>
          <p:cNvSpPr txBox="1"/>
          <p:nvPr/>
        </p:nvSpPr>
        <p:spPr>
          <a:xfrm>
            <a:off x="3429000" y="1523999"/>
            <a:ext cx="133882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b="1" dirty="0">
                <a:solidFill>
                  <a:srgbClr val="00B0F0"/>
                </a:solidFill>
              </a:rPr>
              <a:t>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8EC38F-FB33-0DC6-6505-384C7DB06DD5}"/>
              </a:ext>
            </a:extLst>
          </p:cNvPr>
          <p:cNvSpPr txBox="1"/>
          <p:nvPr/>
        </p:nvSpPr>
        <p:spPr>
          <a:xfrm>
            <a:off x="5515953" y="1371600"/>
            <a:ext cx="264687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0" b="1" dirty="0">
                <a:solidFill>
                  <a:srgbClr val="7030A0"/>
                </a:solidFill>
              </a:rPr>
              <a:t>c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Background hình nền Powerpoint học tập 12">
            <a:extLst>
              <a:ext uri="{FF2B5EF4-FFF2-40B4-BE49-F238E27FC236}">
                <a16:creationId xmlns:a16="http://schemas.microsoft.com/office/drawing/2014/main" id="{5EC8DD85-5A03-C3C6-965A-FEFD3C160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429" y="0"/>
            <a:ext cx="91609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2057400" y="609600"/>
            <a:ext cx="6096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4400" b="1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18437" name="Line 7"/>
          <p:cNvSpPr>
            <a:spLocks noChangeShapeType="1"/>
          </p:cNvSpPr>
          <p:nvPr/>
        </p:nvSpPr>
        <p:spPr bwMode="auto">
          <a:xfrm flipV="1">
            <a:off x="3886200" y="20574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8" name="Line 8"/>
          <p:cNvSpPr>
            <a:spLocks noChangeShapeType="1"/>
          </p:cNvSpPr>
          <p:nvPr/>
        </p:nvSpPr>
        <p:spPr bwMode="auto">
          <a:xfrm flipV="1">
            <a:off x="3962400" y="1828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6" name="Rectangle 25"/>
          <p:cNvSpPr>
            <a:spLocks noChangeArrowheads="1"/>
          </p:cNvSpPr>
          <p:nvPr/>
        </p:nvSpPr>
        <p:spPr bwMode="auto">
          <a:xfrm>
            <a:off x="3775534" y="457200"/>
            <a:ext cx="1863266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0" b="1" dirty="0" err="1">
                <a:solidFill>
                  <a:srgbClr val="C0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i</a:t>
            </a:r>
            <a:endParaRPr lang="en-US" altLang="en-US" sz="40000" b="1" dirty="0">
              <a:solidFill>
                <a:srgbClr val="C0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D8C51B-FF20-A976-C61D-43976151D29B}"/>
              </a:ext>
            </a:extLst>
          </p:cNvPr>
          <p:cNvSpPr txBox="1"/>
          <p:nvPr/>
        </p:nvSpPr>
        <p:spPr>
          <a:xfrm>
            <a:off x="2409820" y="159434"/>
            <a:ext cx="43893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err="1"/>
              <a:t>Lµm</a:t>
            </a:r>
            <a:r>
              <a:rPr lang="en-US" sz="4400" b="1" dirty="0"/>
              <a:t> </a:t>
            </a:r>
            <a:r>
              <a:rPr lang="en-US" sz="4400" b="1" dirty="0" err="1"/>
              <a:t>quen</a:t>
            </a:r>
            <a:r>
              <a:rPr lang="en-US" sz="4400" b="1" dirty="0"/>
              <a:t> </a:t>
            </a:r>
            <a:r>
              <a:rPr lang="en-US" sz="4400" b="1" dirty="0" err="1"/>
              <a:t>ch</a:t>
            </a:r>
            <a:r>
              <a:rPr lang="en-US" sz="4400" b="1" dirty="0"/>
              <a:t>÷ </a:t>
            </a:r>
            <a:r>
              <a:rPr lang="en-US" sz="4400" b="1" dirty="0" err="1"/>
              <a:t>i</a:t>
            </a:r>
            <a:endParaRPr lang="en-US" sz="44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6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0+ hình nền PowerPoint đẹp và độc đáo gây ấn tượng cho bài thuyết trình -  BlogAnChoi">
            <a:extLst>
              <a:ext uri="{FF2B5EF4-FFF2-40B4-BE49-F238E27FC236}">
                <a16:creationId xmlns:a16="http://schemas.microsoft.com/office/drawing/2014/main" id="{C3228013-6087-E76F-2D12-0D8B5797D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424" y="0"/>
            <a:ext cx="9079024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50+ hình nền PowerPoint đẹp và độc đáo gây ấn tượng cho bài thuyết trình -  BlogAnChoi">
            <a:extLst>
              <a:ext uri="{FF2B5EF4-FFF2-40B4-BE49-F238E27FC236}">
                <a16:creationId xmlns:a16="http://schemas.microsoft.com/office/drawing/2014/main" id="{FA2CDF68-C4D3-EC07-2443-2857E64A8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6" y="152400"/>
            <a:ext cx="9079024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9D95EA-6B38-5B72-7714-9195C727CE37}"/>
              </a:ext>
            </a:extLst>
          </p:cNvPr>
          <p:cNvSpPr txBox="1"/>
          <p:nvPr/>
        </p:nvSpPr>
        <p:spPr>
          <a:xfrm>
            <a:off x="2049942" y="159434"/>
            <a:ext cx="51090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err="1"/>
              <a:t>CÊu</a:t>
            </a:r>
            <a:r>
              <a:rPr lang="en-US" sz="4400" b="1" dirty="0"/>
              <a:t> </a:t>
            </a:r>
            <a:r>
              <a:rPr lang="en-US" sz="4400" b="1" dirty="0" err="1"/>
              <a:t>t¹o</a:t>
            </a:r>
            <a:r>
              <a:rPr lang="en-US" sz="4400" b="1" dirty="0"/>
              <a:t> </a:t>
            </a:r>
            <a:r>
              <a:rPr lang="en-US" sz="4400" b="1" dirty="0" err="1"/>
              <a:t>cña</a:t>
            </a:r>
            <a:r>
              <a:rPr lang="en-US" sz="4400" b="1" dirty="0"/>
              <a:t> </a:t>
            </a:r>
            <a:r>
              <a:rPr lang="en-US" sz="4400" b="1" dirty="0" err="1"/>
              <a:t>ch</a:t>
            </a:r>
            <a:r>
              <a:rPr lang="en-US" sz="4400" b="1" dirty="0"/>
              <a:t>÷ </a:t>
            </a:r>
            <a:r>
              <a:rPr lang="en-US" sz="4400" b="1" dirty="0" err="1"/>
              <a:t>i</a:t>
            </a:r>
            <a:endParaRPr lang="en-US" sz="44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41ACB1-0C88-507A-04C1-232CE386276A}"/>
              </a:ext>
            </a:extLst>
          </p:cNvPr>
          <p:cNvSpPr/>
          <p:nvPr/>
        </p:nvSpPr>
        <p:spPr>
          <a:xfrm>
            <a:off x="3962400" y="2324100"/>
            <a:ext cx="609600" cy="26289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6F9DFA-99DA-4E60-B1EE-0DC31E6DE1BB}"/>
              </a:ext>
            </a:extLst>
          </p:cNvPr>
          <p:cNvSpPr/>
          <p:nvPr/>
        </p:nvSpPr>
        <p:spPr>
          <a:xfrm>
            <a:off x="3953022" y="1592401"/>
            <a:ext cx="609600" cy="5334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2" descr="41 1000 Mẫu Background Powpoint đẹp nhất ý tưởng | hình nền, hình, nề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976146C-8985-E3CC-896F-ADFA5014D9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9" t="78362" r="61170" b="7629"/>
          <a:stretch/>
        </p:blipFill>
        <p:spPr>
          <a:xfrm>
            <a:off x="2319966" y="1508379"/>
            <a:ext cx="3217471" cy="3338512"/>
          </a:xfrm>
        </p:spPr>
      </p:pic>
      <p:sp>
        <p:nvSpPr>
          <p:cNvPr id="4" name="TextBox 3"/>
          <p:cNvSpPr txBox="1"/>
          <p:nvPr/>
        </p:nvSpPr>
        <p:spPr>
          <a:xfrm>
            <a:off x="838200" y="1111685"/>
            <a:ext cx="992579" cy="41319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250" b="1" dirty="0" err="1">
                <a:solidFill>
                  <a:srgbClr val="7030A0"/>
                </a:solidFill>
              </a:rPr>
              <a:t>i</a:t>
            </a:r>
            <a:endParaRPr lang="vi-VN" sz="26250" b="1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248400" y="685800"/>
            <a:ext cx="1253869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000" b="1" dirty="0">
                <a:solidFill>
                  <a:srgbClr val="C00000"/>
                </a:solidFill>
                <a:latin typeface="Arial" panose="020B0604020202020204" pitchFamily="34" charset="0"/>
              </a:rPr>
              <a:t>I</a:t>
            </a:r>
            <a:endParaRPr lang="vi-VN" altLang="en-US" sz="300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30C67D-DCAE-BDF4-D25F-AF4241DA4D12}"/>
              </a:ext>
            </a:extLst>
          </p:cNvPr>
          <p:cNvSpPr txBox="1"/>
          <p:nvPr/>
        </p:nvSpPr>
        <p:spPr>
          <a:xfrm>
            <a:off x="2522829" y="159434"/>
            <a:ext cx="41633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err="1"/>
              <a:t>C¸c</a:t>
            </a:r>
            <a:r>
              <a:rPr lang="en-US" sz="4400" b="1" dirty="0"/>
              <a:t> </a:t>
            </a:r>
            <a:r>
              <a:rPr lang="en-US" sz="4400" b="1" dirty="0" err="1"/>
              <a:t>kiÓu</a:t>
            </a:r>
            <a:r>
              <a:rPr lang="en-US" sz="4400" b="1" dirty="0"/>
              <a:t> </a:t>
            </a:r>
            <a:r>
              <a:rPr lang="en-US" sz="4400" b="1" dirty="0" err="1"/>
              <a:t>ch</a:t>
            </a:r>
            <a:r>
              <a:rPr lang="en-US" sz="4400" b="1" dirty="0"/>
              <a:t>÷ </a:t>
            </a:r>
            <a:r>
              <a:rPr lang="en-US" sz="4400" b="1" dirty="0" err="1"/>
              <a:t>i</a:t>
            </a:r>
            <a:endParaRPr lang="en-US" sz="4400" b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91&quot;/&gt;&lt;/object&gt;&lt;object type=&quot;3&quot; unique_id=&quot;10008&quot;&gt;&lt;property id=&quot;20148&quot; value=&quot;5&quot;/&gt;&lt;property id=&quot;20300&quot; value=&quot;Slide 2&quot;/&gt;&lt;property id=&quot;20307&quot; value=&quot;324&quot;/&gt;&lt;/object&gt;&lt;object type=&quot;3&quot; unique_id=&quot;10009&quot;&gt;&lt;property id=&quot;20148&quot; value=&quot;5&quot;/&gt;&lt;property id=&quot;20300&quot; value=&quot;Slide 3&quot;/&gt;&lt;property id=&quot;20307&quot; value=&quot;325&quot;/&gt;&lt;/object&gt;&lt;object type=&quot;3&quot; unique_id=&quot;10017&quot;&gt;&lt;property id=&quot;20148&quot; value=&quot;5&quot;/&gt;&lt;property id=&quot;20300&quot; value=&quot;Slide 4&quot;/&gt;&lt;property id=&quot;20307&quot; value=&quot;349&quot;/&gt;&lt;/object&gt;&lt;object type=&quot;3&quot; unique_id=&quot;10018&quot;&gt;&lt;property id=&quot;20148&quot; value=&quot;5&quot;/&gt;&lt;property id=&quot;20300&quot; value=&quot;Slide 5&quot;/&gt;&lt;property id=&quot;20307&quot; value=&quot;346&quot;/&gt;&lt;/object&gt;&lt;object type=&quot;3&quot; unique_id=&quot;10019&quot;&gt;&lt;property id=&quot;20148&quot; value=&quot;5&quot;/&gt;&lt;property id=&quot;20300&quot; value=&quot;Slide 7&quot;/&gt;&lt;property id=&quot;20307&quot; value=&quot;336&quot;/&gt;&lt;/object&gt;&lt;object type=&quot;3&quot; unique_id=&quot;10021&quot;&gt;&lt;property id=&quot;20148&quot; value=&quot;5&quot;/&gt;&lt;property id=&quot;20300&quot; value=&quot;Slide 9&quot;/&gt;&lt;property id=&quot;20307&quot; value=&quot;338&quot;/&gt;&lt;/object&gt;&lt;object type=&quot;3&quot; unique_id=&quot;10022&quot;&gt;&lt;property id=&quot;20148&quot; value=&quot;5&quot;/&gt;&lt;property id=&quot;20300&quot; value=&quot;Slide 11&quot;/&gt;&lt;property id=&quot;20307&quot; value=&quot;339&quot;/&gt;&lt;/object&gt;&lt;object type=&quot;3&quot; unique_id=&quot;10023&quot;&gt;&lt;property id=&quot;20148&quot; value=&quot;5&quot;/&gt;&lt;property id=&quot;20300&quot; value=&quot;Slide 12&quot;/&gt;&lt;property id=&quot;20307&quot; value=&quot;340&quot;/&gt;&lt;/object&gt;&lt;object type=&quot;3&quot; unique_id=&quot;10024&quot;&gt;&lt;property id=&quot;20148&quot; value=&quot;5&quot;/&gt;&lt;property id=&quot;20300&quot; value=&quot;Slide 13&quot;/&gt;&lt;property id=&quot;20307&quot; value=&quot;285&quot;/&gt;&lt;/object&gt;&lt;object type=&quot;3&quot; unique_id=&quot;10028&quot;&gt;&lt;property id=&quot;20148&quot; value=&quot;5&quot;/&gt;&lt;property id=&quot;20300&quot; value=&quot;Slide 16&quot;/&gt;&lt;property id=&quot;20307&quot; value=&quot;322&quot;/&gt;&lt;/object&gt;&lt;object type=&quot;3&quot; unique_id=&quot;10308&quot;&gt;&lt;property id=&quot;20148&quot; value=&quot;5&quot;/&gt;&lt;property id=&quot;20300&quot; value=&quot;Slide 6&quot;/&gt;&lt;property id=&quot;20307&quot; value=&quot;350&quot;/&gt;&lt;/object&gt;&lt;object type=&quot;3&quot; unique_id=&quot;10309&quot;&gt;&lt;property id=&quot;20148&quot; value=&quot;5&quot;/&gt;&lt;property id=&quot;20300&quot; value=&quot;Slide 8&quot;/&gt;&lt;property id=&quot;20307&quot; value=&quot;351&quot;/&gt;&lt;/object&gt;&lt;object type=&quot;3&quot; unique_id=&quot;10377&quot;&gt;&lt;property id=&quot;20148&quot; value=&quot;5&quot;/&gt;&lt;property id=&quot;20300&quot; value=&quot;Slide 10&quot;/&gt;&lt;property id=&quot;20307&quot; value=&quot;352&quot;/&gt;&lt;/object&gt;&lt;object type=&quot;3&quot; unique_id=&quot;10594&quot;&gt;&lt;property id=&quot;20148&quot; value=&quot;5&quot;/&gt;&lt;property id=&quot;20300&quot; value=&quot;Slide 14&quot;/&gt;&lt;property id=&quot;20307&quot; value=&quot;353&quot;/&gt;&lt;/object&gt;&lt;object type=&quot;3&quot; unique_id=&quot;10595&quot;&gt;&lt;property id=&quot;20148&quot; value=&quot;5&quot;/&gt;&lt;property id=&quot;20300&quot; value=&quot;Slide 15&quot;/&gt;&lt;property id=&quot;20307&quot; value=&quot;354&quot;/&gt;&lt;/object&gt;&lt;/object&gt;&lt;object type=&quot;8&quot; unique_id=&quot;1005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Avant" panose="020B7200000000000000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Avant" panose="020B7200000000000000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2_Edg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Avant" panose="020B7200000000000000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Avant" panose="020B7200000000000000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Hiền pp</Template>
  <TotalTime>2527</TotalTime>
  <Words>168</Words>
  <Application>Microsoft Office PowerPoint</Application>
  <PresentationFormat>On-screen Show (4:3)</PresentationFormat>
  <Paragraphs>53</Paragraphs>
  <Slides>19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Times New Roman</vt:lpstr>
      <vt:lpstr>.VnExoticH</vt:lpstr>
      <vt:lpstr>Calibri</vt:lpstr>
      <vt:lpstr>Arial</vt:lpstr>
      <vt:lpstr>Wingdings</vt:lpstr>
      <vt:lpstr>Garamond</vt:lpstr>
      <vt:lpstr>.VnAvant</vt:lpstr>
      <vt:lpstr>Calibri Light</vt:lpstr>
      <vt:lpstr>Default Design</vt:lpstr>
      <vt:lpstr>2_Edge</vt:lpstr>
      <vt:lpstr>Office Theme</vt:lpstr>
      <vt:lpstr>3_Default Design</vt:lpstr>
      <vt:lpstr>4_Default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46</cp:revision>
  <cp:lastPrinted>2023-11-15T02:59:00Z</cp:lastPrinted>
  <dcterms:created xsi:type="dcterms:W3CDTF">2023-11-13T02:58:00Z</dcterms:created>
  <dcterms:modified xsi:type="dcterms:W3CDTF">2024-12-18T10:22:16Z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9606B7F0E4BF42E5819D2A948750C070_13</vt:lpwstr>
  </property>
  <property fmtid="{D5CDD505-2E9C-101B-9397-08002B2CF9AE}" pid="3" name="KSOProductBuildVer">
    <vt:lpwstr>1033-12.2.0.18911</vt:lpwstr>
  </property>
</Properties>
</file>