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98048" r:id="rId1"/>
    <p:sldMasterId id="2147498060" r:id="rId2"/>
    <p:sldMasterId id="2147498088" r:id="rId3"/>
  </p:sldMasterIdLst>
  <p:notesMasterIdLst>
    <p:notesMasterId r:id="rId43"/>
  </p:notesMasterIdLst>
  <p:handoutMasterIdLst>
    <p:handoutMasterId r:id="rId44"/>
  </p:handoutMasterIdLst>
  <p:sldIdLst>
    <p:sldId id="1250" r:id="rId4"/>
    <p:sldId id="1329" r:id="rId5"/>
    <p:sldId id="1330" r:id="rId6"/>
    <p:sldId id="1331" r:id="rId7"/>
    <p:sldId id="1332" r:id="rId8"/>
    <p:sldId id="1333" r:id="rId9"/>
    <p:sldId id="1334" r:id="rId10"/>
    <p:sldId id="1335" r:id="rId11"/>
    <p:sldId id="1336" r:id="rId12"/>
    <p:sldId id="1337" r:id="rId13"/>
    <p:sldId id="415" r:id="rId14"/>
    <p:sldId id="416" r:id="rId15"/>
    <p:sldId id="1357" r:id="rId16"/>
    <p:sldId id="1338" r:id="rId17"/>
    <p:sldId id="1342" r:id="rId18"/>
    <p:sldId id="1298" r:id="rId19"/>
    <p:sldId id="1283" r:id="rId20"/>
    <p:sldId id="1300" r:id="rId21"/>
    <p:sldId id="1299" r:id="rId22"/>
    <p:sldId id="1302" r:id="rId23"/>
    <p:sldId id="1301" r:id="rId24"/>
    <p:sldId id="1314" r:id="rId25"/>
    <p:sldId id="1358" r:id="rId26"/>
    <p:sldId id="1352" r:id="rId27"/>
    <p:sldId id="1351" r:id="rId28"/>
    <p:sldId id="1354" r:id="rId29"/>
    <p:sldId id="1353" r:id="rId30"/>
    <p:sldId id="1350" r:id="rId31"/>
    <p:sldId id="1313" r:id="rId32"/>
    <p:sldId id="1345" r:id="rId33"/>
    <p:sldId id="1346" r:id="rId34"/>
    <p:sldId id="1347" r:id="rId35"/>
    <p:sldId id="393" r:id="rId36"/>
    <p:sldId id="394" r:id="rId37"/>
    <p:sldId id="395" r:id="rId38"/>
    <p:sldId id="1355" r:id="rId39"/>
    <p:sldId id="1271" r:id="rId40"/>
    <p:sldId id="1270" r:id="rId41"/>
    <p:sldId id="1046" r:id="rId42"/>
  </p:sldIdLst>
  <p:sldSz cx="12192000" cy="6858000"/>
  <p:notesSz cx="9866313" cy="6735763"/>
  <p:custShowLst>
    <p:custShow name="Custom Show 1" id="0">
      <p:sldLst/>
    </p:custShow>
  </p:custShowLst>
  <p:custDataLst>
    <p:tags r:id="rId45"/>
  </p:custDataLst>
  <p:defaultTex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FF"/>
    <a:srgbClr val="C4ECEE"/>
    <a:srgbClr val="FFFF99"/>
    <a:srgbClr val="0066FF"/>
    <a:srgbClr val="FF9900"/>
    <a:srgbClr val="FF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3" autoAdjust="0"/>
    <p:restoredTop sz="99667" autoAdjust="0"/>
  </p:normalViewPr>
  <p:slideViewPr>
    <p:cSldViewPr>
      <p:cViewPr varScale="1">
        <p:scale>
          <a:sx n="72" d="100"/>
          <a:sy n="72" d="100"/>
        </p:scale>
        <p:origin x="732"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0" name="Rectangle 2">
            <a:extLst/>
          </p:cNvPr>
          <p:cNvSpPr>
            <a:spLocks noGrp="1" noChangeArrowheads="1"/>
          </p:cNvSpPr>
          <p:nvPr>
            <p:ph type="hdr" sz="quarter"/>
          </p:nvPr>
        </p:nvSpPr>
        <p:spPr bwMode="auto">
          <a:xfrm>
            <a:off x="0" y="0"/>
            <a:ext cx="4275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US"/>
          </a:p>
        </p:txBody>
      </p:sp>
      <p:sp>
        <p:nvSpPr>
          <p:cNvPr id="165891" name="Rectangle 3">
            <a:extLst/>
          </p:cNvPr>
          <p:cNvSpPr>
            <a:spLocks noGrp="1" noChangeArrowheads="1"/>
          </p:cNvSpPr>
          <p:nvPr>
            <p:ph type="dt" sz="quarter" idx="1"/>
          </p:nvPr>
        </p:nvSpPr>
        <p:spPr bwMode="auto">
          <a:xfrm>
            <a:off x="5589588" y="0"/>
            <a:ext cx="42751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fld id="{272A4A69-160D-4D7B-A7AA-ACEB503C9794}" type="datetimeFigureOut">
              <a:rPr lang="en-US"/>
              <a:pPr>
                <a:defRPr/>
              </a:pPr>
              <a:t>17/12/2024</a:t>
            </a:fld>
            <a:endParaRPr lang="en-US"/>
          </a:p>
        </p:txBody>
      </p:sp>
      <p:sp>
        <p:nvSpPr>
          <p:cNvPr id="165892" name="Rectangle 4">
            <a:extLst/>
          </p:cNvPr>
          <p:cNvSpPr>
            <a:spLocks noGrp="1" noChangeArrowheads="1"/>
          </p:cNvSpPr>
          <p:nvPr>
            <p:ph type="ftr" sz="quarter" idx="2"/>
          </p:nvPr>
        </p:nvSpPr>
        <p:spPr bwMode="auto">
          <a:xfrm>
            <a:off x="0" y="6397625"/>
            <a:ext cx="4275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a:p>
        </p:txBody>
      </p:sp>
      <p:sp>
        <p:nvSpPr>
          <p:cNvPr id="165893" name="Rectangle 5">
            <a:extLst/>
          </p:cNvPr>
          <p:cNvSpPr>
            <a:spLocks noGrp="1" noChangeArrowheads="1"/>
          </p:cNvSpPr>
          <p:nvPr>
            <p:ph type="sldNum" sz="quarter" idx="3"/>
          </p:nvPr>
        </p:nvSpPr>
        <p:spPr bwMode="auto">
          <a:xfrm>
            <a:off x="5589588" y="6397625"/>
            <a:ext cx="42751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4AE3092-F79A-49D4-9F9A-F0E090DA112E}" type="slidenum">
              <a:rPr lang="en-US" altLang="en-US"/>
              <a:pPr/>
              <a:t>‹#›</a:t>
            </a:fld>
            <a:endParaRPr lang="en-US" altLang="en-US"/>
          </a:p>
        </p:txBody>
      </p:sp>
    </p:spTree>
    <p:extLst>
      <p:ext uri="{BB962C8B-B14F-4D97-AF65-F5344CB8AC3E}">
        <p14:creationId xmlns:p14="http://schemas.microsoft.com/office/powerpoint/2010/main" val="21141930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p:cNvPr>
          <p:cNvSpPr>
            <a:spLocks noGrp="1"/>
          </p:cNvSpPr>
          <p:nvPr>
            <p:ph type="hdr" sz="quarter"/>
          </p:nvPr>
        </p:nvSpPr>
        <p:spPr>
          <a:xfrm>
            <a:off x="0" y="0"/>
            <a:ext cx="4275138" cy="33655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a:extLst/>
          </p:cNvPr>
          <p:cNvSpPr>
            <a:spLocks noGrp="1"/>
          </p:cNvSpPr>
          <p:nvPr>
            <p:ph type="dt" idx="1"/>
          </p:nvPr>
        </p:nvSpPr>
        <p:spPr>
          <a:xfrm>
            <a:off x="5589588" y="0"/>
            <a:ext cx="4275137" cy="336550"/>
          </a:xfrm>
          <a:prstGeom prst="rect">
            <a:avLst/>
          </a:prstGeom>
        </p:spPr>
        <p:txBody>
          <a:bodyPr vert="horz" lIns="91440" tIns="45720" rIns="91440" bIns="45720" rtlCol="0"/>
          <a:lstStyle>
            <a:lvl1pPr algn="r" eaLnBrk="1" hangingPunct="1">
              <a:defRPr sz="1200">
                <a:latin typeface="Arial" charset="0"/>
              </a:defRPr>
            </a:lvl1pPr>
          </a:lstStyle>
          <a:p>
            <a:pPr>
              <a:defRPr/>
            </a:pPr>
            <a:fld id="{31C827FA-590B-4BFE-B8CD-9137DEBBA5B4}" type="datetimeFigureOut">
              <a:rPr lang="en-US"/>
              <a:pPr>
                <a:defRPr/>
              </a:pPr>
              <a:t>17/12/2024</a:t>
            </a:fld>
            <a:endParaRPr lang="en-US"/>
          </a:p>
        </p:txBody>
      </p:sp>
      <p:sp>
        <p:nvSpPr>
          <p:cNvPr id="4" name="Slide Image Placeholder 3">
            <a:extLst/>
          </p:cNvPr>
          <p:cNvSpPr>
            <a:spLocks noGrp="1" noRot="1" noChangeAspect="1"/>
          </p:cNvSpPr>
          <p:nvPr>
            <p:ph type="sldImg" idx="2"/>
          </p:nvPr>
        </p:nvSpPr>
        <p:spPr>
          <a:xfrm>
            <a:off x="2689225" y="504825"/>
            <a:ext cx="4487863" cy="2525713"/>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p:cNvPr>
          <p:cNvSpPr>
            <a:spLocks noGrp="1"/>
          </p:cNvSpPr>
          <p:nvPr>
            <p:ph type="body" sz="quarter" idx="3"/>
          </p:nvPr>
        </p:nvSpPr>
        <p:spPr>
          <a:xfrm>
            <a:off x="987425" y="3198813"/>
            <a:ext cx="7893050" cy="30321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p:cNvPr>
          <p:cNvSpPr>
            <a:spLocks noGrp="1"/>
          </p:cNvSpPr>
          <p:nvPr>
            <p:ph type="ftr" sz="quarter" idx="4"/>
          </p:nvPr>
        </p:nvSpPr>
        <p:spPr>
          <a:xfrm>
            <a:off x="0" y="6397625"/>
            <a:ext cx="4275138" cy="33655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a:extLst/>
          </p:cNvPr>
          <p:cNvSpPr>
            <a:spLocks noGrp="1"/>
          </p:cNvSpPr>
          <p:nvPr>
            <p:ph type="sldNum" sz="quarter" idx="5"/>
          </p:nvPr>
        </p:nvSpPr>
        <p:spPr>
          <a:xfrm>
            <a:off x="5589588" y="6397625"/>
            <a:ext cx="4275137" cy="3365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78C709FB-3AD6-44E6-9F8D-56ED4D5CAC85}" type="slidenum">
              <a:rPr lang="en-US" altLang="en-US"/>
              <a:pPr/>
              <a:t>‹#›</a:t>
            </a:fld>
            <a:endParaRPr lang="en-US" altLang="en-US"/>
          </a:p>
        </p:txBody>
      </p:sp>
    </p:spTree>
    <p:extLst>
      <p:ext uri="{BB962C8B-B14F-4D97-AF65-F5344CB8AC3E}">
        <p14:creationId xmlns:p14="http://schemas.microsoft.com/office/powerpoint/2010/main" val="26346838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5591175" y="0"/>
            <a:ext cx="42751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74755" name="Rectangle 3"/>
          <p:cNvSpPr>
            <a:spLocks noChangeArrowheads="1"/>
          </p:cNvSpPr>
          <p:nvPr/>
        </p:nvSpPr>
        <p:spPr bwMode="auto">
          <a:xfrm>
            <a:off x="5591175" y="6399213"/>
            <a:ext cx="42751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r>
              <a:rPr lang="en-US" altLang="en-US" sz="1200">
                <a:solidFill>
                  <a:srgbClr val="000000"/>
                </a:solidFill>
                <a:latin typeface="Times New Roman" panose="02020603050405020304" pitchFamily="18" charset="0"/>
              </a:rPr>
              <a:t>1</a:t>
            </a:r>
          </a:p>
        </p:txBody>
      </p:sp>
      <p:sp>
        <p:nvSpPr>
          <p:cNvPr id="74756" name="Rectangle 4"/>
          <p:cNvSpPr>
            <a:spLocks noChangeArrowheads="1"/>
          </p:cNvSpPr>
          <p:nvPr/>
        </p:nvSpPr>
        <p:spPr bwMode="auto">
          <a:xfrm>
            <a:off x="0" y="6399213"/>
            <a:ext cx="42751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74757" name="Rectangle 5"/>
          <p:cNvSpPr>
            <a:spLocks noChangeArrowheads="1"/>
          </p:cNvSpPr>
          <p:nvPr/>
        </p:nvSpPr>
        <p:spPr bwMode="auto">
          <a:xfrm>
            <a:off x="0" y="0"/>
            <a:ext cx="42751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74758" name="Rectangle 6"/>
          <p:cNvSpPr>
            <a:spLocks noGrp="1" noRot="1" noChangeAspect="1" noChangeArrowheads="1" noTextEdit="1"/>
          </p:cNvSpPr>
          <p:nvPr>
            <p:ph type="sldImg"/>
          </p:nvPr>
        </p:nvSpPr>
        <p:spPr bwMode="auto">
          <a:xfrm>
            <a:off x="2697163" y="509588"/>
            <a:ext cx="4471987" cy="2516187"/>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9"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017229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F7536D90-8080-4821-924A-C5709215D1F6}" type="datetimeFigureOut">
              <a:rPr lang="en-US" smtClean="0"/>
              <a:pPr>
                <a:defRPr/>
              </a:pPr>
              <a:t>17/12/2024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E69BB9A-0C34-4547-8C84-3DDA48BA848F}" type="slidenum">
              <a:rPr lang="en-US" altLang="en-US" smtClean="0"/>
              <a:pPr/>
              <a:t>‹#›</a:t>
            </a:fld>
            <a:endParaRPr lang="en-US" altLang="en-US"/>
          </a:p>
        </p:txBody>
      </p:sp>
    </p:spTree>
    <p:extLst>
      <p:ext uri="{BB962C8B-B14F-4D97-AF65-F5344CB8AC3E}">
        <p14:creationId xmlns:p14="http://schemas.microsoft.com/office/powerpoint/2010/main" val="2650620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8EF0D9FC-CF96-42F0-A893-56CD9517C202}" type="datetimeFigureOut">
              <a:rPr lang="en-US" smtClean="0"/>
              <a:pPr>
                <a:defRPr/>
              </a:pPr>
              <a:t>17/12/2024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F7DF333-E803-48C6-8178-9E5BF5906FA6}" type="slidenum">
              <a:rPr lang="en-US" altLang="en-US" smtClean="0"/>
              <a:pPr/>
              <a:t>‹#›</a:t>
            </a:fld>
            <a:endParaRPr lang="en-US" altLang="en-US"/>
          </a:p>
        </p:txBody>
      </p:sp>
    </p:spTree>
    <p:extLst>
      <p:ext uri="{BB962C8B-B14F-4D97-AF65-F5344CB8AC3E}">
        <p14:creationId xmlns:p14="http://schemas.microsoft.com/office/powerpoint/2010/main" val="1388241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6529F1F-A4DD-4D28-AC76-B09E6A7E9502}" type="datetimeFigureOut">
              <a:rPr lang="en-US" smtClean="0"/>
              <a:pPr>
                <a:defRPr/>
              </a:pPr>
              <a:t>17/12/2024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AE9B8CF-C84D-49BA-9D74-5F9C66E80AED}" type="slidenum">
              <a:rPr lang="en-US" altLang="en-US" smtClean="0"/>
              <a:pPr/>
              <a:t>‹#›</a:t>
            </a:fld>
            <a:endParaRPr lang="en-US" altLang="en-US"/>
          </a:p>
        </p:txBody>
      </p:sp>
    </p:spTree>
    <p:extLst>
      <p:ext uri="{BB962C8B-B14F-4D97-AF65-F5344CB8AC3E}">
        <p14:creationId xmlns:p14="http://schemas.microsoft.com/office/powerpoint/2010/main" val="1933335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7E8C88D2-277E-487B-9317-D830513D2ECE}" type="datetimeFigureOut">
              <a:rPr kumimoji="1" lang="en-US" smtClean="0">
                <a:solidFill>
                  <a:prstClr val="black">
                    <a:tint val="75000"/>
                  </a:prstClr>
                </a:solidFill>
                <a:latin typeface="Arial" panose="020B0604020202020204" pitchFamily="34" charset="0"/>
              </a:rPr>
              <a:pPr eaLnBrk="0" fontAlgn="base" hangingPunct="0">
                <a:spcBef>
                  <a:spcPct val="0"/>
                </a:spcBef>
                <a:spcAft>
                  <a:spcPct val="0"/>
                </a:spcAft>
                <a:defRPr/>
              </a:pPr>
              <a:t>17/12/2024</a:t>
            </a:fld>
            <a:endParaRPr kumimoji="1" 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kumimoji="1" 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17F3A82C-D521-43A8-87A2-E53387653190}" type="slidenum">
              <a:rPr kumimoji="1" lang="en-US" altLang="en-US" smtClean="0">
                <a:latin typeface="Arial" panose="020B0604020202020204" pitchFamily="34" charset="0"/>
              </a:rPr>
              <a:pPr eaLnBrk="0" fontAlgn="base" hangingPunct="0">
                <a:spcBef>
                  <a:spcPct val="0"/>
                </a:spcBef>
                <a:spcAft>
                  <a:spcPct val="0"/>
                </a:spcAft>
              </a:pPr>
              <a:t>‹#›</a:t>
            </a:fld>
            <a:endParaRPr kumimoji="1" lang="en-US" altLang="en-US">
              <a:latin typeface="Arial" panose="020B0604020202020204" pitchFamily="34" charset="0"/>
            </a:endParaRPr>
          </a:p>
        </p:txBody>
      </p:sp>
    </p:spTree>
    <p:extLst>
      <p:ext uri="{BB962C8B-B14F-4D97-AF65-F5344CB8AC3E}">
        <p14:creationId xmlns:p14="http://schemas.microsoft.com/office/powerpoint/2010/main" val="2563062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18FE17EF-0906-4EB1-B6EE-284C7F941EC1}" type="datetimeFigureOut">
              <a:rPr kumimoji="1" lang="en-US" smtClean="0">
                <a:solidFill>
                  <a:prstClr val="black">
                    <a:tint val="75000"/>
                  </a:prstClr>
                </a:solidFill>
                <a:latin typeface="Arial" panose="020B0604020202020204" pitchFamily="34" charset="0"/>
              </a:rPr>
              <a:pPr eaLnBrk="0" fontAlgn="base" hangingPunct="0">
                <a:spcBef>
                  <a:spcPct val="0"/>
                </a:spcBef>
                <a:spcAft>
                  <a:spcPct val="0"/>
                </a:spcAft>
                <a:defRPr/>
              </a:pPr>
              <a:t>17/12/2024</a:t>
            </a:fld>
            <a:endParaRPr kumimoji="1" 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kumimoji="1" 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97C9B7D2-55EA-4773-A38B-6FF0B7A2938B}" type="slidenum">
              <a:rPr kumimoji="1" lang="en-US" altLang="en-US" smtClean="0">
                <a:latin typeface="Arial" panose="020B0604020202020204" pitchFamily="34" charset="0"/>
              </a:rPr>
              <a:pPr eaLnBrk="0" fontAlgn="base" hangingPunct="0">
                <a:spcBef>
                  <a:spcPct val="0"/>
                </a:spcBef>
                <a:spcAft>
                  <a:spcPct val="0"/>
                </a:spcAft>
              </a:pPr>
              <a:t>‹#›</a:t>
            </a:fld>
            <a:endParaRPr kumimoji="1" lang="en-US" altLang="en-US">
              <a:latin typeface="Arial" panose="020B0604020202020204" pitchFamily="34" charset="0"/>
            </a:endParaRPr>
          </a:p>
        </p:txBody>
      </p:sp>
    </p:spTree>
    <p:extLst>
      <p:ext uri="{BB962C8B-B14F-4D97-AF65-F5344CB8AC3E}">
        <p14:creationId xmlns:p14="http://schemas.microsoft.com/office/powerpoint/2010/main" val="1159449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D4DCDC5E-634B-42E9-81E6-E764912BF5B5}" type="datetimeFigureOut">
              <a:rPr kumimoji="1" lang="en-US" smtClean="0">
                <a:solidFill>
                  <a:prstClr val="black">
                    <a:tint val="75000"/>
                  </a:prstClr>
                </a:solidFill>
                <a:latin typeface="Arial" panose="020B0604020202020204" pitchFamily="34" charset="0"/>
              </a:rPr>
              <a:pPr eaLnBrk="0" fontAlgn="base" hangingPunct="0">
                <a:spcBef>
                  <a:spcPct val="0"/>
                </a:spcBef>
                <a:spcAft>
                  <a:spcPct val="0"/>
                </a:spcAft>
                <a:defRPr/>
              </a:pPr>
              <a:t>17/12/2024</a:t>
            </a:fld>
            <a:endParaRPr kumimoji="1" 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kumimoji="1" 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431B7E81-CF1F-4593-B8AC-72E45C7238E2}" type="slidenum">
              <a:rPr kumimoji="1" lang="en-US" altLang="en-US" smtClean="0">
                <a:latin typeface="Arial" panose="020B0604020202020204" pitchFamily="34" charset="0"/>
              </a:rPr>
              <a:pPr eaLnBrk="0" fontAlgn="base" hangingPunct="0">
                <a:spcBef>
                  <a:spcPct val="0"/>
                </a:spcBef>
                <a:spcAft>
                  <a:spcPct val="0"/>
                </a:spcAft>
              </a:pPr>
              <a:t>‹#›</a:t>
            </a:fld>
            <a:endParaRPr kumimoji="1" lang="en-US" altLang="en-US">
              <a:latin typeface="Arial" panose="020B0604020202020204" pitchFamily="34" charset="0"/>
            </a:endParaRPr>
          </a:p>
        </p:txBody>
      </p:sp>
    </p:spTree>
    <p:extLst>
      <p:ext uri="{BB962C8B-B14F-4D97-AF65-F5344CB8AC3E}">
        <p14:creationId xmlns:p14="http://schemas.microsoft.com/office/powerpoint/2010/main" val="3532907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pPr eaLnBrk="0" fontAlgn="base" hangingPunct="0">
              <a:spcBef>
                <a:spcPct val="0"/>
              </a:spcBef>
              <a:spcAft>
                <a:spcPct val="0"/>
              </a:spcAft>
              <a:defRPr/>
            </a:pPr>
            <a:fld id="{F92901DD-1684-4566-8685-DE33367DBEAE}" type="datetimeFigureOut">
              <a:rPr kumimoji="1" lang="en-US" smtClean="0">
                <a:solidFill>
                  <a:prstClr val="black">
                    <a:tint val="75000"/>
                  </a:prstClr>
                </a:solidFill>
                <a:latin typeface="Arial" panose="020B0604020202020204" pitchFamily="34" charset="0"/>
              </a:rPr>
              <a:pPr eaLnBrk="0" fontAlgn="base" hangingPunct="0">
                <a:spcBef>
                  <a:spcPct val="0"/>
                </a:spcBef>
                <a:spcAft>
                  <a:spcPct val="0"/>
                </a:spcAft>
                <a:defRPr/>
              </a:pPr>
              <a:t>17/12/2024</a:t>
            </a:fld>
            <a:endParaRPr kumimoji="1" lang="en-US">
              <a:solidFill>
                <a:prstClr val="black">
                  <a:tint val="75000"/>
                </a:prstClr>
              </a:solidFill>
              <a:latin typeface="Arial" panose="020B0604020202020204" pitchFamily="34" charset="0"/>
            </a:endParaRPr>
          </a:p>
        </p:txBody>
      </p:sp>
      <p:sp>
        <p:nvSpPr>
          <p:cNvPr id="6" name="Footer Placeholder 5"/>
          <p:cNvSpPr>
            <a:spLocks noGrp="1"/>
          </p:cNvSpPr>
          <p:nvPr>
            <p:ph type="ftr" sz="quarter" idx="11"/>
          </p:nvPr>
        </p:nvSpPr>
        <p:spPr/>
        <p:txBody>
          <a:bodyPr/>
          <a:lstStyle>
            <a:lvl1pPr>
              <a:defRPr/>
            </a:lvl1pPr>
          </a:lstStyle>
          <a:p>
            <a:pPr eaLnBrk="0" fontAlgn="base" hangingPunct="0">
              <a:spcBef>
                <a:spcPct val="0"/>
              </a:spcBef>
              <a:spcAft>
                <a:spcPct val="0"/>
              </a:spcAft>
              <a:defRPr/>
            </a:pPr>
            <a:endParaRPr kumimoji="1" lang="en-US">
              <a:solidFill>
                <a:prstClr val="black">
                  <a:tint val="75000"/>
                </a:prstClr>
              </a:solidFill>
              <a:latin typeface="Arial" panose="020B0604020202020204" pitchFamily="34" charset="0"/>
            </a:endParaRPr>
          </a:p>
        </p:txBody>
      </p:sp>
      <p:sp>
        <p:nvSpPr>
          <p:cNvPr id="7" name="Slide Number Placeholder 6"/>
          <p:cNvSpPr>
            <a:spLocks noGrp="1"/>
          </p:cNvSpPr>
          <p:nvPr>
            <p:ph type="sldNum" sz="quarter" idx="12"/>
          </p:nvPr>
        </p:nvSpPr>
        <p:spPr/>
        <p:txBody>
          <a:bodyPr/>
          <a:lstStyle>
            <a:lvl1pPr>
              <a:defRPr/>
            </a:lvl1pPr>
          </a:lstStyle>
          <a:p>
            <a:pPr eaLnBrk="0" fontAlgn="base" hangingPunct="0">
              <a:spcBef>
                <a:spcPct val="0"/>
              </a:spcBef>
              <a:spcAft>
                <a:spcPct val="0"/>
              </a:spcAft>
            </a:pPr>
            <a:fld id="{4660F771-44A9-4610-AB69-F81F9A1D465A}" type="slidenum">
              <a:rPr kumimoji="1" lang="en-US" altLang="en-US" smtClean="0">
                <a:latin typeface="Arial" panose="020B0604020202020204" pitchFamily="34" charset="0"/>
              </a:rPr>
              <a:pPr eaLnBrk="0" fontAlgn="base" hangingPunct="0">
                <a:spcBef>
                  <a:spcPct val="0"/>
                </a:spcBef>
                <a:spcAft>
                  <a:spcPct val="0"/>
                </a:spcAft>
              </a:pPr>
              <a:t>‹#›</a:t>
            </a:fld>
            <a:endParaRPr kumimoji="1" lang="en-US" altLang="en-US">
              <a:latin typeface="Arial" panose="020B0604020202020204" pitchFamily="34" charset="0"/>
            </a:endParaRPr>
          </a:p>
        </p:txBody>
      </p:sp>
    </p:spTree>
    <p:extLst>
      <p:ext uri="{BB962C8B-B14F-4D97-AF65-F5344CB8AC3E}">
        <p14:creationId xmlns:p14="http://schemas.microsoft.com/office/powerpoint/2010/main" val="247066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pPr eaLnBrk="0" fontAlgn="base" hangingPunct="0">
              <a:spcBef>
                <a:spcPct val="0"/>
              </a:spcBef>
              <a:spcAft>
                <a:spcPct val="0"/>
              </a:spcAft>
              <a:defRPr/>
            </a:pPr>
            <a:fld id="{59F1BB52-5139-4AC3-A193-11D075DDAA55}" type="datetimeFigureOut">
              <a:rPr kumimoji="1" lang="en-US" smtClean="0">
                <a:solidFill>
                  <a:prstClr val="black">
                    <a:tint val="75000"/>
                  </a:prstClr>
                </a:solidFill>
                <a:latin typeface="Arial" panose="020B0604020202020204" pitchFamily="34" charset="0"/>
              </a:rPr>
              <a:pPr eaLnBrk="0" fontAlgn="base" hangingPunct="0">
                <a:spcBef>
                  <a:spcPct val="0"/>
                </a:spcBef>
                <a:spcAft>
                  <a:spcPct val="0"/>
                </a:spcAft>
                <a:defRPr/>
              </a:pPr>
              <a:t>17/12/2024</a:t>
            </a:fld>
            <a:endParaRPr kumimoji="1" lang="en-US">
              <a:solidFill>
                <a:prstClr val="black">
                  <a:tint val="75000"/>
                </a:prstClr>
              </a:solidFill>
              <a:latin typeface="Arial" panose="020B0604020202020204" pitchFamily="34" charset="0"/>
            </a:endParaRPr>
          </a:p>
        </p:txBody>
      </p:sp>
      <p:sp>
        <p:nvSpPr>
          <p:cNvPr id="8" name="Footer Placeholder 7"/>
          <p:cNvSpPr>
            <a:spLocks noGrp="1"/>
          </p:cNvSpPr>
          <p:nvPr>
            <p:ph type="ftr" sz="quarter" idx="11"/>
          </p:nvPr>
        </p:nvSpPr>
        <p:spPr/>
        <p:txBody>
          <a:bodyPr/>
          <a:lstStyle>
            <a:lvl1pPr>
              <a:defRPr/>
            </a:lvl1pPr>
          </a:lstStyle>
          <a:p>
            <a:pPr eaLnBrk="0" fontAlgn="base" hangingPunct="0">
              <a:spcBef>
                <a:spcPct val="0"/>
              </a:spcBef>
              <a:spcAft>
                <a:spcPct val="0"/>
              </a:spcAft>
              <a:defRPr/>
            </a:pPr>
            <a:endParaRPr kumimoji="1" lang="en-US">
              <a:solidFill>
                <a:prstClr val="black">
                  <a:tint val="75000"/>
                </a:prstClr>
              </a:solidFill>
              <a:latin typeface="Arial" panose="020B0604020202020204" pitchFamily="34" charset="0"/>
            </a:endParaRPr>
          </a:p>
        </p:txBody>
      </p:sp>
      <p:sp>
        <p:nvSpPr>
          <p:cNvPr id="9" name="Slide Number Placeholder 8"/>
          <p:cNvSpPr>
            <a:spLocks noGrp="1"/>
          </p:cNvSpPr>
          <p:nvPr>
            <p:ph type="sldNum" sz="quarter" idx="12"/>
          </p:nvPr>
        </p:nvSpPr>
        <p:spPr/>
        <p:txBody>
          <a:bodyPr/>
          <a:lstStyle>
            <a:lvl1pPr>
              <a:defRPr/>
            </a:lvl1pPr>
          </a:lstStyle>
          <a:p>
            <a:pPr eaLnBrk="0" fontAlgn="base" hangingPunct="0">
              <a:spcBef>
                <a:spcPct val="0"/>
              </a:spcBef>
              <a:spcAft>
                <a:spcPct val="0"/>
              </a:spcAft>
            </a:pPr>
            <a:fld id="{D55D8572-CDB9-4806-87F7-D02825FAD047}" type="slidenum">
              <a:rPr kumimoji="1" lang="en-US" altLang="en-US" smtClean="0">
                <a:latin typeface="Arial" panose="020B0604020202020204" pitchFamily="34" charset="0"/>
              </a:rPr>
              <a:pPr eaLnBrk="0" fontAlgn="base" hangingPunct="0">
                <a:spcBef>
                  <a:spcPct val="0"/>
                </a:spcBef>
                <a:spcAft>
                  <a:spcPct val="0"/>
                </a:spcAft>
              </a:pPr>
              <a:t>‹#›</a:t>
            </a:fld>
            <a:endParaRPr kumimoji="1" lang="en-US" altLang="en-US">
              <a:latin typeface="Arial" panose="020B0604020202020204" pitchFamily="34" charset="0"/>
            </a:endParaRPr>
          </a:p>
        </p:txBody>
      </p:sp>
    </p:spTree>
    <p:extLst>
      <p:ext uri="{BB962C8B-B14F-4D97-AF65-F5344CB8AC3E}">
        <p14:creationId xmlns:p14="http://schemas.microsoft.com/office/powerpoint/2010/main" val="3390564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eaLnBrk="0" fontAlgn="base" hangingPunct="0">
              <a:spcBef>
                <a:spcPct val="0"/>
              </a:spcBef>
              <a:spcAft>
                <a:spcPct val="0"/>
              </a:spcAft>
              <a:defRPr/>
            </a:pPr>
            <a:fld id="{BFBE603F-DDEB-496E-A083-3841FED931E8}" type="datetimeFigureOut">
              <a:rPr kumimoji="1" lang="en-US" smtClean="0">
                <a:solidFill>
                  <a:prstClr val="black">
                    <a:tint val="75000"/>
                  </a:prstClr>
                </a:solidFill>
                <a:latin typeface="Arial" panose="020B0604020202020204" pitchFamily="34" charset="0"/>
              </a:rPr>
              <a:pPr eaLnBrk="0" fontAlgn="base" hangingPunct="0">
                <a:spcBef>
                  <a:spcPct val="0"/>
                </a:spcBef>
                <a:spcAft>
                  <a:spcPct val="0"/>
                </a:spcAft>
                <a:defRPr/>
              </a:pPr>
              <a:t>17/12/2024</a:t>
            </a:fld>
            <a:endParaRPr kumimoji="1" lang="en-US">
              <a:solidFill>
                <a:prstClr val="black">
                  <a:tint val="75000"/>
                </a:prstClr>
              </a:solidFill>
              <a:latin typeface="Arial" panose="020B0604020202020204" pitchFamily="34" charset="0"/>
            </a:endParaRPr>
          </a:p>
        </p:txBody>
      </p:sp>
      <p:sp>
        <p:nvSpPr>
          <p:cNvPr id="4" name="Footer Placeholder 3"/>
          <p:cNvSpPr>
            <a:spLocks noGrp="1"/>
          </p:cNvSpPr>
          <p:nvPr>
            <p:ph type="ftr" sz="quarter" idx="11"/>
          </p:nvPr>
        </p:nvSpPr>
        <p:spPr/>
        <p:txBody>
          <a:bodyPr/>
          <a:lstStyle>
            <a:lvl1pPr>
              <a:defRPr/>
            </a:lvl1pPr>
          </a:lstStyle>
          <a:p>
            <a:pPr eaLnBrk="0" fontAlgn="base" hangingPunct="0">
              <a:spcBef>
                <a:spcPct val="0"/>
              </a:spcBef>
              <a:spcAft>
                <a:spcPct val="0"/>
              </a:spcAft>
              <a:defRPr/>
            </a:pPr>
            <a:endParaRPr kumimoji="1" lang="en-US">
              <a:solidFill>
                <a:prstClr val="black">
                  <a:tint val="75000"/>
                </a:prstClr>
              </a:solidFill>
              <a:latin typeface="Arial" panose="020B0604020202020204" pitchFamily="34" charset="0"/>
            </a:endParaRPr>
          </a:p>
        </p:txBody>
      </p:sp>
      <p:sp>
        <p:nvSpPr>
          <p:cNvPr id="5" name="Slide Number Placeholder 4"/>
          <p:cNvSpPr>
            <a:spLocks noGrp="1"/>
          </p:cNvSpPr>
          <p:nvPr>
            <p:ph type="sldNum" sz="quarter" idx="12"/>
          </p:nvPr>
        </p:nvSpPr>
        <p:spPr/>
        <p:txBody>
          <a:bodyPr/>
          <a:lstStyle>
            <a:lvl1pPr>
              <a:defRPr/>
            </a:lvl1pPr>
          </a:lstStyle>
          <a:p>
            <a:pPr eaLnBrk="0" fontAlgn="base" hangingPunct="0">
              <a:spcBef>
                <a:spcPct val="0"/>
              </a:spcBef>
              <a:spcAft>
                <a:spcPct val="0"/>
              </a:spcAft>
            </a:pPr>
            <a:fld id="{0C65D3F0-7AE2-40A3-8EBC-333A1985E2A1}" type="slidenum">
              <a:rPr kumimoji="1" lang="en-US" altLang="en-US" smtClean="0">
                <a:latin typeface="Arial" panose="020B0604020202020204" pitchFamily="34" charset="0"/>
              </a:rPr>
              <a:pPr eaLnBrk="0" fontAlgn="base" hangingPunct="0">
                <a:spcBef>
                  <a:spcPct val="0"/>
                </a:spcBef>
                <a:spcAft>
                  <a:spcPct val="0"/>
                </a:spcAft>
              </a:pPr>
              <a:t>‹#›</a:t>
            </a:fld>
            <a:endParaRPr kumimoji="1" lang="en-US" altLang="en-US">
              <a:latin typeface="Arial" panose="020B0604020202020204" pitchFamily="34" charset="0"/>
            </a:endParaRPr>
          </a:p>
        </p:txBody>
      </p:sp>
    </p:spTree>
    <p:extLst>
      <p:ext uri="{BB962C8B-B14F-4D97-AF65-F5344CB8AC3E}">
        <p14:creationId xmlns:p14="http://schemas.microsoft.com/office/powerpoint/2010/main" val="1079498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eaLnBrk="0" fontAlgn="base" hangingPunct="0">
              <a:spcBef>
                <a:spcPct val="0"/>
              </a:spcBef>
              <a:spcAft>
                <a:spcPct val="0"/>
              </a:spcAft>
              <a:defRPr/>
            </a:pPr>
            <a:fld id="{737B9E29-D4F7-430E-88F7-6F49D9D0B37C}" type="datetimeFigureOut">
              <a:rPr kumimoji="1" lang="en-US" smtClean="0">
                <a:solidFill>
                  <a:prstClr val="black">
                    <a:tint val="75000"/>
                  </a:prstClr>
                </a:solidFill>
                <a:latin typeface="Arial" panose="020B0604020202020204" pitchFamily="34" charset="0"/>
              </a:rPr>
              <a:pPr eaLnBrk="0" fontAlgn="base" hangingPunct="0">
                <a:spcBef>
                  <a:spcPct val="0"/>
                </a:spcBef>
                <a:spcAft>
                  <a:spcPct val="0"/>
                </a:spcAft>
                <a:defRPr/>
              </a:pPr>
              <a:t>17/12/2024</a:t>
            </a:fld>
            <a:endParaRPr kumimoji="1" lang="en-US">
              <a:solidFill>
                <a:prstClr val="black">
                  <a:tint val="75000"/>
                </a:prstClr>
              </a:solidFill>
              <a:latin typeface="Arial" panose="020B0604020202020204" pitchFamily="34" charset="0"/>
            </a:endParaRPr>
          </a:p>
        </p:txBody>
      </p:sp>
      <p:sp>
        <p:nvSpPr>
          <p:cNvPr id="3" name="Footer Placeholder 2"/>
          <p:cNvSpPr>
            <a:spLocks noGrp="1"/>
          </p:cNvSpPr>
          <p:nvPr>
            <p:ph type="ftr" sz="quarter" idx="11"/>
          </p:nvPr>
        </p:nvSpPr>
        <p:spPr/>
        <p:txBody>
          <a:bodyPr/>
          <a:lstStyle>
            <a:lvl1pPr>
              <a:defRPr/>
            </a:lvl1pPr>
          </a:lstStyle>
          <a:p>
            <a:pPr eaLnBrk="0" fontAlgn="base" hangingPunct="0">
              <a:spcBef>
                <a:spcPct val="0"/>
              </a:spcBef>
              <a:spcAft>
                <a:spcPct val="0"/>
              </a:spcAft>
              <a:defRPr/>
            </a:pPr>
            <a:endParaRPr kumimoji="1" lang="en-US">
              <a:solidFill>
                <a:prstClr val="black">
                  <a:tint val="75000"/>
                </a:prstClr>
              </a:solidFill>
              <a:latin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a:lvl1pPr>
          </a:lstStyle>
          <a:p>
            <a:pPr eaLnBrk="0" fontAlgn="base" hangingPunct="0">
              <a:spcBef>
                <a:spcPct val="0"/>
              </a:spcBef>
              <a:spcAft>
                <a:spcPct val="0"/>
              </a:spcAft>
            </a:pPr>
            <a:fld id="{597280D7-DAAA-4138-8D22-04E501470B6E}" type="slidenum">
              <a:rPr kumimoji="1" lang="en-US" altLang="en-US" smtClean="0">
                <a:latin typeface="Arial" panose="020B0604020202020204" pitchFamily="34" charset="0"/>
              </a:rPr>
              <a:pPr eaLnBrk="0" fontAlgn="base" hangingPunct="0">
                <a:spcBef>
                  <a:spcPct val="0"/>
                </a:spcBef>
                <a:spcAft>
                  <a:spcPct val="0"/>
                </a:spcAft>
              </a:pPr>
              <a:t>‹#›</a:t>
            </a:fld>
            <a:endParaRPr kumimoji="1" lang="en-US" altLang="en-US">
              <a:latin typeface="Arial" panose="020B0604020202020204" pitchFamily="34" charset="0"/>
            </a:endParaRPr>
          </a:p>
        </p:txBody>
      </p:sp>
    </p:spTree>
    <p:extLst>
      <p:ext uri="{BB962C8B-B14F-4D97-AF65-F5344CB8AC3E}">
        <p14:creationId xmlns:p14="http://schemas.microsoft.com/office/powerpoint/2010/main" val="3526416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eaLnBrk="0" fontAlgn="base" hangingPunct="0">
              <a:spcBef>
                <a:spcPct val="0"/>
              </a:spcBef>
              <a:spcAft>
                <a:spcPct val="0"/>
              </a:spcAft>
              <a:defRPr/>
            </a:pPr>
            <a:fld id="{1E01F3C8-49CA-43C6-A910-2832DFCA936F}" type="datetimeFigureOut">
              <a:rPr kumimoji="1" lang="en-US" smtClean="0">
                <a:solidFill>
                  <a:prstClr val="black">
                    <a:tint val="75000"/>
                  </a:prstClr>
                </a:solidFill>
                <a:latin typeface="Arial" panose="020B0604020202020204" pitchFamily="34" charset="0"/>
              </a:rPr>
              <a:pPr eaLnBrk="0" fontAlgn="base" hangingPunct="0">
                <a:spcBef>
                  <a:spcPct val="0"/>
                </a:spcBef>
                <a:spcAft>
                  <a:spcPct val="0"/>
                </a:spcAft>
                <a:defRPr/>
              </a:pPr>
              <a:t>17/12/2024</a:t>
            </a:fld>
            <a:endParaRPr kumimoji="1" lang="en-US">
              <a:solidFill>
                <a:prstClr val="black">
                  <a:tint val="75000"/>
                </a:prstClr>
              </a:solidFill>
              <a:latin typeface="Arial" panose="020B0604020202020204" pitchFamily="34" charset="0"/>
            </a:endParaRPr>
          </a:p>
        </p:txBody>
      </p:sp>
      <p:sp>
        <p:nvSpPr>
          <p:cNvPr id="6" name="Footer Placeholder 5"/>
          <p:cNvSpPr>
            <a:spLocks noGrp="1"/>
          </p:cNvSpPr>
          <p:nvPr>
            <p:ph type="ftr" sz="quarter" idx="11"/>
          </p:nvPr>
        </p:nvSpPr>
        <p:spPr/>
        <p:txBody>
          <a:bodyPr/>
          <a:lstStyle>
            <a:lvl1pPr>
              <a:defRPr/>
            </a:lvl1pPr>
          </a:lstStyle>
          <a:p>
            <a:pPr eaLnBrk="0" fontAlgn="base" hangingPunct="0">
              <a:spcBef>
                <a:spcPct val="0"/>
              </a:spcBef>
              <a:spcAft>
                <a:spcPct val="0"/>
              </a:spcAft>
              <a:defRPr/>
            </a:pPr>
            <a:endParaRPr kumimoji="1" lang="en-US">
              <a:solidFill>
                <a:prstClr val="black">
                  <a:tint val="75000"/>
                </a:prstClr>
              </a:solidFill>
              <a:latin typeface="Arial" panose="020B0604020202020204" pitchFamily="34" charset="0"/>
            </a:endParaRPr>
          </a:p>
        </p:txBody>
      </p:sp>
      <p:sp>
        <p:nvSpPr>
          <p:cNvPr id="7" name="Slide Number Placeholder 6"/>
          <p:cNvSpPr>
            <a:spLocks noGrp="1"/>
          </p:cNvSpPr>
          <p:nvPr>
            <p:ph type="sldNum" sz="quarter" idx="12"/>
          </p:nvPr>
        </p:nvSpPr>
        <p:spPr/>
        <p:txBody>
          <a:bodyPr/>
          <a:lstStyle>
            <a:lvl1pPr>
              <a:defRPr/>
            </a:lvl1pPr>
          </a:lstStyle>
          <a:p>
            <a:pPr eaLnBrk="0" fontAlgn="base" hangingPunct="0">
              <a:spcBef>
                <a:spcPct val="0"/>
              </a:spcBef>
              <a:spcAft>
                <a:spcPct val="0"/>
              </a:spcAft>
            </a:pPr>
            <a:fld id="{945882E7-F42F-4527-B0C2-CE74B4945690}" type="slidenum">
              <a:rPr kumimoji="1" lang="en-US" altLang="en-US" smtClean="0">
                <a:latin typeface="Arial" panose="020B0604020202020204" pitchFamily="34" charset="0"/>
              </a:rPr>
              <a:pPr eaLnBrk="0" fontAlgn="base" hangingPunct="0">
                <a:spcBef>
                  <a:spcPct val="0"/>
                </a:spcBef>
                <a:spcAft>
                  <a:spcPct val="0"/>
                </a:spcAft>
              </a:pPr>
              <a:t>‹#›</a:t>
            </a:fld>
            <a:endParaRPr kumimoji="1" lang="en-US" altLang="en-US">
              <a:latin typeface="Arial" panose="020B0604020202020204" pitchFamily="34" charset="0"/>
            </a:endParaRPr>
          </a:p>
        </p:txBody>
      </p:sp>
    </p:spTree>
    <p:extLst>
      <p:ext uri="{BB962C8B-B14F-4D97-AF65-F5344CB8AC3E}">
        <p14:creationId xmlns:p14="http://schemas.microsoft.com/office/powerpoint/2010/main" val="1139229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4BA65007-3524-4A1A-B96A-F1B2568640B1}" type="datetimeFigureOut">
              <a:rPr lang="en-US" smtClean="0"/>
              <a:pPr>
                <a:defRPr/>
              </a:pPr>
              <a:t>17/12/2024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6F62128-B183-4AAD-9678-B5E0FC807398}" type="slidenum">
              <a:rPr lang="en-US" altLang="en-US" smtClean="0"/>
              <a:pPr/>
              <a:t>‹#›</a:t>
            </a:fld>
            <a:endParaRPr lang="en-US" altLang="en-US"/>
          </a:p>
        </p:txBody>
      </p:sp>
    </p:spTree>
    <p:extLst>
      <p:ext uri="{BB962C8B-B14F-4D97-AF65-F5344CB8AC3E}">
        <p14:creationId xmlns:p14="http://schemas.microsoft.com/office/powerpoint/2010/main" val="2365651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eaLnBrk="0" fontAlgn="base" hangingPunct="0">
              <a:spcBef>
                <a:spcPct val="0"/>
              </a:spcBef>
              <a:spcAft>
                <a:spcPct val="0"/>
              </a:spcAft>
              <a:defRPr/>
            </a:pPr>
            <a:fld id="{66925FB1-A4FF-4F32-A6B8-BC207D887489}" type="datetimeFigureOut">
              <a:rPr kumimoji="1" lang="en-US" smtClean="0">
                <a:solidFill>
                  <a:prstClr val="black">
                    <a:tint val="75000"/>
                  </a:prstClr>
                </a:solidFill>
                <a:latin typeface="Arial" panose="020B0604020202020204" pitchFamily="34" charset="0"/>
              </a:rPr>
              <a:pPr eaLnBrk="0" fontAlgn="base" hangingPunct="0">
                <a:spcBef>
                  <a:spcPct val="0"/>
                </a:spcBef>
                <a:spcAft>
                  <a:spcPct val="0"/>
                </a:spcAft>
                <a:defRPr/>
              </a:pPr>
              <a:t>17/12/2024</a:t>
            </a:fld>
            <a:endParaRPr kumimoji="1" lang="en-US">
              <a:solidFill>
                <a:prstClr val="black">
                  <a:tint val="75000"/>
                </a:prstClr>
              </a:solidFill>
              <a:latin typeface="Arial" panose="020B0604020202020204" pitchFamily="34" charset="0"/>
            </a:endParaRPr>
          </a:p>
        </p:txBody>
      </p:sp>
      <p:sp>
        <p:nvSpPr>
          <p:cNvPr id="6" name="Footer Placeholder 5"/>
          <p:cNvSpPr>
            <a:spLocks noGrp="1"/>
          </p:cNvSpPr>
          <p:nvPr>
            <p:ph type="ftr" sz="quarter" idx="11"/>
          </p:nvPr>
        </p:nvSpPr>
        <p:spPr/>
        <p:txBody>
          <a:bodyPr/>
          <a:lstStyle>
            <a:lvl1pPr>
              <a:defRPr/>
            </a:lvl1pPr>
          </a:lstStyle>
          <a:p>
            <a:pPr eaLnBrk="0" fontAlgn="base" hangingPunct="0">
              <a:spcBef>
                <a:spcPct val="0"/>
              </a:spcBef>
              <a:spcAft>
                <a:spcPct val="0"/>
              </a:spcAft>
              <a:defRPr/>
            </a:pPr>
            <a:endParaRPr kumimoji="1" lang="en-US">
              <a:solidFill>
                <a:prstClr val="black">
                  <a:tint val="75000"/>
                </a:prstClr>
              </a:solidFill>
              <a:latin typeface="Arial" panose="020B0604020202020204" pitchFamily="34" charset="0"/>
            </a:endParaRPr>
          </a:p>
        </p:txBody>
      </p:sp>
      <p:sp>
        <p:nvSpPr>
          <p:cNvPr id="7" name="Slide Number Placeholder 6"/>
          <p:cNvSpPr>
            <a:spLocks noGrp="1"/>
          </p:cNvSpPr>
          <p:nvPr>
            <p:ph type="sldNum" sz="quarter" idx="12"/>
          </p:nvPr>
        </p:nvSpPr>
        <p:spPr/>
        <p:txBody>
          <a:bodyPr/>
          <a:lstStyle>
            <a:lvl1pPr>
              <a:defRPr/>
            </a:lvl1pPr>
          </a:lstStyle>
          <a:p>
            <a:pPr eaLnBrk="0" fontAlgn="base" hangingPunct="0">
              <a:spcBef>
                <a:spcPct val="0"/>
              </a:spcBef>
              <a:spcAft>
                <a:spcPct val="0"/>
              </a:spcAft>
            </a:pPr>
            <a:fld id="{D40F0C58-CB4A-4F47-B1D3-6236159FCBCC}" type="slidenum">
              <a:rPr kumimoji="1" lang="en-US" altLang="en-US" smtClean="0">
                <a:latin typeface="Arial" panose="020B0604020202020204" pitchFamily="34" charset="0"/>
              </a:rPr>
              <a:pPr eaLnBrk="0" fontAlgn="base" hangingPunct="0">
                <a:spcBef>
                  <a:spcPct val="0"/>
                </a:spcBef>
                <a:spcAft>
                  <a:spcPct val="0"/>
                </a:spcAft>
              </a:pPr>
              <a:t>‹#›</a:t>
            </a:fld>
            <a:endParaRPr kumimoji="1" lang="en-US" altLang="en-US">
              <a:latin typeface="Arial" panose="020B0604020202020204" pitchFamily="34" charset="0"/>
            </a:endParaRPr>
          </a:p>
        </p:txBody>
      </p:sp>
    </p:spTree>
    <p:extLst>
      <p:ext uri="{BB962C8B-B14F-4D97-AF65-F5344CB8AC3E}">
        <p14:creationId xmlns:p14="http://schemas.microsoft.com/office/powerpoint/2010/main" val="942920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03F3E870-1819-4B3D-BD5A-5FC73644125D}" type="datetimeFigureOut">
              <a:rPr kumimoji="1" lang="en-US" smtClean="0">
                <a:solidFill>
                  <a:prstClr val="black">
                    <a:tint val="75000"/>
                  </a:prstClr>
                </a:solidFill>
                <a:latin typeface="Arial" panose="020B0604020202020204" pitchFamily="34" charset="0"/>
              </a:rPr>
              <a:pPr eaLnBrk="0" fontAlgn="base" hangingPunct="0">
                <a:spcBef>
                  <a:spcPct val="0"/>
                </a:spcBef>
                <a:spcAft>
                  <a:spcPct val="0"/>
                </a:spcAft>
                <a:defRPr/>
              </a:pPr>
              <a:t>17/12/2024</a:t>
            </a:fld>
            <a:endParaRPr kumimoji="1" 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kumimoji="1" 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DB343A61-F415-4A9D-B40C-CB4BEB63CBD1}" type="slidenum">
              <a:rPr kumimoji="1" lang="en-US" altLang="en-US" smtClean="0">
                <a:latin typeface="Arial" panose="020B0604020202020204" pitchFamily="34" charset="0"/>
              </a:rPr>
              <a:pPr eaLnBrk="0" fontAlgn="base" hangingPunct="0">
                <a:spcBef>
                  <a:spcPct val="0"/>
                </a:spcBef>
                <a:spcAft>
                  <a:spcPct val="0"/>
                </a:spcAft>
              </a:pPr>
              <a:t>‹#›</a:t>
            </a:fld>
            <a:endParaRPr kumimoji="1" lang="en-US" altLang="en-US">
              <a:latin typeface="Arial" panose="020B0604020202020204" pitchFamily="34" charset="0"/>
            </a:endParaRPr>
          </a:p>
        </p:txBody>
      </p:sp>
    </p:spTree>
    <p:extLst>
      <p:ext uri="{BB962C8B-B14F-4D97-AF65-F5344CB8AC3E}">
        <p14:creationId xmlns:p14="http://schemas.microsoft.com/office/powerpoint/2010/main" val="2102931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F0D9FCA6-97DA-41E5-A798-F054CACF1923}" type="datetimeFigureOut">
              <a:rPr kumimoji="1" lang="en-US" smtClean="0">
                <a:solidFill>
                  <a:prstClr val="black">
                    <a:tint val="75000"/>
                  </a:prstClr>
                </a:solidFill>
                <a:latin typeface="Arial" panose="020B0604020202020204" pitchFamily="34" charset="0"/>
              </a:rPr>
              <a:pPr eaLnBrk="0" fontAlgn="base" hangingPunct="0">
                <a:spcBef>
                  <a:spcPct val="0"/>
                </a:spcBef>
                <a:spcAft>
                  <a:spcPct val="0"/>
                </a:spcAft>
                <a:defRPr/>
              </a:pPr>
              <a:t>17/12/2024</a:t>
            </a:fld>
            <a:endParaRPr kumimoji="1" 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kumimoji="1" 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06672E6A-F4AA-4F45-AE1D-F22036FB5764}" type="slidenum">
              <a:rPr kumimoji="1" lang="en-US" altLang="en-US" smtClean="0">
                <a:latin typeface="Arial" panose="020B0604020202020204" pitchFamily="34" charset="0"/>
              </a:rPr>
              <a:pPr eaLnBrk="0" fontAlgn="base" hangingPunct="0">
                <a:spcBef>
                  <a:spcPct val="0"/>
                </a:spcBef>
                <a:spcAft>
                  <a:spcPct val="0"/>
                </a:spcAft>
              </a:pPr>
              <a:t>‹#›</a:t>
            </a:fld>
            <a:endParaRPr kumimoji="1" lang="en-US" altLang="en-US">
              <a:latin typeface="Arial" panose="020B0604020202020204" pitchFamily="34" charset="0"/>
            </a:endParaRPr>
          </a:p>
        </p:txBody>
      </p:sp>
    </p:spTree>
    <p:extLst>
      <p:ext uri="{BB962C8B-B14F-4D97-AF65-F5344CB8AC3E}">
        <p14:creationId xmlns:p14="http://schemas.microsoft.com/office/powerpoint/2010/main" val="29808592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Picture Placeholder 8"/>
          <p:cNvSpPr>
            <a:spLocks noGrp="1"/>
          </p:cNvSpPr>
          <p:nvPr>
            <p:ph type="pic" sz="quarter" idx="13"/>
          </p:nvPr>
        </p:nvSpPr>
        <p:spPr>
          <a:xfrm>
            <a:off x="0" y="1197611"/>
            <a:ext cx="12192000" cy="3450425"/>
          </a:xfrm>
          <a:custGeom>
            <a:avLst/>
            <a:gdLst>
              <a:gd name="connsiteX0" fmla="*/ 0 w 12192000"/>
              <a:gd name="connsiteY0" fmla="*/ 0 h 3450425"/>
              <a:gd name="connsiteX1" fmla="*/ 12192000 w 12192000"/>
              <a:gd name="connsiteY1" fmla="*/ 0 h 3450425"/>
              <a:gd name="connsiteX2" fmla="*/ 12192000 w 12192000"/>
              <a:gd name="connsiteY2" fmla="*/ 3450425 h 3450425"/>
              <a:gd name="connsiteX3" fmla="*/ 0 w 12192000"/>
              <a:gd name="connsiteY3" fmla="*/ 3450425 h 3450425"/>
            </a:gdLst>
            <a:ahLst/>
            <a:cxnLst>
              <a:cxn ang="0">
                <a:pos x="connsiteX0" y="connsiteY0"/>
              </a:cxn>
              <a:cxn ang="0">
                <a:pos x="connsiteX1" y="connsiteY1"/>
              </a:cxn>
              <a:cxn ang="0">
                <a:pos x="connsiteX2" y="connsiteY2"/>
              </a:cxn>
              <a:cxn ang="0">
                <a:pos x="connsiteX3" y="connsiteY3"/>
              </a:cxn>
            </a:cxnLst>
            <a:rect l="l" t="t" r="r" b="b"/>
            <a:pathLst>
              <a:path w="12192000" h="3450425">
                <a:moveTo>
                  <a:pt x="0" y="0"/>
                </a:moveTo>
                <a:lnTo>
                  <a:pt x="12192000" y="0"/>
                </a:lnTo>
                <a:lnTo>
                  <a:pt x="12192000" y="3450425"/>
                </a:lnTo>
                <a:lnTo>
                  <a:pt x="0" y="3450425"/>
                </a:lnTo>
                <a:close/>
              </a:path>
            </a:pathLst>
          </a:custGeom>
        </p:spPr>
        <p:txBody>
          <a:bodyPr rtlCol="0">
            <a:noAutofit/>
          </a:bodyPr>
          <a:lstStyle/>
          <a:p>
            <a:pPr lvl="0"/>
            <a:endParaRPr lang="en-US" noProof="0"/>
          </a:p>
        </p:txBody>
      </p:sp>
      <p:sp>
        <p:nvSpPr>
          <p:cNvPr id="4" name="Date Placeholder 2"/>
          <p:cNvSpPr>
            <a:spLocks noGrp="1"/>
          </p:cNvSpPr>
          <p:nvPr>
            <p:ph type="dt" sz="half" idx="14"/>
          </p:nvPr>
        </p:nvSpPr>
        <p:spPr/>
        <p:txBody>
          <a:bodyPr/>
          <a:lstStyle>
            <a:lvl1pPr>
              <a:defRPr>
                <a:solidFill>
                  <a:srgbClr val="2C2C2C"/>
                </a:solidFill>
              </a:defRPr>
            </a:lvl1pPr>
          </a:lstStyle>
          <a:p>
            <a:pPr eaLnBrk="0" fontAlgn="base" hangingPunct="0">
              <a:spcBef>
                <a:spcPct val="0"/>
              </a:spcBef>
              <a:spcAft>
                <a:spcPct val="0"/>
              </a:spcAft>
              <a:defRPr/>
            </a:pPr>
            <a:fld id="{D140DDA1-5F31-43BA-AB70-5F0B4F440CC1}" type="datetime1">
              <a:rPr kumimoji="1" lang="en-US" smtClean="0">
                <a:latin typeface="Arial" panose="020B0604020202020204" pitchFamily="34" charset="0"/>
              </a:rPr>
              <a:pPr eaLnBrk="0" fontAlgn="base" hangingPunct="0">
                <a:spcBef>
                  <a:spcPct val="0"/>
                </a:spcBef>
                <a:spcAft>
                  <a:spcPct val="0"/>
                </a:spcAft>
                <a:defRPr/>
              </a:pPr>
              <a:t>17/12/2024</a:t>
            </a:fld>
            <a:endParaRPr kumimoji="1" lang="en-US">
              <a:latin typeface="Arial" panose="020B0604020202020204" pitchFamily="34" charset="0"/>
            </a:endParaRPr>
          </a:p>
        </p:txBody>
      </p:sp>
      <p:sp>
        <p:nvSpPr>
          <p:cNvPr id="5" name="Footer Placeholder 3"/>
          <p:cNvSpPr>
            <a:spLocks noGrp="1"/>
          </p:cNvSpPr>
          <p:nvPr>
            <p:ph type="ftr" sz="quarter" idx="15"/>
          </p:nvPr>
        </p:nvSpPr>
        <p:spPr/>
        <p:txBody>
          <a:bodyPr/>
          <a:lstStyle>
            <a:lvl1pPr>
              <a:defRPr>
                <a:solidFill>
                  <a:srgbClr val="2C2C2C"/>
                </a:solidFill>
              </a:defRPr>
            </a:lvl1pPr>
          </a:lstStyle>
          <a:p>
            <a:pPr eaLnBrk="0" fontAlgn="base" hangingPunct="0">
              <a:spcBef>
                <a:spcPct val="0"/>
              </a:spcBef>
              <a:spcAft>
                <a:spcPct val="0"/>
              </a:spcAft>
              <a:defRPr/>
            </a:pPr>
            <a:endParaRPr kumimoji="1" lang="en-US">
              <a:latin typeface="Arial" panose="020B0604020202020204" pitchFamily="34" charset="0"/>
            </a:endParaRPr>
          </a:p>
        </p:txBody>
      </p:sp>
      <p:sp>
        <p:nvSpPr>
          <p:cNvPr id="6" name="Slide Number Placeholder 4"/>
          <p:cNvSpPr>
            <a:spLocks noGrp="1"/>
          </p:cNvSpPr>
          <p:nvPr>
            <p:ph type="sldNum" sz="quarter" idx="16"/>
          </p:nvPr>
        </p:nvSpPr>
        <p:spPr/>
        <p:txBody>
          <a:bodyPr/>
          <a:lstStyle>
            <a:lvl1pPr>
              <a:defRPr>
                <a:solidFill>
                  <a:srgbClr val="17A086"/>
                </a:solidFill>
              </a:defRPr>
            </a:lvl1pPr>
          </a:lstStyle>
          <a:p>
            <a:pPr eaLnBrk="0" fontAlgn="base" hangingPunct="0">
              <a:spcBef>
                <a:spcPct val="0"/>
              </a:spcBef>
              <a:spcAft>
                <a:spcPct val="0"/>
              </a:spcAft>
            </a:pPr>
            <a:fld id="{EDE4442A-D6DA-4606-A615-1D3A0924DF1E}" type="slidenum">
              <a:rPr kumimoji="1" lang="en-US" altLang="en-US" smtClean="0">
                <a:latin typeface="Arial" panose="020B0604020202020204" pitchFamily="34" charset="0"/>
              </a:rPr>
              <a:pPr eaLnBrk="0" fontAlgn="base" hangingPunct="0">
                <a:spcBef>
                  <a:spcPct val="0"/>
                </a:spcBef>
                <a:spcAft>
                  <a:spcPct val="0"/>
                </a:spcAft>
              </a:pPr>
              <a:t>‹#›</a:t>
            </a:fld>
            <a:endParaRPr kumimoji="1" lang="en-US" altLang="en-US">
              <a:latin typeface="Arial" panose="020B0604020202020204" pitchFamily="34" charset="0"/>
            </a:endParaRPr>
          </a:p>
        </p:txBody>
      </p:sp>
    </p:spTree>
    <p:extLst>
      <p:ext uri="{BB962C8B-B14F-4D97-AF65-F5344CB8AC3E}">
        <p14:creationId xmlns:p14="http://schemas.microsoft.com/office/powerpoint/2010/main" val="25649056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Picture Placeholder 8"/>
          <p:cNvSpPr>
            <a:spLocks noGrp="1"/>
          </p:cNvSpPr>
          <p:nvPr>
            <p:ph type="pic" sz="quarter" idx="13"/>
          </p:nvPr>
        </p:nvSpPr>
        <p:spPr>
          <a:xfrm>
            <a:off x="2" y="1161742"/>
            <a:ext cx="3460652" cy="5206130"/>
          </a:xfrm>
          <a:custGeom>
            <a:avLst/>
            <a:gdLst>
              <a:gd name="connsiteX0" fmla="*/ 0 w 3460652"/>
              <a:gd name="connsiteY0" fmla="*/ 0 h 5206130"/>
              <a:gd name="connsiteX1" fmla="*/ 3460652 w 3460652"/>
              <a:gd name="connsiteY1" fmla="*/ 0 h 5206130"/>
              <a:gd name="connsiteX2" fmla="*/ 3460652 w 3460652"/>
              <a:gd name="connsiteY2" fmla="*/ 5206130 h 5206130"/>
              <a:gd name="connsiteX3" fmla="*/ 0 w 3460652"/>
              <a:gd name="connsiteY3" fmla="*/ 5206130 h 5206130"/>
            </a:gdLst>
            <a:ahLst/>
            <a:cxnLst>
              <a:cxn ang="0">
                <a:pos x="connsiteX0" y="connsiteY0"/>
              </a:cxn>
              <a:cxn ang="0">
                <a:pos x="connsiteX1" y="connsiteY1"/>
              </a:cxn>
              <a:cxn ang="0">
                <a:pos x="connsiteX2" y="connsiteY2"/>
              </a:cxn>
              <a:cxn ang="0">
                <a:pos x="connsiteX3" y="connsiteY3"/>
              </a:cxn>
            </a:cxnLst>
            <a:rect l="l" t="t" r="r" b="b"/>
            <a:pathLst>
              <a:path w="3460652" h="5206130">
                <a:moveTo>
                  <a:pt x="0" y="0"/>
                </a:moveTo>
                <a:lnTo>
                  <a:pt x="3460652" y="0"/>
                </a:lnTo>
                <a:lnTo>
                  <a:pt x="3460652" y="5206130"/>
                </a:lnTo>
                <a:lnTo>
                  <a:pt x="0" y="5206130"/>
                </a:lnTo>
                <a:close/>
              </a:path>
            </a:pathLst>
          </a:custGeom>
        </p:spPr>
        <p:txBody>
          <a:bodyPr rtlCol="0">
            <a:noAutofit/>
          </a:bodyPr>
          <a:lstStyle/>
          <a:p>
            <a:pPr lvl="0"/>
            <a:endParaRPr lang="en-US" noProof="0"/>
          </a:p>
        </p:txBody>
      </p:sp>
      <p:sp>
        <p:nvSpPr>
          <p:cNvPr id="4" name="Date Placeholder 2"/>
          <p:cNvSpPr>
            <a:spLocks noGrp="1"/>
          </p:cNvSpPr>
          <p:nvPr>
            <p:ph type="dt" sz="half" idx="14"/>
          </p:nvPr>
        </p:nvSpPr>
        <p:spPr/>
        <p:txBody>
          <a:bodyPr/>
          <a:lstStyle>
            <a:lvl1pPr>
              <a:defRPr>
                <a:solidFill>
                  <a:srgbClr val="2C2C2C"/>
                </a:solidFill>
              </a:defRPr>
            </a:lvl1pPr>
          </a:lstStyle>
          <a:p>
            <a:pPr eaLnBrk="0" fontAlgn="base" hangingPunct="0">
              <a:spcBef>
                <a:spcPct val="0"/>
              </a:spcBef>
              <a:spcAft>
                <a:spcPct val="0"/>
              </a:spcAft>
              <a:defRPr/>
            </a:pPr>
            <a:fld id="{D140DDA1-5F31-43BA-AB70-5F0B4F440CC1}" type="datetime1">
              <a:rPr kumimoji="1" lang="en-US" smtClean="0">
                <a:latin typeface="Arial" panose="020B0604020202020204" pitchFamily="34" charset="0"/>
              </a:rPr>
              <a:pPr eaLnBrk="0" fontAlgn="base" hangingPunct="0">
                <a:spcBef>
                  <a:spcPct val="0"/>
                </a:spcBef>
                <a:spcAft>
                  <a:spcPct val="0"/>
                </a:spcAft>
                <a:defRPr/>
              </a:pPr>
              <a:t>17/12/2024</a:t>
            </a:fld>
            <a:endParaRPr kumimoji="1" lang="en-US">
              <a:latin typeface="Arial" panose="020B0604020202020204" pitchFamily="34" charset="0"/>
            </a:endParaRPr>
          </a:p>
        </p:txBody>
      </p:sp>
      <p:sp>
        <p:nvSpPr>
          <p:cNvPr id="5" name="Footer Placeholder 3"/>
          <p:cNvSpPr>
            <a:spLocks noGrp="1"/>
          </p:cNvSpPr>
          <p:nvPr>
            <p:ph type="ftr" sz="quarter" idx="15"/>
          </p:nvPr>
        </p:nvSpPr>
        <p:spPr/>
        <p:txBody>
          <a:bodyPr/>
          <a:lstStyle>
            <a:lvl1pPr>
              <a:defRPr>
                <a:solidFill>
                  <a:srgbClr val="2C2C2C"/>
                </a:solidFill>
              </a:defRPr>
            </a:lvl1pPr>
          </a:lstStyle>
          <a:p>
            <a:pPr eaLnBrk="0" fontAlgn="base" hangingPunct="0">
              <a:spcBef>
                <a:spcPct val="0"/>
              </a:spcBef>
              <a:spcAft>
                <a:spcPct val="0"/>
              </a:spcAft>
              <a:defRPr/>
            </a:pPr>
            <a:endParaRPr kumimoji="1" lang="en-US">
              <a:latin typeface="Arial" panose="020B0604020202020204" pitchFamily="34" charset="0"/>
            </a:endParaRPr>
          </a:p>
        </p:txBody>
      </p:sp>
      <p:sp>
        <p:nvSpPr>
          <p:cNvPr id="6" name="Slide Number Placeholder 4"/>
          <p:cNvSpPr>
            <a:spLocks noGrp="1"/>
          </p:cNvSpPr>
          <p:nvPr>
            <p:ph type="sldNum" sz="quarter" idx="16"/>
          </p:nvPr>
        </p:nvSpPr>
        <p:spPr/>
        <p:txBody>
          <a:bodyPr/>
          <a:lstStyle>
            <a:lvl1pPr>
              <a:defRPr>
                <a:solidFill>
                  <a:srgbClr val="17A086"/>
                </a:solidFill>
              </a:defRPr>
            </a:lvl1pPr>
          </a:lstStyle>
          <a:p>
            <a:pPr eaLnBrk="0" fontAlgn="base" hangingPunct="0">
              <a:spcBef>
                <a:spcPct val="0"/>
              </a:spcBef>
              <a:spcAft>
                <a:spcPct val="0"/>
              </a:spcAft>
            </a:pPr>
            <a:fld id="{0BC036AA-3D10-4B64-81AD-BC0C3C379A94}" type="slidenum">
              <a:rPr kumimoji="1" lang="en-US" altLang="en-US" smtClean="0">
                <a:latin typeface="Arial" panose="020B0604020202020204" pitchFamily="34" charset="0"/>
              </a:rPr>
              <a:pPr eaLnBrk="0" fontAlgn="base" hangingPunct="0">
                <a:spcBef>
                  <a:spcPct val="0"/>
                </a:spcBef>
                <a:spcAft>
                  <a:spcPct val="0"/>
                </a:spcAft>
              </a:pPr>
              <a:t>‹#›</a:t>
            </a:fld>
            <a:endParaRPr kumimoji="1" lang="en-US" altLang="en-US">
              <a:latin typeface="Arial" panose="020B0604020202020204" pitchFamily="34" charset="0"/>
            </a:endParaRPr>
          </a:p>
        </p:txBody>
      </p:sp>
    </p:spTree>
    <p:extLst>
      <p:ext uri="{BB962C8B-B14F-4D97-AF65-F5344CB8AC3E}">
        <p14:creationId xmlns:p14="http://schemas.microsoft.com/office/powerpoint/2010/main" val="34420288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Picture Placeholder 8"/>
          <p:cNvSpPr>
            <a:spLocks noGrp="1"/>
          </p:cNvSpPr>
          <p:nvPr>
            <p:ph type="pic" sz="quarter" idx="13"/>
          </p:nvPr>
        </p:nvSpPr>
        <p:spPr>
          <a:xfrm>
            <a:off x="-2287" y="1030931"/>
            <a:ext cx="12198096" cy="5404104"/>
          </a:xfrm>
          <a:custGeom>
            <a:avLst/>
            <a:gdLst>
              <a:gd name="connsiteX0" fmla="*/ 0 w 12198096"/>
              <a:gd name="connsiteY0" fmla="*/ 0 h 5404104"/>
              <a:gd name="connsiteX1" fmla="*/ 12198096 w 12198096"/>
              <a:gd name="connsiteY1" fmla="*/ 0 h 5404104"/>
              <a:gd name="connsiteX2" fmla="*/ 12198096 w 12198096"/>
              <a:gd name="connsiteY2" fmla="*/ 5404104 h 5404104"/>
              <a:gd name="connsiteX3" fmla="*/ 0 w 12198096"/>
              <a:gd name="connsiteY3" fmla="*/ 5404104 h 5404104"/>
            </a:gdLst>
            <a:ahLst/>
            <a:cxnLst>
              <a:cxn ang="0">
                <a:pos x="connsiteX0" y="connsiteY0"/>
              </a:cxn>
              <a:cxn ang="0">
                <a:pos x="connsiteX1" y="connsiteY1"/>
              </a:cxn>
              <a:cxn ang="0">
                <a:pos x="connsiteX2" y="connsiteY2"/>
              </a:cxn>
              <a:cxn ang="0">
                <a:pos x="connsiteX3" y="connsiteY3"/>
              </a:cxn>
            </a:cxnLst>
            <a:rect l="l" t="t" r="r" b="b"/>
            <a:pathLst>
              <a:path w="12198096" h="5404104">
                <a:moveTo>
                  <a:pt x="0" y="0"/>
                </a:moveTo>
                <a:lnTo>
                  <a:pt x="12198096" y="0"/>
                </a:lnTo>
                <a:lnTo>
                  <a:pt x="12198096" y="5404104"/>
                </a:lnTo>
                <a:lnTo>
                  <a:pt x="0" y="5404104"/>
                </a:lnTo>
                <a:close/>
              </a:path>
            </a:pathLst>
          </a:custGeom>
        </p:spPr>
        <p:txBody>
          <a:bodyPr rtlCol="0">
            <a:noAutofit/>
          </a:bodyPr>
          <a:lstStyle/>
          <a:p>
            <a:pPr lvl="0"/>
            <a:endParaRPr lang="en-US" noProof="0"/>
          </a:p>
        </p:txBody>
      </p:sp>
      <p:sp>
        <p:nvSpPr>
          <p:cNvPr id="4" name="Date Placeholder 2"/>
          <p:cNvSpPr>
            <a:spLocks noGrp="1"/>
          </p:cNvSpPr>
          <p:nvPr>
            <p:ph type="dt" sz="half" idx="14"/>
          </p:nvPr>
        </p:nvSpPr>
        <p:spPr/>
        <p:txBody>
          <a:bodyPr/>
          <a:lstStyle>
            <a:lvl1pPr>
              <a:defRPr>
                <a:solidFill>
                  <a:srgbClr val="2C2C2C"/>
                </a:solidFill>
              </a:defRPr>
            </a:lvl1pPr>
          </a:lstStyle>
          <a:p>
            <a:pPr eaLnBrk="0" fontAlgn="base" hangingPunct="0">
              <a:spcBef>
                <a:spcPct val="0"/>
              </a:spcBef>
              <a:spcAft>
                <a:spcPct val="0"/>
              </a:spcAft>
              <a:defRPr/>
            </a:pPr>
            <a:fld id="{D140DDA1-5F31-43BA-AB70-5F0B4F440CC1}" type="datetime1">
              <a:rPr kumimoji="1" lang="en-US" smtClean="0">
                <a:latin typeface="Arial" panose="020B0604020202020204" pitchFamily="34" charset="0"/>
              </a:rPr>
              <a:pPr eaLnBrk="0" fontAlgn="base" hangingPunct="0">
                <a:spcBef>
                  <a:spcPct val="0"/>
                </a:spcBef>
                <a:spcAft>
                  <a:spcPct val="0"/>
                </a:spcAft>
                <a:defRPr/>
              </a:pPr>
              <a:t>17/12/2024</a:t>
            </a:fld>
            <a:endParaRPr kumimoji="1" lang="en-US">
              <a:latin typeface="Arial" panose="020B0604020202020204" pitchFamily="34" charset="0"/>
            </a:endParaRPr>
          </a:p>
        </p:txBody>
      </p:sp>
      <p:sp>
        <p:nvSpPr>
          <p:cNvPr id="5" name="Footer Placeholder 3"/>
          <p:cNvSpPr>
            <a:spLocks noGrp="1"/>
          </p:cNvSpPr>
          <p:nvPr>
            <p:ph type="ftr" sz="quarter" idx="15"/>
          </p:nvPr>
        </p:nvSpPr>
        <p:spPr/>
        <p:txBody>
          <a:bodyPr/>
          <a:lstStyle>
            <a:lvl1pPr>
              <a:defRPr>
                <a:solidFill>
                  <a:srgbClr val="2C2C2C"/>
                </a:solidFill>
              </a:defRPr>
            </a:lvl1pPr>
          </a:lstStyle>
          <a:p>
            <a:pPr eaLnBrk="0" fontAlgn="base" hangingPunct="0">
              <a:spcBef>
                <a:spcPct val="0"/>
              </a:spcBef>
              <a:spcAft>
                <a:spcPct val="0"/>
              </a:spcAft>
              <a:defRPr/>
            </a:pPr>
            <a:endParaRPr kumimoji="1" lang="en-US">
              <a:latin typeface="Arial" panose="020B0604020202020204" pitchFamily="34" charset="0"/>
            </a:endParaRPr>
          </a:p>
        </p:txBody>
      </p:sp>
      <p:sp>
        <p:nvSpPr>
          <p:cNvPr id="6" name="Slide Number Placeholder 4"/>
          <p:cNvSpPr>
            <a:spLocks noGrp="1"/>
          </p:cNvSpPr>
          <p:nvPr>
            <p:ph type="sldNum" sz="quarter" idx="16"/>
          </p:nvPr>
        </p:nvSpPr>
        <p:spPr/>
        <p:txBody>
          <a:bodyPr/>
          <a:lstStyle>
            <a:lvl1pPr>
              <a:defRPr>
                <a:solidFill>
                  <a:srgbClr val="17A086"/>
                </a:solidFill>
              </a:defRPr>
            </a:lvl1pPr>
          </a:lstStyle>
          <a:p>
            <a:pPr eaLnBrk="0" fontAlgn="base" hangingPunct="0">
              <a:spcBef>
                <a:spcPct val="0"/>
              </a:spcBef>
              <a:spcAft>
                <a:spcPct val="0"/>
              </a:spcAft>
            </a:pPr>
            <a:fld id="{DC8F747A-AC3D-4D11-9FB8-1CFE238FE4EE}" type="slidenum">
              <a:rPr kumimoji="1" lang="en-US" altLang="en-US" smtClean="0">
                <a:latin typeface="Arial" panose="020B0604020202020204" pitchFamily="34" charset="0"/>
              </a:rPr>
              <a:pPr eaLnBrk="0" fontAlgn="base" hangingPunct="0">
                <a:spcBef>
                  <a:spcPct val="0"/>
                </a:spcBef>
                <a:spcAft>
                  <a:spcPct val="0"/>
                </a:spcAft>
              </a:pPr>
              <a:t>‹#›</a:t>
            </a:fld>
            <a:endParaRPr kumimoji="1" lang="en-US" altLang="en-US">
              <a:latin typeface="Arial" panose="020B0604020202020204" pitchFamily="34" charset="0"/>
            </a:endParaRPr>
          </a:p>
        </p:txBody>
      </p:sp>
    </p:spTree>
    <p:extLst>
      <p:ext uri="{BB962C8B-B14F-4D97-AF65-F5344CB8AC3E}">
        <p14:creationId xmlns:p14="http://schemas.microsoft.com/office/powerpoint/2010/main" val="7395278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Picture Placeholder 8"/>
          <p:cNvSpPr>
            <a:spLocks noGrp="1"/>
          </p:cNvSpPr>
          <p:nvPr>
            <p:ph type="pic" sz="quarter" idx="13"/>
          </p:nvPr>
        </p:nvSpPr>
        <p:spPr>
          <a:xfrm>
            <a:off x="3281996" y="1142747"/>
            <a:ext cx="8910015" cy="5303520"/>
          </a:xfrm>
          <a:custGeom>
            <a:avLst/>
            <a:gdLst>
              <a:gd name="connsiteX0" fmla="*/ 0 w 8910015"/>
              <a:gd name="connsiteY0" fmla="*/ 0 h 5303520"/>
              <a:gd name="connsiteX1" fmla="*/ 8910015 w 8910015"/>
              <a:gd name="connsiteY1" fmla="*/ 0 h 5303520"/>
              <a:gd name="connsiteX2" fmla="*/ 8910015 w 8910015"/>
              <a:gd name="connsiteY2" fmla="*/ 5303520 h 5303520"/>
              <a:gd name="connsiteX3" fmla="*/ 0 w 8910015"/>
              <a:gd name="connsiteY3" fmla="*/ 5303520 h 5303520"/>
            </a:gdLst>
            <a:ahLst/>
            <a:cxnLst>
              <a:cxn ang="0">
                <a:pos x="connsiteX0" y="connsiteY0"/>
              </a:cxn>
              <a:cxn ang="0">
                <a:pos x="connsiteX1" y="connsiteY1"/>
              </a:cxn>
              <a:cxn ang="0">
                <a:pos x="connsiteX2" y="connsiteY2"/>
              </a:cxn>
              <a:cxn ang="0">
                <a:pos x="connsiteX3" y="connsiteY3"/>
              </a:cxn>
            </a:cxnLst>
            <a:rect l="l" t="t" r="r" b="b"/>
            <a:pathLst>
              <a:path w="8910015" h="5303520">
                <a:moveTo>
                  <a:pt x="0" y="0"/>
                </a:moveTo>
                <a:lnTo>
                  <a:pt x="8910015" y="0"/>
                </a:lnTo>
                <a:lnTo>
                  <a:pt x="8910015" y="5303520"/>
                </a:lnTo>
                <a:lnTo>
                  <a:pt x="0" y="5303520"/>
                </a:lnTo>
                <a:close/>
              </a:path>
            </a:pathLst>
          </a:custGeom>
        </p:spPr>
        <p:txBody>
          <a:bodyPr rtlCol="0">
            <a:noAutofit/>
          </a:bodyPr>
          <a:lstStyle/>
          <a:p>
            <a:pPr lvl="0"/>
            <a:endParaRPr lang="en-US" noProof="0"/>
          </a:p>
        </p:txBody>
      </p:sp>
      <p:sp>
        <p:nvSpPr>
          <p:cNvPr id="4" name="Date Placeholder 2"/>
          <p:cNvSpPr>
            <a:spLocks noGrp="1"/>
          </p:cNvSpPr>
          <p:nvPr>
            <p:ph type="dt" sz="half" idx="14"/>
          </p:nvPr>
        </p:nvSpPr>
        <p:spPr/>
        <p:txBody>
          <a:bodyPr/>
          <a:lstStyle>
            <a:lvl1pPr>
              <a:defRPr>
                <a:solidFill>
                  <a:srgbClr val="2C2C2C"/>
                </a:solidFill>
              </a:defRPr>
            </a:lvl1pPr>
          </a:lstStyle>
          <a:p>
            <a:pPr eaLnBrk="0" fontAlgn="base" hangingPunct="0">
              <a:spcBef>
                <a:spcPct val="0"/>
              </a:spcBef>
              <a:spcAft>
                <a:spcPct val="0"/>
              </a:spcAft>
              <a:defRPr/>
            </a:pPr>
            <a:fld id="{D140DDA1-5F31-43BA-AB70-5F0B4F440CC1}" type="datetime1">
              <a:rPr kumimoji="1" lang="en-US" smtClean="0">
                <a:latin typeface="Arial" panose="020B0604020202020204" pitchFamily="34" charset="0"/>
              </a:rPr>
              <a:pPr eaLnBrk="0" fontAlgn="base" hangingPunct="0">
                <a:spcBef>
                  <a:spcPct val="0"/>
                </a:spcBef>
                <a:spcAft>
                  <a:spcPct val="0"/>
                </a:spcAft>
                <a:defRPr/>
              </a:pPr>
              <a:t>17/12/2024</a:t>
            </a:fld>
            <a:endParaRPr kumimoji="1" lang="en-US">
              <a:latin typeface="Arial" panose="020B0604020202020204" pitchFamily="34" charset="0"/>
            </a:endParaRPr>
          </a:p>
        </p:txBody>
      </p:sp>
      <p:sp>
        <p:nvSpPr>
          <p:cNvPr id="5" name="Footer Placeholder 3"/>
          <p:cNvSpPr>
            <a:spLocks noGrp="1"/>
          </p:cNvSpPr>
          <p:nvPr>
            <p:ph type="ftr" sz="quarter" idx="15"/>
          </p:nvPr>
        </p:nvSpPr>
        <p:spPr/>
        <p:txBody>
          <a:bodyPr/>
          <a:lstStyle>
            <a:lvl1pPr>
              <a:defRPr>
                <a:solidFill>
                  <a:srgbClr val="2C2C2C"/>
                </a:solidFill>
              </a:defRPr>
            </a:lvl1pPr>
          </a:lstStyle>
          <a:p>
            <a:pPr eaLnBrk="0" fontAlgn="base" hangingPunct="0">
              <a:spcBef>
                <a:spcPct val="0"/>
              </a:spcBef>
              <a:spcAft>
                <a:spcPct val="0"/>
              </a:spcAft>
              <a:defRPr/>
            </a:pPr>
            <a:endParaRPr kumimoji="1" lang="en-US">
              <a:latin typeface="Arial" panose="020B0604020202020204" pitchFamily="34" charset="0"/>
            </a:endParaRPr>
          </a:p>
        </p:txBody>
      </p:sp>
      <p:sp>
        <p:nvSpPr>
          <p:cNvPr id="6" name="Slide Number Placeholder 4"/>
          <p:cNvSpPr>
            <a:spLocks noGrp="1"/>
          </p:cNvSpPr>
          <p:nvPr>
            <p:ph type="sldNum" sz="quarter" idx="16"/>
          </p:nvPr>
        </p:nvSpPr>
        <p:spPr/>
        <p:txBody>
          <a:bodyPr/>
          <a:lstStyle>
            <a:lvl1pPr>
              <a:defRPr>
                <a:solidFill>
                  <a:srgbClr val="17A086"/>
                </a:solidFill>
              </a:defRPr>
            </a:lvl1pPr>
          </a:lstStyle>
          <a:p>
            <a:pPr eaLnBrk="0" fontAlgn="base" hangingPunct="0">
              <a:spcBef>
                <a:spcPct val="0"/>
              </a:spcBef>
              <a:spcAft>
                <a:spcPct val="0"/>
              </a:spcAft>
            </a:pPr>
            <a:fld id="{E27897D1-03D1-49FC-92DC-B066030C4CFD}" type="slidenum">
              <a:rPr kumimoji="1" lang="en-US" altLang="en-US" smtClean="0">
                <a:latin typeface="Arial" panose="020B0604020202020204" pitchFamily="34" charset="0"/>
              </a:rPr>
              <a:pPr eaLnBrk="0" fontAlgn="base" hangingPunct="0">
                <a:spcBef>
                  <a:spcPct val="0"/>
                </a:spcBef>
                <a:spcAft>
                  <a:spcPct val="0"/>
                </a:spcAft>
              </a:pPr>
              <a:t>‹#›</a:t>
            </a:fld>
            <a:endParaRPr kumimoji="1" lang="en-US" altLang="en-US">
              <a:latin typeface="Arial" panose="020B0604020202020204" pitchFamily="34" charset="0"/>
            </a:endParaRPr>
          </a:p>
        </p:txBody>
      </p:sp>
    </p:spTree>
    <p:extLst>
      <p:ext uri="{BB962C8B-B14F-4D97-AF65-F5344CB8AC3E}">
        <p14:creationId xmlns:p14="http://schemas.microsoft.com/office/powerpoint/2010/main" val="36085598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Picture Placeholder 8"/>
          <p:cNvSpPr>
            <a:spLocks noGrp="1"/>
          </p:cNvSpPr>
          <p:nvPr>
            <p:ph type="pic" sz="quarter" idx="13"/>
          </p:nvPr>
        </p:nvSpPr>
        <p:spPr>
          <a:xfrm>
            <a:off x="0" y="1054855"/>
            <a:ext cx="12192000" cy="5287891"/>
          </a:xfrm>
          <a:custGeom>
            <a:avLst/>
            <a:gdLst>
              <a:gd name="connsiteX0" fmla="*/ 0 w 12192000"/>
              <a:gd name="connsiteY0" fmla="*/ 0 h 5287891"/>
              <a:gd name="connsiteX1" fmla="*/ 12192000 w 12192000"/>
              <a:gd name="connsiteY1" fmla="*/ 0 h 5287891"/>
              <a:gd name="connsiteX2" fmla="*/ 12192000 w 12192000"/>
              <a:gd name="connsiteY2" fmla="*/ 5287891 h 5287891"/>
              <a:gd name="connsiteX3" fmla="*/ 0 w 12192000"/>
              <a:gd name="connsiteY3" fmla="*/ 5287891 h 5287891"/>
            </a:gdLst>
            <a:ahLst/>
            <a:cxnLst>
              <a:cxn ang="0">
                <a:pos x="connsiteX0" y="connsiteY0"/>
              </a:cxn>
              <a:cxn ang="0">
                <a:pos x="connsiteX1" y="connsiteY1"/>
              </a:cxn>
              <a:cxn ang="0">
                <a:pos x="connsiteX2" y="connsiteY2"/>
              </a:cxn>
              <a:cxn ang="0">
                <a:pos x="connsiteX3" y="connsiteY3"/>
              </a:cxn>
            </a:cxnLst>
            <a:rect l="l" t="t" r="r" b="b"/>
            <a:pathLst>
              <a:path w="12192000" h="5287891">
                <a:moveTo>
                  <a:pt x="0" y="0"/>
                </a:moveTo>
                <a:lnTo>
                  <a:pt x="12192000" y="0"/>
                </a:lnTo>
                <a:lnTo>
                  <a:pt x="12192000" y="5287891"/>
                </a:lnTo>
                <a:lnTo>
                  <a:pt x="0" y="5287891"/>
                </a:lnTo>
                <a:close/>
              </a:path>
            </a:pathLst>
          </a:custGeom>
        </p:spPr>
        <p:txBody>
          <a:bodyPr rtlCol="0">
            <a:noAutofit/>
          </a:bodyPr>
          <a:lstStyle/>
          <a:p>
            <a:pPr lvl="0"/>
            <a:endParaRPr lang="en-US" noProof="0"/>
          </a:p>
        </p:txBody>
      </p:sp>
      <p:sp>
        <p:nvSpPr>
          <p:cNvPr id="4" name="Date Placeholder 2"/>
          <p:cNvSpPr>
            <a:spLocks noGrp="1"/>
          </p:cNvSpPr>
          <p:nvPr>
            <p:ph type="dt" sz="half" idx="14"/>
          </p:nvPr>
        </p:nvSpPr>
        <p:spPr/>
        <p:txBody>
          <a:bodyPr/>
          <a:lstStyle>
            <a:lvl1pPr>
              <a:defRPr>
                <a:solidFill>
                  <a:srgbClr val="2C2C2C"/>
                </a:solidFill>
              </a:defRPr>
            </a:lvl1pPr>
          </a:lstStyle>
          <a:p>
            <a:pPr eaLnBrk="0" fontAlgn="base" hangingPunct="0">
              <a:spcBef>
                <a:spcPct val="0"/>
              </a:spcBef>
              <a:spcAft>
                <a:spcPct val="0"/>
              </a:spcAft>
              <a:defRPr/>
            </a:pPr>
            <a:fld id="{D140DDA1-5F31-43BA-AB70-5F0B4F440CC1}" type="datetime1">
              <a:rPr kumimoji="1" lang="en-US" smtClean="0">
                <a:latin typeface="Arial" panose="020B0604020202020204" pitchFamily="34" charset="0"/>
              </a:rPr>
              <a:pPr eaLnBrk="0" fontAlgn="base" hangingPunct="0">
                <a:spcBef>
                  <a:spcPct val="0"/>
                </a:spcBef>
                <a:spcAft>
                  <a:spcPct val="0"/>
                </a:spcAft>
                <a:defRPr/>
              </a:pPr>
              <a:t>17/12/2024</a:t>
            </a:fld>
            <a:endParaRPr kumimoji="1" lang="en-US">
              <a:latin typeface="Arial" panose="020B0604020202020204" pitchFamily="34" charset="0"/>
            </a:endParaRPr>
          </a:p>
        </p:txBody>
      </p:sp>
      <p:sp>
        <p:nvSpPr>
          <p:cNvPr id="5" name="Footer Placeholder 3"/>
          <p:cNvSpPr>
            <a:spLocks noGrp="1"/>
          </p:cNvSpPr>
          <p:nvPr>
            <p:ph type="ftr" sz="quarter" idx="15"/>
          </p:nvPr>
        </p:nvSpPr>
        <p:spPr/>
        <p:txBody>
          <a:bodyPr/>
          <a:lstStyle>
            <a:lvl1pPr>
              <a:defRPr>
                <a:solidFill>
                  <a:srgbClr val="2C2C2C"/>
                </a:solidFill>
              </a:defRPr>
            </a:lvl1pPr>
          </a:lstStyle>
          <a:p>
            <a:pPr eaLnBrk="0" fontAlgn="base" hangingPunct="0">
              <a:spcBef>
                <a:spcPct val="0"/>
              </a:spcBef>
              <a:spcAft>
                <a:spcPct val="0"/>
              </a:spcAft>
              <a:defRPr/>
            </a:pPr>
            <a:endParaRPr kumimoji="1" lang="en-US">
              <a:latin typeface="Arial" panose="020B0604020202020204" pitchFamily="34" charset="0"/>
            </a:endParaRPr>
          </a:p>
        </p:txBody>
      </p:sp>
      <p:sp>
        <p:nvSpPr>
          <p:cNvPr id="6" name="Slide Number Placeholder 4"/>
          <p:cNvSpPr>
            <a:spLocks noGrp="1"/>
          </p:cNvSpPr>
          <p:nvPr>
            <p:ph type="sldNum" sz="quarter" idx="16"/>
          </p:nvPr>
        </p:nvSpPr>
        <p:spPr/>
        <p:txBody>
          <a:bodyPr/>
          <a:lstStyle>
            <a:lvl1pPr>
              <a:defRPr>
                <a:solidFill>
                  <a:srgbClr val="17A086"/>
                </a:solidFill>
              </a:defRPr>
            </a:lvl1pPr>
          </a:lstStyle>
          <a:p>
            <a:pPr eaLnBrk="0" fontAlgn="base" hangingPunct="0">
              <a:spcBef>
                <a:spcPct val="0"/>
              </a:spcBef>
              <a:spcAft>
                <a:spcPct val="0"/>
              </a:spcAft>
            </a:pPr>
            <a:fld id="{A39F9AD9-8591-4BA0-9803-A74968352140}" type="slidenum">
              <a:rPr kumimoji="1" lang="en-US" altLang="en-US" smtClean="0">
                <a:latin typeface="Arial" panose="020B0604020202020204" pitchFamily="34" charset="0"/>
              </a:rPr>
              <a:pPr eaLnBrk="0" fontAlgn="base" hangingPunct="0">
                <a:spcBef>
                  <a:spcPct val="0"/>
                </a:spcBef>
                <a:spcAft>
                  <a:spcPct val="0"/>
                </a:spcAft>
              </a:pPr>
              <a:t>‹#›</a:t>
            </a:fld>
            <a:endParaRPr kumimoji="1" lang="en-US" altLang="en-US">
              <a:latin typeface="Arial" panose="020B0604020202020204" pitchFamily="34" charset="0"/>
            </a:endParaRPr>
          </a:p>
        </p:txBody>
      </p:sp>
    </p:spTree>
    <p:extLst>
      <p:ext uri="{BB962C8B-B14F-4D97-AF65-F5344CB8AC3E}">
        <p14:creationId xmlns:p14="http://schemas.microsoft.com/office/powerpoint/2010/main" val="42600690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Picture Placeholder 8"/>
          <p:cNvSpPr>
            <a:spLocks noGrp="1"/>
          </p:cNvSpPr>
          <p:nvPr>
            <p:ph type="pic" sz="quarter" idx="13"/>
          </p:nvPr>
        </p:nvSpPr>
        <p:spPr>
          <a:xfrm>
            <a:off x="0" y="1088575"/>
            <a:ext cx="12192000" cy="5769429"/>
          </a:xfrm>
          <a:custGeom>
            <a:avLst/>
            <a:gdLst>
              <a:gd name="connsiteX0" fmla="*/ 0 w 12192000"/>
              <a:gd name="connsiteY0" fmla="*/ 0 h 5769429"/>
              <a:gd name="connsiteX1" fmla="*/ 12192000 w 12192000"/>
              <a:gd name="connsiteY1" fmla="*/ 0 h 5769429"/>
              <a:gd name="connsiteX2" fmla="*/ 12192000 w 12192000"/>
              <a:gd name="connsiteY2" fmla="*/ 5769429 h 5769429"/>
              <a:gd name="connsiteX3" fmla="*/ 0 w 12192000"/>
              <a:gd name="connsiteY3" fmla="*/ 5769429 h 5769429"/>
            </a:gdLst>
            <a:ahLst/>
            <a:cxnLst>
              <a:cxn ang="0">
                <a:pos x="connsiteX0" y="connsiteY0"/>
              </a:cxn>
              <a:cxn ang="0">
                <a:pos x="connsiteX1" y="connsiteY1"/>
              </a:cxn>
              <a:cxn ang="0">
                <a:pos x="connsiteX2" y="connsiteY2"/>
              </a:cxn>
              <a:cxn ang="0">
                <a:pos x="connsiteX3" y="connsiteY3"/>
              </a:cxn>
            </a:cxnLst>
            <a:rect l="l" t="t" r="r" b="b"/>
            <a:pathLst>
              <a:path w="12192000" h="5769429">
                <a:moveTo>
                  <a:pt x="0" y="0"/>
                </a:moveTo>
                <a:lnTo>
                  <a:pt x="12192000" y="0"/>
                </a:lnTo>
                <a:lnTo>
                  <a:pt x="12192000" y="5769429"/>
                </a:lnTo>
                <a:lnTo>
                  <a:pt x="0" y="5769429"/>
                </a:lnTo>
                <a:close/>
              </a:path>
            </a:pathLst>
          </a:custGeom>
        </p:spPr>
        <p:txBody>
          <a:bodyPr rtlCol="0">
            <a:noAutofit/>
          </a:bodyPr>
          <a:lstStyle/>
          <a:p>
            <a:pPr lvl="0"/>
            <a:endParaRPr lang="en-US" noProof="0"/>
          </a:p>
        </p:txBody>
      </p:sp>
      <p:sp>
        <p:nvSpPr>
          <p:cNvPr id="4" name="Date Placeholder 2"/>
          <p:cNvSpPr>
            <a:spLocks noGrp="1"/>
          </p:cNvSpPr>
          <p:nvPr>
            <p:ph type="dt" sz="half" idx="14"/>
          </p:nvPr>
        </p:nvSpPr>
        <p:spPr/>
        <p:txBody>
          <a:bodyPr/>
          <a:lstStyle>
            <a:lvl1pPr>
              <a:defRPr>
                <a:solidFill>
                  <a:srgbClr val="2C2C2C"/>
                </a:solidFill>
              </a:defRPr>
            </a:lvl1pPr>
          </a:lstStyle>
          <a:p>
            <a:pPr eaLnBrk="0" fontAlgn="base" hangingPunct="0">
              <a:spcBef>
                <a:spcPct val="0"/>
              </a:spcBef>
              <a:spcAft>
                <a:spcPct val="0"/>
              </a:spcAft>
              <a:defRPr/>
            </a:pPr>
            <a:fld id="{D140DDA1-5F31-43BA-AB70-5F0B4F440CC1}" type="datetime1">
              <a:rPr kumimoji="1" lang="en-US" smtClean="0">
                <a:latin typeface="Arial" panose="020B0604020202020204" pitchFamily="34" charset="0"/>
              </a:rPr>
              <a:pPr eaLnBrk="0" fontAlgn="base" hangingPunct="0">
                <a:spcBef>
                  <a:spcPct val="0"/>
                </a:spcBef>
                <a:spcAft>
                  <a:spcPct val="0"/>
                </a:spcAft>
                <a:defRPr/>
              </a:pPr>
              <a:t>17/12/2024</a:t>
            </a:fld>
            <a:endParaRPr kumimoji="1" lang="en-US">
              <a:latin typeface="Arial" panose="020B0604020202020204" pitchFamily="34" charset="0"/>
            </a:endParaRPr>
          </a:p>
        </p:txBody>
      </p:sp>
      <p:sp>
        <p:nvSpPr>
          <p:cNvPr id="5" name="Footer Placeholder 3"/>
          <p:cNvSpPr>
            <a:spLocks noGrp="1"/>
          </p:cNvSpPr>
          <p:nvPr>
            <p:ph type="ftr" sz="quarter" idx="15"/>
          </p:nvPr>
        </p:nvSpPr>
        <p:spPr/>
        <p:txBody>
          <a:bodyPr/>
          <a:lstStyle>
            <a:lvl1pPr>
              <a:defRPr>
                <a:solidFill>
                  <a:srgbClr val="2C2C2C"/>
                </a:solidFill>
              </a:defRPr>
            </a:lvl1pPr>
          </a:lstStyle>
          <a:p>
            <a:pPr eaLnBrk="0" fontAlgn="base" hangingPunct="0">
              <a:spcBef>
                <a:spcPct val="0"/>
              </a:spcBef>
              <a:spcAft>
                <a:spcPct val="0"/>
              </a:spcAft>
              <a:defRPr/>
            </a:pPr>
            <a:endParaRPr kumimoji="1" lang="en-US">
              <a:latin typeface="Arial" panose="020B0604020202020204" pitchFamily="34" charset="0"/>
            </a:endParaRPr>
          </a:p>
        </p:txBody>
      </p:sp>
      <p:sp>
        <p:nvSpPr>
          <p:cNvPr id="6" name="Slide Number Placeholder 4"/>
          <p:cNvSpPr>
            <a:spLocks noGrp="1"/>
          </p:cNvSpPr>
          <p:nvPr>
            <p:ph type="sldNum" sz="quarter" idx="16"/>
          </p:nvPr>
        </p:nvSpPr>
        <p:spPr/>
        <p:txBody>
          <a:bodyPr/>
          <a:lstStyle>
            <a:lvl1pPr>
              <a:defRPr>
                <a:solidFill>
                  <a:srgbClr val="17A086"/>
                </a:solidFill>
              </a:defRPr>
            </a:lvl1pPr>
          </a:lstStyle>
          <a:p>
            <a:pPr eaLnBrk="0" fontAlgn="base" hangingPunct="0">
              <a:spcBef>
                <a:spcPct val="0"/>
              </a:spcBef>
              <a:spcAft>
                <a:spcPct val="0"/>
              </a:spcAft>
            </a:pPr>
            <a:fld id="{9D37E411-A317-4F97-B266-05326A1585AC}" type="slidenum">
              <a:rPr kumimoji="1" lang="en-US" altLang="en-US" smtClean="0">
                <a:latin typeface="Arial" panose="020B0604020202020204" pitchFamily="34" charset="0"/>
              </a:rPr>
              <a:pPr eaLnBrk="0" fontAlgn="base" hangingPunct="0">
                <a:spcBef>
                  <a:spcPct val="0"/>
                </a:spcBef>
                <a:spcAft>
                  <a:spcPct val="0"/>
                </a:spcAft>
              </a:pPr>
              <a:t>‹#›</a:t>
            </a:fld>
            <a:endParaRPr kumimoji="1" lang="en-US" altLang="en-US">
              <a:latin typeface="Arial" panose="020B0604020202020204" pitchFamily="34" charset="0"/>
            </a:endParaRPr>
          </a:p>
        </p:txBody>
      </p:sp>
    </p:spTree>
    <p:extLst>
      <p:ext uri="{BB962C8B-B14F-4D97-AF65-F5344CB8AC3E}">
        <p14:creationId xmlns:p14="http://schemas.microsoft.com/office/powerpoint/2010/main" val="3078685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10" name=" 9"/>
          <p:cNvSpPr>
            <a:spLocks noGrp="1"/>
          </p:cNvSpPr>
          <p:nvPr>
            <p:ph type="pic" sz="quarter" idx="13"/>
          </p:nvPr>
        </p:nvSpPr>
        <p:spPr>
          <a:xfrm>
            <a:off x="903" y="1765028"/>
            <a:ext cx="5165660" cy="3258581"/>
          </a:xfrm>
          <a:custGeom>
            <a:avLst/>
            <a:gdLst>
              <a:gd name="connsiteX0" fmla="*/ 0 w 5165660"/>
              <a:gd name="connsiteY0" fmla="*/ 0 h 4227754"/>
              <a:gd name="connsiteX1" fmla="*/ 5165660 w 5165660"/>
              <a:gd name="connsiteY1" fmla="*/ 0 h 4227754"/>
              <a:gd name="connsiteX2" fmla="*/ 5053394 w 5165660"/>
              <a:gd name="connsiteY2" fmla="*/ 53780 h 4227754"/>
              <a:gd name="connsiteX3" fmla="*/ 3818568 w 5165660"/>
              <a:gd name="connsiteY3" fmla="*/ 2116938 h 4227754"/>
              <a:gd name="connsiteX4" fmla="*/ 5053394 w 5165660"/>
              <a:gd name="connsiteY4" fmla="*/ 4180097 h 4227754"/>
              <a:gd name="connsiteX5" fmla="*/ 5152880 w 5165660"/>
              <a:gd name="connsiteY5" fmla="*/ 4227754 h 4227754"/>
              <a:gd name="connsiteX6" fmla="*/ 0 w 5165660"/>
              <a:gd name="connsiteY6" fmla="*/ 4227754 h 422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5660" h="4227754">
                <a:moveTo>
                  <a:pt x="0" y="0"/>
                </a:moveTo>
                <a:lnTo>
                  <a:pt x="5165660" y="0"/>
                </a:lnTo>
                <a:lnTo>
                  <a:pt x="5053394" y="53780"/>
                </a:lnTo>
                <a:cubicBezTo>
                  <a:pt x="4317876" y="451109"/>
                  <a:pt x="3818568" y="1226039"/>
                  <a:pt x="3818568" y="2116938"/>
                </a:cubicBezTo>
                <a:cubicBezTo>
                  <a:pt x="3818568" y="3007838"/>
                  <a:pt x="4317876" y="3782767"/>
                  <a:pt x="5053394" y="4180097"/>
                </a:cubicBezTo>
                <a:lnTo>
                  <a:pt x="5152880" y="4227754"/>
                </a:lnTo>
                <a:lnTo>
                  <a:pt x="0" y="4227754"/>
                </a:lnTo>
                <a:close/>
              </a:path>
            </a:pathLst>
          </a:custGeom>
        </p:spPr>
        <p:txBody>
          <a:bodyPr rtlCol="0">
            <a:noAutofit/>
          </a:bodyPr>
          <a:lstStyle/>
          <a:p>
            <a:pPr lvl="0"/>
            <a:endParaRPr lang="en-US" noProof="0"/>
          </a:p>
        </p:txBody>
      </p:sp>
      <p:sp>
        <p:nvSpPr>
          <p:cNvPr id="13" name=" 12"/>
          <p:cNvSpPr>
            <a:spLocks noGrp="1"/>
          </p:cNvSpPr>
          <p:nvPr>
            <p:ph type="pic" sz="quarter" idx="14"/>
          </p:nvPr>
        </p:nvSpPr>
        <p:spPr>
          <a:xfrm>
            <a:off x="7084225" y="1765026"/>
            <a:ext cx="5108735" cy="3327953"/>
          </a:xfrm>
          <a:custGeom>
            <a:avLst/>
            <a:gdLst>
              <a:gd name="connsiteX0" fmla="*/ 0 w 5108735"/>
              <a:gd name="connsiteY0" fmla="*/ 0 h 4227754"/>
              <a:gd name="connsiteX1" fmla="*/ 5108735 w 5108735"/>
              <a:gd name="connsiteY1" fmla="*/ 0 h 4227754"/>
              <a:gd name="connsiteX2" fmla="*/ 5108735 w 5108735"/>
              <a:gd name="connsiteY2" fmla="*/ 4227754 h 4227754"/>
              <a:gd name="connsiteX3" fmla="*/ 12640 w 5108735"/>
              <a:gd name="connsiteY3" fmla="*/ 4227754 h 4227754"/>
              <a:gd name="connsiteX4" fmla="*/ 111029 w 5108735"/>
              <a:gd name="connsiteY4" fmla="*/ 4180097 h 4227754"/>
              <a:gd name="connsiteX5" fmla="*/ 1332247 w 5108735"/>
              <a:gd name="connsiteY5" fmla="*/ 2116938 h 4227754"/>
              <a:gd name="connsiteX6" fmla="*/ 111029 w 5108735"/>
              <a:gd name="connsiteY6" fmla="*/ 53780 h 422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8735" h="4227754">
                <a:moveTo>
                  <a:pt x="0" y="0"/>
                </a:moveTo>
                <a:lnTo>
                  <a:pt x="5108735" y="0"/>
                </a:lnTo>
                <a:lnTo>
                  <a:pt x="5108735" y="4227754"/>
                </a:lnTo>
                <a:lnTo>
                  <a:pt x="12640" y="4227754"/>
                </a:lnTo>
                <a:lnTo>
                  <a:pt x="111029" y="4180097"/>
                </a:lnTo>
                <a:cubicBezTo>
                  <a:pt x="838442" y="3782767"/>
                  <a:pt x="1332247" y="3007838"/>
                  <a:pt x="1332247" y="2116938"/>
                </a:cubicBezTo>
                <a:cubicBezTo>
                  <a:pt x="1332247" y="1226039"/>
                  <a:pt x="838442" y="451109"/>
                  <a:pt x="111029" y="53780"/>
                </a:cubicBezTo>
                <a:close/>
              </a:path>
            </a:pathLst>
          </a:custGeom>
        </p:spPr>
        <p:txBody>
          <a:bodyPr rtlCol="0">
            <a:noAutofit/>
          </a:bodyPr>
          <a:lstStyle/>
          <a:p>
            <a:pPr lvl="0"/>
            <a:endParaRPr lang="en-US" noProof="0"/>
          </a:p>
        </p:txBody>
      </p:sp>
      <p:sp>
        <p:nvSpPr>
          <p:cNvPr id="4" name="Date Placeholder 2"/>
          <p:cNvSpPr>
            <a:spLocks noGrp="1"/>
          </p:cNvSpPr>
          <p:nvPr>
            <p:ph type="dt" sz="half" idx="15"/>
          </p:nvPr>
        </p:nvSpPr>
        <p:spPr/>
        <p:txBody>
          <a:bodyPr/>
          <a:lstStyle>
            <a:lvl1pPr>
              <a:defRPr>
                <a:solidFill>
                  <a:srgbClr val="2C2C2C"/>
                </a:solidFill>
              </a:defRPr>
            </a:lvl1pPr>
          </a:lstStyle>
          <a:p>
            <a:pPr eaLnBrk="0" fontAlgn="base" hangingPunct="0">
              <a:spcBef>
                <a:spcPct val="0"/>
              </a:spcBef>
              <a:spcAft>
                <a:spcPct val="0"/>
              </a:spcAft>
              <a:defRPr/>
            </a:pPr>
            <a:fld id="{D140DDA1-5F31-43BA-AB70-5F0B4F440CC1}" type="datetime1">
              <a:rPr kumimoji="1" lang="en-US" smtClean="0">
                <a:latin typeface="Arial" panose="020B0604020202020204" pitchFamily="34" charset="0"/>
              </a:rPr>
              <a:pPr eaLnBrk="0" fontAlgn="base" hangingPunct="0">
                <a:spcBef>
                  <a:spcPct val="0"/>
                </a:spcBef>
                <a:spcAft>
                  <a:spcPct val="0"/>
                </a:spcAft>
                <a:defRPr/>
              </a:pPr>
              <a:t>17/12/2024</a:t>
            </a:fld>
            <a:endParaRPr kumimoji="1" lang="en-US">
              <a:latin typeface="Arial" panose="020B0604020202020204" pitchFamily="34" charset="0"/>
            </a:endParaRPr>
          </a:p>
        </p:txBody>
      </p:sp>
      <p:sp>
        <p:nvSpPr>
          <p:cNvPr id="5" name="Footer Placeholder 3"/>
          <p:cNvSpPr>
            <a:spLocks noGrp="1"/>
          </p:cNvSpPr>
          <p:nvPr>
            <p:ph type="ftr" sz="quarter" idx="16"/>
          </p:nvPr>
        </p:nvSpPr>
        <p:spPr/>
        <p:txBody>
          <a:bodyPr/>
          <a:lstStyle>
            <a:lvl1pPr>
              <a:defRPr>
                <a:solidFill>
                  <a:srgbClr val="2C2C2C"/>
                </a:solidFill>
              </a:defRPr>
            </a:lvl1pPr>
          </a:lstStyle>
          <a:p>
            <a:pPr eaLnBrk="0" fontAlgn="base" hangingPunct="0">
              <a:spcBef>
                <a:spcPct val="0"/>
              </a:spcBef>
              <a:spcAft>
                <a:spcPct val="0"/>
              </a:spcAft>
              <a:defRPr/>
            </a:pPr>
            <a:endParaRPr kumimoji="1" lang="en-US">
              <a:latin typeface="Arial" panose="020B0604020202020204" pitchFamily="34" charset="0"/>
            </a:endParaRPr>
          </a:p>
        </p:txBody>
      </p:sp>
      <p:sp>
        <p:nvSpPr>
          <p:cNvPr id="6" name="Slide Number Placeholder 4"/>
          <p:cNvSpPr>
            <a:spLocks noGrp="1"/>
          </p:cNvSpPr>
          <p:nvPr>
            <p:ph type="sldNum" sz="quarter" idx="17"/>
          </p:nvPr>
        </p:nvSpPr>
        <p:spPr/>
        <p:txBody>
          <a:bodyPr/>
          <a:lstStyle>
            <a:lvl1pPr>
              <a:defRPr>
                <a:solidFill>
                  <a:srgbClr val="17A086"/>
                </a:solidFill>
              </a:defRPr>
            </a:lvl1pPr>
          </a:lstStyle>
          <a:p>
            <a:pPr eaLnBrk="0" fontAlgn="base" hangingPunct="0">
              <a:spcBef>
                <a:spcPct val="0"/>
              </a:spcBef>
              <a:spcAft>
                <a:spcPct val="0"/>
              </a:spcAft>
            </a:pPr>
            <a:fld id="{6C5651AD-A0B7-482A-9C29-333D211CCB9A}" type="slidenum">
              <a:rPr kumimoji="1" lang="en-US" altLang="en-US" smtClean="0">
                <a:latin typeface="Arial" panose="020B0604020202020204" pitchFamily="34" charset="0"/>
              </a:rPr>
              <a:pPr eaLnBrk="0" fontAlgn="base" hangingPunct="0">
                <a:spcBef>
                  <a:spcPct val="0"/>
                </a:spcBef>
                <a:spcAft>
                  <a:spcPct val="0"/>
                </a:spcAft>
              </a:pPr>
              <a:t>‹#›</a:t>
            </a:fld>
            <a:endParaRPr kumimoji="1" lang="en-US" altLang="en-US">
              <a:latin typeface="Arial" panose="020B0604020202020204" pitchFamily="34" charset="0"/>
            </a:endParaRPr>
          </a:p>
        </p:txBody>
      </p:sp>
    </p:spTree>
    <p:extLst>
      <p:ext uri="{BB962C8B-B14F-4D97-AF65-F5344CB8AC3E}">
        <p14:creationId xmlns:p14="http://schemas.microsoft.com/office/powerpoint/2010/main" val="3356978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76F329BA-2710-466B-8D28-7AD292C2D563}" type="datetimeFigureOut">
              <a:rPr lang="en-US" smtClean="0"/>
              <a:pPr>
                <a:defRPr/>
              </a:pPr>
              <a:t>17/12/2024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9630740-1FA9-4B07-9B1A-6BDDA628F94E}" type="slidenum">
              <a:rPr lang="en-US" altLang="en-US" smtClean="0"/>
              <a:pPr/>
              <a:t>‹#›</a:t>
            </a:fld>
            <a:endParaRPr lang="en-US" altLang="en-US"/>
          </a:p>
        </p:txBody>
      </p:sp>
    </p:spTree>
    <p:extLst>
      <p:ext uri="{BB962C8B-B14F-4D97-AF65-F5344CB8AC3E}">
        <p14:creationId xmlns:p14="http://schemas.microsoft.com/office/powerpoint/2010/main" val="27886742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0" y="2892"/>
            <a:ext cx="12192000" cy="6852218"/>
          </a:xfrm>
          <a:custGeom>
            <a:avLst/>
            <a:gdLst>
              <a:gd name="connsiteX0" fmla="*/ 0 w 12192000"/>
              <a:gd name="connsiteY0" fmla="*/ 0 h 6852218"/>
              <a:gd name="connsiteX1" fmla="*/ 12192000 w 12192000"/>
              <a:gd name="connsiteY1" fmla="*/ 0 h 6852218"/>
              <a:gd name="connsiteX2" fmla="*/ 12192000 w 12192000"/>
              <a:gd name="connsiteY2" fmla="*/ 6852218 h 6852218"/>
              <a:gd name="connsiteX3" fmla="*/ 0 w 12192000"/>
              <a:gd name="connsiteY3" fmla="*/ 6852218 h 6852218"/>
            </a:gdLst>
            <a:ahLst/>
            <a:cxnLst>
              <a:cxn ang="0">
                <a:pos x="connsiteX0" y="connsiteY0"/>
              </a:cxn>
              <a:cxn ang="0">
                <a:pos x="connsiteX1" y="connsiteY1"/>
              </a:cxn>
              <a:cxn ang="0">
                <a:pos x="connsiteX2" y="connsiteY2"/>
              </a:cxn>
              <a:cxn ang="0">
                <a:pos x="connsiteX3" y="connsiteY3"/>
              </a:cxn>
            </a:cxnLst>
            <a:rect l="l" t="t" r="r" b="b"/>
            <a:pathLst>
              <a:path w="12192000" h="6852218">
                <a:moveTo>
                  <a:pt x="0" y="0"/>
                </a:moveTo>
                <a:lnTo>
                  <a:pt x="12192000" y="0"/>
                </a:lnTo>
                <a:lnTo>
                  <a:pt x="12192000" y="6852218"/>
                </a:lnTo>
                <a:lnTo>
                  <a:pt x="0" y="6852218"/>
                </a:lnTo>
                <a:close/>
              </a:path>
            </a:pathLst>
          </a:custGeom>
        </p:spPr>
        <p:txBody>
          <a:bodyPr rtlCol="0">
            <a:noAutofit/>
          </a:bodyPr>
          <a:lstStyle/>
          <a:p>
            <a:pPr lvl="0"/>
            <a:endParaRPr lang="en-US" noProof="0"/>
          </a:p>
        </p:txBody>
      </p:sp>
      <p:sp>
        <p:nvSpPr>
          <p:cNvPr id="3" name="Date Placeholder 2"/>
          <p:cNvSpPr>
            <a:spLocks noGrp="1"/>
          </p:cNvSpPr>
          <p:nvPr>
            <p:ph type="dt" sz="half" idx="14"/>
          </p:nvPr>
        </p:nvSpPr>
        <p:spPr/>
        <p:txBody>
          <a:bodyPr/>
          <a:lstStyle>
            <a:lvl1pPr>
              <a:defRPr>
                <a:solidFill>
                  <a:srgbClr val="2C2C2C"/>
                </a:solidFill>
              </a:defRPr>
            </a:lvl1pPr>
          </a:lstStyle>
          <a:p>
            <a:pPr eaLnBrk="0" fontAlgn="base" hangingPunct="0">
              <a:spcBef>
                <a:spcPct val="0"/>
              </a:spcBef>
              <a:spcAft>
                <a:spcPct val="0"/>
              </a:spcAft>
              <a:defRPr/>
            </a:pPr>
            <a:fld id="{D140DDA1-5F31-43BA-AB70-5F0B4F440CC1}" type="datetime1">
              <a:rPr kumimoji="1" lang="en-US" smtClean="0">
                <a:latin typeface="Arial" panose="020B0604020202020204" pitchFamily="34" charset="0"/>
              </a:rPr>
              <a:pPr eaLnBrk="0" fontAlgn="base" hangingPunct="0">
                <a:spcBef>
                  <a:spcPct val="0"/>
                </a:spcBef>
                <a:spcAft>
                  <a:spcPct val="0"/>
                </a:spcAft>
                <a:defRPr/>
              </a:pPr>
              <a:t>17/12/2024</a:t>
            </a:fld>
            <a:endParaRPr kumimoji="1" lang="en-US">
              <a:latin typeface="Arial" panose="020B0604020202020204" pitchFamily="34" charset="0"/>
            </a:endParaRPr>
          </a:p>
        </p:txBody>
      </p:sp>
      <p:sp>
        <p:nvSpPr>
          <p:cNvPr id="4" name="Footer Placeholder 3"/>
          <p:cNvSpPr>
            <a:spLocks noGrp="1"/>
          </p:cNvSpPr>
          <p:nvPr>
            <p:ph type="ftr" sz="quarter" idx="15"/>
          </p:nvPr>
        </p:nvSpPr>
        <p:spPr/>
        <p:txBody>
          <a:bodyPr/>
          <a:lstStyle>
            <a:lvl1pPr>
              <a:defRPr>
                <a:solidFill>
                  <a:srgbClr val="2C2C2C"/>
                </a:solidFill>
              </a:defRPr>
            </a:lvl1pPr>
          </a:lstStyle>
          <a:p>
            <a:pPr eaLnBrk="0" fontAlgn="base" hangingPunct="0">
              <a:spcBef>
                <a:spcPct val="0"/>
              </a:spcBef>
              <a:spcAft>
                <a:spcPct val="0"/>
              </a:spcAft>
              <a:defRPr/>
            </a:pPr>
            <a:endParaRPr kumimoji="1" lang="en-US">
              <a:latin typeface="Arial" panose="020B0604020202020204" pitchFamily="34" charset="0"/>
            </a:endParaRPr>
          </a:p>
        </p:txBody>
      </p:sp>
      <p:sp>
        <p:nvSpPr>
          <p:cNvPr id="5" name="Slide Number Placeholder 4"/>
          <p:cNvSpPr>
            <a:spLocks noGrp="1"/>
          </p:cNvSpPr>
          <p:nvPr>
            <p:ph type="sldNum" sz="quarter" idx="16"/>
          </p:nvPr>
        </p:nvSpPr>
        <p:spPr/>
        <p:txBody>
          <a:bodyPr/>
          <a:lstStyle>
            <a:lvl1pPr>
              <a:defRPr>
                <a:solidFill>
                  <a:srgbClr val="17A086"/>
                </a:solidFill>
              </a:defRPr>
            </a:lvl1pPr>
          </a:lstStyle>
          <a:p>
            <a:pPr eaLnBrk="0" fontAlgn="base" hangingPunct="0">
              <a:spcBef>
                <a:spcPct val="0"/>
              </a:spcBef>
              <a:spcAft>
                <a:spcPct val="0"/>
              </a:spcAft>
            </a:pPr>
            <a:fld id="{6B965066-4C30-4D65-B0B7-F743B2084E6B}" type="slidenum">
              <a:rPr kumimoji="1" lang="en-US" altLang="en-US" smtClean="0">
                <a:latin typeface="Arial" panose="020B0604020202020204" pitchFamily="34" charset="0"/>
              </a:rPr>
              <a:pPr eaLnBrk="0" fontAlgn="base" hangingPunct="0">
                <a:spcBef>
                  <a:spcPct val="0"/>
                </a:spcBef>
                <a:spcAft>
                  <a:spcPct val="0"/>
                </a:spcAft>
              </a:pPr>
              <a:t>‹#›</a:t>
            </a:fld>
            <a:endParaRPr kumimoji="1" lang="en-US" altLang="en-US">
              <a:latin typeface="Arial" panose="020B0604020202020204" pitchFamily="34" charset="0"/>
            </a:endParaRPr>
          </a:p>
        </p:txBody>
      </p:sp>
    </p:spTree>
    <p:extLst>
      <p:ext uri="{BB962C8B-B14F-4D97-AF65-F5344CB8AC3E}">
        <p14:creationId xmlns:p14="http://schemas.microsoft.com/office/powerpoint/2010/main" val="41698944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solidFill>
                  <a:srgbClr val="2C2C2C"/>
                </a:solidFill>
              </a:defRPr>
            </a:lvl1pPr>
          </a:lstStyle>
          <a:p>
            <a:pPr eaLnBrk="0" fontAlgn="base" hangingPunct="0">
              <a:spcBef>
                <a:spcPct val="0"/>
              </a:spcBef>
              <a:spcAft>
                <a:spcPct val="0"/>
              </a:spcAft>
              <a:defRPr/>
            </a:pPr>
            <a:fld id="{956B2539-E50C-4261-920C-A758553B3DF3}" type="datetime1">
              <a:rPr kumimoji="1" lang="en-US" smtClean="0">
                <a:latin typeface="Arial" panose="020B0604020202020204" pitchFamily="34" charset="0"/>
              </a:rPr>
              <a:pPr eaLnBrk="0" fontAlgn="base" hangingPunct="0">
                <a:spcBef>
                  <a:spcPct val="0"/>
                </a:spcBef>
                <a:spcAft>
                  <a:spcPct val="0"/>
                </a:spcAft>
                <a:defRPr/>
              </a:pPr>
              <a:t>17/12/2024</a:t>
            </a:fld>
            <a:endParaRPr kumimoji="1" lang="en-US">
              <a:latin typeface="Arial" panose="020B0604020202020204" pitchFamily="34" charset="0"/>
            </a:endParaRPr>
          </a:p>
        </p:txBody>
      </p:sp>
      <p:sp>
        <p:nvSpPr>
          <p:cNvPr id="3" name="Footer Placeholder 3"/>
          <p:cNvSpPr>
            <a:spLocks noGrp="1"/>
          </p:cNvSpPr>
          <p:nvPr>
            <p:ph type="ftr" sz="quarter" idx="11"/>
          </p:nvPr>
        </p:nvSpPr>
        <p:spPr/>
        <p:txBody>
          <a:bodyPr/>
          <a:lstStyle>
            <a:lvl1pPr>
              <a:defRPr>
                <a:solidFill>
                  <a:srgbClr val="2C2C2C"/>
                </a:solidFill>
              </a:defRPr>
            </a:lvl1pPr>
          </a:lstStyle>
          <a:p>
            <a:pPr eaLnBrk="0" fontAlgn="base" hangingPunct="0">
              <a:spcBef>
                <a:spcPct val="0"/>
              </a:spcBef>
              <a:spcAft>
                <a:spcPct val="0"/>
              </a:spcAft>
              <a:defRPr/>
            </a:pPr>
            <a:endParaRPr kumimoji="1" lang="en-US">
              <a:latin typeface="Arial" panose="020B0604020202020204" pitchFamily="34" charset="0"/>
            </a:endParaRPr>
          </a:p>
        </p:txBody>
      </p:sp>
      <p:sp>
        <p:nvSpPr>
          <p:cNvPr id="4" name="Slide Number Placeholder 5"/>
          <p:cNvSpPr>
            <a:spLocks noGrp="1"/>
          </p:cNvSpPr>
          <p:nvPr>
            <p:ph type="sldNum" sz="quarter" idx="12"/>
          </p:nvPr>
        </p:nvSpPr>
        <p:spPr>
          <a:xfrm>
            <a:off x="11743267" y="6553201"/>
            <a:ext cx="442384" cy="187325"/>
          </a:xfrm>
        </p:spPr>
        <p:txBody>
          <a:bodyPr/>
          <a:lstStyle>
            <a:lvl1pPr>
              <a:defRPr sz="900">
                <a:solidFill>
                  <a:srgbClr val="17A086"/>
                </a:solidFill>
                <a:cs typeface="Arial" panose="020B0604020202020204" pitchFamily="34" charset="0"/>
              </a:defRPr>
            </a:lvl1pPr>
          </a:lstStyle>
          <a:p>
            <a:pPr eaLnBrk="0" fontAlgn="base" hangingPunct="0">
              <a:spcBef>
                <a:spcPct val="0"/>
              </a:spcBef>
              <a:spcAft>
                <a:spcPct val="0"/>
              </a:spcAft>
            </a:pPr>
            <a:fld id="{71A1DA12-392D-4604-934F-C8A83A83026F}" type="slidenum">
              <a:rPr kumimoji="1" lang="en-US" altLang="en-US" smtClean="0">
                <a:latin typeface="Arial" panose="020B0604020202020204" pitchFamily="34" charset="0"/>
              </a:rPr>
              <a:pPr eaLnBrk="0" fontAlgn="base" hangingPunct="0">
                <a:spcBef>
                  <a:spcPct val="0"/>
                </a:spcBef>
                <a:spcAft>
                  <a:spcPct val="0"/>
                </a:spcAft>
              </a:pPr>
              <a:t>‹#›</a:t>
            </a:fld>
            <a:endParaRPr kumimoji="1" lang="en-US" altLang="en-US">
              <a:latin typeface="Arial" panose="020B0604020202020204" pitchFamily="34" charset="0"/>
            </a:endParaRPr>
          </a:p>
        </p:txBody>
      </p:sp>
    </p:spTree>
    <p:extLst>
      <p:ext uri="{BB962C8B-B14F-4D97-AF65-F5344CB8AC3E}">
        <p14:creationId xmlns:p14="http://schemas.microsoft.com/office/powerpoint/2010/main" val="35505435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5253246" y="-11"/>
            <a:ext cx="6933813" cy="5940328"/>
          </a:xfrm>
          <a:custGeom>
            <a:avLst/>
            <a:gdLst>
              <a:gd name="connsiteX0" fmla="*/ 1240204 w 5733010"/>
              <a:gd name="connsiteY0" fmla="*/ 0 h 6568978"/>
              <a:gd name="connsiteX1" fmla="*/ 5733010 w 5733010"/>
              <a:gd name="connsiteY1" fmla="*/ 0 h 6568978"/>
              <a:gd name="connsiteX2" fmla="*/ 5733010 w 5733010"/>
              <a:gd name="connsiteY2" fmla="*/ 5825687 h 6568978"/>
              <a:gd name="connsiteX3" fmla="*/ 5599639 w 5733010"/>
              <a:gd name="connsiteY3" fmla="*/ 5929640 h 6568978"/>
              <a:gd name="connsiteX4" fmla="*/ 3591562 w 5733010"/>
              <a:gd name="connsiteY4" fmla="*/ 6568978 h 6568978"/>
              <a:gd name="connsiteX5" fmla="*/ 0 w 5733010"/>
              <a:gd name="connsiteY5" fmla="*/ 2825431 h 6568978"/>
              <a:gd name="connsiteX6" fmla="*/ 1051945 w 5733010"/>
              <a:gd name="connsiteY6" fmla="*/ 178343 h 656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3010" h="6568978">
                <a:moveTo>
                  <a:pt x="1240204" y="0"/>
                </a:moveTo>
                <a:lnTo>
                  <a:pt x="5733010" y="0"/>
                </a:lnTo>
                <a:lnTo>
                  <a:pt x="5733010" y="5825687"/>
                </a:lnTo>
                <a:lnTo>
                  <a:pt x="5599639" y="5929640"/>
                </a:lnTo>
                <a:cubicBezTo>
                  <a:pt x="5026422" y="6333286"/>
                  <a:pt x="4335400" y="6568978"/>
                  <a:pt x="3591562" y="6568978"/>
                </a:cubicBezTo>
                <a:cubicBezTo>
                  <a:pt x="1607997" y="6568978"/>
                  <a:pt x="0" y="4892935"/>
                  <a:pt x="0" y="2825431"/>
                </a:cubicBezTo>
                <a:cubicBezTo>
                  <a:pt x="0" y="1791680"/>
                  <a:pt x="402000" y="855793"/>
                  <a:pt x="1051945" y="178343"/>
                </a:cubicBezTo>
                <a:close/>
              </a:path>
            </a:pathLst>
          </a:custGeom>
        </p:spPr>
        <p:txBody>
          <a:bodyPr rtlCol="0">
            <a:noAutofit/>
          </a:bodyPr>
          <a:lstStyle/>
          <a:p>
            <a:pPr lvl="0"/>
            <a:endParaRPr lang="en-US" noProof="0"/>
          </a:p>
        </p:txBody>
      </p:sp>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4"/>
          </p:nvPr>
        </p:nvSpPr>
        <p:spPr/>
        <p:txBody>
          <a:bodyPr/>
          <a:lstStyle>
            <a:lvl1pPr>
              <a:defRPr>
                <a:solidFill>
                  <a:srgbClr val="2C2C2C"/>
                </a:solidFill>
              </a:defRPr>
            </a:lvl1pPr>
          </a:lstStyle>
          <a:p>
            <a:pPr eaLnBrk="0" fontAlgn="base" hangingPunct="0">
              <a:spcBef>
                <a:spcPct val="0"/>
              </a:spcBef>
              <a:spcAft>
                <a:spcPct val="0"/>
              </a:spcAft>
              <a:defRPr/>
            </a:pPr>
            <a:fld id="{D140DDA1-5F31-43BA-AB70-5F0B4F440CC1}" type="datetime1">
              <a:rPr kumimoji="1" lang="en-US" smtClean="0">
                <a:latin typeface="Arial" panose="020B0604020202020204" pitchFamily="34" charset="0"/>
              </a:rPr>
              <a:pPr eaLnBrk="0" fontAlgn="base" hangingPunct="0">
                <a:spcBef>
                  <a:spcPct val="0"/>
                </a:spcBef>
                <a:spcAft>
                  <a:spcPct val="0"/>
                </a:spcAft>
                <a:defRPr/>
              </a:pPr>
              <a:t>17/12/2024</a:t>
            </a:fld>
            <a:endParaRPr kumimoji="1" lang="en-US">
              <a:latin typeface="Arial" panose="020B0604020202020204" pitchFamily="34" charset="0"/>
            </a:endParaRPr>
          </a:p>
        </p:txBody>
      </p:sp>
      <p:sp>
        <p:nvSpPr>
          <p:cNvPr id="5" name="Footer Placeholder 3"/>
          <p:cNvSpPr>
            <a:spLocks noGrp="1"/>
          </p:cNvSpPr>
          <p:nvPr>
            <p:ph type="ftr" sz="quarter" idx="15"/>
          </p:nvPr>
        </p:nvSpPr>
        <p:spPr/>
        <p:txBody>
          <a:bodyPr/>
          <a:lstStyle>
            <a:lvl1pPr>
              <a:defRPr>
                <a:solidFill>
                  <a:srgbClr val="2C2C2C"/>
                </a:solidFill>
              </a:defRPr>
            </a:lvl1pPr>
          </a:lstStyle>
          <a:p>
            <a:pPr eaLnBrk="0" fontAlgn="base" hangingPunct="0">
              <a:spcBef>
                <a:spcPct val="0"/>
              </a:spcBef>
              <a:spcAft>
                <a:spcPct val="0"/>
              </a:spcAft>
              <a:defRPr/>
            </a:pPr>
            <a:endParaRPr kumimoji="1" lang="en-US">
              <a:latin typeface="Arial" panose="020B0604020202020204" pitchFamily="34" charset="0"/>
            </a:endParaRPr>
          </a:p>
        </p:txBody>
      </p:sp>
      <p:sp>
        <p:nvSpPr>
          <p:cNvPr id="6" name="Slide Number Placeholder 4"/>
          <p:cNvSpPr>
            <a:spLocks noGrp="1"/>
          </p:cNvSpPr>
          <p:nvPr>
            <p:ph type="sldNum" sz="quarter" idx="16"/>
          </p:nvPr>
        </p:nvSpPr>
        <p:spPr/>
        <p:txBody>
          <a:bodyPr/>
          <a:lstStyle>
            <a:lvl1pPr>
              <a:defRPr>
                <a:solidFill>
                  <a:srgbClr val="17A086"/>
                </a:solidFill>
              </a:defRPr>
            </a:lvl1pPr>
          </a:lstStyle>
          <a:p>
            <a:pPr eaLnBrk="0" fontAlgn="base" hangingPunct="0">
              <a:spcBef>
                <a:spcPct val="0"/>
              </a:spcBef>
              <a:spcAft>
                <a:spcPct val="0"/>
              </a:spcAft>
            </a:pPr>
            <a:fld id="{8DF4060A-F6AE-44B8-AD29-07245C3B9809}" type="slidenum">
              <a:rPr kumimoji="1" lang="en-US" altLang="en-US" smtClean="0">
                <a:latin typeface="Arial" panose="020B0604020202020204" pitchFamily="34" charset="0"/>
              </a:rPr>
              <a:pPr eaLnBrk="0" fontAlgn="base" hangingPunct="0">
                <a:spcBef>
                  <a:spcPct val="0"/>
                </a:spcBef>
                <a:spcAft>
                  <a:spcPct val="0"/>
                </a:spcAft>
              </a:pPr>
              <a:t>‹#›</a:t>
            </a:fld>
            <a:endParaRPr kumimoji="1" lang="en-US" altLang="en-US">
              <a:latin typeface="Arial" panose="020B0604020202020204" pitchFamily="34" charset="0"/>
            </a:endParaRPr>
          </a:p>
        </p:txBody>
      </p:sp>
    </p:spTree>
    <p:extLst>
      <p:ext uri="{BB962C8B-B14F-4D97-AF65-F5344CB8AC3E}">
        <p14:creationId xmlns:p14="http://schemas.microsoft.com/office/powerpoint/2010/main" val="25669649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Picture Placeholder 11"/>
          <p:cNvSpPr>
            <a:spLocks noGrp="1"/>
          </p:cNvSpPr>
          <p:nvPr>
            <p:ph type="pic" sz="quarter" idx="13"/>
          </p:nvPr>
        </p:nvSpPr>
        <p:spPr>
          <a:xfrm>
            <a:off x="872548" y="1600949"/>
            <a:ext cx="1929384" cy="1764792"/>
          </a:xfrm>
          <a:custGeom>
            <a:avLst/>
            <a:gdLst>
              <a:gd name="connsiteX0" fmla="*/ 0 w 1929384"/>
              <a:gd name="connsiteY0" fmla="*/ 0 h 1764792"/>
              <a:gd name="connsiteX1" fmla="*/ 1929384 w 1929384"/>
              <a:gd name="connsiteY1" fmla="*/ 0 h 1764792"/>
              <a:gd name="connsiteX2" fmla="*/ 1929384 w 1929384"/>
              <a:gd name="connsiteY2" fmla="*/ 1689735 h 1764792"/>
              <a:gd name="connsiteX3" fmla="*/ 1854327 w 1929384"/>
              <a:gd name="connsiteY3" fmla="*/ 1764792 h 1764792"/>
              <a:gd name="connsiteX4" fmla="*/ 75057 w 1929384"/>
              <a:gd name="connsiteY4" fmla="*/ 1764792 h 1764792"/>
              <a:gd name="connsiteX5" fmla="*/ 0 w 1929384"/>
              <a:gd name="connsiteY5" fmla="*/ 1689735 h 176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9384" h="1764792">
                <a:moveTo>
                  <a:pt x="0" y="0"/>
                </a:moveTo>
                <a:lnTo>
                  <a:pt x="1929384" y="0"/>
                </a:lnTo>
                <a:lnTo>
                  <a:pt x="1929384" y="1689735"/>
                </a:lnTo>
                <a:cubicBezTo>
                  <a:pt x="1929384" y="1731188"/>
                  <a:pt x="1895780" y="1764792"/>
                  <a:pt x="1854327" y="1764792"/>
                </a:cubicBezTo>
                <a:lnTo>
                  <a:pt x="75057" y="1764792"/>
                </a:lnTo>
                <a:cubicBezTo>
                  <a:pt x="33604" y="1764792"/>
                  <a:pt x="0" y="1731188"/>
                  <a:pt x="0" y="1689735"/>
                </a:cubicBezTo>
                <a:close/>
              </a:path>
            </a:pathLst>
          </a:custGeom>
        </p:spPr>
        <p:txBody>
          <a:bodyPr rtlCol="0">
            <a:noAutofit/>
          </a:bodyPr>
          <a:lstStyle/>
          <a:p>
            <a:pPr lvl="0"/>
            <a:endParaRPr lang="en-US" noProof="0"/>
          </a:p>
        </p:txBody>
      </p:sp>
      <p:sp>
        <p:nvSpPr>
          <p:cNvPr id="18" name="Picture Placeholder 17"/>
          <p:cNvSpPr>
            <a:spLocks noGrp="1"/>
          </p:cNvSpPr>
          <p:nvPr>
            <p:ph type="pic" sz="quarter" idx="14"/>
          </p:nvPr>
        </p:nvSpPr>
        <p:spPr>
          <a:xfrm>
            <a:off x="3711799" y="1600949"/>
            <a:ext cx="1929384" cy="1764792"/>
          </a:xfrm>
          <a:custGeom>
            <a:avLst/>
            <a:gdLst>
              <a:gd name="connsiteX0" fmla="*/ 0 w 1929384"/>
              <a:gd name="connsiteY0" fmla="*/ 0 h 1764792"/>
              <a:gd name="connsiteX1" fmla="*/ 1929384 w 1929384"/>
              <a:gd name="connsiteY1" fmla="*/ 0 h 1764792"/>
              <a:gd name="connsiteX2" fmla="*/ 1929384 w 1929384"/>
              <a:gd name="connsiteY2" fmla="*/ 1689735 h 1764792"/>
              <a:gd name="connsiteX3" fmla="*/ 1854327 w 1929384"/>
              <a:gd name="connsiteY3" fmla="*/ 1764792 h 1764792"/>
              <a:gd name="connsiteX4" fmla="*/ 75057 w 1929384"/>
              <a:gd name="connsiteY4" fmla="*/ 1764792 h 1764792"/>
              <a:gd name="connsiteX5" fmla="*/ 0 w 1929384"/>
              <a:gd name="connsiteY5" fmla="*/ 1689735 h 176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9384" h="1764792">
                <a:moveTo>
                  <a:pt x="0" y="0"/>
                </a:moveTo>
                <a:lnTo>
                  <a:pt x="1929384" y="0"/>
                </a:lnTo>
                <a:lnTo>
                  <a:pt x="1929384" y="1689735"/>
                </a:lnTo>
                <a:cubicBezTo>
                  <a:pt x="1929384" y="1731188"/>
                  <a:pt x="1895780" y="1764792"/>
                  <a:pt x="1854327" y="1764792"/>
                </a:cubicBezTo>
                <a:lnTo>
                  <a:pt x="75057" y="1764792"/>
                </a:lnTo>
                <a:cubicBezTo>
                  <a:pt x="33604" y="1764792"/>
                  <a:pt x="0" y="1731188"/>
                  <a:pt x="0" y="1689735"/>
                </a:cubicBezTo>
                <a:close/>
              </a:path>
            </a:pathLst>
          </a:custGeom>
        </p:spPr>
        <p:txBody>
          <a:bodyPr rtlCol="0">
            <a:noAutofit/>
          </a:bodyPr>
          <a:lstStyle/>
          <a:p>
            <a:pPr lvl="0"/>
            <a:endParaRPr lang="en-US" noProof="0"/>
          </a:p>
        </p:txBody>
      </p:sp>
      <p:sp>
        <p:nvSpPr>
          <p:cNvPr id="21" name="Picture Placeholder 20"/>
          <p:cNvSpPr>
            <a:spLocks noGrp="1"/>
          </p:cNvSpPr>
          <p:nvPr>
            <p:ph type="pic" sz="quarter" idx="18"/>
          </p:nvPr>
        </p:nvSpPr>
        <p:spPr>
          <a:xfrm>
            <a:off x="6551051" y="1600949"/>
            <a:ext cx="1929384" cy="1764792"/>
          </a:xfrm>
          <a:custGeom>
            <a:avLst/>
            <a:gdLst>
              <a:gd name="connsiteX0" fmla="*/ 0 w 1929384"/>
              <a:gd name="connsiteY0" fmla="*/ 0 h 1764792"/>
              <a:gd name="connsiteX1" fmla="*/ 1929384 w 1929384"/>
              <a:gd name="connsiteY1" fmla="*/ 0 h 1764792"/>
              <a:gd name="connsiteX2" fmla="*/ 1929384 w 1929384"/>
              <a:gd name="connsiteY2" fmla="*/ 1689735 h 1764792"/>
              <a:gd name="connsiteX3" fmla="*/ 1854327 w 1929384"/>
              <a:gd name="connsiteY3" fmla="*/ 1764792 h 1764792"/>
              <a:gd name="connsiteX4" fmla="*/ 75057 w 1929384"/>
              <a:gd name="connsiteY4" fmla="*/ 1764792 h 1764792"/>
              <a:gd name="connsiteX5" fmla="*/ 0 w 1929384"/>
              <a:gd name="connsiteY5" fmla="*/ 1689735 h 176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9384" h="1764792">
                <a:moveTo>
                  <a:pt x="0" y="0"/>
                </a:moveTo>
                <a:lnTo>
                  <a:pt x="1929384" y="0"/>
                </a:lnTo>
                <a:lnTo>
                  <a:pt x="1929384" y="1689735"/>
                </a:lnTo>
                <a:cubicBezTo>
                  <a:pt x="1929384" y="1731188"/>
                  <a:pt x="1895780" y="1764792"/>
                  <a:pt x="1854327" y="1764792"/>
                </a:cubicBezTo>
                <a:lnTo>
                  <a:pt x="75057" y="1764792"/>
                </a:lnTo>
                <a:cubicBezTo>
                  <a:pt x="33604" y="1764792"/>
                  <a:pt x="0" y="1731188"/>
                  <a:pt x="0" y="1689735"/>
                </a:cubicBezTo>
                <a:close/>
              </a:path>
            </a:pathLst>
          </a:custGeom>
        </p:spPr>
        <p:txBody>
          <a:bodyPr rtlCol="0">
            <a:noAutofit/>
          </a:bodyPr>
          <a:lstStyle/>
          <a:p>
            <a:pPr lvl="0"/>
            <a:endParaRPr lang="en-US" noProof="0"/>
          </a:p>
        </p:txBody>
      </p:sp>
      <p:sp>
        <p:nvSpPr>
          <p:cNvPr id="24" name="Picture Placeholder 23"/>
          <p:cNvSpPr>
            <a:spLocks noGrp="1"/>
          </p:cNvSpPr>
          <p:nvPr>
            <p:ph type="pic" sz="quarter" idx="19"/>
          </p:nvPr>
        </p:nvSpPr>
        <p:spPr>
          <a:xfrm>
            <a:off x="9390301" y="1600950"/>
            <a:ext cx="1929384" cy="1764792"/>
          </a:xfrm>
          <a:custGeom>
            <a:avLst/>
            <a:gdLst>
              <a:gd name="connsiteX0" fmla="*/ 0 w 1929384"/>
              <a:gd name="connsiteY0" fmla="*/ 0 h 1764792"/>
              <a:gd name="connsiteX1" fmla="*/ 1929384 w 1929384"/>
              <a:gd name="connsiteY1" fmla="*/ 0 h 1764792"/>
              <a:gd name="connsiteX2" fmla="*/ 1929384 w 1929384"/>
              <a:gd name="connsiteY2" fmla="*/ 1689735 h 1764792"/>
              <a:gd name="connsiteX3" fmla="*/ 1854327 w 1929384"/>
              <a:gd name="connsiteY3" fmla="*/ 1764792 h 1764792"/>
              <a:gd name="connsiteX4" fmla="*/ 75057 w 1929384"/>
              <a:gd name="connsiteY4" fmla="*/ 1764792 h 1764792"/>
              <a:gd name="connsiteX5" fmla="*/ 0 w 1929384"/>
              <a:gd name="connsiteY5" fmla="*/ 1689735 h 176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9384" h="1764792">
                <a:moveTo>
                  <a:pt x="0" y="0"/>
                </a:moveTo>
                <a:lnTo>
                  <a:pt x="1929384" y="0"/>
                </a:lnTo>
                <a:lnTo>
                  <a:pt x="1929384" y="1689735"/>
                </a:lnTo>
                <a:cubicBezTo>
                  <a:pt x="1929384" y="1731188"/>
                  <a:pt x="1895780" y="1764792"/>
                  <a:pt x="1854327" y="1764792"/>
                </a:cubicBezTo>
                <a:lnTo>
                  <a:pt x="75057" y="1764792"/>
                </a:lnTo>
                <a:cubicBezTo>
                  <a:pt x="33604" y="1764792"/>
                  <a:pt x="0" y="1731188"/>
                  <a:pt x="0" y="1689735"/>
                </a:cubicBezTo>
                <a:close/>
              </a:path>
            </a:pathLst>
          </a:custGeom>
        </p:spPr>
        <p:txBody>
          <a:bodyPr rtlCol="0">
            <a:noAutofit/>
          </a:bodyPr>
          <a:lstStyle/>
          <a:p>
            <a:pPr lvl="0"/>
            <a:endParaRPr lang="en-US" noProof="0"/>
          </a:p>
        </p:txBody>
      </p:sp>
      <p:sp>
        <p:nvSpPr>
          <p:cNvPr id="7" name="Date Placeholder 14"/>
          <p:cNvSpPr>
            <a:spLocks noGrp="1"/>
          </p:cNvSpPr>
          <p:nvPr>
            <p:ph type="dt" sz="half" idx="20"/>
          </p:nvPr>
        </p:nvSpPr>
        <p:spPr/>
        <p:txBody>
          <a:bodyPr/>
          <a:lstStyle>
            <a:lvl1pPr>
              <a:defRPr>
                <a:solidFill>
                  <a:srgbClr val="2C2C2C"/>
                </a:solidFill>
              </a:defRPr>
            </a:lvl1pPr>
          </a:lstStyle>
          <a:p>
            <a:pPr eaLnBrk="0" fontAlgn="base" hangingPunct="0">
              <a:spcBef>
                <a:spcPct val="0"/>
              </a:spcBef>
              <a:spcAft>
                <a:spcPct val="0"/>
              </a:spcAft>
              <a:defRPr/>
            </a:pPr>
            <a:fld id="{D140DDA1-5F31-43BA-AB70-5F0B4F440CC1}" type="datetime1">
              <a:rPr kumimoji="1" lang="en-US" smtClean="0">
                <a:latin typeface="Arial" panose="020B0604020202020204" pitchFamily="34" charset="0"/>
              </a:rPr>
              <a:pPr eaLnBrk="0" fontAlgn="base" hangingPunct="0">
                <a:spcBef>
                  <a:spcPct val="0"/>
                </a:spcBef>
                <a:spcAft>
                  <a:spcPct val="0"/>
                </a:spcAft>
                <a:defRPr/>
              </a:pPr>
              <a:t>17/12/2024</a:t>
            </a:fld>
            <a:endParaRPr kumimoji="1" lang="en-US">
              <a:latin typeface="Arial" panose="020B0604020202020204" pitchFamily="34" charset="0"/>
            </a:endParaRPr>
          </a:p>
        </p:txBody>
      </p:sp>
      <p:sp>
        <p:nvSpPr>
          <p:cNvPr id="8" name="Footer Placeholder 15"/>
          <p:cNvSpPr>
            <a:spLocks noGrp="1"/>
          </p:cNvSpPr>
          <p:nvPr>
            <p:ph type="ftr" sz="quarter" idx="21"/>
          </p:nvPr>
        </p:nvSpPr>
        <p:spPr/>
        <p:txBody>
          <a:bodyPr/>
          <a:lstStyle>
            <a:lvl1pPr>
              <a:defRPr>
                <a:solidFill>
                  <a:srgbClr val="2C2C2C"/>
                </a:solidFill>
              </a:defRPr>
            </a:lvl1pPr>
          </a:lstStyle>
          <a:p>
            <a:pPr eaLnBrk="0" fontAlgn="base" hangingPunct="0">
              <a:spcBef>
                <a:spcPct val="0"/>
              </a:spcBef>
              <a:spcAft>
                <a:spcPct val="0"/>
              </a:spcAft>
              <a:defRPr/>
            </a:pPr>
            <a:endParaRPr kumimoji="1" lang="en-US">
              <a:latin typeface="Arial" panose="020B0604020202020204" pitchFamily="34" charset="0"/>
            </a:endParaRPr>
          </a:p>
        </p:txBody>
      </p:sp>
      <p:sp>
        <p:nvSpPr>
          <p:cNvPr id="9" name="Slide Number Placeholder 16"/>
          <p:cNvSpPr>
            <a:spLocks noGrp="1"/>
          </p:cNvSpPr>
          <p:nvPr>
            <p:ph type="sldNum" sz="quarter" idx="22"/>
          </p:nvPr>
        </p:nvSpPr>
        <p:spPr/>
        <p:txBody>
          <a:bodyPr/>
          <a:lstStyle>
            <a:lvl1pPr>
              <a:defRPr>
                <a:solidFill>
                  <a:srgbClr val="17A086"/>
                </a:solidFill>
              </a:defRPr>
            </a:lvl1pPr>
          </a:lstStyle>
          <a:p>
            <a:pPr eaLnBrk="0" fontAlgn="base" hangingPunct="0">
              <a:spcBef>
                <a:spcPct val="0"/>
              </a:spcBef>
              <a:spcAft>
                <a:spcPct val="0"/>
              </a:spcAft>
            </a:pPr>
            <a:fld id="{379D1B03-6252-4071-9FD6-0F2CC93FC2D1}" type="slidenum">
              <a:rPr kumimoji="1" lang="en-US" altLang="en-US" smtClean="0">
                <a:latin typeface="Arial" panose="020B0604020202020204" pitchFamily="34" charset="0"/>
              </a:rPr>
              <a:pPr eaLnBrk="0" fontAlgn="base" hangingPunct="0">
                <a:spcBef>
                  <a:spcPct val="0"/>
                </a:spcBef>
                <a:spcAft>
                  <a:spcPct val="0"/>
                </a:spcAft>
              </a:pPr>
              <a:t>‹#›</a:t>
            </a:fld>
            <a:endParaRPr kumimoji="1" lang="en-US" altLang="en-US">
              <a:latin typeface="Arial" panose="020B0604020202020204" pitchFamily="34" charset="0"/>
            </a:endParaRPr>
          </a:p>
        </p:txBody>
      </p:sp>
    </p:spTree>
    <p:extLst>
      <p:ext uri="{BB962C8B-B14F-4D97-AF65-F5344CB8AC3E}">
        <p14:creationId xmlns:p14="http://schemas.microsoft.com/office/powerpoint/2010/main" val="5006195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14" name="Picture Placeholder 13"/>
          <p:cNvSpPr>
            <a:spLocks noGrp="1"/>
          </p:cNvSpPr>
          <p:nvPr>
            <p:ph type="pic" sz="quarter" idx="14"/>
          </p:nvPr>
        </p:nvSpPr>
        <p:spPr>
          <a:xfrm>
            <a:off x="713619" y="831421"/>
            <a:ext cx="6161813" cy="4621358"/>
          </a:xfrm>
          <a:custGeom>
            <a:avLst/>
            <a:gdLst>
              <a:gd name="connsiteX0" fmla="*/ 2310680 w 4621360"/>
              <a:gd name="connsiteY0" fmla="*/ 0 h 4621358"/>
              <a:gd name="connsiteX1" fmla="*/ 4621360 w 4621360"/>
              <a:gd name="connsiteY1" fmla="*/ 2310679 h 4621358"/>
              <a:gd name="connsiteX2" fmla="*/ 2310680 w 4621360"/>
              <a:gd name="connsiteY2" fmla="*/ 4621358 h 4621358"/>
              <a:gd name="connsiteX3" fmla="*/ 0 w 4621360"/>
              <a:gd name="connsiteY3" fmla="*/ 2310679 h 4621358"/>
              <a:gd name="connsiteX4" fmla="*/ 2310680 w 4621360"/>
              <a:gd name="connsiteY4" fmla="*/ 0 h 4621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1360" h="4621358">
                <a:moveTo>
                  <a:pt x="2310680" y="0"/>
                </a:moveTo>
                <a:cubicBezTo>
                  <a:pt x="3586833" y="0"/>
                  <a:pt x="4621360" y="1034526"/>
                  <a:pt x="4621360" y="2310679"/>
                </a:cubicBezTo>
                <a:cubicBezTo>
                  <a:pt x="4621360" y="3586832"/>
                  <a:pt x="3586833" y="4621358"/>
                  <a:pt x="2310680" y="4621358"/>
                </a:cubicBezTo>
                <a:cubicBezTo>
                  <a:pt x="1034527" y="4621358"/>
                  <a:pt x="0" y="3586832"/>
                  <a:pt x="0" y="2310679"/>
                </a:cubicBezTo>
                <a:cubicBezTo>
                  <a:pt x="0" y="1034526"/>
                  <a:pt x="1034527" y="0"/>
                  <a:pt x="2310680" y="0"/>
                </a:cubicBezTo>
                <a:close/>
              </a:path>
            </a:pathLst>
          </a:custGeom>
        </p:spPr>
        <p:txBody>
          <a:bodyPr rtlCol="0">
            <a:noAutofit/>
          </a:bodyPr>
          <a:lstStyle/>
          <a:p>
            <a:pPr lvl="0"/>
            <a:endParaRPr lang="en-US" noProof="0" dirty="0"/>
          </a:p>
        </p:txBody>
      </p:sp>
      <p:sp>
        <p:nvSpPr>
          <p:cNvPr id="3" name="Date Placeholder 2"/>
          <p:cNvSpPr>
            <a:spLocks noGrp="1"/>
          </p:cNvSpPr>
          <p:nvPr>
            <p:ph type="dt" sz="half" idx="15"/>
          </p:nvPr>
        </p:nvSpPr>
        <p:spPr/>
        <p:txBody>
          <a:bodyPr/>
          <a:lstStyle>
            <a:lvl1pPr>
              <a:defRPr>
                <a:solidFill>
                  <a:srgbClr val="2C2C2C"/>
                </a:solidFill>
              </a:defRPr>
            </a:lvl1pPr>
          </a:lstStyle>
          <a:p>
            <a:pPr eaLnBrk="0" fontAlgn="base" hangingPunct="0">
              <a:spcBef>
                <a:spcPct val="0"/>
              </a:spcBef>
              <a:spcAft>
                <a:spcPct val="0"/>
              </a:spcAft>
              <a:defRPr/>
            </a:pPr>
            <a:fld id="{D140DDA1-5F31-43BA-AB70-5F0B4F440CC1}" type="datetime1">
              <a:rPr kumimoji="1" lang="en-US" smtClean="0">
                <a:latin typeface="Arial" panose="020B0604020202020204" pitchFamily="34" charset="0"/>
              </a:rPr>
              <a:pPr eaLnBrk="0" fontAlgn="base" hangingPunct="0">
                <a:spcBef>
                  <a:spcPct val="0"/>
                </a:spcBef>
                <a:spcAft>
                  <a:spcPct val="0"/>
                </a:spcAft>
                <a:defRPr/>
              </a:pPr>
              <a:t>17/12/2024</a:t>
            </a:fld>
            <a:endParaRPr kumimoji="1" lang="en-US">
              <a:latin typeface="Arial" panose="020B0604020202020204" pitchFamily="34" charset="0"/>
            </a:endParaRPr>
          </a:p>
        </p:txBody>
      </p:sp>
      <p:sp>
        <p:nvSpPr>
          <p:cNvPr id="4" name="Footer Placeholder 3"/>
          <p:cNvSpPr>
            <a:spLocks noGrp="1"/>
          </p:cNvSpPr>
          <p:nvPr>
            <p:ph type="ftr" sz="quarter" idx="16"/>
          </p:nvPr>
        </p:nvSpPr>
        <p:spPr/>
        <p:txBody>
          <a:bodyPr/>
          <a:lstStyle>
            <a:lvl1pPr>
              <a:defRPr>
                <a:solidFill>
                  <a:srgbClr val="2C2C2C"/>
                </a:solidFill>
              </a:defRPr>
            </a:lvl1pPr>
          </a:lstStyle>
          <a:p>
            <a:pPr eaLnBrk="0" fontAlgn="base" hangingPunct="0">
              <a:spcBef>
                <a:spcPct val="0"/>
              </a:spcBef>
              <a:spcAft>
                <a:spcPct val="0"/>
              </a:spcAft>
              <a:defRPr/>
            </a:pPr>
            <a:endParaRPr kumimoji="1" lang="en-US">
              <a:latin typeface="Arial" panose="020B0604020202020204" pitchFamily="34" charset="0"/>
            </a:endParaRPr>
          </a:p>
        </p:txBody>
      </p:sp>
      <p:sp>
        <p:nvSpPr>
          <p:cNvPr id="5" name="Slide Number Placeholder 4"/>
          <p:cNvSpPr>
            <a:spLocks noGrp="1"/>
          </p:cNvSpPr>
          <p:nvPr>
            <p:ph type="sldNum" sz="quarter" idx="17"/>
          </p:nvPr>
        </p:nvSpPr>
        <p:spPr/>
        <p:txBody>
          <a:bodyPr/>
          <a:lstStyle>
            <a:lvl1pPr>
              <a:defRPr>
                <a:solidFill>
                  <a:srgbClr val="17A086"/>
                </a:solidFill>
              </a:defRPr>
            </a:lvl1pPr>
          </a:lstStyle>
          <a:p>
            <a:pPr eaLnBrk="0" fontAlgn="base" hangingPunct="0">
              <a:spcBef>
                <a:spcPct val="0"/>
              </a:spcBef>
              <a:spcAft>
                <a:spcPct val="0"/>
              </a:spcAft>
            </a:pPr>
            <a:fld id="{911D5F79-D0B2-4CEB-AE61-44807AECD417}" type="slidenum">
              <a:rPr kumimoji="1" lang="en-US" altLang="en-US" smtClean="0">
                <a:latin typeface="Arial" panose="020B0604020202020204" pitchFamily="34" charset="0"/>
              </a:rPr>
              <a:pPr eaLnBrk="0" fontAlgn="base" hangingPunct="0">
                <a:spcBef>
                  <a:spcPct val="0"/>
                </a:spcBef>
                <a:spcAft>
                  <a:spcPct val="0"/>
                </a:spcAft>
              </a:pPr>
              <a:t>‹#›</a:t>
            </a:fld>
            <a:endParaRPr kumimoji="1" lang="en-US" altLang="en-US">
              <a:latin typeface="Arial" panose="020B0604020202020204" pitchFamily="34" charset="0"/>
            </a:endParaRPr>
          </a:p>
        </p:txBody>
      </p:sp>
    </p:spTree>
    <p:extLst>
      <p:ext uri="{BB962C8B-B14F-4D97-AF65-F5344CB8AC3E}">
        <p14:creationId xmlns:p14="http://schemas.microsoft.com/office/powerpoint/2010/main" val="18231758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Picture Placeholder 11"/>
          <p:cNvSpPr>
            <a:spLocks noGrp="1"/>
          </p:cNvSpPr>
          <p:nvPr>
            <p:ph type="pic" sz="quarter" idx="13"/>
          </p:nvPr>
        </p:nvSpPr>
        <p:spPr>
          <a:xfrm>
            <a:off x="3657985" y="3457575"/>
            <a:ext cx="2029872" cy="1522404"/>
          </a:xfrm>
          <a:custGeom>
            <a:avLst/>
            <a:gdLst>
              <a:gd name="connsiteX0" fmla="*/ 1113190 w 2226380"/>
              <a:gd name="connsiteY0" fmla="*/ 0 h 2226378"/>
              <a:gd name="connsiteX1" fmla="*/ 2226380 w 2226380"/>
              <a:gd name="connsiteY1" fmla="*/ 1113189 h 2226378"/>
              <a:gd name="connsiteX2" fmla="*/ 1113190 w 2226380"/>
              <a:gd name="connsiteY2" fmla="*/ 2226378 h 2226378"/>
              <a:gd name="connsiteX3" fmla="*/ 0 w 2226380"/>
              <a:gd name="connsiteY3" fmla="*/ 1113189 h 2226378"/>
              <a:gd name="connsiteX4" fmla="*/ 1113190 w 2226380"/>
              <a:gd name="connsiteY4" fmla="*/ 0 h 2226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80" h="2226378">
                <a:moveTo>
                  <a:pt x="1113190" y="0"/>
                </a:moveTo>
                <a:cubicBezTo>
                  <a:pt x="1727988" y="0"/>
                  <a:pt x="2226380" y="498392"/>
                  <a:pt x="2226380" y="1113189"/>
                </a:cubicBezTo>
                <a:cubicBezTo>
                  <a:pt x="2226380" y="1727986"/>
                  <a:pt x="1727988" y="2226378"/>
                  <a:pt x="1113190" y="2226378"/>
                </a:cubicBezTo>
                <a:cubicBezTo>
                  <a:pt x="498392" y="2226378"/>
                  <a:pt x="0" y="1727986"/>
                  <a:pt x="0" y="1113189"/>
                </a:cubicBezTo>
                <a:cubicBezTo>
                  <a:pt x="0" y="498392"/>
                  <a:pt x="498392" y="0"/>
                  <a:pt x="1113190" y="0"/>
                </a:cubicBezTo>
                <a:close/>
              </a:path>
            </a:pathLst>
          </a:custGeom>
        </p:spPr>
        <p:txBody>
          <a:bodyPr rtlCol="0">
            <a:noAutofit/>
          </a:bodyPr>
          <a:lstStyle/>
          <a:p>
            <a:pPr lvl="0"/>
            <a:endParaRPr lang="en-US" noProof="0" dirty="0"/>
          </a:p>
        </p:txBody>
      </p:sp>
      <p:sp>
        <p:nvSpPr>
          <p:cNvPr id="13" name="Picture Placeholder 12"/>
          <p:cNvSpPr>
            <a:spLocks noGrp="1"/>
          </p:cNvSpPr>
          <p:nvPr>
            <p:ph type="pic" sz="quarter" idx="14"/>
          </p:nvPr>
        </p:nvSpPr>
        <p:spPr>
          <a:xfrm>
            <a:off x="8775001" y="3457575"/>
            <a:ext cx="2029872" cy="1522404"/>
          </a:xfrm>
          <a:custGeom>
            <a:avLst/>
            <a:gdLst>
              <a:gd name="connsiteX0" fmla="*/ 1113190 w 2226380"/>
              <a:gd name="connsiteY0" fmla="*/ 0 h 2226378"/>
              <a:gd name="connsiteX1" fmla="*/ 2226380 w 2226380"/>
              <a:gd name="connsiteY1" fmla="*/ 1113189 h 2226378"/>
              <a:gd name="connsiteX2" fmla="*/ 1113190 w 2226380"/>
              <a:gd name="connsiteY2" fmla="*/ 2226378 h 2226378"/>
              <a:gd name="connsiteX3" fmla="*/ 0 w 2226380"/>
              <a:gd name="connsiteY3" fmla="*/ 1113189 h 2226378"/>
              <a:gd name="connsiteX4" fmla="*/ 1113190 w 2226380"/>
              <a:gd name="connsiteY4" fmla="*/ 0 h 2226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80" h="2226378">
                <a:moveTo>
                  <a:pt x="1113190" y="0"/>
                </a:moveTo>
                <a:cubicBezTo>
                  <a:pt x="1727988" y="0"/>
                  <a:pt x="2226380" y="498392"/>
                  <a:pt x="2226380" y="1113189"/>
                </a:cubicBezTo>
                <a:cubicBezTo>
                  <a:pt x="2226380" y="1727986"/>
                  <a:pt x="1727988" y="2226378"/>
                  <a:pt x="1113190" y="2226378"/>
                </a:cubicBezTo>
                <a:cubicBezTo>
                  <a:pt x="498392" y="2226378"/>
                  <a:pt x="0" y="1727986"/>
                  <a:pt x="0" y="1113189"/>
                </a:cubicBezTo>
                <a:cubicBezTo>
                  <a:pt x="0" y="498392"/>
                  <a:pt x="498392" y="0"/>
                  <a:pt x="1113190" y="0"/>
                </a:cubicBezTo>
                <a:close/>
              </a:path>
            </a:pathLst>
          </a:custGeom>
        </p:spPr>
        <p:txBody>
          <a:bodyPr rtlCol="0">
            <a:noAutofit/>
          </a:bodyPr>
          <a:lstStyle/>
          <a:p>
            <a:pPr lvl="0"/>
            <a:endParaRPr lang="en-US" noProof="0" dirty="0"/>
          </a:p>
        </p:txBody>
      </p:sp>
      <p:sp>
        <p:nvSpPr>
          <p:cNvPr id="5" name="Date Placeholder 2"/>
          <p:cNvSpPr>
            <a:spLocks noGrp="1"/>
          </p:cNvSpPr>
          <p:nvPr>
            <p:ph type="dt" sz="half" idx="15"/>
          </p:nvPr>
        </p:nvSpPr>
        <p:spPr/>
        <p:txBody>
          <a:bodyPr/>
          <a:lstStyle>
            <a:lvl1pPr>
              <a:defRPr>
                <a:solidFill>
                  <a:srgbClr val="2C2C2C"/>
                </a:solidFill>
              </a:defRPr>
            </a:lvl1pPr>
          </a:lstStyle>
          <a:p>
            <a:pPr eaLnBrk="0" fontAlgn="base" hangingPunct="0">
              <a:spcBef>
                <a:spcPct val="0"/>
              </a:spcBef>
              <a:spcAft>
                <a:spcPct val="0"/>
              </a:spcAft>
              <a:defRPr/>
            </a:pPr>
            <a:fld id="{D140DDA1-5F31-43BA-AB70-5F0B4F440CC1}" type="datetime1">
              <a:rPr kumimoji="1" lang="en-US" smtClean="0">
                <a:latin typeface="Arial" panose="020B0604020202020204" pitchFamily="34" charset="0"/>
              </a:rPr>
              <a:pPr eaLnBrk="0" fontAlgn="base" hangingPunct="0">
                <a:spcBef>
                  <a:spcPct val="0"/>
                </a:spcBef>
                <a:spcAft>
                  <a:spcPct val="0"/>
                </a:spcAft>
                <a:defRPr/>
              </a:pPr>
              <a:t>17/12/2024</a:t>
            </a:fld>
            <a:endParaRPr kumimoji="1" lang="en-US">
              <a:latin typeface="Arial" panose="020B0604020202020204" pitchFamily="34" charset="0"/>
            </a:endParaRPr>
          </a:p>
        </p:txBody>
      </p:sp>
      <p:sp>
        <p:nvSpPr>
          <p:cNvPr id="6" name="Footer Placeholder 3"/>
          <p:cNvSpPr>
            <a:spLocks noGrp="1"/>
          </p:cNvSpPr>
          <p:nvPr>
            <p:ph type="ftr" sz="quarter" idx="16"/>
          </p:nvPr>
        </p:nvSpPr>
        <p:spPr/>
        <p:txBody>
          <a:bodyPr/>
          <a:lstStyle>
            <a:lvl1pPr>
              <a:defRPr>
                <a:solidFill>
                  <a:srgbClr val="2C2C2C"/>
                </a:solidFill>
              </a:defRPr>
            </a:lvl1pPr>
          </a:lstStyle>
          <a:p>
            <a:pPr eaLnBrk="0" fontAlgn="base" hangingPunct="0">
              <a:spcBef>
                <a:spcPct val="0"/>
              </a:spcBef>
              <a:spcAft>
                <a:spcPct val="0"/>
              </a:spcAft>
              <a:defRPr/>
            </a:pPr>
            <a:endParaRPr kumimoji="1" lang="en-US">
              <a:latin typeface="Arial" panose="020B0604020202020204" pitchFamily="34" charset="0"/>
            </a:endParaRPr>
          </a:p>
        </p:txBody>
      </p:sp>
      <p:sp>
        <p:nvSpPr>
          <p:cNvPr id="7" name="Slide Number Placeholder 4"/>
          <p:cNvSpPr>
            <a:spLocks noGrp="1"/>
          </p:cNvSpPr>
          <p:nvPr>
            <p:ph type="sldNum" sz="quarter" idx="17"/>
          </p:nvPr>
        </p:nvSpPr>
        <p:spPr/>
        <p:txBody>
          <a:bodyPr/>
          <a:lstStyle>
            <a:lvl1pPr>
              <a:defRPr>
                <a:solidFill>
                  <a:srgbClr val="17A086"/>
                </a:solidFill>
              </a:defRPr>
            </a:lvl1pPr>
          </a:lstStyle>
          <a:p>
            <a:pPr eaLnBrk="0" fontAlgn="base" hangingPunct="0">
              <a:spcBef>
                <a:spcPct val="0"/>
              </a:spcBef>
              <a:spcAft>
                <a:spcPct val="0"/>
              </a:spcAft>
            </a:pPr>
            <a:fld id="{E66F1A87-17BC-45AD-80AA-C862FC7C5103}" type="slidenum">
              <a:rPr kumimoji="1" lang="en-US" altLang="en-US" smtClean="0">
                <a:latin typeface="Arial" panose="020B0604020202020204" pitchFamily="34" charset="0"/>
              </a:rPr>
              <a:pPr eaLnBrk="0" fontAlgn="base" hangingPunct="0">
                <a:spcBef>
                  <a:spcPct val="0"/>
                </a:spcBef>
                <a:spcAft>
                  <a:spcPct val="0"/>
                </a:spcAft>
              </a:pPr>
              <a:t>‹#›</a:t>
            </a:fld>
            <a:endParaRPr kumimoji="1" lang="en-US" altLang="en-US">
              <a:latin typeface="Arial" panose="020B0604020202020204" pitchFamily="34" charset="0"/>
            </a:endParaRPr>
          </a:p>
        </p:txBody>
      </p:sp>
    </p:spTree>
    <p:extLst>
      <p:ext uri="{BB962C8B-B14F-4D97-AF65-F5344CB8AC3E}">
        <p14:creationId xmlns:p14="http://schemas.microsoft.com/office/powerpoint/2010/main" val="17792734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Picture Placeholder 10"/>
          <p:cNvSpPr>
            <a:spLocks noGrp="1"/>
          </p:cNvSpPr>
          <p:nvPr>
            <p:ph type="pic" sz="quarter" idx="13"/>
          </p:nvPr>
        </p:nvSpPr>
        <p:spPr>
          <a:xfrm>
            <a:off x="1067325" y="2670932"/>
            <a:ext cx="3197527" cy="1728216"/>
          </a:xfrm>
          <a:custGeom>
            <a:avLst/>
            <a:gdLst>
              <a:gd name="connsiteX0" fmla="*/ 0 w 3197526"/>
              <a:gd name="connsiteY0" fmla="*/ 0 h 1728216"/>
              <a:gd name="connsiteX1" fmla="*/ 3197526 w 3197526"/>
              <a:gd name="connsiteY1" fmla="*/ 0 h 1728216"/>
              <a:gd name="connsiteX2" fmla="*/ 3197526 w 3197526"/>
              <a:gd name="connsiteY2" fmla="*/ 1728216 h 1728216"/>
              <a:gd name="connsiteX3" fmla="*/ 0 w 3197526"/>
              <a:gd name="connsiteY3" fmla="*/ 1728216 h 1728216"/>
            </a:gdLst>
            <a:ahLst/>
            <a:cxnLst>
              <a:cxn ang="0">
                <a:pos x="connsiteX0" y="connsiteY0"/>
              </a:cxn>
              <a:cxn ang="0">
                <a:pos x="connsiteX1" y="connsiteY1"/>
              </a:cxn>
              <a:cxn ang="0">
                <a:pos x="connsiteX2" y="connsiteY2"/>
              </a:cxn>
              <a:cxn ang="0">
                <a:pos x="connsiteX3" y="connsiteY3"/>
              </a:cxn>
            </a:cxnLst>
            <a:rect l="l" t="t" r="r" b="b"/>
            <a:pathLst>
              <a:path w="3197526" h="1728216">
                <a:moveTo>
                  <a:pt x="0" y="0"/>
                </a:moveTo>
                <a:lnTo>
                  <a:pt x="3197526" y="0"/>
                </a:lnTo>
                <a:lnTo>
                  <a:pt x="3197526" y="1728216"/>
                </a:lnTo>
                <a:lnTo>
                  <a:pt x="0" y="1728216"/>
                </a:lnTo>
                <a:close/>
              </a:path>
            </a:pathLst>
          </a:custGeom>
        </p:spPr>
        <p:txBody>
          <a:bodyPr rtlCol="0">
            <a:noAutofit/>
          </a:bodyPr>
          <a:lstStyle/>
          <a:p>
            <a:pPr lvl="0"/>
            <a:endParaRPr lang="en-US" noProof="0"/>
          </a:p>
        </p:txBody>
      </p:sp>
      <p:sp>
        <p:nvSpPr>
          <p:cNvPr id="15" name="Picture Placeholder 14"/>
          <p:cNvSpPr>
            <a:spLocks noGrp="1"/>
          </p:cNvSpPr>
          <p:nvPr>
            <p:ph type="pic" sz="quarter" idx="14"/>
          </p:nvPr>
        </p:nvSpPr>
        <p:spPr>
          <a:xfrm>
            <a:off x="4499379" y="2392383"/>
            <a:ext cx="3193257" cy="1728216"/>
          </a:xfrm>
          <a:custGeom>
            <a:avLst/>
            <a:gdLst>
              <a:gd name="connsiteX0" fmla="*/ 0 w 3193257"/>
              <a:gd name="connsiteY0" fmla="*/ 0 h 1728216"/>
              <a:gd name="connsiteX1" fmla="*/ 3193257 w 3193257"/>
              <a:gd name="connsiteY1" fmla="*/ 0 h 1728216"/>
              <a:gd name="connsiteX2" fmla="*/ 3193257 w 3193257"/>
              <a:gd name="connsiteY2" fmla="*/ 1728216 h 1728216"/>
              <a:gd name="connsiteX3" fmla="*/ 0 w 3193257"/>
              <a:gd name="connsiteY3" fmla="*/ 1728216 h 1728216"/>
            </a:gdLst>
            <a:ahLst/>
            <a:cxnLst>
              <a:cxn ang="0">
                <a:pos x="connsiteX0" y="connsiteY0"/>
              </a:cxn>
              <a:cxn ang="0">
                <a:pos x="connsiteX1" y="connsiteY1"/>
              </a:cxn>
              <a:cxn ang="0">
                <a:pos x="connsiteX2" y="connsiteY2"/>
              </a:cxn>
              <a:cxn ang="0">
                <a:pos x="connsiteX3" y="connsiteY3"/>
              </a:cxn>
            </a:cxnLst>
            <a:rect l="l" t="t" r="r" b="b"/>
            <a:pathLst>
              <a:path w="3193257" h="1728216">
                <a:moveTo>
                  <a:pt x="0" y="0"/>
                </a:moveTo>
                <a:lnTo>
                  <a:pt x="3193257" y="0"/>
                </a:lnTo>
                <a:lnTo>
                  <a:pt x="3193257" y="1728216"/>
                </a:lnTo>
                <a:lnTo>
                  <a:pt x="0" y="1728216"/>
                </a:lnTo>
                <a:close/>
              </a:path>
            </a:pathLst>
          </a:custGeom>
        </p:spPr>
        <p:txBody>
          <a:bodyPr rtlCol="0">
            <a:noAutofit/>
          </a:bodyPr>
          <a:lstStyle/>
          <a:p>
            <a:pPr lvl="0"/>
            <a:endParaRPr lang="en-US" noProof="0"/>
          </a:p>
        </p:txBody>
      </p:sp>
      <p:sp>
        <p:nvSpPr>
          <p:cNvPr id="16" name="Picture Placeholder 15"/>
          <p:cNvSpPr>
            <a:spLocks noGrp="1"/>
          </p:cNvSpPr>
          <p:nvPr>
            <p:ph type="pic" sz="quarter" idx="15"/>
          </p:nvPr>
        </p:nvSpPr>
        <p:spPr>
          <a:xfrm>
            <a:off x="7933451" y="2670932"/>
            <a:ext cx="3191256" cy="1728216"/>
          </a:xfrm>
          <a:custGeom>
            <a:avLst/>
            <a:gdLst>
              <a:gd name="connsiteX0" fmla="*/ 0 w 3191256"/>
              <a:gd name="connsiteY0" fmla="*/ 0 h 1728216"/>
              <a:gd name="connsiteX1" fmla="*/ 3191256 w 3191256"/>
              <a:gd name="connsiteY1" fmla="*/ 0 h 1728216"/>
              <a:gd name="connsiteX2" fmla="*/ 3191256 w 3191256"/>
              <a:gd name="connsiteY2" fmla="*/ 1728216 h 1728216"/>
              <a:gd name="connsiteX3" fmla="*/ 0 w 3191256"/>
              <a:gd name="connsiteY3" fmla="*/ 1728216 h 1728216"/>
            </a:gdLst>
            <a:ahLst/>
            <a:cxnLst>
              <a:cxn ang="0">
                <a:pos x="connsiteX0" y="connsiteY0"/>
              </a:cxn>
              <a:cxn ang="0">
                <a:pos x="connsiteX1" y="connsiteY1"/>
              </a:cxn>
              <a:cxn ang="0">
                <a:pos x="connsiteX2" y="connsiteY2"/>
              </a:cxn>
              <a:cxn ang="0">
                <a:pos x="connsiteX3" y="connsiteY3"/>
              </a:cxn>
            </a:cxnLst>
            <a:rect l="l" t="t" r="r" b="b"/>
            <a:pathLst>
              <a:path w="3191256" h="1728216">
                <a:moveTo>
                  <a:pt x="0" y="0"/>
                </a:moveTo>
                <a:lnTo>
                  <a:pt x="3191256" y="0"/>
                </a:lnTo>
                <a:lnTo>
                  <a:pt x="3191256" y="1728216"/>
                </a:lnTo>
                <a:lnTo>
                  <a:pt x="0" y="1728216"/>
                </a:lnTo>
                <a:close/>
              </a:path>
            </a:pathLst>
          </a:custGeom>
        </p:spPr>
        <p:txBody>
          <a:bodyPr rtlCol="0">
            <a:noAutofit/>
          </a:bodyPr>
          <a:lstStyle/>
          <a:p>
            <a:pPr lvl="0"/>
            <a:endParaRPr lang="en-US" noProof="0"/>
          </a:p>
        </p:txBody>
      </p:sp>
      <p:sp>
        <p:nvSpPr>
          <p:cNvPr id="6" name="Date Placeholder 2"/>
          <p:cNvSpPr>
            <a:spLocks noGrp="1"/>
          </p:cNvSpPr>
          <p:nvPr>
            <p:ph type="dt" sz="half" idx="16"/>
          </p:nvPr>
        </p:nvSpPr>
        <p:spPr/>
        <p:txBody>
          <a:bodyPr/>
          <a:lstStyle>
            <a:lvl1pPr>
              <a:defRPr>
                <a:solidFill>
                  <a:srgbClr val="2C2C2C"/>
                </a:solidFill>
              </a:defRPr>
            </a:lvl1pPr>
          </a:lstStyle>
          <a:p>
            <a:pPr eaLnBrk="0" fontAlgn="base" hangingPunct="0">
              <a:spcBef>
                <a:spcPct val="0"/>
              </a:spcBef>
              <a:spcAft>
                <a:spcPct val="0"/>
              </a:spcAft>
              <a:defRPr/>
            </a:pPr>
            <a:fld id="{D140DDA1-5F31-43BA-AB70-5F0B4F440CC1}" type="datetime1">
              <a:rPr kumimoji="1" lang="en-US" smtClean="0">
                <a:latin typeface="Arial" panose="020B0604020202020204" pitchFamily="34" charset="0"/>
              </a:rPr>
              <a:pPr eaLnBrk="0" fontAlgn="base" hangingPunct="0">
                <a:spcBef>
                  <a:spcPct val="0"/>
                </a:spcBef>
                <a:spcAft>
                  <a:spcPct val="0"/>
                </a:spcAft>
                <a:defRPr/>
              </a:pPr>
              <a:t>17/12/2024</a:t>
            </a:fld>
            <a:endParaRPr kumimoji="1" lang="en-US">
              <a:latin typeface="Arial" panose="020B0604020202020204" pitchFamily="34" charset="0"/>
            </a:endParaRPr>
          </a:p>
        </p:txBody>
      </p:sp>
      <p:sp>
        <p:nvSpPr>
          <p:cNvPr id="7" name="Footer Placeholder 3"/>
          <p:cNvSpPr>
            <a:spLocks noGrp="1"/>
          </p:cNvSpPr>
          <p:nvPr>
            <p:ph type="ftr" sz="quarter" idx="17"/>
          </p:nvPr>
        </p:nvSpPr>
        <p:spPr/>
        <p:txBody>
          <a:bodyPr/>
          <a:lstStyle>
            <a:lvl1pPr>
              <a:defRPr>
                <a:solidFill>
                  <a:srgbClr val="2C2C2C"/>
                </a:solidFill>
              </a:defRPr>
            </a:lvl1pPr>
          </a:lstStyle>
          <a:p>
            <a:pPr eaLnBrk="0" fontAlgn="base" hangingPunct="0">
              <a:spcBef>
                <a:spcPct val="0"/>
              </a:spcBef>
              <a:spcAft>
                <a:spcPct val="0"/>
              </a:spcAft>
              <a:defRPr/>
            </a:pPr>
            <a:endParaRPr kumimoji="1" lang="en-US">
              <a:latin typeface="Arial" panose="020B0604020202020204" pitchFamily="34" charset="0"/>
            </a:endParaRPr>
          </a:p>
        </p:txBody>
      </p:sp>
      <p:sp>
        <p:nvSpPr>
          <p:cNvPr id="8" name="Slide Number Placeholder 4"/>
          <p:cNvSpPr>
            <a:spLocks noGrp="1"/>
          </p:cNvSpPr>
          <p:nvPr>
            <p:ph type="sldNum" sz="quarter" idx="18"/>
          </p:nvPr>
        </p:nvSpPr>
        <p:spPr/>
        <p:txBody>
          <a:bodyPr/>
          <a:lstStyle>
            <a:lvl1pPr>
              <a:defRPr>
                <a:solidFill>
                  <a:srgbClr val="17A086"/>
                </a:solidFill>
              </a:defRPr>
            </a:lvl1pPr>
          </a:lstStyle>
          <a:p>
            <a:pPr eaLnBrk="0" fontAlgn="base" hangingPunct="0">
              <a:spcBef>
                <a:spcPct val="0"/>
              </a:spcBef>
              <a:spcAft>
                <a:spcPct val="0"/>
              </a:spcAft>
            </a:pPr>
            <a:fld id="{B66CEC28-8F3B-447A-BAAC-F5A957EE4E32}" type="slidenum">
              <a:rPr kumimoji="1" lang="en-US" altLang="en-US" smtClean="0">
                <a:latin typeface="Arial" panose="020B0604020202020204" pitchFamily="34" charset="0"/>
              </a:rPr>
              <a:pPr eaLnBrk="0" fontAlgn="base" hangingPunct="0">
                <a:spcBef>
                  <a:spcPct val="0"/>
                </a:spcBef>
                <a:spcAft>
                  <a:spcPct val="0"/>
                </a:spcAft>
              </a:pPr>
              <a:t>‹#›</a:t>
            </a:fld>
            <a:endParaRPr kumimoji="1" lang="en-US" altLang="en-US">
              <a:latin typeface="Arial" panose="020B0604020202020204" pitchFamily="34" charset="0"/>
            </a:endParaRPr>
          </a:p>
        </p:txBody>
      </p:sp>
    </p:spTree>
    <p:extLst>
      <p:ext uri="{BB962C8B-B14F-4D97-AF65-F5344CB8AC3E}">
        <p14:creationId xmlns:p14="http://schemas.microsoft.com/office/powerpoint/2010/main" val="40432792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382833" y="0"/>
            <a:ext cx="8809183" cy="4604808"/>
          </a:xfrm>
          <a:custGeom>
            <a:avLst/>
            <a:gdLst>
              <a:gd name="connsiteX0" fmla="*/ 2346267 w 8809182"/>
              <a:gd name="connsiteY0" fmla="*/ 0 h 4604808"/>
              <a:gd name="connsiteX1" fmla="*/ 8809182 w 8809182"/>
              <a:gd name="connsiteY1" fmla="*/ 0 h 4604808"/>
              <a:gd name="connsiteX2" fmla="*/ 8809182 w 8809182"/>
              <a:gd name="connsiteY2" fmla="*/ 4604808 h 4604808"/>
              <a:gd name="connsiteX3" fmla="*/ 0 w 8809182"/>
              <a:gd name="connsiteY3" fmla="*/ 4604808 h 4604808"/>
            </a:gdLst>
            <a:ahLst/>
            <a:cxnLst>
              <a:cxn ang="0">
                <a:pos x="connsiteX0" y="connsiteY0"/>
              </a:cxn>
              <a:cxn ang="0">
                <a:pos x="connsiteX1" y="connsiteY1"/>
              </a:cxn>
              <a:cxn ang="0">
                <a:pos x="connsiteX2" y="connsiteY2"/>
              </a:cxn>
              <a:cxn ang="0">
                <a:pos x="connsiteX3" y="connsiteY3"/>
              </a:cxn>
            </a:cxnLst>
            <a:rect l="l" t="t" r="r" b="b"/>
            <a:pathLst>
              <a:path w="8809182" h="4604808">
                <a:moveTo>
                  <a:pt x="2346267" y="0"/>
                </a:moveTo>
                <a:lnTo>
                  <a:pt x="8809182" y="0"/>
                </a:lnTo>
                <a:lnTo>
                  <a:pt x="8809182" y="4604808"/>
                </a:lnTo>
                <a:lnTo>
                  <a:pt x="0" y="4604808"/>
                </a:lnTo>
                <a:close/>
              </a:path>
            </a:pathLst>
          </a:custGeom>
        </p:spPr>
        <p:txBody>
          <a:bodyPr rtlCol="0">
            <a:noAutofit/>
          </a:bodyPr>
          <a:lstStyle/>
          <a:p>
            <a:pPr lvl="0"/>
            <a:endParaRPr lang="en-US" noProof="0"/>
          </a:p>
        </p:txBody>
      </p:sp>
      <p:sp>
        <p:nvSpPr>
          <p:cNvPr id="3" name="Date Placeholder 6"/>
          <p:cNvSpPr>
            <a:spLocks noGrp="1"/>
          </p:cNvSpPr>
          <p:nvPr>
            <p:ph type="dt" sz="half" idx="14"/>
          </p:nvPr>
        </p:nvSpPr>
        <p:spPr/>
        <p:txBody>
          <a:bodyPr/>
          <a:lstStyle>
            <a:lvl1pPr>
              <a:defRPr>
                <a:solidFill>
                  <a:srgbClr val="2C2C2C"/>
                </a:solidFill>
              </a:defRPr>
            </a:lvl1pPr>
          </a:lstStyle>
          <a:p>
            <a:pPr eaLnBrk="0" fontAlgn="base" hangingPunct="0">
              <a:spcBef>
                <a:spcPct val="0"/>
              </a:spcBef>
              <a:spcAft>
                <a:spcPct val="0"/>
              </a:spcAft>
              <a:defRPr/>
            </a:pPr>
            <a:fld id="{D140DDA1-5F31-43BA-AB70-5F0B4F440CC1}" type="datetime1">
              <a:rPr kumimoji="1" lang="en-US" smtClean="0">
                <a:latin typeface="Arial" panose="020B0604020202020204" pitchFamily="34" charset="0"/>
              </a:rPr>
              <a:pPr eaLnBrk="0" fontAlgn="base" hangingPunct="0">
                <a:spcBef>
                  <a:spcPct val="0"/>
                </a:spcBef>
                <a:spcAft>
                  <a:spcPct val="0"/>
                </a:spcAft>
                <a:defRPr/>
              </a:pPr>
              <a:t>17/12/2024</a:t>
            </a:fld>
            <a:endParaRPr kumimoji="1" lang="en-US">
              <a:latin typeface="Arial" panose="020B0604020202020204" pitchFamily="34" charset="0"/>
            </a:endParaRPr>
          </a:p>
        </p:txBody>
      </p:sp>
      <p:sp>
        <p:nvSpPr>
          <p:cNvPr id="4" name="Footer Placeholder 7"/>
          <p:cNvSpPr>
            <a:spLocks noGrp="1"/>
          </p:cNvSpPr>
          <p:nvPr>
            <p:ph type="ftr" sz="quarter" idx="15"/>
          </p:nvPr>
        </p:nvSpPr>
        <p:spPr/>
        <p:txBody>
          <a:bodyPr/>
          <a:lstStyle>
            <a:lvl1pPr>
              <a:defRPr>
                <a:solidFill>
                  <a:srgbClr val="2C2C2C"/>
                </a:solidFill>
              </a:defRPr>
            </a:lvl1pPr>
          </a:lstStyle>
          <a:p>
            <a:pPr eaLnBrk="0" fontAlgn="base" hangingPunct="0">
              <a:spcBef>
                <a:spcPct val="0"/>
              </a:spcBef>
              <a:spcAft>
                <a:spcPct val="0"/>
              </a:spcAft>
              <a:defRPr/>
            </a:pPr>
            <a:endParaRPr kumimoji="1" lang="en-US">
              <a:latin typeface="Arial" panose="020B0604020202020204" pitchFamily="34" charset="0"/>
            </a:endParaRPr>
          </a:p>
        </p:txBody>
      </p:sp>
      <p:sp>
        <p:nvSpPr>
          <p:cNvPr id="5" name="Slide Number Placeholder 8"/>
          <p:cNvSpPr>
            <a:spLocks noGrp="1"/>
          </p:cNvSpPr>
          <p:nvPr>
            <p:ph type="sldNum" sz="quarter" idx="16"/>
          </p:nvPr>
        </p:nvSpPr>
        <p:spPr/>
        <p:txBody>
          <a:bodyPr/>
          <a:lstStyle>
            <a:lvl1pPr>
              <a:defRPr>
                <a:solidFill>
                  <a:srgbClr val="17A086"/>
                </a:solidFill>
              </a:defRPr>
            </a:lvl1pPr>
          </a:lstStyle>
          <a:p>
            <a:pPr eaLnBrk="0" fontAlgn="base" hangingPunct="0">
              <a:spcBef>
                <a:spcPct val="0"/>
              </a:spcBef>
              <a:spcAft>
                <a:spcPct val="0"/>
              </a:spcAft>
            </a:pPr>
            <a:fld id="{390E22DF-2AB7-4634-8E53-E29894E8F853}" type="slidenum">
              <a:rPr kumimoji="1" lang="en-US" altLang="en-US" smtClean="0">
                <a:latin typeface="Arial" panose="020B0604020202020204" pitchFamily="34" charset="0"/>
              </a:rPr>
              <a:pPr eaLnBrk="0" fontAlgn="base" hangingPunct="0">
                <a:spcBef>
                  <a:spcPct val="0"/>
                </a:spcBef>
                <a:spcAft>
                  <a:spcPct val="0"/>
                </a:spcAft>
              </a:pPr>
              <a:t>‹#›</a:t>
            </a:fld>
            <a:endParaRPr kumimoji="1" lang="en-US" altLang="en-US">
              <a:latin typeface="Arial" panose="020B0604020202020204" pitchFamily="34" charset="0"/>
            </a:endParaRPr>
          </a:p>
        </p:txBody>
      </p:sp>
    </p:spTree>
    <p:extLst>
      <p:ext uri="{BB962C8B-B14F-4D97-AF65-F5344CB8AC3E}">
        <p14:creationId xmlns:p14="http://schemas.microsoft.com/office/powerpoint/2010/main" val="23729319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Picture Placeholder 8"/>
          <p:cNvSpPr>
            <a:spLocks noGrp="1"/>
          </p:cNvSpPr>
          <p:nvPr>
            <p:ph type="pic" sz="quarter" idx="13"/>
          </p:nvPr>
        </p:nvSpPr>
        <p:spPr>
          <a:xfrm>
            <a:off x="0" y="1054855"/>
            <a:ext cx="12192000" cy="5287891"/>
          </a:xfrm>
          <a:custGeom>
            <a:avLst/>
            <a:gdLst>
              <a:gd name="connsiteX0" fmla="*/ 0 w 12192000"/>
              <a:gd name="connsiteY0" fmla="*/ 0 h 5287891"/>
              <a:gd name="connsiteX1" fmla="*/ 12192000 w 12192000"/>
              <a:gd name="connsiteY1" fmla="*/ 0 h 5287891"/>
              <a:gd name="connsiteX2" fmla="*/ 12192000 w 12192000"/>
              <a:gd name="connsiteY2" fmla="*/ 5287891 h 5287891"/>
              <a:gd name="connsiteX3" fmla="*/ 0 w 12192000"/>
              <a:gd name="connsiteY3" fmla="*/ 5287891 h 5287891"/>
            </a:gdLst>
            <a:ahLst/>
            <a:cxnLst>
              <a:cxn ang="0">
                <a:pos x="connsiteX0" y="connsiteY0"/>
              </a:cxn>
              <a:cxn ang="0">
                <a:pos x="connsiteX1" y="connsiteY1"/>
              </a:cxn>
              <a:cxn ang="0">
                <a:pos x="connsiteX2" y="connsiteY2"/>
              </a:cxn>
              <a:cxn ang="0">
                <a:pos x="connsiteX3" y="connsiteY3"/>
              </a:cxn>
            </a:cxnLst>
            <a:rect l="l" t="t" r="r" b="b"/>
            <a:pathLst>
              <a:path w="12192000" h="5287891">
                <a:moveTo>
                  <a:pt x="0" y="0"/>
                </a:moveTo>
                <a:lnTo>
                  <a:pt x="12192000" y="0"/>
                </a:lnTo>
                <a:lnTo>
                  <a:pt x="12192000" y="5287891"/>
                </a:lnTo>
                <a:lnTo>
                  <a:pt x="0" y="5287891"/>
                </a:lnTo>
                <a:close/>
              </a:path>
            </a:pathLst>
          </a:custGeom>
        </p:spPr>
        <p:txBody>
          <a:bodyPr rtlCol="0">
            <a:noAutofit/>
          </a:bodyPr>
          <a:lstStyle/>
          <a:p>
            <a:pPr lvl="0"/>
            <a:endParaRPr lang="en-US" noProof="0"/>
          </a:p>
        </p:txBody>
      </p:sp>
      <p:sp>
        <p:nvSpPr>
          <p:cNvPr id="4" name="Date Placeholder 2"/>
          <p:cNvSpPr>
            <a:spLocks noGrp="1"/>
          </p:cNvSpPr>
          <p:nvPr>
            <p:ph type="dt" sz="half" idx="14"/>
          </p:nvPr>
        </p:nvSpPr>
        <p:spPr/>
        <p:txBody>
          <a:bodyPr/>
          <a:lstStyle>
            <a:lvl1pPr>
              <a:defRPr>
                <a:solidFill>
                  <a:srgbClr val="2C2C2C"/>
                </a:solidFill>
              </a:defRPr>
            </a:lvl1pPr>
          </a:lstStyle>
          <a:p>
            <a:pPr eaLnBrk="0" fontAlgn="base" hangingPunct="0">
              <a:spcBef>
                <a:spcPct val="0"/>
              </a:spcBef>
              <a:spcAft>
                <a:spcPct val="0"/>
              </a:spcAft>
              <a:defRPr/>
            </a:pPr>
            <a:fld id="{D140DDA1-5F31-43BA-AB70-5F0B4F440CC1}" type="datetime1">
              <a:rPr kumimoji="1" lang="en-US" smtClean="0">
                <a:latin typeface="Arial" panose="020B0604020202020204" pitchFamily="34" charset="0"/>
              </a:rPr>
              <a:pPr eaLnBrk="0" fontAlgn="base" hangingPunct="0">
                <a:spcBef>
                  <a:spcPct val="0"/>
                </a:spcBef>
                <a:spcAft>
                  <a:spcPct val="0"/>
                </a:spcAft>
                <a:defRPr/>
              </a:pPr>
              <a:t>17/12/2024</a:t>
            </a:fld>
            <a:endParaRPr kumimoji="1" lang="en-US">
              <a:latin typeface="Arial" panose="020B0604020202020204" pitchFamily="34" charset="0"/>
            </a:endParaRPr>
          </a:p>
        </p:txBody>
      </p:sp>
      <p:sp>
        <p:nvSpPr>
          <p:cNvPr id="5" name="Footer Placeholder 3"/>
          <p:cNvSpPr>
            <a:spLocks noGrp="1"/>
          </p:cNvSpPr>
          <p:nvPr>
            <p:ph type="ftr" sz="quarter" idx="15"/>
          </p:nvPr>
        </p:nvSpPr>
        <p:spPr/>
        <p:txBody>
          <a:bodyPr/>
          <a:lstStyle>
            <a:lvl1pPr>
              <a:defRPr>
                <a:solidFill>
                  <a:srgbClr val="2C2C2C"/>
                </a:solidFill>
              </a:defRPr>
            </a:lvl1pPr>
          </a:lstStyle>
          <a:p>
            <a:pPr eaLnBrk="0" fontAlgn="base" hangingPunct="0">
              <a:spcBef>
                <a:spcPct val="0"/>
              </a:spcBef>
              <a:spcAft>
                <a:spcPct val="0"/>
              </a:spcAft>
              <a:defRPr/>
            </a:pPr>
            <a:endParaRPr kumimoji="1" lang="en-US">
              <a:latin typeface="Arial" panose="020B0604020202020204" pitchFamily="34" charset="0"/>
            </a:endParaRPr>
          </a:p>
        </p:txBody>
      </p:sp>
      <p:sp>
        <p:nvSpPr>
          <p:cNvPr id="6" name="Slide Number Placeholder 4"/>
          <p:cNvSpPr>
            <a:spLocks noGrp="1"/>
          </p:cNvSpPr>
          <p:nvPr>
            <p:ph type="sldNum" sz="quarter" idx="16"/>
          </p:nvPr>
        </p:nvSpPr>
        <p:spPr/>
        <p:txBody>
          <a:bodyPr/>
          <a:lstStyle>
            <a:lvl1pPr>
              <a:defRPr>
                <a:solidFill>
                  <a:srgbClr val="17A086"/>
                </a:solidFill>
              </a:defRPr>
            </a:lvl1pPr>
          </a:lstStyle>
          <a:p>
            <a:pPr eaLnBrk="0" fontAlgn="base" hangingPunct="0">
              <a:spcBef>
                <a:spcPct val="0"/>
              </a:spcBef>
              <a:spcAft>
                <a:spcPct val="0"/>
              </a:spcAft>
            </a:pPr>
            <a:fld id="{BCF8810E-2DF6-43C3-9C0A-0D83B46EC4B4}" type="slidenum">
              <a:rPr kumimoji="1" lang="en-US" altLang="en-US" smtClean="0">
                <a:latin typeface="Arial" panose="020B0604020202020204" pitchFamily="34" charset="0"/>
              </a:rPr>
              <a:pPr eaLnBrk="0" fontAlgn="base" hangingPunct="0">
                <a:spcBef>
                  <a:spcPct val="0"/>
                </a:spcBef>
                <a:spcAft>
                  <a:spcPct val="0"/>
                </a:spcAft>
              </a:pPr>
              <a:t>‹#›</a:t>
            </a:fld>
            <a:endParaRPr kumimoji="1" lang="en-US" altLang="en-US">
              <a:latin typeface="Arial" panose="020B0604020202020204" pitchFamily="34" charset="0"/>
            </a:endParaRPr>
          </a:p>
        </p:txBody>
      </p:sp>
    </p:spTree>
    <p:extLst>
      <p:ext uri="{BB962C8B-B14F-4D97-AF65-F5344CB8AC3E}">
        <p14:creationId xmlns:p14="http://schemas.microsoft.com/office/powerpoint/2010/main" val="1463615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1F8820-1C3E-452D-8484-CC8EA53E2D71}"/>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52C0F721-AE54-4763-92D6-53A74F5D38C2}"/>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8CAB99EB-0B02-41E3-A16C-DCA9C948BA09}"/>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5AB77A56-414C-4975-9D30-AFDAD53A7062}"/>
              </a:ext>
            </a:extLst>
          </p:cNvPr>
          <p:cNvSpPr>
            <a:spLocks noGrp="1"/>
          </p:cNvSpPr>
          <p:nvPr>
            <p:ph type="dt" sz="half" idx="10"/>
          </p:nvPr>
        </p:nvSpPr>
        <p:spPr/>
        <p:txBody>
          <a:bodyPr/>
          <a:lstStyle>
            <a:lvl1pPr defTabSz="914400" eaLnBrk="0" fontAlgn="base" hangingPunct="0">
              <a:spcBef>
                <a:spcPct val="0"/>
              </a:spcBef>
              <a:spcAft>
                <a:spcPct val="0"/>
              </a:spcAft>
              <a:defRPr>
                <a:latin typeface="Calibri" pitchFamily="34" charset="0"/>
              </a:defRPr>
            </a:lvl1pPr>
          </a:lstStyle>
          <a:p>
            <a:pPr>
              <a:defRPr/>
            </a:pPr>
            <a:fld id="{4C331C3C-55C8-4BD3-BF61-FD6C8ACEE346}" type="datetimeFigureOut">
              <a:rPr lang="en-US"/>
              <a:pPr>
                <a:defRPr/>
              </a:pPr>
              <a:t>17/12/2024</a:t>
            </a:fld>
            <a:endParaRPr lang="en-US"/>
          </a:p>
        </p:txBody>
      </p:sp>
      <p:sp>
        <p:nvSpPr>
          <p:cNvPr id="8" name="Footer Placeholder 4">
            <a:extLst>
              <a:ext uri="{FF2B5EF4-FFF2-40B4-BE49-F238E27FC236}">
                <a16:creationId xmlns:a16="http://schemas.microsoft.com/office/drawing/2014/main" id="{D97D9C56-A7A5-44AF-B0B8-15428BEF8236}"/>
              </a:ext>
            </a:extLst>
          </p:cNvPr>
          <p:cNvSpPr>
            <a:spLocks noGrp="1"/>
          </p:cNvSpPr>
          <p:nvPr>
            <p:ph type="ftr" sz="quarter" idx="11"/>
          </p:nvPr>
        </p:nvSpPr>
        <p:spPr/>
        <p:txBody>
          <a:bodyPr/>
          <a:lstStyle>
            <a:lvl1pPr defTabSz="914400" eaLnBrk="0" fontAlgn="base" hangingPunct="0">
              <a:spcBef>
                <a:spcPct val="0"/>
              </a:spcBef>
              <a:spcAft>
                <a:spcPct val="0"/>
              </a:spcAft>
              <a:defRPr>
                <a:latin typeface="Calibri" pitchFamily="34" charset="0"/>
              </a:defRPr>
            </a:lvl1pPr>
          </a:lstStyle>
          <a:p>
            <a:pPr>
              <a:defRPr/>
            </a:pPr>
            <a:endParaRPr lang="en-US"/>
          </a:p>
        </p:txBody>
      </p:sp>
      <p:sp>
        <p:nvSpPr>
          <p:cNvPr id="9" name="Slide Number Placeholder 5">
            <a:extLst>
              <a:ext uri="{FF2B5EF4-FFF2-40B4-BE49-F238E27FC236}">
                <a16:creationId xmlns:a16="http://schemas.microsoft.com/office/drawing/2014/main" id="{2451B631-A535-4E60-9875-4AE86111B222}"/>
              </a:ext>
            </a:extLst>
          </p:cNvPr>
          <p:cNvSpPr>
            <a:spLocks noGrp="1"/>
          </p:cNvSpPr>
          <p:nvPr>
            <p:ph type="sldNum" sz="quarter" idx="12"/>
          </p:nvPr>
        </p:nvSpPr>
        <p:spPr/>
        <p:txBody>
          <a:bodyPr/>
          <a:lstStyle>
            <a:lvl1pPr defTabSz="914400" eaLnBrk="0" hangingPunct="0">
              <a:defRPr/>
            </a:lvl1pPr>
          </a:lstStyle>
          <a:p>
            <a:fld id="{79AE6948-2F33-44B3-AFBE-957311BBD8BB}" type="slidenum">
              <a:rPr lang="en-US" altLang="en-US"/>
              <a:pPr/>
              <a:t>‹#›</a:t>
            </a:fld>
            <a:endParaRPr lang="en-US" altLang="en-US"/>
          </a:p>
        </p:txBody>
      </p:sp>
    </p:spTree>
    <p:extLst>
      <p:ext uri="{BB962C8B-B14F-4D97-AF65-F5344CB8AC3E}">
        <p14:creationId xmlns:p14="http://schemas.microsoft.com/office/powerpoint/2010/main" val="1407849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BA388B32-652B-4FF7-A013-FFFA02B6EE5F}" type="datetimeFigureOut">
              <a:rPr lang="en-US" smtClean="0"/>
              <a:pPr>
                <a:defRPr/>
              </a:pPr>
              <a:t>17/12/2024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D65BC5-86D5-4276-953C-D5CF64AF8730}" type="slidenum">
              <a:rPr lang="en-US" altLang="en-US" smtClean="0"/>
              <a:pPr/>
              <a:t>‹#›</a:t>
            </a:fld>
            <a:endParaRPr lang="en-US" altLang="en-US"/>
          </a:p>
        </p:txBody>
      </p:sp>
    </p:spTree>
    <p:extLst>
      <p:ext uri="{BB962C8B-B14F-4D97-AF65-F5344CB8AC3E}">
        <p14:creationId xmlns:p14="http://schemas.microsoft.com/office/powerpoint/2010/main" val="30672564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8FD6D51-2834-400E-9EFC-BDE21CBDBD76}"/>
              </a:ext>
            </a:extLst>
          </p:cNvPr>
          <p:cNvSpPr>
            <a:spLocks noGrp="1"/>
          </p:cNvSpPr>
          <p:nvPr>
            <p:ph type="dt" sz="half" idx="10"/>
          </p:nvPr>
        </p:nvSpPr>
        <p:spPr/>
        <p:txBody>
          <a:bodyPr/>
          <a:lstStyle>
            <a:lvl1pPr defTabSz="914400" eaLnBrk="0" fontAlgn="base" hangingPunct="0">
              <a:spcBef>
                <a:spcPct val="0"/>
              </a:spcBef>
              <a:spcAft>
                <a:spcPct val="0"/>
              </a:spcAft>
              <a:defRPr>
                <a:latin typeface="Calibri" pitchFamily="34" charset="0"/>
              </a:defRPr>
            </a:lvl1pPr>
          </a:lstStyle>
          <a:p>
            <a:pPr>
              <a:defRPr/>
            </a:pPr>
            <a:fld id="{16187228-8FED-449B-BFBD-7D5A6DB27659}" type="datetimeFigureOut">
              <a:rPr lang="en-US"/>
              <a:pPr>
                <a:defRPr/>
              </a:pPr>
              <a:t>17/12/2024</a:t>
            </a:fld>
            <a:endParaRPr lang="en-US"/>
          </a:p>
        </p:txBody>
      </p:sp>
      <p:sp>
        <p:nvSpPr>
          <p:cNvPr id="5" name="Footer Placeholder 4">
            <a:extLst>
              <a:ext uri="{FF2B5EF4-FFF2-40B4-BE49-F238E27FC236}">
                <a16:creationId xmlns:a16="http://schemas.microsoft.com/office/drawing/2014/main" id="{FFF06E80-F29D-45A3-A433-F43C8AABC362}"/>
              </a:ext>
            </a:extLst>
          </p:cNvPr>
          <p:cNvSpPr>
            <a:spLocks noGrp="1"/>
          </p:cNvSpPr>
          <p:nvPr>
            <p:ph type="ftr" sz="quarter" idx="11"/>
          </p:nvPr>
        </p:nvSpPr>
        <p:spPr/>
        <p:txBody>
          <a:bodyPr/>
          <a:lstStyle>
            <a:lvl1pPr defTabSz="914400" eaLnBrk="0" fontAlgn="base" hangingPunct="0">
              <a:spcBef>
                <a:spcPct val="0"/>
              </a:spcBef>
              <a:spcAft>
                <a:spcPct val="0"/>
              </a:spcAft>
              <a:defRPr>
                <a:latin typeface="Calibri"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6ADB1440-595A-4DAA-A3E2-724F2D11FC7B}"/>
              </a:ext>
            </a:extLst>
          </p:cNvPr>
          <p:cNvSpPr>
            <a:spLocks noGrp="1"/>
          </p:cNvSpPr>
          <p:nvPr>
            <p:ph type="sldNum" sz="quarter" idx="12"/>
          </p:nvPr>
        </p:nvSpPr>
        <p:spPr/>
        <p:txBody>
          <a:bodyPr/>
          <a:lstStyle>
            <a:lvl1pPr defTabSz="914400" eaLnBrk="0" hangingPunct="0">
              <a:defRPr/>
            </a:lvl1pPr>
          </a:lstStyle>
          <a:p>
            <a:fld id="{02FC9ED9-D1F3-4C77-9826-C3651F43CB35}" type="slidenum">
              <a:rPr lang="en-US" altLang="en-US"/>
              <a:pPr/>
              <a:t>‹#›</a:t>
            </a:fld>
            <a:endParaRPr lang="en-US" altLang="en-US"/>
          </a:p>
        </p:txBody>
      </p:sp>
    </p:spTree>
    <p:extLst>
      <p:ext uri="{BB962C8B-B14F-4D97-AF65-F5344CB8AC3E}">
        <p14:creationId xmlns:p14="http://schemas.microsoft.com/office/powerpoint/2010/main" val="19135919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A2B72-B95D-4159-A1B7-7D69C0A9BCE3}"/>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F6BEC71C-6053-4CD7-9635-DAC9916FDE67}"/>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07753D67-B5FE-4F40-AACF-0F64054F4DD6}"/>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2BBD1EB3-41DC-474A-85D6-2A5FE91A98A8}"/>
              </a:ext>
            </a:extLst>
          </p:cNvPr>
          <p:cNvSpPr>
            <a:spLocks noGrp="1"/>
          </p:cNvSpPr>
          <p:nvPr>
            <p:ph type="dt" sz="half" idx="10"/>
          </p:nvPr>
        </p:nvSpPr>
        <p:spPr/>
        <p:txBody>
          <a:bodyPr/>
          <a:lstStyle>
            <a:lvl1pPr defTabSz="914400" eaLnBrk="0" fontAlgn="base" hangingPunct="0">
              <a:spcBef>
                <a:spcPct val="0"/>
              </a:spcBef>
              <a:spcAft>
                <a:spcPct val="0"/>
              </a:spcAft>
              <a:defRPr>
                <a:latin typeface="Calibri" pitchFamily="34" charset="0"/>
              </a:defRPr>
            </a:lvl1pPr>
          </a:lstStyle>
          <a:p>
            <a:pPr>
              <a:defRPr/>
            </a:pPr>
            <a:fld id="{5BFE49E4-3A94-48D8-BDE9-6935AD549F50}" type="datetimeFigureOut">
              <a:rPr lang="en-US"/>
              <a:pPr>
                <a:defRPr/>
              </a:pPr>
              <a:t>17/12/2024</a:t>
            </a:fld>
            <a:endParaRPr lang="en-US"/>
          </a:p>
        </p:txBody>
      </p:sp>
      <p:sp>
        <p:nvSpPr>
          <p:cNvPr id="8" name="Footer Placeholder 4">
            <a:extLst>
              <a:ext uri="{FF2B5EF4-FFF2-40B4-BE49-F238E27FC236}">
                <a16:creationId xmlns:a16="http://schemas.microsoft.com/office/drawing/2014/main" id="{6AE1F2C5-5E1E-4C31-BD91-6A34E7965424}"/>
              </a:ext>
            </a:extLst>
          </p:cNvPr>
          <p:cNvSpPr>
            <a:spLocks noGrp="1"/>
          </p:cNvSpPr>
          <p:nvPr>
            <p:ph type="ftr" sz="quarter" idx="11"/>
          </p:nvPr>
        </p:nvSpPr>
        <p:spPr/>
        <p:txBody>
          <a:bodyPr/>
          <a:lstStyle>
            <a:lvl1pPr defTabSz="914400" eaLnBrk="0" fontAlgn="base" hangingPunct="0">
              <a:spcBef>
                <a:spcPct val="0"/>
              </a:spcBef>
              <a:spcAft>
                <a:spcPct val="0"/>
              </a:spcAft>
              <a:defRPr>
                <a:latin typeface="Calibri" pitchFamily="34" charset="0"/>
              </a:defRPr>
            </a:lvl1pPr>
          </a:lstStyle>
          <a:p>
            <a:pPr>
              <a:defRPr/>
            </a:pPr>
            <a:endParaRPr lang="en-US"/>
          </a:p>
        </p:txBody>
      </p:sp>
      <p:sp>
        <p:nvSpPr>
          <p:cNvPr id="9" name="Slide Number Placeholder 5">
            <a:extLst>
              <a:ext uri="{FF2B5EF4-FFF2-40B4-BE49-F238E27FC236}">
                <a16:creationId xmlns:a16="http://schemas.microsoft.com/office/drawing/2014/main" id="{4A503672-3816-43D2-8F1F-3038130BDD92}"/>
              </a:ext>
            </a:extLst>
          </p:cNvPr>
          <p:cNvSpPr>
            <a:spLocks noGrp="1"/>
          </p:cNvSpPr>
          <p:nvPr>
            <p:ph type="sldNum" sz="quarter" idx="12"/>
          </p:nvPr>
        </p:nvSpPr>
        <p:spPr/>
        <p:txBody>
          <a:bodyPr/>
          <a:lstStyle>
            <a:lvl1pPr defTabSz="914400" eaLnBrk="0" hangingPunct="0">
              <a:defRPr/>
            </a:lvl1pPr>
          </a:lstStyle>
          <a:p>
            <a:fld id="{2BBD15DC-2187-4ACF-8C49-7BFBB6AFEEBB}" type="slidenum">
              <a:rPr lang="en-US" altLang="en-US"/>
              <a:pPr/>
              <a:t>‹#›</a:t>
            </a:fld>
            <a:endParaRPr lang="en-US" altLang="en-US"/>
          </a:p>
        </p:txBody>
      </p:sp>
    </p:spTree>
    <p:extLst>
      <p:ext uri="{BB962C8B-B14F-4D97-AF65-F5344CB8AC3E}">
        <p14:creationId xmlns:p14="http://schemas.microsoft.com/office/powerpoint/2010/main" val="36398484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16C175E1-CA38-4FA0-90D2-DDFB4F1C57B4}"/>
              </a:ext>
            </a:extLst>
          </p:cNvPr>
          <p:cNvSpPr>
            <a:spLocks noGrp="1"/>
          </p:cNvSpPr>
          <p:nvPr>
            <p:ph type="dt" sz="half" idx="10"/>
          </p:nvPr>
        </p:nvSpPr>
        <p:spPr/>
        <p:txBody>
          <a:bodyPr/>
          <a:lstStyle>
            <a:lvl1pPr defTabSz="914400" eaLnBrk="0" fontAlgn="base" hangingPunct="0">
              <a:spcBef>
                <a:spcPct val="0"/>
              </a:spcBef>
              <a:spcAft>
                <a:spcPct val="0"/>
              </a:spcAft>
              <a:defRPr>
                <a:latin typeface="Calibri" pitchFamily="34" charset="0"/>
              </a:defRPr>
            </a:lvl1pPr>
          </a:lstStyle>
          <a:p>
            <a:pPr>
              <a:defRPr/>
            </a:pPr>
            <a:fld id="{4D5A93D8-987D-43CD-A88D-294E524E8AA4}" type="datetimeFigureOut">
              <a:rPr lang="en-US"/>
              <a:pPr>
                <a:defRPr/>
              </a:pPr>
              <a:t>17/12/2024</a:t>
            </a:fld>
            <a:endParaRPr lang="en-US"/>
          </a:p>
        </p:txBody>
      </p:sp>
      <p:sp>
        <p:nvSpPr>
          <p:cNvPr id="6" name="Footer Placeholder 5">
            <a:extLst>
              <a:ext uri="{FF2B5EF4-FFF2-40B4-BE49-F238E27FC236}">
                <a16:creationId xmlns:a16="http://schemas.microsoft.com/office/drawing/2014/main" id="{EE5445C2-8CE6-4C71-8608-2F01CABB58D1}"/>
              </a:ext>
            </a:extLst>
          </p:cNvPr>
          <p:cNvSpPr>
            <a:spLocks noGrp="1"/>
          </p:cNvSpPr>
          <p:nvPr>
            <p:ph type="ftr" sz="quarter" idx="11"/>
          </p:nvPr>
        </p:nvSpPr>
        <p:spPr/>
        <p:txBody>
          <a:bodyPr/>
          <a:lstStyle>
            <a:lvl1pPr defTabSz="914400" eaLnBrk="0" fontAlgn="base" hangingPunct="0">
              <a:spcBef>
                <a:spcPct val="0"/>
              </a:spcBef>
              <a:spcAft>
                <a:spcPct val="0"/>
              </a:spcAft>
              <a:defRPr>
                <a:latin typeface="Calibri"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E1BA7C05-ADF7-420D-838B-4842A4E9630B}"/>
              </a:ext>
            </a:extLst>
          </p:cNvPr>
          <p:cNvSpPr>
            <a:spLocks noGrp="1"/>
          </p:cNvSpPr>
          <p:nvPr>
            <p:ph type="sldNum" sz="quarter" idx="12"/>
          </p:nvPr>
        </p:nvSpPr>
        <p:spPr/>
        <p:txBody>
          <a:bodyPr/>
          <a:lstStyle>
            <a:lvl1pPr defTabSz="914400" eaLnBrk="0" hangingPunct="0">
              <a:defRPr/>
            </a:lvl1pPr>
          </a:lstStyle>
          <a:p>
            <a:fld id="{3D6469E5-8FD2-4943-9898-3C8700A2946B}" type="slidenum">
              <a:rPr lang="en-US" altLang="en-US"/>
              <a:pPr/>
              <a:t>‹#›</a:t>
            </a:fld>
            <a:endParaRPr lang="en-US" altLang="en-US"/>
          </a:p>
        </p:txBody>
      </p:sp>
    </p:spTree>
    <p:extLst>
      <p:ext uri="{BB962C8B-B14F-4D97-AF65-F5344CB8AC3E}">
        <p14:creationId xmlns:p14="http://schemas.microsoft.com/office/powerpoint/2010/main" val="17497350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98A22DD-450B-4685-98FE-1ADE0AE38C3F}"/>
              </a:ext>
            </a:extLst>
          </p:cNvPr>
          <p:cNvSpPr>
            <a:spLocks noGrp="1"/>
          </p:cNvSpPr>
          <p:nvPr>
            <p:ph type="dt" sz="half" idx="10"/>
          </p:nvPr>
        </p:nvSpPr>
        <p:spPr/>
        <p:txBody>
          <a:bodyPr/>
          <a:lstStyle>
            <a:lvl1pPr defTabSz="914400" eaLnBrk="0" fontAlgn="base" hangingPunct="0">
              <a:spcBef>
                <a:spcPct val="0"/>
              </a:spcBef>
              <a:spcAft>
                <a:spcPct val="0"/>
              </a:spcAft>
              <a:defRPr>
                <a:latin typeface="Calibri" pitchFamily="34" charset="0"/>
              </a:defRPr>
            </a:lvl1pPr>
          </a:lstStyle>
          <a:p>
            <a:pPr>
              <a:defRPr/>
            </a:pPr>
            <a:fld id="{FE5E6083-9F4F-4A22-A331-BCDC23A14A7A}" type="datetimeFigureOut">
              <a:rPr lang="en-US"/>
              <a:pPr>
                <a:defRPr/>
              </a:pPr>
              <a:t>17/12/2024</a:t>
            </a:fld>
            <a:endParaRPr lang="en-US"/>
          </a:p>
        </p:txBody>
      </p:sp>
      <p:sp>
        <p:nvSpPr>
          <p:cNvPr id="8" name="Footer Placeholder 7">
            <a:extLst>
              <a:ext uri="{FF2B5EF4-FFF2-40B4-BE49-F238E27FC236}">
                <a16:creationId xmlns:a16="http://schemas.microsoft.com/office/drawing/2014/main" id="{06436C5E-D6DE-40A1-8116-08862E58695C}"/>
              </a:ext>
            </a:extLst>
          </p:cNvPr>
          <p:cNvSpPr>
            <a:spLocks noGrp="1"/>
          </p:cNvSpPr>
          <p:nvPr>
            <p:ph type="ftr" sz="quarter" idx="11"/>
          </p:nvPr>
        </p:nvSpPr>
        <p:spPr/>
        <p:txBody>
          <a:bodyPr/>
          <a:lstStyle>
            <a:lvl1pPr defTabSz="914400" eaLnBrk="0" fontAlgn="base" hangingPunct="0">
              <a:spcBef>
                <a:spcPct val="0"/>
              </a:spcBef>
              <a:spcAft>
                <a:spcPct val="0"/>
              </a:spcAft>
              <a:defRPr>
                <a:latin typeface="Calibri" pitchFamily="34" charset="0"/>
              </a:defRPr>
            </a:lvl1pPr>
          </a:lstStyle>
          <a:p>
            <a:pPr>
              <a:defRPr/>
            </a:pPr>
            <a:endParaRPr lang="en-US"/>
          </a:p>
        </p:txBody>
      </p:sp>
      <p:sp>
        <p:nvSpPr>
          <p:cNvPr id="9" name="Slide Number Placeholder 8">
            <a:extLst>
              <a:ext uri="{FF2B5EF4-FFF2-40B4-BE49-F238E27FC236}">
                <a16:creationId xmlns:a16="http://schemas.microsoft.com/office/drawing/2014/main" id="{B8343926-E35C-44DC-8970-B8394CD9656C}"/>
              </a:ext>
            </a:extLst>
          </p:cNvPr>
          <p:cNvSpPr>
            <a:spLocks noGrp="1"/>
          </p:cNvSpPr>
          <p:nvPr>
            <p:ph type="sldNum" sz="quarter" idx="12"/>
          </p:nvPr>
        </p:nvSpPr>
        <p:spPr/>
        <p:txBody>
          <a:bodyPr/>
          <a:lstStyle>
            <a:lvl1pPr defTabSz="914400" eaLnBrk="0" hangingPunct="0">
              <a:defRPr/>
            </a:lvl1pPr>
          </a:lstStyle>
          <a:p>
            <a:fld id="{C58CF7AD-560F-4261-A8A8-CC0F275CDDC7}" type="slidenum">
              <a:rPr lang="en-US" altLang="en-US"/>
              <a:pPr/>
              <a:t>‹#›</a:t>
            </a:fld>
            <a:endParaRPr lang="en-US" altLang="en-US"/>
          </a:p>
        </p:txBody>
      </p:sp>
    </p:spTree>
    <p:extLst>
      <p:ext uri="{BB962C8B-B14F-4D97-AF65-F5344CB8AC3E}">
        <p14:creationId xmlns:p14="http://schemas.microsoft.com/office/powerpoint/2010/main" val="4469289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16780F81-F0AD-4BF4-BB19-ED6590FA4A94}"/>
              </a:ext>
            </a:extLst>
          </p:cNvPr>
          <p:cNvSpPr>
            <a:spLocks noGrp="1"/>
          </p:cNvSpPr>
          <p:nvPr>
            <p:ph type="dt" sz="half" idx="10"/>
          </p:nvPr>
        </p:nvSpPr>
        <p:spPr/>
        <p:txBody>
          <a:bodyPr/>
          <a:lstStyle>
            <a:lvl1pPr defTabSz="914400" eaLnBrk="0" fontAlgn="base" hangingPunct="0">
              <a:spcBef>
                <a:spcPct val="0"/>
              </a:spcBef>
              <a:spcAft>
                <a:spcPct val="0"/>
              </a:spcAft>
              <a:defRPr>
                <a:latin typeface="Calibri" pitchFamily="34" charset="0"/>
              </a:defRPr>
            </a:lvl1pPr>
          </a:lstStyle>
          <a:p>
            <a:pPr>
              <a:defRPr/>
            </a:pPr>
            <a:fld id="{4E92BAF2-628B-4FF9-908C-0E61925CDA3C}" type="datetimeFigureOut">
              <a:rPr lang="en-US"/>
              <a:pPr>
                <a:defRPr/>
              </a:pPr>
              <a:t>17/12/2024</a:t>
            </a:fld>
            <a:endParaRPr lang="en-US"/>
          </a:p>
        </p:txBody>
      </p:sp>
      <p:sp>
        <p:nvSpPr>
          <p:cNvPr id="4" name="Footer Placeholder 3">
            <a:extLst>
              <a:ext uri="{FF2B5EF4-FFF2-40B4-BE49-F238E27FC236}">
                <a16:creationId xmlns:a16="http://schemas.microsoft.com/office/drawing/2014/main" id="{D25FB57E-0C4C-494F-939D-E75BF00AA6F1}"/>
              </a:ext>
            </a:extLst>
          </p:cNvPr>
          <p:cNvSpPr>
            <a:spLocks noGrp="1"/>
          </p:cNvSpPr>
          <p:nvPr>
            <p:ph type="ftr" sz="quarter" idx="11"/>
          </p:nvPr>
        </p:nvSpPr>
        <p:spPr/>
        <p:txBody>
          <a:bodyPr/>
          <a:lstStyle>
            <a:lvl1pPr defTabSz="914400" eaLnBrk="0" fontAlgn="base" hangingPunct="0">
              <a:spcBef>
                <a:spcPct val="0"/>
              </a:spcBef>
              <a:spcAft>
                <a:spcPct val="0"/>
              </a:spcAft>
              <a:defRPr>
                <a:latin typeface="Calibri"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7365C17C-F45C-4BD7-8C9A-5B277064FAF6}"/>
              </a:ext>
            </a:extLst>
          </p:cNvPr>
          <p:cNvSpPr>
            <a:spLocks noGrp="1"/>
          </p:cNvSpPr>
          <p:nvPr>
            <p:ph type="sldNum" sz="quarter" idx="12"/>
          </p:nvPr>
        </p:nvSpPr>
        <p:spPr/>
        <p:txBody>
          <a:bodyPr/>
          <a:lstStyle>
            <a:lvl1pPr defTabSz="914400" eaLnBrk="0" hangingPunct="0">
              <a:defRPr/>
            </a:lvl1pPr>
          </a:lstStyle>
          <a:p>
            <a:fld id="{57BF5A67-6B3A-4550-ABC2-0138B8F96CAE}" type="slidenum">
              <a:rPr lang="en-US" altLang="en-US"/>
              <a:pPr/>
              <a:t>‹#›</a:t>
            </a:fld>
            <a:endParaRPr lang="en-US" altLang="en-US"/>
          </a:p>
        </p:txBody>
      </p:sp>
    </p:spTree>
    <p:extLst>
      <p:ext uri="{BB962C8B-B14F-4D97-AF65-F5344CB8AC3E}">
        <p14:creationId xmlns:p14="http://schemas.microsoft.com/office/powerpoint/2010/main" val="41824519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0302F3-E444-4E42-9083-3C400589CBA9}"/>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1ACB4288-2A39-47CC-8049-A7F3BF2D433A}"/>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a:extLst>
              <a:ext uri="{FF2B5EF4-FFF2-40B4-BE49-F238E27FC236}">
                <a16:creationId xmlns:a16="http://schemas.microsoft.com/office/drawing/2014/main" id="{A9FF2A31-8CDF-4DCC-AF79-F171F7091AD5}"/>
              </a:ext>
            </a:extLst>
          </p:cNvPr>
          <p:cNvSpPr>
            <a:spLocks noGrp="1"/>
          </p:cNvSpPr>
          <p:nvPr>
            <p:ph type="dt" sz="half" idx="10"/>
          </p:nvPr>
        </p:nvSpPr>
        <p:spPr/>
        <p:txBody>
          <a:bodyPr/>
          <a:lstStyle>
            <a:lvl1pPr defTabSz="914400" eaLnBrk="0" fontAlgn="base" hangingPunct="0">
              <a:spcBef>
                <a:spcPct val="0"/>
              </a:spcBef>
              <a:spcAft>
                <a:spcPct val="0"/>
              </a:spcAft>
              <a:defRPr>
                <a:latin typeface="Calibri" pitchFamily="34" charset="0"/>
              </a:defRPr>
            </a:lvl1pPr>
          </a:lstStyle>
          <a:p>
            <a:pPr>
              <a:defRPr/>
            </a:pPr>
            <a:fld id="{3FB39C79-33A6-47B1-BDC4-A1B198C5F952}" type="datetimeFigureOut">
              <a:rPr lang="en-US"/>
              <a:pPr>
                <a:defRPr/>
              </a:pPr>
              <a:t>17/12/2024</a:t>
            </a:fld>
            <a:endParaRPr lang="en-US"/>
          </a:p>
        </p:txBody>
      </p:sp>
      <p:sp>
        <p:nvSpPr>
          <p:cNvPr id="5" name="Footer Placeholder 7">
            <a:extLst>
              <a:ext uri="{FF2B5EF4-FFF2-40B4-BE49-F238E27FC236}">
                <a16:creationId xmlns:a16="http://schemas.microsoft.com/office/drawing/2014/main" id="{9619811B-2DB7-4AAA-8BF9-0F0A9F20E6C3}"/>
              </a:ext>
            </a:extLst>
          </p:cNvPr>
          <p:cNvSpPr>
            <a:spLocks noGrp="1"/>
          </p:cNvSpPr>
          <p:nvPr>
            <p:ph type="ftr" sz="quarter" idx="11"/>
          </p:nvPr>
        </p:nvSpPr>
        <p:spPr/>
        <p:txBody>
          <a:bodyPr/>
          <a:lstStyle>
            <a:lvl1pPr defTabSz="914400" eaLnBrk="0" fontAlgn="base" hangingPunct="0">
              <a:spcBef>
                <a:spcPct val="0"/>
              </a:spcBef>
              <a:spcAft>
                <a:spcPct val="0"/>
              </a:spcAft>
              <a:defRPr>
                <a:solidFill>
                  <a:srgbClr val="FFFFFF"/>
                </a:solidFill>
                <a:latin typeface="Calibri" pitchFamily="34" charset="0"/>
              </a:defRPr>
            </a:lvl1pPr>
          </a:lstStyle>
          <a:p>
            <a:pPr>
              <a:defRPr/>
            </a:pPr>
            <a:endParaRPr lang="en-US"/>
          </a:p>
        </p:txBody>
      </p:sp>
      <p:sp>
        <p:nvSpPr>
          <p:cNvPr id="6" name="Slide Number Placeholder 8">
            <a:extLst>
              <a:ext uri="{FF2B5EF4-FFF2-40B4-BE49-F238E27FC236}">
                <a16:creationId xmlns:a16="http://schemas.microsoft.com/office/drawing/2014/main" id="{90284860-4E08-46BF-BAEB-0B5C56C2C9FD}"/>
              </a:ext>
            </a:extLst>
          </p:cNvPr>
          <p:cNvSpPr>
            <a:spLocks noGrp="1"/>
          </p:cNvSpPr>
          <p:nvPr>
            <p:ph type="sldNum" sz="quarter" idx="12"/>
          </p:nvPr>
        </p:nvSpPr>
        <p:spPr/>
        <p:txBody>
          <a:bodyPr/>
          <a:lstStyle>
            <a:lvl1pPr defTabSz="914400" eaLnBrk="0" hangingPunct="0">
              <a:defRPr/>
            </a:lvl1pPr>
          </a:lstStyle>
          <a:p>
            <a:fld id="{5F6B86C4-CEF4-4850-9BC6-6EFBB8E61935}" type="slidenum">
              <a:rPr lang="en-US" altLang="en-US"/>
              <a:pPr/>
              <a:t>‹#›</a:t>
            </a:fld>
            <a:endParaRPr lang="en-US" altLang="en-US"/>
          </a:p>
        </p:txBody>
      </p:sp>
    </p:spTree>
    <p:extLst>
      <p:ext uri="{BB962C8B-B14F-4D97-AF65-F5344CB8AC3E}">
        <p14:creationId xmlns:p14="http://schemas.microsoft.com/office/powerpoint/2010/main" val="25879616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CACF4C-01CC-44A9-B5A8-7515A34A1D1F}"/>
              </a:ext>
            </a:extLst>
          </p:cNvPr>
          <p:cNvSpPr/>
          <p:nvPr/>
        </p:nvSpPr>
        <p:spPr>
          <a:xfrm>
            <a:off x="0"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0031986E-1954-46CD-B158-52C8BC7969D2}"/>
              </a:ext>
            </a:extLst>
          </p:cNvPr>
          <p:cNvSpPr/>
          <p:nvPr/>
        </p:nvSpPr>
        <p:spPr>
          <a:xfrm>
            <a:off x="404018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a:extLst>
              <a:ext uri="{FF2B5EF4-FFF2-40B4-BE49-F238E27FC236}">
                <a16:creationId xmlns:a16="http://schemas.microsoft.com/office/drawing/2014/main" id="{414E28F8-453B-472B-A5EA-32B8FD5840C3}"/>
              </a:ext>
            </a:extLst>
          </p:cNvPr>
          <p:cNvSpPr>
            <a:spLocks noGrp="1"/>
          </p:cNvSpPr>
          <p:nvPr>
            <p:ph type="dt" sz="half" idx="10"/>
          </p:nvPr>
        </p:nvSpPr>
        <p:spPr>
          <a:xfrm>
            <a:off x="465138" y="6459538"/>
            <a:ext cx="2619375" cy="365125"/>
          </a:xfrm>
        </p:spPr>
        <p:txBody>
          <a:bodyPr/>
          <a:lstStyle>
            <a:lvl1pPr algn="l" defTabSz="914400" eaLnBrk="0" fontAlgn="base" hangingPunct="0">
              <a:spcBef>
                <a:spcPct val="0"/>
              </a:spcBef>
              <a:spcAft>
                <a:spcPct val="0"/>
              </a:spcAft>
              <a:defRPr>
                <a:latin typeface="Calibri" pitchFamily="34" charset="0"/>
              </a:defRPr>
            </a:lvl1pPr>
          </a:lstStyle>
          <a:p>
            <a:pPr>
              <a:defRPr/>
            </a:pPr>
            <a:fld id="{ADB0EADA-106E-4A87-9C1E-F0569BD54584}" type="datetimeFigureOut">
              <a:rPr lang="en-US"/>
              <a:pPr>
                <a:defRPr/>
              </a:pPr>
              <a:t>17/12/2024</a:t>
            </a:fld>
            <a:endParaRPr lang="en-US"/>
          </a:p>
        </p:txBody>
      </p:sp>
      <p:sp>
        <p:nvSpPr>
          <p:cNvPr id="8" name="Footer Placeholder 5">
            <a:extLst>
              <a:ext uri="{FF2B5EF4-FFF2-40B4-BE49-F238E27FC236}">
                <a16:creationId xmlns:a16="http://schemas.microsoft.com/office/drawing/2014/main" id="{A06BAE9D-0656-4681-85ED-54844BAEFC7F}"/>
              </a:ext>
            </a:extLst>
          </p:cNvPr>
          <p:cNvSpPr>
            <a:spLocks noGrp="1"/>
          </p:cNvSpPr>
          <p:nvPr>
            <p:ph type="ftr" sz="quarter" idx="11"/>
          </p:nvPr>
        </p:nvSpPr>
        <p:spPr>
          <a:xfrm>
            <a:off x="4800600" y="6459538"/>
            <a:ext cx="4648200" cy="365125"/>
          </a:xfrm>
        </p:spPr>
        <p:txBody>
          <a:bodyPr/>
          <a:lstStyle>
            <a:lvl1pPr algn="l" defTabSz="914400" eaLnBrk="0" fontAlgn="base" hangingPunct="0">
              <a:spcBef>
                <a:spcPct val="0"/>
              </a:spcBef>
              <a:spcAft>
                <a:spcPct val="0"/>
              </a:spcAft>
              <a:defRPr>
                <a:solidFill>
                  <a:srgbClr val="637052"/>
                </a:solidFill>
                <a:latin typeface="Calibri" pitchFamily="34" charset="0"/>
              </a:defRPr>
            </a:lvl1pPr>
          </a:lstStyle>
          <a:p>
            <a:pPr>
              <a:defRPr/>
            </a:pPr>
            <a:endParaRPr lang="en-US"/>
          </a:p>
        </p:txBody>
      </p:sp>
      <p:sp>
        <p:nvSpPr>
          <p:cNvPr id="9" name="Slide Number Placeholder 6">
            <a:extLst>
              <a:ext uri="{FF2B5EF4-FFF2-40B4-BE49-F238E27FC236}">
                <a16:creationId xmlns:a16="http://schemas.microsoft.com/office/drawing/2014/main" id="{90CEF673-F5E3-4FD8-8442-C1532753218A}"/>
              </a:ext>
            </a:extLst>
          </p:cNvPr>
          <p:cNvSpPr>
            <a:spLocks noGrp="1"/>
          </p:cNvSpPr>
          <p:nvPr>
            <p:ph type="sldNum" sz="quarter" idx="12"/>
          </p:nvPr>
        </p:nvSpPr>
        <p:spPr/>
        <p:txBody>
          <a:bodyPr/>
          <a:lstStyle>
            <a:lvl1pPr defTabSz="914400" eaLnBrk="0" hangingPunct="0">
              <a:defRPr>
                <a:solidFill>
                  <a:srgbClr val="637052"/>
                </a:solidFill>
              </a:defRPr>
            </a:lvl1pPr>
          </a:lstStyle>
          <a:p>
            <a:fld id="{E5A7F473-2549-4903-B106-72CA7AC88249}" type="slidenum">
              <a:rPr lang="en-US" altLang="en-US"/>
              <a:pPr/>
              <a:t>‹#›</a:t>
            </a:fld>
            <a:endParaRPr lang="en-US" altLang="en-US"/>
          </a:p>
        </p:txBody>
      </p:sp>
    </p:spTree>
    <p:extLst>
      <p:ext uri="{BB962C8B-B14F-4D97-AF65-F5344CB8AC3E}">
        <p14:creationId xmlns:p14="http://schemas.microsoft.com/office/powerpoint/2010/main" val="13858966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C40BEF7-FB3F-4AFF-BBE2-17214803BAC3}"/>
              </a:ext>
            </a:extLst>
          </p:cNvPr>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9557B77D-B9E1-476A-B264-E43E326A5E53}"/>
              </a:ext>
            </a:extLst>
          </p:cNvPr>
          <p:cNvSpPr/>
          <p:nvPr/>
        </p:nvSpPr>
        <p:spPr>
          <a:xfrm>
            <a:off x="0" y="4914900"/>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a:extLst>
              <a:ext uri="{FF2B5EF4-FFF2-40B4-BE49-F238E27FC236}">
                <a16:creationId xmlns:a16="http://schemas.microsoft.com/office/drawing/2014/main" id="{1D5076E8-EF25-4B8D-8842-8DF4C7914A33}"/>
              </a:ext>
            </a:extLst>
          </p:cNvPr>
          <p:cNvSpPr>
            <a:spLocks noGrp="1"/>
          </p:cNvSpPr>
          <p:nvPr>
            <p:ph type="dt" sz="half" idx="10"/>
          </p:nvPr>
        </p:nvSpPr>
        <p:spPr/>
        <p:txBody>
          <a:bodyPr/>
          <a:lstStyle>
            <a:lvl1pPr defTabSz="914400" eaLnBrk="0" fontAlgn="base" hangingPunct="0">
              <a:spcBef>
                <a:spcPct val="0"/>
              </a:spcBef>
              <a:spcAft>
                <a:spcPct val="0"/>
              </a:spcAft>
              <a:defRPr>
                <a:latin typeface="Calibri" pitchFamily="34" charset="0"/>
              </a:defRPr>
            </a:lvl1pPr>
          </a:lstStyle>
          <a:p>
            <a:pPr>
              <a:defRPr/>
            </a:pPr>
            <a:fld id="{73C4E718-C4C2-4AA5-96E7-C5D21A65710B}" type="datetimeFigureOut">
              <a:rPr lang="en-US"/>
              <a:pPr>
                <a:defRPr/>
              </a:pPr>
              <a:t>17/12/2024</a:t>
            </a:fld>
            <a:endParaRPr lang="en-US"/>
          </a:p>
        </p:txBody>
      </p:sp>
      <p:sp>
        <p:nvSpPr>
          <p:cNvPr id="8" name="Footer Placeholder 5">
            <a:extLst>
              <a:ext uri="{FF2B5EF4-FFF2-40B4-BE49-F238E27FC236}">
                <a16:creationId xmlns:a16="http://schemas.microsoft.com/office/drawing/2014/main" id="{29F9B37D-6AB4-43E2-A854-18AFB945D125}"/>
              </a:ext>
            </a:extLst>
          </p:cNvPr>
          <p:cNvSpPr>
            <a:spLocks noGrp="1"/>
          </p:cNvSpPr>
          <p:nvPr>
            <p:ph type="ftr" sz="quarter" idx="11"/>
          </p:nvPr>
        </p:nvSpPr>
        <p:spPr/>
        <p:txBody>
          <a:bodyPr/>
          <a:lstStyle>
            <a:lvl1pPr defTabSz="914400" eaLnBrk="0" fontAlgn="base" hangingPunct="0">
              <a:spcBef>
                <a:spcPct val="0"/>
              </a:spcBef>
              <a:spcAft>
                <a:spcPct val="0"/>
              </a:spcAft>
              <a:defRPr>
                <a:latin typeface="Calibri" pitchFamily="34" charset="0"/>
              </a:defRPr>
            </a:lvl1pPr>
          </a:lstStyle>
          <a:p>
            <a:pPr>
              <a:defRPr/>
            </a:pPr>
            <a:endParaRPr lang="en-US"/>
          </a:p>
        </p:txBody>
      </p:sp>
      <p:sp>
        <p:nvSpPr>
          <p:cNvPr id="9" name="Slide Number Placeholder 6">
            <a:extLst>
              <a:ext uri="{FF2B5EF4-FFF2-40B4-BE49-F238E27FC236}">
                <a16:creationId xmlns:a16="http://schemas.microsoft.com/office/drawing/2014/main" id="{0CB817EE-5941-4B1F-B8F1-B8440DD4C8D8}"/>
              </a:ext>
            </a:extLst>
          </p:cNvPr>
          <p:cNvSpPr>
            <a:spLocks noGrp="1"/>
          </p:cNvSpPr>
          <p:nvPr>
            <p:ph type="sldNum" sz="quarter" idx="12"/>
          </p:nvPr>
        </p:nvSpPr>
        <p:spPr/>
        <p:txBody>
          <a:bodyPr/>
          <a:lstStyle>
            <a:lvl1pPr defTabSz="914400" eaLnBrk="0" hangingPunct="0">
              <a:defRPr/>
            </a:lvl1pPr>
          </a:lstStyle>
          <a:p>
            <a:fld id="{D36B422A-875B-492F-A02D-9AF4E561E648}" type="slidenum">
              <a:rPr lang="en-US" altLang="en-US"/>
              <a:pPr/>
              <a:t>‹#›</a:t>
            </a:fld>
            <a:endParaRPr lang="en-US" altLang="en-US"/>
          </a:p>
        </p:txBody>
      </p:sp>
    </p:spTree>
    <p:extLst>
      <p:ext uri="{BB962C8B-B14F-4D97-AF65-F5344CB8AC3E}">
        <p14:creationId xmlns:p14="http://schemas.microsoft.com/office/powerpoint/2010/main" val="17262684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192805E-15BA-409F-A168-A5AE71467104}"/>
              </a:ext>
            </a:extLst>
          </p:cNvPr>
          <p:cNvSpPr>
            <a:spLocks noGrp="1"/>
          </p:cNvSpPr>
          <p:nvPr>
            <p:ph type="dt" sz="half" idx="10"/>
          </p:nvPr>
        </p:nvSpPr>
        <p:spPr/>
        <p:txBody>
          <a:bodyPr/>
          <a:lstStyle>
            <a:lvl1pPr defTabSz="914400" eaLnBrk="0" fontAlgn="base" hangingPunct="0">
              <a:spcBef>
                <a:spcPct val="0"/>
              </a:spcBef>
              <a:spcAft>
                <a:spcPct val="0"/>
              </a:spcAft>
              <a:defRPr>
                <a:latin typeface="Calibri" pitchFamily="34" charset="0"/>
              </a:defRPr>
            </a:lvl1pPr>
          </a:lstStyle>
          <a:p>
            <a:pPr>
              <a:defRPr/>
            </a:pPr>
            <a:fld id="{29182639-A881-457B-8072-DB72D240277B}" type="datetimeFigureOut">
              <a:rPr lang="en-US"/>
              <a:pPr>
                <a:defRPr/>
              </a:pPr>
              <a:t>17/12/2024</a:t>
            </a:fld>
            <a:endParaRPr lang="en-US"/>
          </a:p>
        </p:txBody>
      </p:sp>
      <p:sp>
        <p:nvSpPr>
          <p:cNvPr id="5" name="Footer Placeholder 4">
            <a:extLst>
              <a:ext uri="{FF2B5EF4-FFF2-40B4-BE49-F238E27FC236}">
                <a16:creationId xmlns:a16="http://schemas.microsoft.com/office/drawing/2014/main" id="{AEEC7B38-818F-4FBC-B46B-32674AD56746}"/>
              </a:ext>
            </a:extLst>
          </p:cNvPr>
          <p:cNvSpPr>
            <a:spLocks noGrp="1"/>
          </p:cNvSpPr>
          <p:nvPr>
            <p:ph type="ftr" sz="quarter" idx="11"/>
          </p:nvPr>
        </p:nvSpPr>
        <p:spPr/>
        <p:txBody>
          <a:bodyPr/>
          <a:lstStyle>
            <a:lvl1pPr defTabSz="914400" eaLnBrk="0" fontAlgn="base" hangingPunct="0">
              <a:spcBef>
                <a:spcPct val="0"/>
              </a:spcBef>
              <a:spcAft>
                <a:spcPct val="0"/>
              </a:spcAft>
              <a:defRPr>
                <a:latin typeface="Calibri"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BFC8F6DB-7945-4C33-B2F7-D4B865DA448C}"/>
              </a:ext>
            </a:extLst>
          </p:cNvPr>
          <p:cNvSpPr>
            <a:spLocks noGrp="1"/>
          </p:cNvSpPr>
          <p:nvPr>
            <p:ph type="sldNum" sz="quarter" idx="12"/>
          </p:nvPr>
        </p:nvSpPr>
        <p:spPr/>
        <p:txBody>
          <a:bodyPr/>
          <a:lstStyle>
            <a:lvl1pPr defTabSz="914400" eaLnBrk="0" hangingPunct="0">
              <a:defRPr/>
            </a:lvl1pPr>
          </a:lstStyle>
          <a:p>
            <a:fld id="{16048B5F-C016-4428-B67D-6C787B5CA1F8}" type="slidenum">
              <a:rPr lang="en-US" altLang="en-US"/>
              <a:pPr/>
              <a:t>‹#›</a:t>
            </a:fld>
            <a:endParaRPr lang="en-US" altLang="en-US"/>
          </a:p>
        </p:txBody>
      </p:sp>
    </p:spTree>
    <p:extLst>
      <p:ext uri="{BB962C8B-B14F-4D97-AF65-F5344CB8AC3E}">
        <p14:creationId xmlns:p14="http://schemas.microsoft.com/office/powerpoint/2010/main" val="15203543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C7E423-3DE7-400C-8F02-400F636B6194}"/>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346DB05B-4728-4CED-BCF3-F419AF1B029D}"/>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4829E7A7-A7BD-4D17-BA22-975BD420416E}"/>
              </a:ext>
            </a:extLst>
          </p:cNvPr>
          <p:cNvSpPr>
            <a:spLocks noGrp="1"/>
          </p:cNvSpPr>
          <p:nvPr>
            <p:ph type="dt" sz="half" idx="10"/>
          </p:nvPr>
        </p:nvSpPr>
        <p:spPr/>
        <p:txBody>
          <a:bodyPr/>
          <a:lstStyle>
            <a:lvl1pPr defTabSz="914400" eaLnBrk="0" fontAlgn="base" hangingPunct="0">
              <a:spcBef>
                <a:spcPct val="0"/>
              </a:spcBef>
              <a:spcAft>
                <a:spcPct val="0"/>
              </a:spcAft>
              <a:defRPr>
                <a:latin typeface="Calibri" pitchFamily="34" charset="0"/>
              </a:defRPr>
            </a:lvl1pPr>
          </a:lstStyle>
          <a:p>
            <a:pPr>
              <a:defRPr/>
            </a:pPr>
            <a:fld id="{02ED8B41-B466-4D57-B2D7-06AA8BEBA340}" type="datetimeFigureOut">
              <a:rPr lang="en-US"/>
              <a:pPr>
                <a:defRPr/>
              </a:pPr>
              <a:t>17/12/2024</a:t>
            </a:fld>
            <a:endParaRPr lang="en-US"/>
          </a:p>
        </p:txBody>
      </p:sp>
      <p:sp>
        <p:nvSpPr>
          <p:cNvPr id="7" name="Footer Placeholder 4">
            <a:extLst>
              <a:ext uri="{FF2B5EF4-FFF2-40B4-BE49-F238E27FC236}">
                <a16:creationId xmlns:a16="http://schemas.microsoft.com/office/drawing/2014/main" id="{D6EE1E79-D9CB-4219-A8A3-3731A8044EF4}"/>
              </a:ext>
            </a:extLst>
          </p:cNvPr>
          <p:cNvSpPr>
            <a:spLocks noGrp="1"/>
          </p:cNvSpPr>
          <p:nvPr>
            <p:ph type="ftr" sz="quarter" idx="11"/>
          </p:nvPr>
        </p:nvSpPr>
        <p:spPr/>
        <p:txBody>
          <a:bodyPr/>
          <a:lstStyle>
            <a:lvl1pPr defTabSz="914400" eaLnBrk="0" fontAlgn="base" hangingPunct="0">
              <a:spcBef>
                <a:spcPct val="0"/>
              </a:spcBef>
              <a:spcAft>
                <a:spcPct val="0"/>
              </a:spcAft>
              <a:defRPr>
                <a:latin typeface="Calibri" pitchFamily="34" charset="0"/>
              </a:defRPr>
            </a:lvl1pPr>
          </a:lstStyle>
          <a:p>
            <a:pPr>
              <a:defRPr/>
            </a:pPr>
            <a:endParaRPr lang="en-US"/>
          </a:p>
        </p:txBody>
      </p:sp>
      <p:sp>
        <p:nvSpPr>
          <p:cNvPr id="8" name="Slide Number Placeholder 5">
            <a:extLst>
              <a:ext uri="{FF2B5EF4-FFF2-40B4-BE49-F238E27FC236}">
                <a16:creationId xmlns:a16="http://schemas.microsoft.com/office/drawing/2014/main" id="{BAA3E9F8-A757-41A0-88E7-9CEB90B4BB4F}"/>
              </a:ext>
            </a:extLst>
          </p:cNvPr>
          <p:cNvSpPr>
            <a:spLocks noGrp="1"/>
          </p:cNvSpPr>
          <p:nvPr>
            <p:ph type="sldNum" sz="quarter" idx="12"/>
          </p:nvPr>
        </p:nvSpPr>
        <p:spPr/>
        <p:txBody>
          <a:bodyPr/>
          <a:lstStyle>
            <a:lvl1pPr defTabSz="914400" eaLnBrk="0" hangingPunct="0">
              <a:defRPr/>
            </a:lvl1pPr>
          </a:lstStyle>
          <a:p>
            <a:fld id="{8CBA79C4-CEAB-4685-96B9-74372DDF2AA9}" type="slidenum">
              <a:rPr lang="en-US" altLang="en-US"/>
              <a:pPr/>
              <a:t>‹#›</a:t>
            </a:fld>
            <a:endParaRPr lang="en-US" altLang="en-US"/>
          </a:p>
        </p:txBody>
      </p:sp>
    </p:spTree>
    <p:extLst>
      <p:ext uri="{BB962C8B-B14F-4D97-AF65-F5344CB8AC3E}">
        <p14:creationId xmlns:p14="http://schemas.microsoft.com/office/powerpoint/2010/main" val="193106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7CD3BAAE-D888-4CFD-B9D1-2E9444581B46}" type="datetimeFigureOut">
              <a:rPr lang="en-US" smtClean="0"/>
              <a:pPr>
                <a:defRPr/>
              </a:pPr>
              <a:t>17/12/2024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3A77B86C-2299-48C0-AA68-20A89FD6362F}" type="slidenum">
              <a:rPr lang="en-US" altLang="en-US" smtClean="0"/>
              <a:pPr/>
              <a:t>‹#›</a:t>
            </a:fld>
            <a:endParaRPr lang="en-US" altLang="en-US"/>
          </a:p>
        </p:txBody>
      </p:sp>
    </p:spTree>
    <p:extLst>
      <p:ext uri="{BB962C8B-B14F-4D97-AF65-F5344CB8AC3E}">
        <p14:creationId xmlns:p14="http://schemas.microsoft.com/office/powerpoint/2010/main" val="396537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02E71160-8FB0-4F7D-8205-8D3FC9BE4451}" type="datetimeFigureOut">
              <a:rPr lang="en-US" smtClean="0"/>
              <a:pPr>
                <a:defRPr/>
              </a:pPr>
              <a:t>17/12/2024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63844B9B-782A-46CD-A4FB-A28C10E4E6C0}" type="slidenum">
              <a:rPr lang="en-US" altLang="en-US" smtClean="0"/>
              <a:pPr/>
              <a:t>‹#›</a:t>
            </a:fld>
            <a:endParaRPr lang="en-US" altLang="en-US"/>
          </a:p>
        </p:txBody>
      </p:sp>
    </p:spTree>
    <p:extLst>
      <p:ext uri="{BB962C8B-B14F-4D97-AF65-F5344CB8AC3E}">
        <p14:creationId xmlns:p14="http://schemas.microsoft.com/office/powerpoint/2010/main" val="2194731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359B480-025D-4729-B1BC-1C31E2C03360}" type="datetimeFigureOut">
              <a:rPr lang="en-US" smtClean="0"/>
              <a:pPr>
                <a:defRPr/>
              </a:pPr>
              <a:t>17/12/2024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F5C8606D-ED79-4C04-9A2A-9CC526EFC4FD}" type="slidenum">
              <a:rPr lang="en-US" altLang="en-US" smtClean="0"/>
              <a:pPr/>
              <a:t>‹#›</a:t>
            </a:fld>
            <a:endParaRPr lang="en-US" altLang="en-US"/>
          </a:p>
        </p:txBody>
      </p:sp>
    </p:spTree>
    <p:extLst>
      <p:ext uri="{BB962C8B-B14F-4D97-AF65-F5344CB8AC3E}">
        <p14:creationId xmlns:p14="http://schemas.microsoft.com/office/powerpoint/2010/main" val="2510837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CF7BEE77-CD06-482A-96E7-0131C372CEED}" type="datetimeFigureOut">
              <a:rPr lang="en-US" smtClean="0"/>
              <a:pPr>
                <a:defRPr/>
              </a:pPr>
              <a:t>17/12/2024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4042C18-C682-432D-AB7A-391C2ED2C380}" type="slidenum">
              <a:rPr lang="en-US" altLang="en-US" smtClean="0"/>
              <a:pPr/>
              <a:t>‹#›</a:t>
            </a:fld>
            <a:endParaRPr lang="en-US" altLang="en-US"/>
          </a:p>
        </p:txBody>
      </p:sp>
    </p:spTree>
    <p:extLst>
      <p:ext uri="{BB962C8B-B14F-4D97-AF65-F5344CB8AC3E}">
        <p14:creationId xmlns:p14="http://schemas.microsoft.com/office/powerpoint/2010/main" val="832976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6C33510C-179E-4818-9C47-FC2F12C80E10}" type="datetimeFigureOut">
              <a:rPr lang="en-US" smtClean="0"/>
              <a:pPr>
                <a:defRPr/>
              </a:pPr>
              <a:t>17/12/2024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B4ECBF4-1818-416D-9F12-00519C0D6077}" type="slidenum">
              <a:rPr lang="en-US" altLang="en-US" smtClean="0"/>
              <a:pPr/>
              <a:t>‹#›</a:t>
            </a:fld>
            <a:endParaRPr lang="en-US" altLang="en-US"/>
          </a:p>
        </p:txBody>
      </p:sp>
    </p:spTree>
    <p:extLst>
      <p:ext uri="{BB962C8B-B14F-4D97-AF65-F5344CB8AC3E}">
        <p14:creationId xmlns:p14="http://schemas.microsoft.com/office/powerpoint/2010/main" val="412806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3.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Props>
              </a:ext>
            </a:extLst>
          </a:blip>
          <a:srcRect/>
          <a:stretch>
            <a:fillRect l="-2000" t="-2000" r="-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93ADB8D-5C45-44C8-BBC4-641EC6AF0471}" type="datetimeFigureOut">
              <a:rPr lang="en-US" smtClean="0"/>
              <a:pPr>
                <a:defRPr/>
              </a:pPr>
              <a:t>17/12/2024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DF4B7-1B3A-453F-A135-2CE706D93D2C}" type="slidenum">
              <a:rPr lang="en-US" altLang="en-US" smtClean="0"/>
              <a:pPr/>
              <a:t>‹#›</a:t>
            </a:fld>
            <a:endParaRPr lang="en-US" altLang="en-US"/>
          </a:p>
        </p:txBody>
      </p:sp>
    </p:spTree>
    <p:extLst>
      <p:ext uri="{BB962C8B-B14F-4D97-AF65-F5344CB8AC3E}">
        <p14:creationId xmlns:p14="http://schemas.microsoft.com/office/powerpoint/2010/main" val="918700100"/>
      </p:ext>
    </p:extLst>
  </p:cSld>
  <p:clrMap bg1="lt1" tx1="dk1" bg2="lt2" tx2="dk2" accent1="accent1" accent2="accent2" accent3="accent3" accent4="accent4" accent5="accent5" accent6="accent6" hlink="hlink" folHlink="folHlink"/>
  <p:sldLayoutIdLst>
    <p:sldLayoutId id="2147498049" r:id="rId1"/>
    <p:sldLayoutId id="2147498050" r:id="rId2"/>
    <p:sldLayoutId id="2147498051" r:id="rId3"/>
    <p:sldLayoutId id="2147498052" r:id="rId4"/>
    <p:sldLayoutId id="2147498053" r:id="rId5"/>
    <p:sldLayoutId id="2147498054" r:id="rId6"/>
    <p:sldLayoutId id="2147498055" r:id="rId7"/>
    <p:sldLayoutId id="2147498056" r:id="rId8"/>
    <p:sldLayoutId id="2147498057" r:id="rId9"/>
    <p:sldLayoutId id="2147498058" r:id="rId10"/>
    <p:sldLayoutId id="21474980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ea typeface="굴림" panose="020B0600000101010101" pitchFamily="34" charset="-127"/>
                <a:cs typeface="굴림" panose="020B0600000101010101" pitchFamily="34" charset="-127"/>
              </a:defRPr>
            </a:lvl1pPr>
          </a:lstStyle>
          <a:p>
            <a:pPr eaLnBrk="0" fontAlgn="base" hangingPunct="0">
              <a:spcBef>
                <a:spcPct val="0"/>
              </a:spcBef>
              <a:spcAft>
                <a:spcPct val="0"/>
              </a:spcAft>
              <a:defRPr/>
            </a:pPr>
            <a:fld id="{2FBB42FA-4259-4F52-BD44-4A0AB5174BFE}" type="datetimeFigureOut">
              <a:rPr kumimoji="1" lang="en-IN" smtClean="0">
                <a:solidFill>
                  <a:prstClr val="black">
                    <a:tint val="75000"/>
                  </a:prstClr>
                </a:solidFill>
                <a:latin typeface="Arial" panose="020B0604020202020204" pitchFamily="34" charset="0"/>
              </a:rPr>
              <a:pPr eaLnBrk="0" fontAlgn="base" hangingPunct="0">
                <a:spcBef>
                  <a:spcPct val="0"/>
                </a:spcBef>
                <a:spcAft>
                  <a:spcPct val="0"/>
                </a:spcAft>
                <a:defRPr/>
              </a:pPr>
              <a:t>17-12-2024</a:t>
            </a:fld>
            <a:endParaRPr kumimoji="1" lang="en-IN">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ea typeface="굴림" panose="020B0600000101010101" pitchFamily="34" charset="-127"/>
                <a:cs typeface="굴림" panose="020B0600000101010101" pitchFamily="34" charset="-127"/>
              </a:defRPr>
            </a:lvl1pPr>
          </a:lstStyle>
          <a:p>
            <a:pPr eaLnBrk="0" fontAlgn="base" hangingPunct="0">
              <a:spcBef>
                <a:spcPct val="0"/>
              </a:spcBef>
              <a:spcAft>
                <a:spcPct val="0"/>
              </a:spcAft>
              <a:defRPr/>
            </a:pPr>
            <a:endParaRPr kumimoji="1" lang="en-IN">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pPr>
            <a:fld id="{8DA96D8C-E43D-4716-BB65-5F6640E15EDE}" type="slidenum">
              <a:rPr kumimoji="1" lang="en-IN" altLang="en-US" smtClean="0">
                <a:latin typeface="Arial" panose="020B0604020202020204" pitchFamily="34" charset="0"/>
              </a:rPr>
              <a:pPr eaLnBrk="0" fontAlgn="base" hangingPunct="0">
                <a:spcBef>
                  <a:spcPct val="0"/>
                </a:spcBef>
                <a:spcAft>
                  <a:spcPct val="0"/>
                </a:spcAft>
              </a:pPr>
              <a:t>‹#›</a:t>
            </a:fld>
            <a:endParaRPr kumimoji="1" lang="en-IN" altLang="en-US">
              <a:latin typeface="Arial" panose="020B0604020202020204" pitchFamily="34" charset="0"/>
            </a:endParaRPr>
          </a:p>
        </p:txBody>
      </p:sp>
    </p:spTree>
    <p:extLst>
      <p:ext uri="{BB962C8B-B14F-4D97-AF65-F5344CB8AC3E}">
        <p14:creationId xmlns:p14="http://schemas.microsoft.com/office/powerpoint/2010/main" val="562348497"/>
      </p:ext>
    </p:extLst>
  </p:cSld>
  <p:clrMap bg1="lt1" tx1="dk1" bg2="lt2" tx2="dk2" accent1="accent1" accent2="accent2" accent3="accent3" accent4="accent4" accent5="accent5" accent6="accent6" hlink="hlink" folHlink="folHlink"/>
  <p:sldLayoutIdLst>
    <p:sldLayoutId id="2147498061" r:id="rId1"/>
    <p:sldLayoutId id="2147498062" r:id="rId2"/>
    <p:sldLayoutId id="2147498063" r:id="rId3"/>
    <p:sldLayoutId id="2147498064" r:id="rId4"/>
    <p:sldLayoutId id="2147498065" r:id="rId5"/>
    <p:sldLayoutId id="2147498066" r:id="rId6"/>
    <p:sldLayoutId id="2147498067" r:id="rId7"/>
    <p:sldLayoutId id="2147498068" r:id="rId8"/>
    <p:sldLayoutId id="2147498069" r:id="rId9"/>
    <p:sldLayoutId id="2147498070" r:id="rId10"/>
    <p:sldLayoutId id="2147498071" r:id="rId11"/>
    <p:sldLayoutId id="2147498072" r:id="rId12"/>
    <p:sldLayoutId id="2147498073" r:id="rId13"/>
    <p:sldLayoutId id="2147498074" r:id="rId14"/>
    <p:sldLayoutId id="2147498075" r:id="rId15"/>
    <p:sldLayoutId id="2147498076" r:id="rId16"/>
    <p:sldLayoutId id="2147498077" r:id="rId17"/>
    <p:sldLayoutId id="2147498078" r:id="rId18"/>
    <p:sldLayoutId id="2147498079" r:id="rId19"/>
    <p:sldLayoutId id="2147498080" r:id="rId20"/>
    <p:sldLayoutId id="2147498081" r:id="rId21"/>
    <p:sldLayoutId id="2147498082" r:id="rId22"/>
    <p:sldLayoutId id="2147498083" r:id="rId23"/>
    <p:sldLayoutId id="2147498084" r:id="rId24"/>
    <p:sldLayoutId id="2147498085" r:id="rId25"/>
    <p:sldLayoutId id="2147498086" r:id="rId26"/>
    <p:sldLayoutId id="2147498087" r:id="rId27"/>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7C7AAE-69AF-4C26-97EA-75B2215B8F77}"/>
              </a:ext>
            </a:extLst>
          </p:cNvPr>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41B2902B-66C0-4AE7-9236-372EE8FFD8ED}"/>
              </a:ext>
            </a:extLst>
          </p:cNvPr>
          <p:cNvSpPr/>
          <p:nvPr/>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C28168EF-B49C-4A50-BBE1-67DD632B9A8A}"/>
              </a:ext>
            </a:extLst>
          </p:cNvPr>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9" name="Text Placeholder 2">
            <a:extLst>
              <a:ext uri="{FF2B5EF4-FFF2-40B4-BE49-F238E27FC236}">
                <a16:creationId xmlns:a16="http://schemas.microsoft.com/office/drawing/2014/main" id="{B20CD103-2CCF-40BD-B871-8252BA9121C0}"/>
              </a:ext>
            </a:extLst>
          </p:cNvPr>
          <p:cNvSpPr>
            <a:spLocks noGrp="1"/>
          </p:cNvSpPr>
          <p:nvPr>
            <p:ph type="body" idx="1"/>
          </p:nvPr>
        </p:nvSpPr>
        <p:spPr bwMode="auto">
          <a:xfrm>
            <a:off x="1096963" y="1846263"/>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952A7D9-08BB-4627-93B7-5608D769AE3D}"/>
              </a:ext>
            </a:extLst>
          </p:cNvPr>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900">
                <a:solidFill>
                  <a:srgbClr val="FFFFFF"/>
                </a:solidFill>
                <a:latin typeface="Calibri"/>
              </a:defRPr>
            </a:lvl1pPr>
          </a:lstStyle>
          <a:p>
            <a:pPr>
              <a:defRPr/>
            </a:pPr>
            <a:fld id="{11845508-8977-49CA-802C-E4B9162D6FD8}" type="datetimeFigureOut">
              <a:rPr lang="en-US"/>
              <a:pPr>
                <a:defRPr/>
              </a:pPr>
              <a:t>17/12/2024</a:t>
            </a:fld>
            <a:endParaRPr lang="en-US"/>
          </a:p>
        </p:txBody>
      </p:sp>
      <p:sp>
        <p:nvSpPr>
          <p:cNvPr id="5" name="Footer Placeholder 4">
            <a:extLst>
              <a:ext uri="{FF2B5EF4-FFF2-40B4-BE49-F238E27FC236}">
                <a16:creationId xmlns:a16="http://schemas.microsoft.com/office/drawing/2014/main" id="{5E950056-4C8B-4F10-9481-B4061ADE1E31}"/>
              </a:ext>
            </a:extLst>
          </p:cNvPr>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900" cap="all" baseline="0">
                <a:solidFill>
                  <a:srgbClr val="FFFFFF"/>
                </a:solidFill>
                <a:latin typeface="Calibri"/>
              </a:defRPr>
            </a:lvl1pPr>
          </a:lstStyle>
          <a:p>
            <a:pPr>
              <a:defRPr/>
            </a:pPr>
            <a:endParaRPr lang="en-US"/>
          </a:p>
        </p:txBody>
      </p:sp>
      <p:sp>
        <p:nvSpPr>
          <p:cNvPr id="6" name="Slide Number Placeholder 5">
            <a:extLst>
              <a:ext uri="{FF2B5EF4-FFF2-40B4-BE49-F238E27FC236}">
                <a16:creationId xmlns:a16="http://schemas.microsoft.com/office/drawing/2014/main" id="{7DDC02A8-87A6-4412-B228-EF239E0A9DD5}"/>
              </a:ext>
            </a:extLst>
          </p:cNvPr>
          <p:cNvSpPr>
            <a:spLocks noGrp="1"/>
          </p:cNvSpPr>
          <p:nvPr>
            <p:ph type="sldNum" sz="quarter" idx="4"/>
          </p:nvPr>
        </p:nvSpPr>
        <p:spPr>
          <a:xfrm>
            <a:off x="9901238" y="6459538"/>
            <a:ext cx="1311275"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000">
                <a:solidFill>
                  <a:srgbClr val="FFFFFF"/>
                </a:solidFill>
              </a:defRPr>
            </a:lvl1pPr>
          </a:lstStyle>
          <a:p>
            <a:fld id="{A2FB1A4B-E12D-4E8B-A9EA-F77DA8EDE909}" type="slidenum">
              <a:rPr lang="en-US" altLang="en-US"/>
              <a:pPr/>
              <a:t>‹#›</a:t>
            </a:fld>
            <a:endParaRPr lang="en-US" altLang="en-US"/>
          </a:p>
        </p:txBody>
      </p:sp>
      <p:cxnSp>
        <p:nvCxnSpPr>
          <p:cNvPr id="10" name="Straight Connector 9">
            <a:extLst>
              <a:ext uri="{FF2B5EF4-FFF2-40B4-BE49-F238E27FC236}">
                <a16:creationId xmlns:a16="http://schemas.microsoft.com/office/drawing/2014/main" id="{D145261D-5CF1-4D25-A7FF-6A050DA9E743}"/>
              </a:ext>
            </a:extLst>
          </p:cNvPr>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949582"/>
      </p:ext>
    </p:extLst>
  </p:cSld>
  <p:clrMap bg1="lt1" tx1="dk1" bg2="lt2" tx2="dk2" accent1="accent1" accent2="accent2" accent3="accent3" accent4="accent4" accent5="accent5" accent6="accent6" hlink="hlink" folHlink="folHlink"/>
  <p:sldLayoutIdLst>
    <p:sldLayoutId id="2147498089" r:id="rId1"/>
    <p:sldLayoutId id="2147498090" r:id="rId2"/>
    <p:sldLayoutId id="2147498091" r:id="rId3"/>
    <p:sldLayoutId id="2147498092" r:id="rId4"/>
    <p:sldLayoutId id="2147498093" r:id="rId5"/>
    <p:sldLayoutId id="2147498094" r:id="rId6"/>
    <p:sldLayoutId id="2147498095" r:id="rId7"/>
    <p:sldLayoutId id="2147498096" r:id="rId8"/>
    <p:sldLayoutId id="2147498097" r:id="rId9"/>
    <p:sldLayoutId id="2147498098" r:id="rId10"/>
    <p:sldLayoutId id="2147498099" r:id="rId11"/>
  </p:sldLayoutIdLst>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itchFamily="34" charset="0"/>
        </a:defRPr>
      </a:lvl2pPr>
      <a:lvl3pPr algn="l" rtl="0" eaLnBrk="0" fontAlgn="base" hangingPunct="0">
        <a:lnSpc>
          <a:spcPct val="85000"/>
        </a:lnSpc>
        <a:spcBef>
          <a:spcPct val="0"/>
        </a:spcBef>
        <a:spcAft>
          <a:spcPct val="0"/>
        </a:spcAft>
        <a:defRPr sz="4800">
          <a:solidFill>
            <a:srgbClr val="404040"/>
          </a:solidFill>
          <a:latin typeface="Calibri Light" pitchFamily="34" charset="0"/>
        </a:defRPr>
      </a:lvl3pPr>
      <a:lvl4pPr algn="l" rtl="0" eaLnBrk="0" fontAlgn="base" hangingPunct="0">
        <a:lnSpc>
          <a:spcPct val="85000"/>
        </a:lnSpc>
        <a:spcBef>
          <a:spcPct val="0"/>
        </a:spcBef>
        <a:spcAft>
          <a:spcPct val="0"/>
        </a:spcAft>
        <a:defRPr sz="4800">
          <a:solidFill>
            <a:srgbClr val="404040"/>
          </a:solidFill>
          <a:latin typeface="Calibri Light" pitchFamily="34" charset="0"/>
        </a:defRPr>
      </a:lvl4pPr>
      <a:lvl5pPr algn="l" rtl="0" eaLnBrk="0" fontAlgn="base" hangingPunct="0">
        <a:lnSpc>
          <a:spcPct val="85000"/>
        </a:lnSpc>
        <a:spcBef>
          <a:spcPct val="0"/>
        </a:spcBef>
        <a:spcAft>
          <a:spcPct val="0"/>
        </a:spcAft>
        <a:defRPr sz="4800">
          <a:solidFill>
            <a:srgbClr val="404040"/>
          </a:solidFill>
          <a:latin typeface="Calibri Light" pitchFamily="34" charset="0"/>
        </a:defRPr>
      </a:lvl5pPr>
      <a:lvl6pPr marL="457200" algn="l" rtl="0" fontAlgn="base">
        <a:lnSpc>
          <a:spcPct val="85000"/>
        </a:lnSpc>
        <a:spcBef>
          <a:spcPct val="0"/>
        </a:spcBef>
        <a:spcAft>
          <a:spcPct val="0"/>
        </a:spcAft>
        <a:defRPr sz="4800">
          <a:solidFill>
            <a:srgbClr val="404040"/>
          </a:solidFill>
          <a:latin typeface="Calibri Light" pitchFamily="34" charset="0"/>
        </a:defRPr>
      </a:lvl6pPr>
      <a:lvl7pPr marL="914400" algn="l" rtl="0" fontAlgn="base">
        <a:lnSpc>
          <a:spcPct val="85000"/>
        </a:lnSpc>
        <a:spcBef>
          <a:spcPct val="0"/>
        </a:spcBef>
        <a:spcAft>
          <a:spcPct val="0"/>
        </a:spcAft>
        <a:defRPr sz="4800">
          <a:solidFill>
            <a:srgbClr val="404040"/>
          </a:solidFill>
          <a:latin typeface="Calibri Light" pitchFamily="34" charset="0"/>
        </a:defRPr>
      </a:lvl7pPr>
      <a:lvl8pPr marL="1371600" algn="l" rtl="0" fontAlgn="base">
        <a:lnSpc>
          <a:spcPct val="85000"/>
        </a:lnSpc>
        <a:spcBef>
          <a:spcPct val="0"/>
        </a:spcBef>
        <a:spcAft>
          <a:spcPct val="0"/>
        </a:spcAft>
        <a:defRPr sz="4800">
          <a:solidFill>
            <a:srgbClr val="404040"/>
          </a:solidFill>
          <a:latin typeface="Calibri Light" pitchFamily="34" charset="0"/>
        </a:defRPr>
      </a:lvl8pPr>
      <a:lvl9pPr marL="1828800" algn="l" rtl="0" fontAlgn="base">
        <a:lnSpc>
          <a:spcPct val="85000"/>
        </a:lnSpc>
        <a:spcBef>
          <a:spcPct val="0"/>
        </a:spcBef>
        <a:spcAft>
          <a:spcPct val="0"/>
        </a:spcAft>
        <a:defRPr sz="4800">
          <a:solidFill>
            <a:srgbClr val="404040"/>
          </a:solidFill>
          <a:latin typeface="Calibri Light"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5" name="Rectangle 4"/>
          <p:cNvSpPr>
            <a:spLocks noChangeArrowheads="1"/>
          </p:cNvSpPr>
          <p:nvPr/>
        </p:nvSpPr>
        <p:spPr bwMode="auto">
          <a:xfrm>
            <a:off x="5638800" y="5029200"/>
            <a:ext cx="4572000" cy="1130300"/>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i="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Nguyễn</a:t>
            </a:r>
            <a:r>
              <a:rPr lang="en-US" altLang="en-US" sz="2000" b="1" i="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000" b="1" i="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Thị</a:t>
            </a:r>
            <a:r>
              <a:rPr lang="en-US" altLang="en-US" sz="2000" b="1" i="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Minh </a:t>
            </a:r>
            <a:r>
              <a:rPr lang="en-US" altLang="en-US" sz="2000" b="1" i="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Huệ</a:t>
            </a:r>
            <a:r>
              <a:rPr lang="en-US" altLang="en-US" sz="2000" b="1" i="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 CV </a:t>
            </a:r>
            <a:r>
              <a:rPr lang="en-US" altLang="en-US" sz="2000" b="1" i="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Phòng</a:t>
            </a:r>
            <a:r>
              <a:rPr lang="en-US" altLang="en-US" sz="2000" b="1" i="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GDMN, </a:t>
            </a:r>
            <a:r>
              <a:rPr lang="en-US" altLang="en-US" sz="2000" b="1" i="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Sở</a:t>
            </a:r>
            <a:r>
              <a:rPr lang="en-US" altLang="en-US" sz="2000" b="1" i="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GD&amp;ĐT</a:t>
            </a:r>
          </a:p>
          <a:p>
            <a:pPr algn="ctr">
              <a:spcBef>
                <a:spcPct val="0"/>
              </a:spcBef>
              <a:buFontTx/>
              <a:buNone/>
            </a:pPr>
            <a:endParaRPr lang="en-US" altLang="en-US" sz="2000" b="1" i="1"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a:p>
            <a:pPr algn="ctr">
              <a:spcBef>
                <a:spcPct val="0"/>
              </a:spcBef>
              <a:buFontTx/>
              <a:buNone/>
            </a:pPr>
            <a:r>
              <a:rPr lang="en-US" altLang="en-US" sz="2000" b="1" i="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Hải</a:t>
            </a:r>
            <a:r>
              <a:rPr lang="en-US" altLang="en-US" sz="2000" b="1" i="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000" b="1" i="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Phòng</a:t>
            </a:r>
            <a:r>
              <a:rPr lang="en-US" altLang="en-US" sz="2000" b="1" i="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000" b="1" i="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tháng</a:t>
            </a:r>
            <a:r>
              <a:rPr lang="en-US" altLang="en-US" sz="2000" b="1" i="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12 </a:t>
            </a:r>
            <a:r>
              <a:rPr lang="en-US" altLang="en-US" sz="2000" b="1" i="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năm</a:t>
            </a:r>
            <a:r>
              <a:rPr lang="en-US" altLang="en-US" sz="2000" b="1" i="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2024	</a:t>
            </a:r>
          </a:p>
        </p:txBody>
      </p:sp>
      <p:sp>
        <p:nvSpPr>
          <p:cNvPr id="28676" name="Rectangle 3"/>
          <p:cNvSpPr txBox="1">
            <a:spLocks noChangeArrowheads="1"/>
          </p:cNvSpPr>
          <p:nvPr/>
        </p:nvSpPr>
        <p:spPr bwMode="auto">
          <a:xfrm>
            <a:off x="1752600" y="381000"/>
            <a:ext cx="8458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Clr>
                <a:schemeClr val="tx2"/>
              </a:buClr>
              <a:buFontTx/>
              <a:buNone/>
            </a:pPr>
            <a:r>
              <a:rPr lang="en-US" altLang="en-US" sz="2000" b="1" dirty="0">
                <a:solidFill>
                  <a:srgbClr val="002060"/>
                </a:solidFill>
                <a:latin typeface="Times New Roman" panose="02020603050405020304" pitchFamily="18" charset="0"/>
              </a:rPr>
              <a:t>SỞ GIÁO DỤC VÀ ĐÀO TẠO HẢI PHÒNG</a:t>
            </a:r>
          </a:p>
          <a:p>
            <a:pPr algn="ctr" eaLnBrk="1" hangingPunct="1">
              <a:buClr>
                <a:schemeClr val="tx2"/>
              </a:buClr>
              <a:buFontTx/>
              <a:buNone/>
            </a:pPr>
            <a:r>
              <a:rPr lang="en-US" altLang="en-US" sz="2000" b="1" u="sng" dirty="0">
                <a:solidFill>
                  <a:srgbClr val="002060"/>
                </a:solidFill>
                <a:latin typeface="Times New Roman" panose="02020603050405020304" pitchFamily="18" charset="0"/>
              </a:rPr>
              <a:t>PHÒNG GIÁO DỤC MẦM NON</a:t>
            </a:r>
          </a:p>
        </p:txBody>
      </p:sp>
      <p:sp>
        <p:nvSpPr>
          <p:cNvPr id="28677" name="Rectangle 4"/>
          <p:cNvSpPr>
            <a:spLocks noChangeArrowheads="1"/>
          </p:cNvSpPr>
          <p:nvPr/>
        </p:nvSpPr>
        <p:spPr bwMode="auto">
          <a:xfrm>
            <a:off x="2514600" y="4724400"/>
            <a:ext cx="7315200" cy="717550"/>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2200" b="1">
              <a:solidFill>
                <a:srgbClr val="002060"/>
              </a:solidFill>
              <a:latin typeface="Arial" panose="020B0604020202020204" pitchFamily="34" charset="0"/>
            </a:endParaRPr>
          </a:p>
        </p:txBody>
      </p:sp>
      <p:sp>
        <p:nvSpPr>
          <p:cNvPr id="9" name="Rectangle 8"/>
          <p:cNvSpPr/>
          <p:nvPr/>
        </p:nvSpPr>
        <p:spPr>
          <a:xfrm>
            <a:off x="-23191" y="2133600"/>
            <a:ext cx="12192000" cy="1092607"/>
          </a:xfrm>
          <a:prstGeom prst="rect">
            <a:avLst/>
          </a:prstGeom>
          <a:noFill/>
        </p:spPr>
        <p:txBody>
          <a:bodyPr>
            <a:spAutoFit/>
          </a:bodyPr>
          <a:lstStyle/>
          <a:p>
            <a:pPr algn="ctr">
              <a:spcBef>
                <a:spcPts val="300"/>
              </a:spcBef>
              <a:spcAft>
                <a:spcPts val="300"/>
              </a:spcAft>
              <a:defRPr/>
            </a:pPr>
            <a:r>
              <a:rPr lang="en-US" sz="3000" b="1" dirty="0">
                <a:ln w="9525">
                  <a:no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BẢO ĐẢM QUYỀN CON NGƯỜI </a:t>
            </a:r>
          </a:p>
          <a:p>
            <a:pPr algn="ctr">
              <a:spcBef>
                <a:spcPts val="300"/>
              </a:spcBef>
              <a:spcAft>
                <a:spcPts val="300"/>
              </a:spcAft>
              <a:defRPr/>
            </a:pPr>
            <a:r>
              <a:rPr lang="en-US" sz="3000" b="1" dirty="0">
                <a:ln w="9525">
                  <a:no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TRONG CƠ SỞ GIÁO DỤC MẦM NON</a:t>
            </a:r>
          </a:p>
        </p:txBody>
      </p:sp>
    </p:spTree>
    <p:extLst>
      <p:ext uri="{BB962C8B-B14F-4D97-AF65-F5344CB8AC3E}">
        <p14:creationId xmlns:p14="http://schemas.microsoft.com/office/powerpoint/2010/main" val="9083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additive="base">
                                        <p:cTn id="7" dur="500"/>
                                        <p:tgtEl>
                                          <p:spTgt spid="28676"/>
                                        </p:tgtEl>
                                        <p:attrNameLst>
                                          <p:attrName>ppt_y</p:attrName>
                                        </p:attrNameLst>
                                      </p:cBhvr>
                                      <p:tavLst>
                                        <p:tav tm="0">
                                          <p:val>
                                            <p:strVal val="#ppt_y+#ppt_h*1.125000"/>
                                          </p:val>
                                        </p:tav>
                                        <p:tav tm="100000">
                                          <p:val>
                                            <p:strVal val="#ppt_y"/>
                                          </p:val>
                                        </p:tav>
                                      </p:tavLst>
                                    </p:anim>
                                    <p:animEffect transition="in" filter="wipe(up)">
                                      <p:cBhvr>
                                        <p:cTn id="8" dur="500"/>
                                        <p:tgtEl>
                                          <p:spTgt spid="28676"/>
                                        </p:tgtEl>
                                      </p:cBhvr>
                                    </p:animEffect>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2" presetClass="entr" presetSubtype="4" fill="hold" grpId="0" nodeType="afterEffect">
                                  <p:stCondLst>
                                    <p:cond delay="0"/>
                                  </p:stCondLst>
                                  <p:childTnLst>
                                    <p:set>
                                      <p:cBhvr>
                                        <p:cTn id="17" dur="1" fill="hold">
                                          <p:stCondLst>
                                            <p:cond delay="0"/>
                                          </p:stCondLst>
                                        </p:cTn>
                                        <p:tgtEl>
                                          <p:spTgt spid="28675"/>
                                        </p:tgtEl>
                                        <p:attrNameLst>
                                          <p:attrName>style.visibility</p:attrName>
                                        </p:attrNameLst>
                                      </p:cBhvr>
                                      <p:to>
                                        <p:strVal val="visible"/>
                                      </p:to>
                                    </p:set>
                                    <p:anim calcmode="lin" valueType="num">
                                      <p:cBhvr additive="base">
                                        <p:cTn id="18" dur="500"/>
                                        <p:tgtEl>
                                          <p:spTgt spid="28675"/>
                                        </p:tgtEl>
                                        <p:attrNameLst>
                                          <p:attrName>ppt_y</p:attrName>
                                        </p:attrNameLst>
                                      </p:cBhvr>
                                      <p:tavLst>
                                        <p:tav tm="0">
                                          <p:val>
                                            <p:strVal val="#ppt_y+#ppt_h*1.125000"/>
                                          </p:val>
                                        </p:tav>
                                        <p:tav tm="100000">
                                          <p:val>
                                            <p:strVal val="#ppt_y"/>
                                          </p:val>
                                        </p:tav>
                                      </p:tavLst>
                                    </p:anim>
                                    <p:animEffect transition="in" filter="wipe(up)">
                                      <p:cBhvr>
                                        <p:cTn id="19"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P spid="28676"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16C74-0E88-488C-A70B-F13A52B5FDB2}"/>
              </a:ext>
            </a:extLst>
          </p:cNvPr>
          <p:cNvSpPr>
            <a:spLocks noGrp="1"/>
          </p:cNvSpPr>
          <p:nvPr>
            <p:ph type="title"/>
          </p:nvPr>
        </p:nvSpPr>
        <p:spPr>
          <a:xfrm>
            <a:off x="1295400" y="365125"/>
            <a:ext cx="10058400" cy="396875"/>
          </a:xfrm>
        </p:spPr>
        <p:txBody>
          <a:bodyPr/>
          <a:lstStyle/>
          <a:p>
            <a:pPr algn="ctr"/>
            <a:r>
              <a:rPr lang="en-US" sz="1600" b="1" dirty="0">
                <a:solidFill>
                  <a:srgbClr val="0000FF"/>
                </a:solidFill>
                <a:latin typeface="Times New Roman" panose="02020603050405020304" pitchFamily="18" charset="0"/>
                <a:cs typeface="Times New Roman" panose="02020603050405020304" pitchFamily="18" charset="0"/>
              </a:rPr>
              <a:t>NHẬN DIỆN MỘT SỐ HÀNH VI </a:t>
            </a:r>
            <a:r>
              <a:rPr lang="en-US" sz="1600" b="1" dirty="0" err="1">
                <a:solidFill>
                  <a:srgbClr val="0000FF"/>
                </a:solidFill>
                <a:latin typeface="Times New Roman" panose="02020603050405020304" pitchFamily="18" charset="0"/>
                <a:cs typeface="Times New Roman" panose="02020603050405020304" pitchFamily="18" charset="0"/>
              </a:rPr>
              <a:t>VI</a:t>
            </a:r>
            <a:r>
              <a:rPr lang="en-US" sz="1600" b="1" dirty="0">
                <a:solidFill>
                  <a:srgbClr val="0000FF"/>
                </a:solidFill>
                <a:latin typeface="Times New Roman" panose="02020603050405020304" pitchFamily="18" charset="0"/>
                <a:cs typeface="Times New Roman" panose="02020603050405020304" pitchFamily="18" charset="0"/>
              </a:rPr>
              <a:t> PHẠM QCN, QTE TRONG C</a:t>
            </a:r>
            <a:r>
              <a:rPr lang="vi-VN" sz="1600" b="1" dirty="0">
                <a:solidFill>
                  <a:srgbClr val="0000FF"/>
                </a:solidFill>
                <a:latin typeface="Times New Roman" panose="02020603050405020304" pitchFamily="18" charset="0"/>
                <a:cs typeface="Times New Roman" panose="02020603050405020304" pitchFamily="18" charset="0"/>
              </a:rPr>
              <a:t>Ơ</a:t>
            </a:r>
            <a:r>
              <a:rPr lang="en-US" sz="1600" b="1" dirty="0">
                <a:solidFill>
                  <a:srgbClr val="0000FF"/>
                </a:solidFill>
                <a:latin typeface="Times New Roman" panose="02020603050405020304" pitchFamily="18" charset="0"/>
                <a:cs typeface="Times New Roman" panose="02020603050405020304" pitchFamily="18" charset="0"/>
              </a:rPr>
              <a:t> SỞ GDMN</a:t>
            </a:r>
            <a:endParaRPr lang="en-US" dirty="0">
              <a:solidFill>
                <a:srgbClr val="0000FF"/>
              </a:solidFill>
            </a:endParaRPr>
          </a:p>
        </p:txBody>
      </p:sp>
      <p:sp>
        <p:nvSpPr>
          <p:cNvPr id="3" name="Content Placeholder 2">
            <a:extLst>
              <a:ext uri="{FF2B5EF4-FFF2-40B4-BE49-F238E27FC236}">
                <a16:creationId xmlns:a16="http://schemas.microsoft.com/office/drawing/2014/main" id="{757A2F2E-35D3-4357-A21B-7D7419A6CA05}"/>
              </a:ext>
            </a:extLst>
          </p:cNvPr>
          <p:cNvSpPr>
            <a:spLocks noGrp="1"/>
          </p:cNvSpPr>
          <p:nvPr>
            <p:ph idx="1"/>
          </p:nvPr>
        </p:nvSpPr>
        <p:spPr>
          <a:xfrm>
            <a:off x="457200" y="990600"/>
            <a:ext cx="11430000" cy="5502275"/>
          </a:xfrm>
        </p:spPr>
        <p:txBody>
          <a:bodyPr/>
          <a:lstStyle/>
          <a:p>
            <a:pPr marL="457200" indent="457200">
              <a:lnSpc>
                <a:spcPct val="130000"/>
              </a:lnSpc>
              <a:spcAft>
                <a:spcPts val="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3.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số</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hành</a:t>
            </a:r>
            <a:r>
              <a:rPr lang="en-US" sz="2000" b="1" dirty="0">
                <a:latin typeface="Times New Roman" panose="02020603050405020304" pitchFamily="18" charset="0"/>
                <a:ea typeface="Calibri" panose="020F0502020204030204" pitchFamily="34" charset="0"/>
                <a:cs typeface="Times New Roman" panose="02020603050405020304" pitchFamily="18" charset="0"/>
              </a:rPr>
              <a:t> vi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vi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phạm</a:t>
            </a:r>
            <a:r>
              <a:rPr lang="en-US" sz="2000" b="1" dirty="0">
                <a:latin typeface="Times New Roman" panose="02020603050405020304" pitchFamily="18" charset="0"/>
                <a:ea typeface="Calibri" panose="020F0502020204030204" pitchFamily="34" charset="0"/>
                <a:cs typeface="Times New Roman" panose="02020603050405020304" pitchFamily="18" charset="0"/>
              </a:rPr>
              <a:t> QCN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000" b="1" dirty="0">
                <a:latin typeface="Times New Roman" panose="02020603050405020304" pitchFamily="18" charset="0"/>
                <a:ea typeface="Calibri" panose="020F0502020204030204" pitchFamily="34" charset="0"/>
                <a:cs typeface="Times New Roman" panose="02020603050405020304" pitchFamily="18" charset="0"/>
              </a:rPr>
              <a:t> CBQL-GV-NV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cơ</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sở</a:t>
            </a:r>
            <a:r>
              <a:rPr lang="en-US" sz="2000" b="1" dirty="0">
                <a:latin typeface="Times New Roman" panose="02020603050405020304" pitchFamily="18" charset="0"/>
                <a:ea typeface="Calibri" panose="020F0502020204030204" pitchFamily="34" charset="0"/>
                <a:cs typeface="Times New Roman" panose="02020603050405020304" pitchFamily="18" charset="0"/>
              </a:rPr>
              <a:t> GDMN</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30000"/>
              </a:lnSpc>
              <a:spcAft>
                <a:spcPts val="0"/>
              </a:spcAft>
              <a:buNone/>
            </a:pPr>
            <a:r>
              <a:rPr lang="en-US" sz="2000" b="1" i="1" dirty="0">
                <a:latin typeface="Times New Roman" panose="02020603050405020304" pitchFamily="18" charset="0"/>
                <a:ea typeface="Calibri" panose="020F0502020204030204" pitchFamily="34" charset="0"/>
              </a:rPr>
              <a:t>	 </a:t>
            </a:r>
            <a:r>
              <a:rPr lang="en-US" sz="2000" b="1" i="1" dirty="0" err="1">
                <a:latin typeface="Times New Roman" panose="02020603050405020304" pitchFamily="18" charset="0"/>
                <a:ea typeface="Calibri" panose="020F0502020204030204" pitchFamily="34" charset="0"/>
              </a:rPr>
              <a:t>Các</a:t>
            </a:r>
            <a:r>
              <a:rPr lang="en-US" sz="2000" b="1" i="1" dirty="0">
                <a:latin typeface="Times New Roman" panose="02020603050405020304" pitchFamily="18" charset="0"/>
                <a:ea typeface="Calibri" panose="020F0502020204030204" pitchFamily="34" charset="0"/>
              </a:rPr>
              <a:t> </a:t>
            </a:r>
            <a:r>
              <a:rPr lang="en-US" sz="2000" b="1" i="1" dirty="0" err="1">
                <a:latin typeface="Times New Roman" panose="02020603050405020304" pitchFamily="18" charset="0"/>
                <a:ea typeface="Calibri" panose="020F0502020204030204" pitchFamily="34" charset="0"/>
              </a:rPr>
              <a:t>hành</a:t>
            </a:r>
            <a:r>
              <a:rPr lang="en-US" sz="2000" b="1" i="1" dirty="0">
                <a:latin typeface="Times New Roman" panose="02020603050405020304" pitchFamily="18" charset="0"/>
                <a:ea typeface="Calibri" panose="020F0502020204030204" pitchFamily="34" charset="0"/>
              </a:rPr>
              <a:t> vi </a:t>
            </a:r>
            <a:r>
              <a:rPr lang="en-US" sz="2000" b="1" i="1" dirty="0" err="1">
                <a:latin typeface="Times New Roman" panose="02020603050405020304" pitchFamily="18" charset="0"/>
                <a:ea typeface="Calibri" panose="020F0502020204030204" pitchFamily="34" charset="0"/>
              </a:rPr>
              <a:t>vi</a:t>
            </a:r>
            <a:r>
              <a:rPr lang="en-US" sz="2000" b="1" i="1" dirty="0">
                <a:latin typeface="Times New Roman" panose="02020603050405020304" pitchFamily="18" charset="0"/>
                <a:ea typeface="Calibri" panose="020F0502020204030204" pitchFamily="34" charset="0"/>
              </a:rPr>
              <a:t> </a:t>
            </a:r>
            <a:r>
              <a:rPr lang="en-US" sz="2000" b="1" i="1" dirty="0" err="1">
                <a:latin typeface="Times New Roman" panose="02020603050405020304" pitchFamily="18" charset="0"/>
                <a:ea typeface="Calibri" panose="020F0502020204030204" pitchFamily="34" charset="0"/>
              </a:rPr>
              <a:t>phạm</a:t>
            </a:r>
            <a:r>
              <a:rPr lang="en-US" sz="2000" b="1" i="1" dirty="0">
                <a:latin typeface="Times New Roman" panose="02020603050405020304" pitchFamily="18" charset="0"/>
                <a:ea typeface="Calibri" panose="020F0502020204030204" pitchFamily="34" charset="0"/>
              </a:rPr>
              <a:t>: </a:t>
            </a:r>
            <a:endParaRPr lang="en-US" sz="2000" dirty="0">
              <a:latin typeface="Times New Roman" panose="02020603050405020304" pitchFamily="18" charset="0"/>
              <a:ea typeface="Times New Roman" panose="02020603050405020304" pitchFamily="18" charset="0"/>
            </a:endParaRPr>
          </a:p>
          <a:p>
            <a:pPr indent="554990">
              <a:lnSpc>
                <a:spcPct val="130000"/>
              </a:lnSpc>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Vi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phạm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vệ</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mạng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sức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khỏe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danh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dự</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con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000" dirty="0">
                <a:latin typeface="Times New Roman" panose="02020603050405020304" pitchFamily="18" charset="0"/>
                <a:ea typeface="Calibri" panose="020F0502020204030204" pitchFamily="34" charset="0"/>
                <a:cs typeface="Times New Roman" panose="02020603050405020304" pitchFamily="18" charset="0"/>
              </a:rPr>
              <a:t> do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chủ</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sở</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hữu</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914400" lvl="2" indent="0">
              <a:lnSpc>
                <a:spcPct val="130000"/>
              </a:lnSpc>
              <a:buNone/>
            </a:pPr>
            <a:r>
              <a:rPr lang="en-US" b="1" i="1" dirty="0" err="1">
                <a:latin typeface="Times New Roman" panose="02020603050405020304" pitchFamily="18" charset="0"/>
                <a:ea typeface="Calibri" panose="020F0502020204030204" pitchFamily="34" charset="0"/>
                <a:cs typeface="Times New Roman" panose="02020603050405020304" pitchFamily="18" charset="0"/>
              </a:rPr>
              <a:t>Các</a:t>
            </a:r>
            <a:r>
              <a:rPr lang="en-US" b="1" i="1" dirty="0">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latin typeface="Times New Roman" panose="02020603050405020304" pitchFamily="18" charset="0"/>
                <a:ea typeface="Calibri" panose="020F0502020204030204" pitchFamily="34" charset="0"/>
                <a:cs typeface="Times New Roman" panose="02020603050405020304" pitchFamily="18" charset="0"/>
              </a:rPr>
              <a:t>tội</a:t>
            </a:r>
            <a:r>
              <a:rPr lang="en-US" b="1" i="1" dirty="0">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latin typeface="Times New Roman" panose="02020603050405020304" pitchFamily="18" charset="0"/>
                <a:ea typeface="Calibri" panose="020F0502020204030204" pitchFamily="34" charset="0"/>
                <a:cs typeface="Times New Roman" panose="02020603050405020304" pitchFamily="18" charset="0"/>
              </a:rPr>
              <a:t>danh</a:t>
            </a:r>
            <a:r>
              <a:rPr lang="en-US" b="1" i="1" dirty="0">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latin typeface="Times New Roman" panose="02020603050405020304" pitchFamily="18" charset="0"/>
                <a:ea typeface="Calibri" panose="020F0502020204030204" pitchFamily="34" charset="0"/>
                <a:cs typeface="Times New Roman" panose="02020603050405020304" pitchFamily="18" charset="0"/>
              </a:rPr>
              <a:t>có</a:t>
            </a:r>
            <a:r>
              <a:rPr lang="en-US" b="1" i="1" dirty="0">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latin typeface="Times New Roman" panose="02020603050405020304" pitchFamily="18" charset="0"/>
                <a:ea typeface="Calibri" panose="020F0502020204030204" pitchFamily="34" charset="0"/>
                <a:cs typeface="Times New Roman" panose="02020603050405020304" pitchFamily="18" charset="0"/>
              </a:rPr>
              <a:t>thể</a:t>
            </a:r>
            <a:r>
              <a:rPr lang="en-US" b="1" i="1" dirty="0">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latin typeface="Times New Roman" panose="02020603050405020304" pitchFamily="18" charset="0"/>
                <a:ea typeface="Calibri" panose="020F0502020204030204" pitchFamily="34" charset="0"/>
                <a:cs typeface="Times New Roman" panose="02020603050405020304" pitchFamily="18" charset="0"/>
              </a:rPr>
              <a:t>bị</a:t>
            </a:r>
            <a:r>
              <a:rPr lang="en-US" b="1" i="1" dirty="0">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latin typeface="Times New Roman" panose="02020603050405020304" pitchFamily="18" charset="0"/>
                <a:ea typeface="Calibri" panose="020F0502020204030204" pitchFamily="34" charset="0"/>
                <a:cs typeface="Times New Roman" panose="02020603050405020304" pitchFamily="18" charset="0"/>
              </a:rPr>
              <a:t>truy</a:t>
            </a:r>
            <a:r>
              <a:rPr lang="en-US" b="1" i="1" dirty="0">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latin typeface="Times New Roman" panose="02020603050405020304" pitchFamily="18" charset="0"/>
                <a:ea typeface="Calibri" panose="020F0502020204030204" pitchFamily="34" charset="0"/>
                <a:cs typeface="Times New Roman" panose="02020603050405020304" pitchFamily="18" charset="0"/>
              </a:rPr>
              <a:t>cứu</a:t>
            </a:r>
            <a:r>
              <a:rPr lang="en-US" b="1" i="1"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indent="540385">
              <a:lnSpc>
                <a:spcPct val="130000"/>
              </a:lnSpc>
              <a:spcAft>
                <a:spcPts val="0"/>
              </a:spcAft>
            </a:pPr>
            <a:r>
              <a:rPr lang="en-US" sz="2000" dirty="0" err="1">
                <a:latin typeface="Times New Roman" panose="02020603050405020304" pitchFamily="18" charset="0"/>
                <a:ea typeface="Calibri" panose="020F0502020204030204" pitchFamily="34" charset="0"/>
                <a:cs typeface="Times New Roman" panose="02020603050405020304" pitchFamily="18" charset="0"/>
              </a:rPr>
              <a:t>Tội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vô</a:t>
            </a:r>
            <a:r>
              <a:rPr lang="en-US" sz="2000" dirty="0">
                <a:latin typeface="Times New Roman" panose="02020603050405020304" pitchFamily="18" charset="0"/>
                <a:ea typeface="Calibri" panose="020F0502020204030204" pitchFamily="34" charset="0"/>
                <a:cs typeface="Times New Roman" panose="02020603050405020304" pitchFamily="18" charset="0"/>
              </a:rPr>
              <a:t> ý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chết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Tội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cứu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đang</a:t>
            </a:r>
            <a:r>
              <a:rPr lang="en-US" sz="2000" dirty="0">
                <a:latin typeface="Times New Roman" panose="02020603050405020304" pitchFamily="18" charset="0"/>
                <a:ea typeface="Calibri" panose="020F0502020204030204" pitchFamily="34" charset="0"/>
                <a:cs typeface="Times New Roman" panose="02020603050405020304" pitchFamily="18" charset="0"/>
              </a:rPr>
              <a:t> ở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trạng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nguy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hiểm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mạng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Tội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cố</a:t>
            </a:r>
            <a:r>
              <a:rPr lang="en-US" sz="2000" dirty="0">
                <a:latin typeface="Times New Roman" panose="02020603050405020304" pitchFamily="18" charset="0"/>
                <a:ea typeface="Calibri" panose="020F0502020204030204" pitchFamily="34" charset="0"/>
                <a:cs typeface="Times New Roman" panose="02020603050405020304" pitchFamily="18" charset="0"/>
              </a:rPr>
              <a:t> ý/</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vô</a:t>
            </a:r>
            <a:r>
              <a:rPr lang="en-US" sz="2000" dirty="0">
                <a:latin typeface="Times New Roman" panose="02020603050405020304" pitchFamily="18" charset="0"/>
                <a:ea typeface="Calibri" panose="020F0502020204030204" pitchFamily="34" charset="0"/>
                <a:cs typeface="Times New Roman" panose="02020603050405020304" pitchFamily="18" charset="0"/>
              </a:rPr>
              <a:t> ý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gây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gây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tổn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hại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sức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khỏe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4287770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81289228"/>
              </p:ext>
            </p:extLst>
          </p:nvPr>
        </p:nvGraphicFramePr>
        <p:xfrm>
          <a:off x="266700" y="769972"/>
          <a:ext cx="11658600" cy="6035673"/>
        </p:xfrm>
        <a:graphic>
          <a:graphicData uri="http://schemas.openxmlformats.org/drawingml/2006/table">
            <a:tbl>
              <a:tblPr firstRow="1" bandRow="1">
                <a:tableStyleId>{5C22544A-7EE6-4342-B048-85BDC9FD1C3A}</a:tableStyleId>
              </a:tblPr>
              <a:tblGrid>
                <a:gridCol w="2628901">
                  <a:extLst>
                    <a:ext uri="{9D8B030D-6E8A-4147-A177-3AD203B41FA5}">
                      <a16:colId xmlns:a16="http://schemas.microsoft.com/office/drawing/2014/main" val="3853410874"/>
                    </a:ext>
                  </a:extLst>
                </a:gridCol>
                <a:gridCol w="4914900">
                  <a:extLst>
                    <a:ext uri="{9D8B030D-6E8A-4147-A177-3AD203B41FA5}">
                      <a16:colId xmlns:a16="http://schemas.microsoft.com/office/drawing/2014/main" val="2327389486"/>
                    </a:ext>
                  </a:extLst>
                </a:gridCol>
                <a:gridCol w="4114799">
                  <a:extLst>
                    <a:ext uri="{9D8B030D-6E8A-4147-A177-3AD203B41FA5}">
                      <a16:colId xmlns:a16="http://schemas.microsoft.com/office/drawing/2014/main" val="3160135071"/>
                    </a:ext>
                  </a:extLst>
                </a:gridCol>
              </a:tblGrid>
              <a:tr h="862239">
                <a:tc>
                  <a:txBody>
                    <a:bodyPr/>
                    <a:lstStyle/>
                    <a:p>
                      <a:pPr marL="0" marR="0" algn="ctr">
                        <a:lnSpc>
                          <a:spcPct val="130000"/>
                        </a:lnSpc>
                        <a:spcBef>
                          <a:spcPts val="0"/>
                        </a:spcBef>
                        <a:spcAft>
                          <a:spcPts val="0"/>
                        </a:spcAft>
                      </a:pPr>
                      <a:r>
                        <a:rPr lang="en-US" sz="1800" b="1" kern="100" dirty="0">
                          <a:effectLst/>
                          <a:latin typeface="Times New Roman" panose="02020603050405020304" pitchFamily="18" charset="0"/>
                          <a:ea typeface="Calibri" panose="020F0502020204030204" pitchFamily="34" charset="0"/>
                          <a:cs typeface="Cordia New"/>
                        </a:rPr>
                        <a:t>C</a:t>
                      </a:r>
                      <a:r>
                        <a:rPr lang="vi-VN" sz="1800" b="1" kern="100" dirty="0">
                          <a:effectLst/>
                          <a:latin typeface="Times New Roman" panose="02020603050405020304" pitchFamily="18" charset="0"/>
                          <a:ea typeface="Calibri" panose="020F0502020204030204" pitchFamily="34" charset="0"/>
                          <a:cs typeface="Cordia New"/>
                        </a:rPr>
                        <a:t>ác quyền của trẻ em  bị vi phạm</a:t>
                      </a:r>
                      <a:endParaRPr lang="en-US" sz="1800" kern="100" dirty="0">
                        <a:effectLst/>
                        <a:latin typeface="Calibri" panose="020F0502020204030204" pitchFamily="34" charset="0"/>
                        <a:ea typeface="Calibri" panose="020F0502020204030204" pitchFamily="34" charset="0"/>
                        <a:cs typeface="Cordia New"/>
                      </a:endParaRPr>
                    </a:p>
                  </a:txBody>
                  <a:tcPr marL="68580" marR="68580" marT="0" marB="0"/>
                </a:tc>
                <a:tc>
                  <a:txBody>
                    <a:bodyPr/>
                    <a:lstStyle/>
                    <a:p>
                      <a:pPr marL="0" marR="0" algn="ctr">
                        <a:lnSpc>
                          <a:spcPct val="130000"/>
                        </a:lnSpc>
                        <a:spcBef>
                          <a:spcPts val="0"/>
                        </a:spcBef>
                        <a:spcAft>
                          <a:spcPts val="0"/>
                        </a:spcAft>
                      </a:pPr>
                      <a:r>
                        <a:rPr lang="en-US" sz="1800" b="1" kern="100" dirty="0" err="1">
                          <a:effectLst/>
                          <a:latin typeface="Times New Roman" panose="02020603050405020304" pitchFamily="18" charset="0"/>
                          <a:ea typeface="Calibri" panose="020F0502020204030204" pitchFamily="34" charset="0"/>
                          <a:cs typeface="Cordia New"/>
                        </a:rPr>
                        <a:t>Một</a:t>
                      </a:r>
                      <a:r>
                        <a:rPr lang="vi-VN" sz="1800" b="1" kern="100" dirty="0">
                          <a:effectLst/>
                          <a:latin typeface="Times New Roman" panose="02020603050405020304" pitchFamily="18" charset="0"/>
                          <a:ea typeface="Calibri" panose="020F0502020204030204" pitchFamily="34" charset="0"/>
                          <a:cs typeface="Cordia New"/>
                        </a:rPr>
                        <a:t> số </a:t>
                      </a:r>
                      <a:r>
                        <a:rPr lang="en-US" sz="1800" b="1" kern="100" dirty="0" err="1">
                          <a:effectLst/>
                          <a:latin typeface="Times New Roman" panose="02020603050405020304" pitchFamily="18" charset="0"/>
                          <a:ea typeface="Calibri" panose="020F0502020204030204" pitchFamily="34" charset="0"/>
                          <a:cs typeface="Cordia New"/>
                        </a:rPr>
                        <a:t>hành</a:t>
                      </a:r>
                      <a:r>
                        <a:rPr lang="en-US" sz="1800" b="1" kern="100" dirty="0">
                          <a:effectLst/>
                          <a:latin typeface="Times New Roman" panose="02020603050405020304" pitchFamily="18" charset="0"/>
                          <a:ea typeface="Calibri" panose="020F0502020204030204" pitchFamily="34" charset="0"/>
                          <a:cs typeface="Cordia New"/>
                        </a:rPr>
                        <a:t> vi </a:t>
                      </a:r>
                      <a:r>
                        <a:rPr lang="en-US" sz="1800" b="1" kern="100" dirty="0" err="1">
                          <a:effectLst/>
                          <a:latin typeface="Times New Roman" panose="02020603050405020304" pitchFamily="18" charset="0"/>
                          <a:ea typeface="Calibri" panose="020F0502020204030204" pitchFamily="34" charset="0"/>
                          <a:cs typeface="Cordia New"/>
                        </a:rPr>
                        <a:t>vi</a:t>
                      </a:r>
                      <a:r>
                        <a:rPr lang="en-US" sz="1800" b="1" kern="100" dirty="0">
                          <a:effectLst/>
                          <a:latin typeface="Times New Roman" panose="02020603050405020304" pitchFamily="18" charset="0"/>
                          <a:ea typeface="Calibri" panose="020F0502020204030204" pitchFamily="34" charset="0"/>
                          <a:cs typeface="Cordia New"/>
                        </a:rPr>
                        <a:t> </a:t>
                      </a:r>
                      <a:r>
                        <a:rPr lang="en-US" sz="1800" b="1" kern="100" dirty="0" err="1">
                          <a:effectLst/>
                          <a:latin typeface="Times New Roman" panose="02020603050405020304" pitchFamily="18" charset="0"/>
                          <a:ea typeface="Calibri" panose="020F0502020204030204" pitchFamily="34" charset="0"/>
                          <a:cs typeface="Cordia New"/>
                        </a:rPr>
                        <a:t>phạm</a:t>
                      </a:r>
                      <a:r>
                        <a:rPr lang="en-US" sz="1800" b="1" kern="100" dirty="0">
                          <a:effectLst/>
                          <a:latin typeface="Times New Roman" panose="02020603050405020304" pitchFamily="18" charset="0"/>
                          <a:ea typeface="Calibri" panose="020F0502020204030204" pitchFamily="34" charset="0"/>
                          <a:cs typeface="Cordia New"/>
                        </a:rPr>
                        <a:t> </a:t>
                      </a:r>
                      <a:r>
                        <a:rPr lang="en-US" sz="1800" b="1" kern="100" dirty="0" err="1">
                          <a:effectLst/>
                          <a:latin typeface="Times New Roman" panose="02020603050405020304" pitchFamily="18" charset="0"/>
                          <a:ea typeface="Calibri" panose="020F0502020204030204" pitchFamily="34" charset="0"/>
                          <a:cs typeface="Cordia New"/>
                        </a:rPr>
                        <a:t>của</a:t>
                      </a:r>
                      <a:r>
                        <a:rPr lang="en-US" sz="1800" b="1"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c</a:t>
                      </a:r>
                      <a:r>
                        <a:rPr lang="en-US" sz="1800" b="1" kern="100" dirty="0" err="1">
                          <a:effectLst/>
                          <a:latin typeface="Times New Roman" panose="02020603050405020304" pitchFamily="18" charset="0"/>
                          <a:ea typeface="Calibri" panose="020F0502020204030204" pitchFamily="34" charset="0"/>
                          <a:cs typeface="Cordia New"/>
                        </a:rPr>
                        <a:t>án</a:t>
                      </a:r>
                      <a:r>
                        <a:rPr lang="en-US" sz="1800" b="1" kern="100" dirty="0">
                          <a:effectLst/>
                          <a:latin typeface="Times New Roman" panose="02020603050405020304" pitchFamily="18" charset="0"/>
                          <a:ea typeface="Calibri" panose="020F0502020204030204" pitchFamily="34" charset="0"/>
                          <a:cs typeface="Cordia New"/>
                        </a:rPr>
                        <a:t> </a:t>
                      </a:r>
                      <a:r>
                        <a:rPr lang="en-US" sz="1800" b="1" kern="100" dirty="0" err="1">
                          <a:effectLst/>
                          <a:latin typeface="Times New Roman" panose="02020603050405020304" pitchFamily="18" charset="0"/>
                          <a:ea typeface="Calibri" panose="020F0502020204030204" pitchFamily="34" charset="0"/>
                          <a:cs typeface="Cordia New"/>
                        </a:rPr>
                        <a:t>bộ</a:t>
                      </a:r>
                      <a:r>
                        <a:rPr lang="en-US" sz="1800" b="1" kern="100" dirty="0">
                          <a:effectLst/>
                          <a:latin typeface="Times New Roman" panose="02020603050405020304" pitchFamily="18" charset="0"/>
                          <a:ea typeface="Calibri" panose="020F0502020204030204" pitchFamily="34" charset="0"/>
                          <a:cs typeface="Cordia New"/>
                        </a:rPr>
                        <a:t> </a:t>
                      </a:r>
                      <a:r>
                        <a:rPr lang="en-US" sz="1800" b="1" kern="100" dirty="0" err="1">
                          <a:effectLst/>
                          <a:latin typeface="Times New Roman" panose="02020603050405020304" pitchFamily="18" charset="0"/>
                          <a:ea typeface="Calibri" panose="020F0502020204030204" pitchFamily="34" charset="0"/>
                          <a:cs typeface="Cordia New"/>
                        </a:rPr>
                        <a:t>quản</a:t>
                      </a:r>
                      <a:r>
                        <a:rPr lang="en-US" sz="1800" b="1" kern="100" dirty="0">
                          <a:effectLst/>
                          <a:latin typeface="Times New Roman" panose="02020603050405020304" pitchFamily="18" charset="0"/>
                          <a:ea typeface="Calibri" panose="020F0502020204030204" pitchFamily="34" charset="0"/>
                          <a:cs typeface="Cordia New"/>
                        </a:rPr>
                        <a:t> </a:t>
                      </a:r>
                      <a:r>
                        <a:rPr lang="en-US" sz="1800" b="1" kern="100" dirty="0" err="1">
                          <a:effectLst/>
                          <a:latin typeface="Times New Roman" panose="02020603050405020304" pitchFamily="18" charset="0"/>
                          <a:ea typeface="Calibri" panose="020F0502020204030204" pitchFamily="34" charset="0"/>
                          <a:cs typeface="Cordia New"/>
                        </a:rPr>
                        <a:t>lí</a:t>
                      </a:r>
                      <a:r>
                        <a:rPr lang="en-US" sz="1800" b="1" kern="100" dirty="0">
                          <a:effectLst/>
                          <a:latin typeface="Times New Roman" panose="02020603050405020304" pitchFamily="18" charset="0"/>
                          <a:ea typeface="Calibri" panose="020F0502020204030204" pitchFamily="34" charset="0"/>
                          <a:cs typeface="Cordia New"/>
                        </a:rPr>
                        <a:t>, </a:t>
                      </a:r>
                      <a:r>
                        <a:rPr lang="en-US" sz="1800" b="1" kern="100" dirty="0" err="1">
                          <a:effectLst/>
                          <a:latin typeface="Times New Roman" panose="02020603050405020304" pitchFamily="18" charset="0"/>
                          <a:ea typeface="Calibri" panose="020F0502020204030204" pitchFamily="34" charset="0"/>
                          <a:cs typeface="Cordia New"/>
                        </a:rPr>
                        <a:t>giáo</a:t>
                      </a:r>
                      <a:r>
                        <a:rPr lang="en-US" sz="1800" b="1" kern="100" dirty="0">
                          <a:effectLst/>
                          <a:latin typeface="Times New Roman" panose="02020603050405020304" pitchFamily="18" charset="0"/>
                          <a:ea typeface="Calibri" panose="020F0502020204030204" pitchFamily="34" charset="0"/>
                          <a:cs typeface="Cordia New"/>
                        </a:rPr>
                        <a:t> </a:t>
                      </a:r>
                      <a:r>
                        <a:rPr lang="en-US" sz="1800" b="1" kern="100" dirty="0" err="1">
                          <a:effectLst/>
                          <a:latin typeface="Times New Roman" panose="02020603050405020304" pitchFamily="18" charset="0"/>
                          <a:ea typeface="Calibri" panose="020F0502020204030204" pitchFamily="34" charset="0"/>
                          <a:cs typeface="Cordia New"/>
                        </a:rPr>
                        <a:t>viên</a:t>
                      </a:r>
                      <a:r>
                        <a:rPr lang="en-US" sz="1800" b="1" kern="100" dirty="0">
                          <a:effectLst/>
                          <a:latin typeface="Times New Roman" panose="02020603050405020304" pitchFamily="18" charset="0"/>
                          <a:ea typeface="Calibri" panose="020F0502020204030204" pitchFamily="34" charset="0"/>
                          <a:cs typeface="Cordia New"/>
                        </a:rPr>
                        <a:t>, </a:t>
                      </a:r>
                      <a:r>
                        <a:rPr lang="en-US" sz="1800" b="1" kern="100" dirty="0" err="1">
                          <a:effectLst/>
                          <a:latin typeface="Times New Roman" panose="02020603050405020304" pitchFamily="18" charset="0"/>
                          <a:ea typeface="Calibri" panose="020F0502020204030204" pitchFamily="34" charset="0"/>
                          <a:cs typeface="Cordia New"/>
                        </a:rPr>
                        <a:t>nhân</a:t>
                      </a:r>
                      <a:r>
                        <a:rPr lang="en-US" sz="1800" b="1" kern="100" dirty="0">
                          <a:effectLst/>
                          <a:latin typeface="Times New Roman" panose="02020603050405020304" pitchFamily="18" charset="0"/>
                          <a:ea typeface="Calibri" panose="020F0502020204030204" pitchFamily="34" charset="0"/>
                          <a:cs typeface="Cordia New"/>
                        </a:rPr>
                        <a:t> </a:t>
                      </a:r>
                      <a:r>
                        <a:rPr lang="en-US" sz="1800" b="1" kern="100" dirty="0" err="1">
                          <a:effectLst/>
                          <a:latin typeface="Times New Roman" panose="02020603050405020304" pitchFamily="18" charset="0"/>
                          <a:ea typeface="Calibri" panose="020F0502020204030204" pitchFamily="34" charset="0"/>
                          <a:cs typeface="Cordia New"/>
                        </a:rPr>
                        <a:t>viên</a:t>
                      </a:r>
                      <a:r>
                        <a:rPr lang="en-US" sz="1800" kern="100" dirty="0">
                          <a:effectLst/>
                          <a:latin typeface="Times New Roman" panose="02020603050405020304" pitchFamily="18" charset="0"/>
                          <a:ea typeface="Calibri" panose="020F0502020204030204" pitchFamily="34" charset="0"/>
                          <a:cs typeface="Cordia New"/>
                        </a:rPr>
                        <a:t> </a:t>
                      </a:r>
                      <a:endParaRPr lang="en-US" sz="1800" kern="100" dirty="0">
                        <a:effectLst/>
                        <a:latin typeface="Calibri" panose="020F0502020204030204" pitchFamily="34" charset="0"/>
                        <a:ea typeface="Calibri" panose="020F0502020204030204" pitchFamily="34" charset="0"/>
                        <a:cs typeface="Cordia New"/>
                      </a:endParaRPr>
                    </a:p>
                  </a:txBody>
                  <a:tcPr marL="68580" marR="68580" marT="0" marB="0"/>
                </a:tc>
                <a:tc>
                  <a:txBody>
                    <a:bodyPr/>
                    <a:lstStyle/>
                    <a:p>
                      <a:pPr marL="0" marR="0" algn="ctr">
                        <a:lnSpc>
                          <a:spcPct val="130000"/>
                        </a:lnSpc>
                        <a:spcBef>
                          <a:spcPts val="0"/>
                        </a:spcBef>
                        <a:spcAft>
                          <a:spcPts val="0"/>
                        </a:spcAft>
                      </a:pPr>
                      <a:r>
                        <a:rPr lang="en-US" sz="1800" b="1" kern="100" dirty="0" err="1">
                          <a:effectLst/>
                          <a:latin typeface="Times New Roman" panose="02020603050405020304" pitchFamily="18" charset="0"/>
                          <a:ea typeface="Calibri" panose="020F0502020204030204" pitchFamily="34" charset="0"/>
                          <a:cs typeface="Cordia New"/>
                        </a:rPr>
                        <a:t>Một</a:t>
                      </a:r>
                      <a:r>
                        <a:rPr lang="vi-VN" sz="1800" b="1" kern="100" dirty="0">
                          <a:effectLst/>
                          <a:latin typeface="Times New Roman" panose="02020603050405020304" pitchFamily="18" charset="0"/>
                          <a:ea typeface="Calibri" panose="020F0502020204030204" pitchFamily="34" charset="0"/>
                          <a:cs typeface="Cordia New"/>
                        </a:rPr>
                        <a:t> số hành vi </a:t>
                      </a:r>
                      <a:r>
                        <a:rPr lang="en-US" sz="1800" b="1" kern="100" dirty="0">
                          <a:effectLst/>
                          <a:latin typeface="Times New Roman" panose="02020603050405020304" pitchFamily="18" charset="0"/>
                          <a:ea typeface="Calibri" panose="020F0502020204030204" pitchFamily="34" charset="0"/>
                          <a:cs typeface="Cordia New"/>
                        </a:rPr>
                        <a:t>vi </a:t>
                      </a:r>
                      <a:r>
                        <a:rPr lang="en-US" sz="1800" b="1" kern="100" dirty="0" err="1">
                          <a:effectLst/>
                          <a:latin typeface="Times New Roman" panose="02020603050405020304" pitchFamily="18" charset="0"/>
                          <a:ea typeface="Calibri" panose="020F0502020204030204" pitchFamily="34" charset="0"/>
                          <a:cs typeface="Cordia New"/>
                        </a:rPr>
                        <a:t>phạm</a:t>
                      </a:r>
                      <a:r>
                        <a:rPr lang="en-US" sz="1800" b="1" kern="100" dirty="0">
                          <a:effectLst/>
                          <a:latin typeface="Times New Roman" panose="02020603050405020304" pitchFamily="18" charset="0"/>
                          <a:ea typeface="Calibri" panose="020F0502020204030204" pitchFamily="34" charset="0"/>
                          <a:cs typeface="Cordia New"/>
                        </a:rPr>
                        <a:t> </a:t>
                      </a:r>
                      <a:r>
                        <a:rPr lang="en-US" sz="1800" b="1" kern="100" dirty="0" err="1">
                          <a:effectLst/>
                          <a:latin typeface="Times New Roman" panose="02020603050405020304" pitchFamily="18" charset="0"/>
                          <a:ea typeface="Calibri" panose="020F0502020204030204" pitchFamily="34" charset="0"/>
                          <a:cs typeface="Cordia New"/>
                        </a:rPr>
                        <a:t>của</a:t>
                      </a:r>
                      <a:r>
                        <a:rPr lang="en-US" sz="1800" b="1" kern="100" dirty="0">
                          <a:effectLst/>
                          <a:latin typeface="Times New Roman" panose="02020603050405020304" pitchFamily="18" charset="0"/>
                          <a:ea typeface="Calibri" panose="020F0502020204030204" pitchFamily="34" charset="0"/>
                          <a:cs typeface="Cordia New"/>
                        </a:rPr>
                        <a:t> cha </a:t>
                      </a:r>
                      <a:r>
                        <a:rPr lang="en-US" sz="1800" b="1" kern="100" dirty="0" err="1">
                          <a:effectLst/>
                          <a:latin typeface="Times New Roman" panose="02020603050405020304" pitchFamily="18" charset="0"/>
                          <a:ea typeface="Calibri" panose="020F0502020204030204" pitchFamily="34" charset="0"/>
                          <a:cs typeface="Cordia New"/>
                        </a:rPr>
                        <a:t>mẹ</a:t>
                      </a:r>
                      <a:r>
                        <a:rPr lang="en-US" sz="1800" b="1" kern="100" dirty="0">
                          <a:effectLst/>
                          <a:latin typeface="Times New Roman" panose="02020603050405020304" pitchFamily="18" charset="0"/>
                          <a:ea typeface="Calibri" panose="020F0502020204030204" pitchFamily="34" charset="0"/>
                          <a:cs typeface="Cordia New"/>
                        </a:rPr>
                        <a:t> </a:t>
                      </a:r>
                      <a:r>
                        <a:rPr lang="en-US" sz="1800" b="1" kern="100" dirty="0" err="1">
                          <a:effectLst/>
                          <a:latin typeface="Times New Roman" panose="02020603050405020304" pitchFamily="18" charset="0"/>
                          <a:ea typeface="Calibri" panose="020F0502020204030204" pitchFamily="34" charset="0"/>
                          <a:cs typeface="Cordia New"/>
                        </a:rPr>
                        <a:t>và</a:t>
                      </a:r>
                      <a:r>
                        <a:rPr lang="en-US" sz="1800" b="1" kern="100" dirty="0">
                          <a:effectLst/>
                          <a:latin typeface="Times New Roman" panose="02020603050405020304" pitchFamily="18" charset="0"/>
                          <a:ea typeface="Calibri" panose="020F0502020204030204" pitchFamily="34" charset="0"/>
                          <a:cs typeface="Cordia New"/>
                        </a:rPr>
                        <a:t> </a:t>
                      </a:r>
                      <a:r>
                        <a:rPr lang="en-US" sz="1800" b="1" kern="100" dirty="0" err="1">
                          <a:effectLst/>
                          <a:latin typeface="Times New Roman" panose="02020603050405020304" pitchFamily="18" charset="0"/>
                          <a:ea typeface="Calibri" panose="020F0502020204030204" pitchFamily="34" charset="0"/>
                          <a:cs typeface="Cordia New"/>
                        </a:rPr>
                        <a:t>người</a:t>
                      </a:r>
                      <a:r>
                        <a:rPr lang="en-US" sz="1800" b="1" kern="100" dirty="0">
                          <a:effectLst/>
                          <a:latin typeface="Times New Roman" panose="02020603050405020304" pitchFamily="18" charset="0"/>
                          <a:ea typeface="Calibri" panose="020F0502020204030204" pitchFamily="34" charset="0"/>
                          <a:cs typeface="Cordia New"/>
                        </a:rPr>
                        <a:t> </a:t>
                      </a:r>
                      <a:r>
                        <a:rPr lang="en-US" sz="1800" b="1" kern="100" dirty="0" err="1">
                          <a:effectLst/>
                          <a:latin typeface="Times New Roman" panose="02020603050405020304" pitchFamily="18" charset="0"/>
                          <a:ea typeface="Calibri" panose="020F0502020204030204" pitchFamily="34" charset="0"/>
                          <a:cs typeface="Cordia New"/>
                        </a:rPr>
                        <a:t>giám</a:t>
                      </a:r>
                      <a:r>
                        <a:rPr lang="en-US" sz="1800" b="1" kern="100" dirty="0">
                          <a:effectLst/>
                          <a:latin typeface="Times New Roman" panose="02020603050405020304" pitchFamily="18" charset="0"/>
                          <a:ea typeface="Calibri" panose="020F0502020204030204" pitchFamily="34" charset="0"/>
                          <a:cs typeface="Cordia New"/>
                        </a:rPr>
                        <a:t> </a:t>
                      </a:r>
                      <a:r>
                        <a:rPr lang="en-US" sz="1800" b="1" kern="100" dirty="0" err="1">
                          <a:effectLst/>
                          <a:latin typeface="Times New Roman" panose="02020603050405020304" pitchFamily="18" charset="0"/>
                          <a:ea typeface="Calibri" panose="020F0502020204030204" pitchFamily="34" charset="0"/>
                          <a:cs typeface="Cordia New"/>
                        </a:rPr>
                        <a:t>hộ</a:t>
                      </a:r>
                      <a:endParaRPr lang="en-US" sz="1800" kern="100" dirty="0">
                        <a:effectLst/>
                        <a:latin typeface="Calibri" panose="020F0502020204030204" pitchFamily="34" charset="0"/>
                        <a:ea typeface="Calibri" panose="020F0502020204030204" pitchFamily="34" charset="0"/>
                        <a:cs typeface="Cordia New"/>
                      </a:endParaRPr>
                    </a:p>
                  </a:txBody>
                  <a:tcPr marL="68580" marR="68580" marT="0" marB="0"/>
                </a:tc>
                <a:extLst>
                  <a:ext uri="{0D108BD9-81ED-4DB2-BD59-A6C34878D82A}">
                    <a16:rowId xmlns:a16="http://schemas.microsoft.com/office/drawing/2014/main" val="3708741806"/>
                  </a:ext>
                </a:extLst>
              </a:tr>
              <a:tr h="3448957">
                <a:tc>
                  <a:txBody>
                    <a:bodyPr/>
                    <a:lstStyle/>
                    <a:p>
                      <a:pPr marL="0" marR="0" algn="just">
                        <a:lnSpc>
                          <a:spcPct val="130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Cordia New"/>
                        </a:rPr>
                        <a:t>1. Vi </a:t>
                      </a:r>
                      <a:r>
                        <a:rPr lang="en-US" sz="1800" kern="100" dirty="0" err="1">
                          <a:effectLst/>
                          <a:latin typeface="Times New Roman" panose="02020603050405020304" pitchFamily="18" charset="0"/>
                          <a:ea typeface="Calibri" panose="020F0502020204030204" pitchFamily="34" charset="0"/>
                          <a:cs typeface="Cordia New"/>
                        </a:rPr>
                        <a:t>phạm</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các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quyền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được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sống</a:t>
                      </a:r>
                      <a:endParaRPr lang="en-US" sz="1800" kern="100" dirty="0">
                        <a:effectLst/>
                        <a:latin typeface="Calibri" panose="020F0502020204030204" pitchFamily="34" charset="0"/>
                        <a:ea typeface="Calibri" panose="020F0502020204030204" pitchFamily="34" charset="0"/>
                        <a:cs typeface="Cordia New"/>
                      </a:endParaRPr>
                    </a:p>
                  </a:txBody>
                  <a:tcPr marL="68580" marR="68580" marT="0" marB="0"/>
                </a:tc>
                <a:tc>
                  <a:txBody>
                    <a:bodyPr/>
                    <a:lstStyle/>
                    <a:p>
                      <a:pPr marL="0" marR="0" algn="just">
                        <a:lnSpc>
                          <a:spcPct val="130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Thực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đơn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và</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chế</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độ</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bữa</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ăn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thiếu</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chất</a:t>
                      </a:r>
                      <a:r>
                        <a:rPr lang="en-US" sz="1800" kern="100" dirty="0">
                          <a:effectLst/>
                          <a:latin typeface="Times New Roman" panose="02020603050405020304" pitchFamily="18" charset="0"/>
                          <a:ea typeface="Calibri" panose="020F0502020204030204" pitchFamily="34" charset="0"/>
                          <a:cs typeface="Cordia New"/>
                        </a:rPr>
                        <a:t>.</a:t>
                      </a:r>
                      <a:endParaRPr lang="en-US" sz="1800" kern="100" dirty="0">
                        <a:effectLst/>
                        <a:latin typeface="Calibri" panose="020F0502020204030204" pitchFamily="34" charset="0"/>
                        <a:ea typeface="Calibri" panose="020F0502020204030204" pitchFamily="34" charset="0"/>
                        <a:cs typeface="Cordia New"/>
                      </a:endParaRPr>
                    </a:p>
                    <a:p>
                      <a:pPr marL="0" marR="0" algn="just">
                        <a:lnSpc>
                          <a:spcPct val="130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Ép</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trẻ</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ăn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khiến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trẻ</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hóc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sặc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nôn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trớ</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hoặc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sợ</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hãi</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về</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tinh</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thần</a:t>
                      </a:r>
                      <a:r>
                        <a:rPr lang="en-US" sz="1800" kern="100" dirty="0">
                          <a:effectLst/>
                          <a:latin typeface="Times New Roman" panose="02020603050405020304" pitchFamily="18" charset="0"/>
                          <a:ea typeface="Calibri" panose="020F0502020204030204" pitchFamily="34" charset="0"/>
                          <a:cs typeface="Cordia New"/>
                        </a:rPr>
                        <a:t>.</a:t>
                      </a:r>
                      <a:endParaRPr lang="en-US" sz="1800" kern="100" dirty="0">
                        <a:effectLst/>
                        <a:latin typeface="Calibri" panose="020F0502020204030204" pitchFamily="34" charset="0"/>
                        <a:ea typeface="Calibri" panose="020F0502020204030204" pitchFamily="34" charset="0"/>
                        <a:cs typeface="Cordia New"/>
                      </a:endParaRPr>
                    </a:p>
                    <a:p>
                      <a:pPr marL="0" marR="0" algn="just">
                        <a:lnSpc>
                          <a:spcPct val="130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Cordia New"/>
                        </a:rPr>
                        <a:t>– Cho </a:t>
                      </a:r>
                      <a:r>
                        <a:rPr lang="en-US" sz="1800" kern="100" dirty="0" err="1">
                          <a:effectLst/>
                          <a:latin typeface="Times New Roman" panose="02020603050405020304" pitchFamily="18" charset="0"/>
                          <a:ea typeface="Calibri" panose="020F0502020204030204" pitchFamily="34" charset="0"/>
                          <a:cs typeface="Cordia New"/>
                        </a:rPr>
                        <a:t>trẻ</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uống</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thuốc</a:t>
                      </a:r>
                      <a:r>
                        <a:rPr lang="en-US" sz="1800" kern="100" dirty="0">
                          <a:effectLst/>
                          <a:latin typeface="Times New Roman" panose="02020603050405020304" pitchFamily="18" charset="0"/>
                          <a:ea typeface="Calibri" panose="020F0502020204030204" pitchFamily="34" charset="0"/>
                          <a:cs typeface="Cordia New"/>
                        </a:rPr>
                        <a:t> / </a:t>
                      </a:r>
                      <a:r>
                        <a:rPr lang="en-US" sz="1800" kern="100" dirty="0" err="1">
                          <a:effectLst/>
                          <a:latin typeface="Times New Roman" panose="02020603050405020304" pitchFamily="18" charset="0"/>
                          <a:ea typeface="Calibri" panose="020F0502020204030204" pitchFamily="34" charset="0"/>
                          <a:cs typeface="Cordia New"/>
                        </a:rPr>
                        <a:t>siro</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quá</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liều</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hoặc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không</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cho</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trẻ</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uống</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thuốc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theo</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đơn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mà</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gia</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đình</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đã</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gửi</a:t>
                      </a:r>
                      <a:r>
                        <a:rPr lang="en-US" sz="1800" kern="100" dirty="0">
                          <a:effectLst/>
                          <a:latin typeface="Times New Roman" panose="02020603050405020304" pitchFamily="18" charset="0"/>
                          <a:ea typeface="Calibri" panose="020F0502020204030204" pitchFamily="34" charset="0"/>
                          <a:cs typeface="Cordia New"/>
                        </a:rPr>
                        <a:t>.</a:t>
                      </a:r>
                      <a:endParaRPr lang="en-US" sz="1800" kern="100" dirty="0">
                        <a:effectLst/>
                        <a:latin typeface="Calibri" panose="020F0502020204030204" pitchFamily="34" charset="0"/>
                        <a:ea typeface="Calibri" panose="020F0502020204030204" pitchFamily="34" charset="0"/>
                        <a:cs typeface="Cordia New"/>
                      </a:endParaRPr>
                    </a:p>
                    <a:p>
                      <a:pPr marL="0" marR="0" algn="just">
                        <a:lnSpc>
                          <a:spcPct val="130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Không</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quan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sát</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và</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phát</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hiện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kịp</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thời</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trẻ</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bị</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ốm</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đau</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ngã</a:t>
                      </a:r>
                      <a:r>
                        <a:rPr lang="en-US" sz="1800" kern="100" dirty="0">
                          <a:effectLst/>
                          <a:latin typeface="Times New Roman" panose="02020603050405020304" pitchFamily="18" charset="0"/>
                          <a:ea typeface="Calibri" panose="020F0502020204030204" pitchFamily="34" charset="0"/>
                          <a:cs typeface="Cordia New"/>
                        </a:rPr>
                        <a:t>, tai </a:t>
                      </a:r>
                      <a:r>
                        <a:rPr lang="en-US" sz="1800" kern="100" dirty="0" err="1">
                          <a:effectLst/>
                          <a:latin typeface="Times New Roman" panose="02020603050405020304" pitchFamily="18" charset="0"/>
                          <a:ea typeface="Calibri" panose="020F0502020204030204" pitchFamily="34" charset="0"/>
                          <a:cs typeface="Cordia New"/>
                        </a:rPr>
                        <a:t>nạn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thương</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tích</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tại</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thời</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điểm</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trẻ</a:t>
                      </a:r>
                      <a:r>
                        <a:rPr lang="en-US" sz="1800" kern="100" dirty="0">
                          <a:effectLst/>
                          <a:latin typeface="Times New Roman" panose="02020603050405020304" pitchFamily="18" charset="0"/>
                          <a:ea typeface="Calibri" panose="020F0502020204030204" pitchFamily="34" charset="0"/>
                          <a:cs typeface="Cordia New"/>
                        </a:rPr>
                        <a:t> ở </a:t>
                      </a:r>
                      <a:r>
                        <a:rPr lang="en-US" sz="1800" kern="100" dirty="0" err="1">
                          <a:effectLst/>
                          <a:latin typeface="Times New Roman" panose="02020603050405020304" pitchFamily="18" charset="0"/>
                          <a:ea typeface="Calibri" panose="020F0502020204030204" pitchFamily="34" charset="0"/>
                          <a:cs typeface="Cordia New"/>
                        </a:rPr>
                        <a:t>trường</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mầm</a:t>
                      </a:r>
                      <a:r>
                        <a:rPr lang="en-US" sz="1800" kern="100" dirty="0">
                          <a:effectLst/>
                          <a:latin typeface="Times New Roman" panose="02020603050405020304" pitchFamily="18" charset="0"/>
                          <a:ea typeface="Calibri" panose="020F0502020204030204" pitchFamily="34" charset="0"/>
                          <a:cs typeface="Cordia New"/>
                        </a:rPr>
                        <a:t> non.</a:t>
                      </a:r>
                      <a:endParaRPr lang="en-US" sz="1800" kern="100" dirty="0">
                        <a:effectLst/>
                        <a:latin typeface="Calibri" panose="020F0502020204030204" pitchFamily="34" charset="0"/>
                        <a:ea typeface="Calibri" panose="020F0502020204030204" pitchFamily="34" charset="0"/>
                        <a:cs typeface="Cordia New"/>
                      </a:endParaRPr>
                    </a:p>
                  </a:txBody>
                  <a:tcPr marL="68580" marR="68580" marT="0" marB="0"/>
                </a:tc>
                <a:tc>
                  <a:txBody>
                    <a:bodyPr/>
                    <a:lstStyle/>
                    <a:p>
                      <a:pPr marL="0" marR="0" algn="just">
                        <a:lnSpc>
                          <a:spcPct val="130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Bỏ</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mặc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sao</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nhãng</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trẻ</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không</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tắm</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gội</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thường</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xuyên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để</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trẻ</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bị</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đói</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khát</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ăn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mặc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rách</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rưới</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mặc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quần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áo</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bẩn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bỏ</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mặc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khi</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trẻ</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bị</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ốm</a:t>
                      </a:r>
                      <a:r>
                        <a:rPr lang="en-US" sz="1800" kern="100" dirty="0">
                          <a:effectLst/>
                          <a:latin typeface="Times New Roman" panose="02020603050405020304" pitchFamily="18" charset="0"/>
                          <a:ea typeface="Calibri" panose="020F0502020204030204" pitchFamily="34" charset="0"/>
                          <a:cs typeface="Cordia New"/>
                        </a:rPr>
                        <a:t>).</a:t>
                      </a:r>
                      <a:endParaRPr lang="en-US" sz="1800" kern="100" dirty="0">
                        <a:effectLst/>
                        <a:latin typeface="Calibri" panose="020F0502020204030204" pitchFamily="34" charset="0"/>
                        <a:ea typeface="Calibri" panose="020F0502020204030204" pitchFamily="34" charset="0"/>
                        <a:cs typeface="Cordia New"/>
                      </a:endParaRPr>
                    </a:p>
                    <a:p>
                      <a:pPr marL="0" marR="0" algn="just">
                        <a:lnSpc>
                          <a:spcPct val="130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Cordia New"/>
                        </a:rPr>
                        <a:t>– Cho </a:t>
                      </a:r>
                      <a:r>
                        <a:rPr lang="en-US" sz="1800" kern="100" dirty="0" err="1">
                          <a:effectLst/>
                          <a:latin typeface="Times New Roman" panose="02020603050405020304" pitchFamily="18" charset="0"/>
                          <a:ea typeface="Calibri" panose="020F0502020204030204" pitchFamily="34" charset="0"/>
                          <a:cs typeface="Cordia New"/>
                        </a:rPr>
                        <a:t>trẻ</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uống</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thuốc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ngủ</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để</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trẻ</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ngủ</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mà</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không</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có</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chỉ</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định</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của</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bác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sĩ</a:t>
                      </a:r>
                      <a:r>
                        <a:rPr lang="en-US" sz="1800" kern="100" dirty="0">
                          <a:effectLst/>
                          <a:latin typeface="Times New Roman" panose="02020603050405020304" pitchFamily="18" charset="0"/>
                          <a:ea typeface="Calibri" panose="020F0502020204030204" pitchFamily="34" charset="0"/>
                          <a:cs typeface="Cordia New"/>
                        </a:rPr>
                        <a:t>.</a:t>
                      </a:r>
                      <a:endParaRPr lang="en-US" sz="1800" kern="100" dirty="0">
                        <a:effectLst/>
                        <a:latin typeface="Calibri" panose="020F0502020204030204" pitchFamily="34" charset="0"/>
                        <a:ea typeface="Calibri" panose="020F0502020204030204" pitchFamily="34" charset="0"/>
                        <a:cs typeface="Cordia New"/>
                      </a:endParaRPr>
                    </a:p>
                    <a:p>
                      <a:pPr marL="0" marR="0" algn="just">
                        <a:lnSpc>
                          <a:spcPct val="130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Cordia New"/>
                        </a:rPr>
                        <a:t> </a:t>
                      </a:r>
                      <a:endParaRPr lang="en-US" sz="1800" kern="100" dirty="0">
                        <a:effectLst/>
                        <a:latin typeface="Calibri" panose="020F0502020204030204" pitchFamily="34" charset="0"/>
                        <a:ea typeface="Calibri" panose="020F0502020204030204" pitchFamily="34" charset="0"/>
                        <a:cs typeface="Cordia New"/>
                      </a:endParaRPr>
                    </a:p>
                  </a:txBody>
                  <a:tcPr marL="68580" marR="68580" marT="0" marB="0"/>
                </a:tc>
                <a:extLst>
                  <a:ext uri="{0D108BD9-81ED-4DB2-BD59-A6C34878D82A}">
                    <a16:rowId xmlns:a16="http://schemas.microsoft.com/office/drawing/2014/main" val="1370193496"/>
                  </a:ext>
                </a:extLst>
              </a:tr>
              <a:tr h="1724477">
                <a:tc>
                  <a:txBody>
                    <a:bodyPr/>
                    <a:lstStyle/>
                    <a:p>
                      <a:pPr marL="0" marR="0" algn="just">
                        <a:lnSpc>
                          <a:spcPct val="130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Cordia New"/>
                        </a:rPr>
                        <a:t>2. Vi </a:t>
                      </a:r>
                      <a:r>
                        <a:rPr lang="en-US" sz="1800" kern="100" dirty="0" err="1">
                          <a:effectLst/>
                          <a:latin typeface="Times New Roman" panose="02020603050405020304" pitchFamily="18" charset="0"/>
                          <a:ea typeface="Calibri" panose="020F0502020204030204" pitchFamily="34" charset="0"/>
                          <a:cs typeface="Cordia New"/>
                        </a:rPr>
                        <a:t>phạm</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các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quyền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được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phát</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triển</a:t>
                      </a:r>
                      <a:endParaRPr lang="en-US" sz="1800" kern="100" dirty="0">
                        <a:effectLst/>
                        <a:latin typeface="Calibri" panose="020F0502020204030204" pitchFamily="34" charset="0"/>
                        <a:ea typeface="Calibri" panose="020F0502020204030204" pitchFamily="34" charset="0"/>
                        <a:cs typeface="Cordia New"/>
                      </a:endParaRPr>
                    </a:p>
                  </a:txBody>
                  <a:tcPr marL="68580" marR="68580" marT="0" marB="0"/>
                </a:tc>
                <a:tc>
                  <a:txBody>
                    <a:bodyPr/>
                    <a:lstStyle/>
                    <a:p>
                      <a:pPr marL="0" marR="0" algn="just">
                        <a:lnSpc>
                          <a:spcPct val="130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Bắt</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trẻ</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học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quá</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nhiều</a:t>
                      </a:r>
                      <a:r>
                        <a:rPr lang="en-US" sz="1800" kern="100" dirty="0">
                          <a:effectLst/>
                          <a:latin typeface="Times New Roman" panose="02020603050405020304" pitchFamily="18" charset="0"/>
                          <a:ea typeface="Calibri" panose="020F0502020204030204" pitchFamily="34" charset="0"/>
                          <a:cs typeface="Cordia New"/>
                        </a:rPr>
                        <a:t>.</a:t>
                      </a:r>
                      <a:endParaRPr lang="en-US" sz="1800" kern="100" dirty="0">
                        <a:effectLst/>
                        <a:latin typeface="Calibri" panose="020F0502020204030204" pitchFamily="34" charset="0"/>
                        <a:ea typeface="Calibri" panose="020F0502020204030204" pitchFamily="34" charset="0"/>
                        <a:cs typeface="Cordia New"/>
                      </a:endParaRPr>
                    </a:p>
                    <a:p>
                      <a:pPr marL="0" marR="0" algn="just">
                        <a:lnSpc>
                          <a:spcPct val="130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Không</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cho</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trẻ</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chơi</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theo</a:t>
                      </a:r>
                      <a:r>
                        <a:rPr lang="en-US" sz="1800" kern="100" dirty="0">
                          <a:effectLst/>
                          <a:latin typeface="Times New Roman" panose="02020603050405020304" pitchFamily="18" charset="0"/>
                          <a:ea typeface="Calibri" panose="020F0502020204030204" pitchFamily="34" charset="0"/>
                          <a:cs typeface="Cordia New"/>
                        </a:rPr>
                        <a:t> ý </a:t>
                      </a:r>
                      <a:r>
                        <a:rPr lang="en-US" sz="1800" kern="100" dirty="0" err="1">
                          <a:effectLst/>
                          <a:latin typeface="Times New Roman" panose="02020603050405020304" pitchFamily="18" charset="0"/>
                          <a:ea typeface="Calibri" panose="020F0502020204030204" pitchFamily="34" charset="0"/>
                          <a:cs typeface="Cordia New"/>
                        </a:rPr>
                        <a:t>thích</a:t>
                      </a:r>
                      <a:r>
                        <a:rPr lang="en-US" sz="1800" kern="100" dirty="0">
                          <a:effectLst/>
                          <a:latin typeface="Times New Roman" panose="02020603050405020304" pitchFamily="18" charset="0"/>
                          <a:ea typeface="Calibri" panose="020F0502020204030204" pitchFamily="34" charset="0"/>
                          <a:cs typeface="Cordia New"/>
                        </a:rPr>
                        <a:t>.</a:t>
                      </a:r>
                      <a:endParaRPr lang="en-US" sz="1800" kern="100" dirty="0">
                        <a:effectLst/>
                        <a:latin typeface="Calibri" panose="020F0502020204030204" pitchFamily="34" charset="0"/>
                        <a:ea typeface="Calibri" panose="020F0502020204030204" pitchFamily="34" charset="0"/>
                        <a:cs typeface="Cordia New"/>
                      </a:endParaRPr>
                    </a:p>
                    <a:p>
                      <a:pPr marL="0" marR="0" algn="just">
                        <a:lnSpc>
                          <a:spcPct val="130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Yêu</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cầu</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tất</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cả</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trẻ</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tham</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gia</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hoạt</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động</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như</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nhau</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đạt</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kết</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quả</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như</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nhau</a:t>
                      </a:r>
                      <a:r>
                        <a:rPr lang="en-US" sz="1800" kern="100" dirty="0">
                          <a:effectLst/>
                          <a:latin typeface="Times New Roman" panose="02020603050405020304" pitchFamily="18" charset="0"/>
                          <a:ea typeface="Calibri" panose="020F0502020204030204" pitchFamily="34" charset="0"/>
                          <a:cs typeface="Cordia New"/>
                        </a:rPr>
                        <a:t>.</a:t>
                      </a:r>
                      <a:endParaRPr lang="en-US" sz="1800" kern="100" dirty="0">
                        <a:effectLst/>
                        <a:latin typeface="Calibri" panose="020F0502020204030204" pitchFamily="34" charset="0"/>
                        <a:ea typeface="Calibri" panose="020F0502020204030204" pitchFamily="34" charset="0"/>
                        <a:cs typeface="Cordia New"/>
                      </a:endParaRPr>
                    </a:p>
                  </a:txBody>
                  <a:tcPr marL="68580" marR="68580" marT="0" marB="0"/>
                </a:tc>
                <a:tc>
                  <a:txBody>
                    <a:bodyPr/>
                    <a:lstStyle/>
                    <a:p>
                      <a:pPr marL="0" marR="0" algn="just">
                        <a:lnSpc>
                          <a:spcPct val="130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Bắt</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trẻ</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học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nhiều</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học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môn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năng</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khiếu</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mà</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trẻ</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không</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thích</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học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quá</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sức</a:t>
                      </a:r>
                      <a:r>
                        <a:rPr lang="en-US" sz="1800" kern="100" dirty="0">
                          <a:effectLst/>
                          <a:latin typeface="Times New Roman" panose="02020603050405020304" pitchFamily="18" charset="0"/>
                          <a:ea typeface="Calibri" panose="020F0502020204030204" pitchFamily="34" charset="0"/>
                          <a:cs typeface="Cordia New"/>
                        </a:rPr>
                        <a:t>.</a:t>
                      </a:r>
                      <a:endParaRPr lang="en-US" sz="1800" kern="100" dirty="0">
                        <a:effectLst/>
                        <a:latin typeface="Calibri" panose="020F0502020204030204" pitchFamily="34" charset="0"/>
                        <a:ea typeface="Calibri" panose="020F0502020204030204" pitchFamily="34" charset="0"/>
                        <a:cs typeface="Cordia New"/>
                      </a:endParaRPr>
                    </a:p>
                    <a:p>
                      <a:pPr marL="0" marR="0" algn="just">
                        <a:lnSpc>
                          <a:spcPct val="130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Ít</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thời</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gian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cho</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trẻ</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ngủ</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và</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nghỉ</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ngơi</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vui</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chơi</a:t>
                      </a:r>
                      <a:r>
                        <a:rPr lang="en-US" sz="1800" kern="100" dirty="0">
                          <a:effectLst/>
                          <a:latin typeface="Times New Roman" panose="02020603050405020304" pitchFamily="18" charset="0"/>
                          <a:ea typeface="Calibri" panose="020F0502020204030204" pitchFamily="34" charset="0"/>
                          <a:cs typeface="Cordia New"/>
                        </a:rPr>
                        <a:t>.</a:t>
                      </a:r>
                      <a:endParaRPr lang="en-US" sz="1800" kern="100" dirty="0">
                        <a:effectLst/>
                        <a:latin typeface="Calibri" panose="020F0502020204030204" pitchFamily="34" charset="0"/>
                        <a:ea typeface="Calibri" panose="020F0502020204030204" pitchFamily="34" charset="0"/>
                        <a:cs typeface="Cordia New"/>
                      </a:endParaRPr>
                    </a:p>
                  </a:txBody>
                  <a:tcPr marL="68580" marR="68580" marT="0" marB="0"/>
                </a:tc>
                <a:extLst>
                  <a:ext uri="{0D108BD9-81ED-4DB2-BD59-A6C34878D82A}">
                    <a16:rowId xmlns:a16="http://schemas.microsoft.com/office/drawing/2014/main" val="223070333"/>
                  </a:ext>
                </a:extLst>
              </a:tr>
            </a:tbl>
          </a:graphicData>
        </a:graphic>
      </p:graphicFrame>
      <p:sp>
        <p:nvSpPr>
          <p:cNvPr id="3" name="Rectangle 2"/>
          <p:cNvSpPr/>
          <p:nvPr/>
        </p:nvSpPr>
        <p:spPr>
          <a:xfrm>
            <a:off x="3658242" y="126599"/>
            <a:ext cx="5561138" cy="4770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1" u="none" strike="noStrike" kern="1200" cap="none" spc="0" normalizeH="0" baseline="0" noProof="0" dirty="0" err="1">
                <a:ln>
                  <a:noFill/>
                </a:ln>
                <a:solidFill>
                  <a:prstClr val="black"/>
                </a:solidFill>
                <a:effectLst/>
                <a:uLnTx/>
                <a:uFillTx/>
                <a:latin typeface="Calibri" panose="020F0502020204030204"/>
                <a:ea typeface="+mn-ea"/>
                <a:cs typeface="+mn-cs"/>
              </a:rPr>
              <a:t>Nhận</a:t>
            </a:r>
            <a:r>
              <a:rPr kumimoji="0" lang="en-US" sz="25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500" b="1" i="1" u="none" strike="noStrike" kern="1200" cap="none" spc="0" normalizeH="0" baseline="0" noProof="0" dirty="0" err="1">
                <a:ln>
                  <a:noFill/>
                </a:ln>
                <a:solidFill>
                  <a:prstClr val="black"/>
                </a:solidFill>
                <a:effectLst/>
                <a:uLnTx/>
                <a:uFillTx/>
                <a:latin typeface="Calibri" panose="020F0502020204030204"/>
                <a:ea typeface="+mn-ea"/>
                <a:cs typeface="+mn-cs"/>
              </a:rPr>
              <a:t>diện</a:t>
            </a:r>
            <a:r>
              <a:rPr kumimoji="0" lang="en-US" sz="25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500" b="1" i="1" u="none" strike="noStrike" kern="1200" cap="none" spc="0" normalizeH="0" baseline="0" noProof="0" dirty="0" err="1">
                <a:ln>
                  <a:noFill/>
                </a:ln>
                <a:solidFill>
                  <a:prstClr val="black"/>
                </a:solidFill>
                <a:effectLst/>
                <a:uLnTx/>
                <a:uFillTx/>
                <a:latin typeface="Calibri" panose="020F0502020204030204"/>
                <a:ea typeface="+mn-ea"/>
                <a:cs typeface="+mn-cs"/>
              </a:rPr>
              <a:t>hành</a:t>
            </a:r>
            <a:r>
              <a:rPr kumimoji="0" lang="en-US" sz="2500" b="1" i="1" u="none" strike="noStrike" kern="1200" cap="none" spc="0" normalizeH="0" baseline="0" noProof="0" dirty="0">
                <a:ln>
                  <a:noFill/>
                </a:ln>
                <a:solidFill>
                  <a:prstClr val="black"/>
                </a:solidFill>
                <a:effectLst/>
                <a:uLnTx/>
                <a:uFillTx/>
                <a:latin typeface="Calibri" panose="020F0502020204030204"/>
                <a:ea typeface="+mn-ea"/>
                <a:cs typeface="+mn-cs"/>
              </a:rPr>
              <a:t> vi </a:t>
            </a:r>
            <a:r>
              <a:rPr kumimoji="0" lang="en-US" sz="2500" b="1" i="1" u="none" strike="noStrike" kern="1200" cap="none" spc="0" normalizeH="0" baseline="0" noProof="0" dirty="0" err="1">
                <a:ln>
                  <a:noFill/>
                </a:ln>
                <a:solidFill>
                  <a:prstClr val="black"/>
                </a:solidFill>
                <a:effectLst/>
                <a:uLnTx/>
                <a:uFillTx/>
                <a:latin typeface="Calibri" panose="020F0502020204030204"/>
                <a:ea typeface="+mn-ea"/>
                <a:cs typeface="+mn-cs"/>
              </a:rPr>
              <a:t>vi</a:t>
            </a:r>
            <a:r>
              <a:rPr kumimoji="0" lang="en-US" sz="25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500" b="1" i="1" u="none" strike="noStrike" kern="1200" cap="none" spc="0" normalizeH="0" baseline="0" noProof="0" dirty="0" err="1">
                <a:ln>
                  <a:noFill/>
                </a:ln>
                <a:solidFill>
                  <a:prstClr val="black"/>
                </a:solidFill>
                <a:effectLst/>
                <a:uLnTx/>
                <a:uFillTx/>
                <a:latin typeface="Calibri" panose="020F0502020204030204"/>
                <a:ea typeface="+mn-ea"/>
                <a:cs typeface="+mn-cs"/>
              </a:rPr>
              <a:t>phạm</a:t>
            </a:r>
            <a:r>
              <a:rPr kumimoji="0" lang="en-US" sz="25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500" b="1" i="1" u="none" strike="noStrike" kern="1200" cap="none" spc="0" normalizeH="0" baseline="0" noProof="0" dirty="0" err="1">
                <a:ln>
                  <a:noFill/>
                </a:ln>
                <a:solidFill>
                  <a:prstClr val="black"/>
                </a:solidFill>
                <a:effectLst/>
                <a:uLnTx/>
                <a:uFillTx/>
                <a:latin typeface="Calibri" panose="020F0502020204030204"/>
                <a:ea typeface="+mn-ea"/>
                <a:cs typeface="+mn-cs"/>
              </a:rPr>
              <a:t>quyền</a:t>
            </a:r>
            <a:r>
              <a:rPr kumimoji="0" lang="en-US" sz="25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500" b="1" i="1" u="none" strike="noStrike" kern="1200" cap="none" spc="0" normalizeH="0" baseline="0" noProof="0" dirty="0" err="1">
                <a:ln>
                  <a:noFill/>
                </a:ln>
                <a:solidFill>
                  <a:prstClr val="black"/>
                </a:solidFill>
                <a:effectLst/>
                <a:uLnTx/>
                <a:uFillTx/>
                <a:latin typeface="Calibri" panose="020F0502020204030204"/>
                <a:ea typeface="+mn-ea"/>
                <a:cs typeface="+mn-cs"/>
              </a:rPr>
              <a:t>trẻ</a:t>
            </a:r>
            <a:r>
              <a:rPr kumimoji="0" lang="en-US" sz="25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500" b="1" i="1" u="none" strike="noStrike" kern="1200" cap="none" spc="0" normalizeH="0" baseline="0" noProof="0" dirty="0" err="1">
                <a:ln>
                  <a:noFill/>
                </a:ln>
                <a:solidFill>
                  <a:prstClr val="black"/>
                </a:solidFill>
                <a:effectLst/>
                <a:uLnTx/>
                <a:uFillTx/>
                <a:latin typeface="Calibri" panose="020F0502020204030204"/>
                <a:ea typeface="+mn-ea"/>
                <a:cs typeface="+mn-cs"/>
              </a:rPr>
              <a:t>em</a:t>
            </a:r>
            <a:endParaRPr kumimoji="0" lang="en-US" sz="25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0834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365127"/>
            <a:ext cx="8229600" cy="549274"/>
          </a:xfrm>
        </p:spPr>
        <p:txBody>
          <a:bodyPr/>
          <a:lstStyle/>
          <a:p>
            <a:pPr lvl="0" eaLnBrk="1" fontAlgn="auto" hangingPunct="1">
              <a:lnSpc>
                <a:spcPct val="100000"/>
              </a:lnSpc>
              <a:spcBef>
                <a:spcPts val="0"/>
              </a:spcBef>
              <a:spcAft>
                <a:spcPts val="0"/>
              </a:spcAft>
            </a:pPr>
            <a:r>
              <a:rPr lang="en-US" sz="2500" b="1" i="1" dirty="0" err="1">
                <a:solidFill>
                  <a:prstClr val="black"/>
                </a:solidFill>
                <a:latin typeface="Calibri" panose="020F0502020204030204"/>
                <a:ea typeface="+mn-ea"/>
                <a:cs typeface="+mn-cs"/>
              </a:rPr>
              <a:t>Nhận</a:t>
            </a:r>
            <a:r>
              <a:rPr lang="en-US" sz="2500" b="1" i="1" dirty="0">
                <a:solidFill>
                  <a:prstClr val="black"/>
                </a:solidFill>
                <a:latin typeface="Calibri" panose="020F0502020204030204"/>
                <a:ea typeface="+mn-ea"/>
                <a:cs typeface="+mn-cs"/>
              </a:rPr>
              <a:t> </a:t>
            </a:r>
            <a:r>
              <a:rPr lang="en-US" sz="2500" b="1" i="1" dirty="0" err="1">
                <a:solidFill>
                  <a:prstClr val="black"/>
                </a:solidFill>
                <a:latin typeface="Calibri" panose="020F0502020204030204"/>
                <a:ea typeface="+mn-ea"/>
                <a:cs typeface="+mn-cs"/>
              </a:rPr>
              <a:t>diện</a:t>
            </a:r>
            <a:r>
              <a:rPr lang="en-US" sz="2500" b="1" i="1" dirty="0">
                <a:solidFill>
                  <a:prstClr val="black"/>
                </a:solidFill>
                <a:latin typeface="Calibri" panose="020F0502020204030204"/>
                <a:ea typeface="+mn-ea"/>
                <a:cs typeface="+mn-cs"/>
              </a:rPr>
              <a:t> </a:t>
            </a:r>
            <a:r>
              <a:rPr lang="en-US" sz="2500" b="1" i="1" dirty="0" err="1">
                <a:solidFill>
                  <a:prstClr val="black"/>
                </a:solidFill>
                <a:latin typeface="Calibri" panose="020F0502020204030204"/>
                <a:ea typeface="+mn-ea"/>
                <a:cs typeface="+mn-cs"/>
              </a:rPr>
              <a:t>hành</a:t>
            </a:r>
            <a:r>
              <a:rPr lang="en-US" sz="2500" b="1" i="1" dirty="0">
                <a:solidFill>
                  <a:prstClr val="black"/>
                </a:solidFill>
                <a:latin typeface="Calibri" panose="020F0502020204030204"/>
                <a:ea typeface="+mn-ea"/>
                <a:cs typeface="+mn-cs"/>
              </a:rPr>
              <a:t> vi </a:t>
            </a:r>
            <a:r>
              <a:rPr lang="en-US" sz="2500" b="1" i="1" dirty="0" err="1">
                <a:solidFill>
                  <a:prstClr val="black"/>
                </a:solidFill>
                <a:latin typeface="Calibri" panose="020F0502020204030204"/>
                <a:ea typeface="+mn-ea"/>
                <a:cs typeface="+mn-cs"/>
              </a:rPr>
              <a:t>vi</a:t>
            </a:r>
            <a:r>
              <a:rPr lang="en-US" sz="2500" b="1" i="1" dirty="0">
                <a:solidFill>
                  <a:prstClr val="black"/>
                </a:solidFill>
                <a:latin typeface="Calibri" panose="020F0502020204030204"/>
                <a:ea typeface="+mn-ea"/>
                <a:cs typeface="+mn-cs"/>
              </a:rPr>
              <a:t> </a:t>
            </a:r>
            <a:r>
              <a:rPr lang="en-US" sz="2500" b="1" i="1" dirty="0" err="1">
                <a:solidFill>
                  <a:prstClr val="black"/>
                </a:solidFill>
                <a:latin typeface="Calibri" panose="020F0502020204030204"/>
                <a:ea typeface="+mn-ea"/>
                <a:cs typeface="+mn-cs"/>
              </a:rPr>
              <a:t>phạm</a:t>
            </a:r>
            <a:r>
              <a:rPr lang="en-US" sz="2500" b="1" i="1" dirty="0">
                <a:solidFill>
                  <a:prstClr val="black"/>
                </a:solidFill>
                <a:latin typeface="Calibri" panose="020F0502020204030204"/>
                <a:ea typeface="+mn-ea"/>
                <a:cs typeface="+mn-cs"/>
              </a:rPr>
              <a:t> </a:t>
            </a:r>
            <a:r>
              <a:rPr lang="en-US" sz="2500" b="1" i="1" dirty="0" err="1">
                <a:solidFill>
                  <a:prstClr val="black"/>
                </a:solidFill>
                <a:latin typeface="Calibri" panose="020F0502020204030204"/>
                <a:ea typeface="+mn-ea"/>
                <a:cs typeface="+mn-cs"/>
              </a:rPr>
              <a:t>quyền</a:t>
            </a:r>
            <a:r>
              <a:rPr lang="en-US" sz="2500" b="1" i="1" dirty="0">
                <a:solidFill>
                  <a:prstClr val="black"/>
                </a:solidFill>
                <a:latin typeface="Calibri" panose="020F0502020204030204"/>
                <a:ea typeface="+mn-ea"/>
                <a:cs typeface="+mn-cs"/>
              </a:rPr>
              <a:t> </a:t>
            </a:r>
            <a:r>
              <a:rPr lang="en-US" sz="2500" b="1" i="1" dirty="0" err="1">
                <a:solidFill>
                  <a:prstClr val="black"/>
                </a:solidFill>
                <a:latin typeface="Calibri" panose="020F0502020204030204"/>
                <a:ea typeface="+mn-ea"/>
                <a:cs typeface="+mn-cs"/>
              </a:rPr>
              <a:t>trẻ</a:t>
            </a:r>
            <a:r>
              <a:rPr lang="en-US" sz="2500" b="1" i="1" dirty="0">
                <a:solidFill>
                  <a:prstClr val="black"/>
                </a:solidFill>
                <a:latin typeface="Calibri" panose="020F0502020204030204"/>
                <a:ea typeface="+mn-ea"/>
                <a:cs typeface="+mn-cs"/>
              </a:rPr>
              <a:t> </a:t>
            </a:r>
            <a:r>
              <a:rPr lang="en-US" sz="2500" b="1" i="1" dirty="0" err="1">
                <a:solidFill>
                  <a:prstClr val="black"/>
                </a:solidFill>
                <a:latin typeface="Calibri" panose="020F0502020204030204"/>
                <a:ea typeface="+mn-ea"/>
                <a:cs typeface="+mn-cs"/>
              </a:rPr>
              <a:t>em</a:t>
            </a:r>
            <a:br>
              <a:rPr lang="en-US" sz="2500" b="1" i="1" dirty="0">
                <a:solidFill>
                  <a:prstClr val="black"/>
                </a:solidFill>
                <a:latin typeface="Calibri" panose="020F0502020204030204"/>
                <a:ea typeface="+mn-ea"/>
                <a:cs typeface="+mn-cs"/>
              </a:rPr>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70139552"/>
              </p:ext>
            </p:extLst>
          </p:nvPr>
        </p:nvGraphicFramePr>
        <p:xfrm>
          <a:off x="252412" y="914401"/>
          <a:ext cx="11687175" cy="5743575"/>
        </p:xfrm>
        <a:graphic>
          <a:graphicData uri="http://schemas.openxmlformats.org/drawingml/2006/table">
            <a:tbl>
              <a:tblPr firstRow="1" bandRow="1">
                <a:tableStyleId>{5C22544A-7EE6-4342-B048-85BDC9FD1C3A}</a:tableStyleId>
              </a:tblPr>
              <a:tblGrid>
                <a:gridCol w="2481721">
                  <a:extLst>
                    <a:ext uri="{9D8B030D-6E8A-4147-A177-3AD203B41FA5}">
                      <a16:colId xmlns:a16="http://schemas.microsoft.com/office/drawing/2014/main" val="3559072136"/>
                    </a:ext>
                  </a:extLst>
                </a:gridCol>
                <a:gridCol w="5462129">
                  <a:extLst>
                    <a:ext uri="{9D8B030D-6E8A-4147-A177-3AD203B41FA5}">
                      <a16:colId xmlns:a16="http://schemas.microsoft.com/office/drawing/2014/main" val="2749652195"/>
                    </a:ext>
                  </a:extLst>
                </a:gridCol>
                <a:gridCol w="3743325">
                  <a:extLst>
                    <a:ext uri="{9D8B030D-6E8A-4147-A177-3AD203B41FA5}">
                      <a16:colId xmlns:a16="http://schemas.microsoft.com/office/drawing/2014/main" val="2338233942"/>
                    </a:ext>
                  </a:extLst>
                </a:gridCol>
              </a:tblGrid>
              <a:tr h="1895462">
                <a:tc>
                  <a:txBody>
                    <a:bodyPr/>
                    <a:lstStyle/>
                    <a:p>
                      <a:pPr marL="0" marR="0" algn="just">
                        <a:lnSpc>
                          <a:spcPct val="130000"/>
                        </a:lnSpc>
                        <a:spcBef>
                          <a:spcPts val="0"/>
                        </a:spcBef>
                        <a:spcAft>
                          <a:spcPts val="0"/>
                        </a:spcAft>
                      </a:pPr>
                      <a:r>
                        <a:rPr lang="en-US" sz="1800" b="0" kern="100" dirty="0">
                          <a:solidFill>
                            <a:schemeClr val="tx1"/>
                          </a:solidFill>
                          <a:effectLst/>
                          <a:latin typeface="Times New Roman" panose="02020603050405020304" pitchFamily="18" charset="0"/>
                          <a:ea typeface="Calibri" panose="020F0502020204030204" pitchFamily="34" charset="0"/>
                          <a:cs typeface="Cordia New"/>
                        </a:rPr>
                        <a:t>3. Vi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phạm</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các</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quyền</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được</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bảo</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vệ</a:t>
                      </a:r>
                      <a:endParaRPr lang="en-US" sz="1800" b="0" kern="100" dirty="0">
                        <a:solidFill>
                          <a:schemeClr val="tx1"/>
                        </a:solidFill>
                        <a:effectLst/>
                        <a:latin typeface="Calibri" panose="020F0502020204030204" pitchFamily="34" charset="0"/>
                        <a:ea typeface="Calibri" panose="020F0502020204030204" pitchFamily="34" charset="0"/>
                        <a:cs typeface="Cordia New"/>
                      </a:endParaRPr>
                    </a:p>
                  </a:txBody>
                  <a:tcPr marL="68580" marR="68580" marT="0" marB="0">
                    <a:solidFill>
                      <a:schemeClr val="accent1">
                        <a:lumMod val="40000"/>
                        <a:lumOff val="60000"/>
                      </a:schemeClr>
                    </a:solidFill>
                  </a:tcPr>
                </a:tc>
                <a:tc>
                  <a:txBody>
                    <a:bodyPr/>
                    <a:lstStyle/>
                    <a:p>
                      <a:pPr marL="0" marR="0" algn="just">
                        <a:lnSpc>
                          <a:spcPct val="130000"/>
                        </a:lnSpc>
                        <a:spcBef>
                          <a:spcPts val="0"/>
                        </a:spcBef>
                        <a:spcAft>
                          <a:spcPts val="0"/>
                        </a:spcAft>
                      </a:pP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Bỏ</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mặc</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trẻ</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một</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mình</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trong</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lớp</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hoặc</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trong</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phòng</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vệ</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sinh</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hoặc</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ngoài</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hành</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lang</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ngoài</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trời</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để</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trừng</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phạt</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trẻ</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a:t>
                      </a:r>
                      <a:endParaRPr lang="en-US" sz="1800" b="0" kern="100" dirty="0">
                        <a:solidFill>
                          <a:schemeClr val="tx1"/>
                        </a:solidFill>
                        <a:effectLst/>
                        <a:latin typeface="Calibri" panose="020F0502020204030204" pitchFamily="34" charset="0"/>
                        <a:ea typeface="Calibri" panose="020F0502020204030204" pitchFamily="34" charset="0"/>
                        <a:cs typeface="Cordia New"/>
                      </a:endParaRPr>
                    </a:p>
                    <a:p>
                      <a:pPr marL="0" marR="0" algn="just">
                        <a:lnSpc>
                          <a:spcPct val="130000"/>
                        </a:lnSpc>
                        <a:spcBef>
                          <a:spcPts val="0"/>
                        </a:spcBef>
                        <a:spcAft>
                          <a:spcPts val="0"/>
                        </a:spcAft>
                      </a:pP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Đánh</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trẻ</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a:t>
                      </a:r>
                      <a:endParaRPr lang="en-US" sz="1800" b="0" kern="100" dirty="0">
                        <a:solidFill>
                          <a:schemeClr val="tx1"/>
                        </a:solidFill>
                        <a:effectLst/>
                        <a:latin typeface="Calibri" panose="020F0502020204030204" pitchFamily="34" charset="0"/>
                        <a:ea typeface="Calibri" panose="020F0502020204030204" pitchFamily="34" charset="0"/>
                        <a:cs typeface="Cordia New"/>
                      </a:endParaRPr>
                    </a:p>
                    <a:p>
                      <a:pPr marL="0" marR="0" algn="just">
                        <a:lnSpc>
                          <a:spcPct val="130000"/>
                        </a:lnSpc>
                        <a:spcBef>
                          <a:spcPts val="0"/>
                        </a:spcBef>
                        <a:spcAft>
                          <a:spcPts val="0"/>
                        </a:spcAft>
                      </a:pP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Không</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quản</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lí</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trẻ</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để</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trẻ</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bị</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lạc</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bị</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bắt</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cóc</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a:t>
                      </a:r>
                      <a:endParaRPr lang="en-US" sz="1800" b="0" kern="100" dirty="0">
                        <a:solidFill>
                          <a:schemeClr val="tx1"/>
                        </a:solidFill>
                        <a:effectLst/>
                        <a:latin typeface="Calibri" panose="020F0502020204030204" pitchFamily="34" charset="0"/>
                        <a:ea typeface="Calibri" panose="020F0502020204030204" pitchFamily="34" charset="0"/>
                        <a:cs typeface="Cordia New"/>
                      </a:endParaRPr>
                    </a:p>
                    <a:p>
                      <a:pPr marL="0" marR="0" algn="just">
                        <a:lnSpc>
                          <a:spcPct val="130000"/>
                        </a:lnSpc>
                        <a:spcBef>
                          <a:spcPts val="0"/>
                        </a:spcBef>
                        <a:spcAft>
                          <a:spcPts val="0"/>
                        </a:spcAft>
                      </a:pP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Sỉ</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nhục</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xúc</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phạm</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chê</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bai</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định</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kiến</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với</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trẻ</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a:t>
                      </a:r>
                      <a:endParaRPr lang="en-US" sz="1800" b="0" kern="100" dirty="0">
                        <a:solidFill>
                          <a:schemeClr val="tx1"/>
                        </a:solidFill>
                        <a:effectLst/>
                        <a:latin typeface="Calibri" panose="020F0502020204030204" pitchFamily="34" charset="0"/>
                        <a:ea typeface="Calibri" panose="020F0502020204030204" pitchFamily="34" charset="0"/>
                        <a:cs typeface="Cordia New"/>
                      </a:endParaRPr>
                    </a:p>
                  </a:txBody>
                  <a:tcPr marL="68580" marR="68580" marT="0" marB="0">
                    <a:solidFill>
                      <a:schemeClr val="accent1">
                        <a:lumMod val="40000"/>
                        <a:lumOff val="60000"/>
                      </a:schemeClr>
                    </a:solidFill>
                  </a:tcPr>
                </a:tc>
                <a:tc>
                  <a:txBody>
                    <a:bodyPr/>
                    <a:lstStyle/>
                    <a:p>
                      <a:pPr marL="0" marR="0" algn="just">
                        <a:lnSpc>
                          <a:spcPct val="130000"/>
                        </a:lnSpc>
                        <a:spcBef>
                          <a:spcPts val="0"/>
                        </a:spcBef>
                        <a:spcAft>
                          <a:spcPts val="0"/>
                        </a:spcAft>
                      </a:pP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Đánh</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đập</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hành</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hạ</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trẻ</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a:t>
                      </a:r>
                      <a:endParaRPr lang="en-US" sz="1800" b="0" kern="100" dirty="0">
                        <a:solidFill>
                          <a:schemeClr val="tx1"/>
                        </a:solidFill>
                        <a:effectLst/>
                        <a:latin typeface="Calibri" panose="020F0502020204030204" pitchFamily="34" charset="0"/>
                        <a:ea typeface="Calibri" panose="020F0502020204030204" pitchFamily="34" charset="0"/>
                        <a:cs typeface="Cordia New"/>
                      </a:endParaRPr>
                    </a:p>
                    <a:p>
                      <a:pPr marL="0" marR="0" algn="just">
                        <a:lnSpc>
                          <a:spcPct val="130000"/>
                        </a:lnSpc>
                        <a:spcBef>
                          <a:spcPts val="0"/>
                        </a:spcBef>
                        <a:spcAft>
                          <a:spcPts val="0"/>
                        </a:spcAft>
                      </a:pP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Quấy</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rối</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tình</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dục</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dâm</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ô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trẻ</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em</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a:t>
                      </a:r>
                      <a:endParaRPr lang="en-US" sz="1800" b="0" kern="100" dirty="0">
                        <a:solidFill>
                          <a:schemeClr val="tx1"/>
                        </a:solidFill>
                        <a:effectLst/>
                        <a:latin typeface="Calibri" panose="020F0502020204030204" pitchFamily="34" charset="0"/>
                        <a:ea typeface="Calibri" panose="020F0502020204030204" pitchFamily="34" charset="0"/>
                        <a:cs typeface="Cordia New"/>
                      </a:endParaRPr>
                    </a:p>
                    <a:p>
                      <a:pPr marL="0" marR="0" algn="just">
                        <a:lnSpc>
                          <a:spcPct val="130000"/>
                        </a:lnSpc>
                        <a:spcBef>
                          <a:spcPts val="0"/>
                        </a:spcBef>
                        <a:spcAft>
                          <a:spcPts val="0"/>
                        </a:spcAft>
                      </a:pP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Sỉ</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nhục</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mắng</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chửi</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trẻ</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a:t>
                      </a:r>
                      <a:endParaRPr lang="en-US" sz="1800" b="0" kern="100" dirty="0">
                        <a:solidFill>
                          <a:schemeClr val="tx1"/>
                        </a:solidFill>
                        <a:effectLst/>
                        <a:latin typeface="Calibri" panose="020F0502020204030204" pitchFamily="34" charset="0"/>
                        <a:ea typeface="Calibri" panose="020F0502020204030204" pitchFamily="34" charset="0"/>
                        <a:cs typeface="Cordia New"/>
                      </a:endParaRPr>
                    </a:p>
                    <a:p>
                      <a:pPr marL="0" marR="0" algn="just">
                        <a:lnSpc>
                          <a:spcPct val="130000"/>
                        </a:lnSpc>
                        <a:spcBef>
                          <a:spcPts val="0"/>
                        </a:spcBef>
                        <a:spcAft>
                          <a:spcPts val="0"/>
                        </a:spcAft>
                      </a:pP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Đe</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doạ</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đánh</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trẻ</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a:t>
                      </a:r>
                      <a:endParaRPr lang="en-US" sz="1800" b="0" kern="100" dirty="0">
                        <a:solidFill>
                          <a:schemeClr val="tx1"/>
                        </a:solidFill>
                        <a:effectLst/>
                        <a:latin typeface="Calibri" panose="020F0502020204030204" pitchFamily="34" charset="0"/>
                        <a:ea typeface="Calibri" panose="020F0502020204030204" pitchFamily="34" charset="0"/>
                        <a:cs typeface="Cordia New"/>
                      </a:endParaRPr>
                    </a:p>
                    <a:p>
                      <a:pPr marL="0" marR="0" algn="just">
                        <a:lnSpc>
                          <a:spcPct val="130000"/>
                        </a:lnSpc>
                        <a:spcBef>
                          <a:spcPts val="0"/>
                        </a:spcBef>
                        <a:spcAft>
                          <a:spcPts val="0"/>
                        </a:spcAft>
                      </a:pP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Mua</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bán</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trẻ</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em</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a:t>
                      </a:r>
                      <a:endParaRPr lang="en-US" sz="1800" b="0" kern="100" dirty="0">
                        <a:solidFill>
                          <a:schemeClr val="tx1"/>
                        </a:solidFill>
                        <a:effectLst/>
                        <a:latin typeface="Calibri" panose="020F0502020204030204" pitchFamily="34" charset="0"/>
                        <a:ea typeface="Calibri" panose="020F0502020204030204" pitchFamily="34" charset="0"/>
                        <a:cs typeface="Cordia New"/>
                      </a:endParaRPr>
                    </a:p>
                  </a:txBody>
                  <a:tcPr marL="68580" marR="68580" marT="0" marB="0">
                    <a:solidFill>
                      <a:schemeClr val="accent1">
                        <a:lumMod val="40000"/>
                        <a:lumOff val="60000"/>
                      </a:schemeClr>
                    </a:solidFill>
                  </a:tcPr>
                </a:tc>
                <a:extLst>
                  <a:ext uri="{0D108BD9-81ED-4DB2-BD59-A6C34878D82A}">
                    <a16:rowId xmlns:a16="http://schemas.microsoft.com/office/drawing/2014/main" val="3950543273"/>
                  </a:ext>
                </a:extLst>
              </a:tr>
              <a:tr h="3475014">
                <a:tc>
                  <a:txBody>
                    <a:bodyPr/>
                    <a:lstStyle/>
                    <a:p>
                      <a:pPr marL="0" marR="0" algn="just">
                        <a:lnSpc>
                          <a:spcPct val="130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Cordia New"/>
                        </a:rPr>
                        <a:t>4. Vi </a:t>
                      </a:r>
                      <a:r>
                        <a:rPr lang="en-US" sz="1800" kern="100" dirty="0" err="1">
                          <a:effectLst/>
                          <a:latin typeface="Times New Roman" panose="02020603050405020304" pitchFamily="18" charset="0"/>
                          <a:ea typeface="Calibri" panose="020F0502020204030204" pitchFamily="34" charset="0"/>
                          <a:cs typeface="Cordia New"/>
                        </a:rPr>
                        <a:t>phạm</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các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quyền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được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tham</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gia</a:t>
                      </a:r>
                      <a:endParaRPr lang="en-US" sz="1800" kern="100" dirty="0">
                        <a:effectLst/>
                        <a:latin typeface="Calibri" panose="020F0502020204030204" pitchFamily="34" charset="0"/>
                        <a:ea typeface="Calibri" panose="020F0502020204030204" pitchFamily="34" charset="0"/>
                        <a:cs typeface="Cordia New"/>
                      </a:endParaRPr>
                    </a:p>
                  </a:txBody>
                  <a:tcPr marL="68580" marR="68580" marT="0" marB="0"/>
                </a:tc>
                <a:tc>
                  <a:txBody>
                    <a:bodyPr/>
                    <a:lstStyle/>
                    <a:p>
                      <a:pPr marL="0" marR="0" algn="just">
                        <a:lnSpc>
                          <a:spcPct val="130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Không</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cho</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trẻ</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nêu</a:t>
                      </a:r>
                      <a:r>
                        <a:rPr lang="en-US" sz="1800" kern="100" dirty="0">
                          <a:effectLst/>
                          <a:latin typeface="Times New Roman" panose="02020603050405020304" pitchFamily="18" charset="0"/>
                          <a:ea typeface="Calibri" panose="020F0502020204030204" pitchFamily="34" charset="0"/>
                          <a:cs typeface="Cordia New"/>
                        </a:rPr>
                        <a:t> ý </a:t>
                      </a:r>
                      <a:r>
                        <a:rPr lang="en-US" sz="1800" kern="100" dirty="0" err="1">
                          <a:effectLst/>
                          <a:latin typeface="Times New Roman" panose="02020603050405020304" pitchFamily="18" charset="0"/>
                          <a:ea typeface="Calibri" panose="020F0502020204030204" pitchFamily="34" charset="0"/>
                          <a:cs typeface="Cordia New"/>
                        </a:rPr>
                        <a:t>kiến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tự</a:t>
                      </a:r>
                      <a:r>
                        <a:rPr lang="en-US" sz="1800" kern="100" dirty="0">
                          <a:effectLst/>
                          <a:latin typeface="Times New Roman" panose="02020603050405020304" pitchFamily="18" charset="0"/>
                          <a:ea typeface="Calibri" panose="020F0502020204030204" pitchFamily="34" charset="0"/>
                          <a:cs typeface="Cordia New"/>
                        </a:rPr>
                        <a:t> do </a:t>
                      </a:r>
                      <a:r>
                        <a:rPr lang="en-US" sz="1800" kern="100" dirty="0" err="1">
                          <a:effectLst/>
                          <a:latin typeface="Times New Roman" panose="02020603050405020304" pitchFamily="18" charset="0"/>
                          <a:ea typeface="Calibri" panose="020F0502020204030204" pitchFamily="34" charset="0"/>
                          <a:cs typeface="Cordia New"/>
                        </a:rPr>
                        <a:t>lựa</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chọn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hoạt</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động</a:t>
                      </a:r>
                      <a:r>
                        <a:rPr lang="en-US" sz="1800" kern="100" dirty="0">
                          <a:effectLst/>
                          <a:latin typeface="Times New Roman" panose="02020603050405020304" pitchFamily="18" charset="0"/>
                          <a:ea typeface="Calibri" panose="020F0502020204030204" pitchFamily="34" charset="0"/>
                          <a:cs typeface="Cordia New"/>
                        </a:rPr>
                        <a:t>.</a:t>
                      </a:r>
                      <a:endParaRPr lang="en-US" sz="1800" kern="100" dirty="0">
                        <a:effectLst/>
                        <a:latin typeface="Calibri" panose="020F0502020204030204" pitchFamily="34" charset="0"/>
                        <a:ea typeface="Calibri" panose="020F0502020204030204" pitchFamily="34" charset="0"/>
                        <a:cs typeface="Cordia New"/>
                      </a:endParaRPr>
                    </a:p>
                    <a:p>
                      <a:pPr marL="0" marR="0" algn="just">
                        <a:lnSpc>
                          <a:spcPct val="130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Làm</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hộ</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trẻ</a:t>
                      </a:r>
                      <a:r>
                        <a:rPr lang="en-US" sz="1800" kern="100" dirty="0">
                          <a:effectLst/>
                          <a:latin typeface="Times New Roman" panose="02020603050405020304" pitchFamily="18" charset="0"/>
                          <a:ea typeface="Calibri" panose="020F0502020204030204" pitchFamily="34" charset="0"/>
                          <a:cs typeface="Cordia New"/>
                        </a:rPr>
                        <a:t>.</a:t>
                      </a:r>
                      <a:endParaRPr lang="en-US" sz="1800" kern="100" dirty="0">
                        <a:effectLst/>
                        <a:latin typeface="Calibri" panose="020F0502020204030204" pitchFamily="34" charset="0"/>
                        <a:ea typeface="Calibri" panose="020F0502020204030204" pitchFamily="34" charset="0"/>
                        <a:cs typeface="Cordia New"/>
                      </a:endParaRPr>
                    </a:p>
                    <a:p>
                      <a:pPr marL="0" marR="0" algn="just">
                        <a:lnSpc>
                          <a:spcPct val="130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Quyết</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định</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thay</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trẻ</a:t>
                      </a:r>
                      <a:r>
                        <a:rPr lang="en-US" sz="1800" kern="100" dirty="0">
                          <a:effectLst/>
                          <a:latin typeface="Times New Roman" panose="02020603050405020304" pitchFamily="18" charset="0"/>
                          <a:ea typeface="Calibri" panose="020F0502020204030204" pitchFamily="34" charset="0"/>
                          <a:cs typeface="Cordia New"/>
                        </a:rPr>
                        <a:t>.</a:t>
                      </a:r>
                      <a:endParaRPr lang="en-US" sz="1800" kern="100" dirty="0">
                        <a:effectLst/>
                        <a:latin typeface="Calibri" panose="020F0502020204030204" pitchFamily="34" charset="0"/>
                        <a:ea typeface="Calibri" panose="020F0502020204030204" pitchFamily="34" charset="0"/>
                        <a:cs typeface="Cordia New"/>
                      </a:endParaRPr>
                    </a:p>
                    <a:p>
                      <a:pPr marL="0" marR="0" algn="just">
                        <a:lnSpc>
                          <a:spcPct val="130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Áp</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đặt</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trẻ</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vào</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một</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góc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chơi</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theo</a:t>
                      </a:r>
                      <a:r>
                        <a:rPr lang="en-US" sz="1800" kern="100" dirty="0">
                          <a:effectLst/>
                          <a:latin typeface="Times New Roman" panose="02020603050405020304" pitchFamily="18" charset="0"/>
                          <a:ea typeface="Calibri" panose="020F0502020204030204" pitchFamily="34" charset="0"/>
                          <a:cs typeface="Cordia New"/>
                        </a:rPr>
                        <a:t> ý </a:t>
                      </a:r>
                      <a:r>
                        <a:rPr lang="en-US" sz="1800" kern="100" dirty="0" err="1">
                          <a:effectLst/>
                          <a:latin typeface="Times New Roman" panose="02020603050405020304" pitchFamily="18" charset="0"/>
                          <a:ea typeface="Calibri" panose="020F0502020204030204" pitchFamily="34" charset="0"/>
                          <a:cs typeface="Cordia New"/>
                        </a:rPr>
                        <a:t>của</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giáo</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viên</a:t>
                      </a:r>
                      <a:r>
                        <a:rPr lang="en-US" sz="1800" kern="100" dirty="0">
                          <a:effectLst/>
                          <a:latin typeface="Times New Roman" panose="02020603050405020304" pitchFamily="18" charset="0"/>
                          <a:ea typeface="Calibri" panose="020F0502020204030204" pitchFamily="34" charset="0"/>
                          <a:cs typeface="Cordia New"/>
                        </a:rPr>
                        <a:t>.</a:t>
                      </a:r>
                      <a:endParaRPr lang="en-US" sz="1800" kern="100" dirty="0">
                        <a:effectLst/>
                        <a:latin typeface="Calibri" panose="020F0502020204030204" pitchFamily="34" charset="0"/>
                        <a:ea typeface="Calibri" panose="020F0502020204030204" pitchFamily="34" charset="0"/>
                        <a:cs typeface="Cordia New"/>
                      </a:endParaRPr>
                    </a:p>
                    <a:p>
                      <a:pPr marL="0" marR="0" algn="just">
                        <a:lnSpc>
                          <a:spcPct val="130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Áp</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đặt</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trẻ</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trả</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lời</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theo</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cách</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giáo</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viên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muốn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ấn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định</a:t>
                      </a:r>
                      <a:r>
                        <a:rPr lang="en-US" sz="1800" kern="100" dirty="0">
                          <a:effectLst/>
                          <a:latin typeface="Times New Roman" panose="02020603050405020304" pitchFamily="18" charset="0"/>
                          <a:ea typeface="Calibri" panose="020F0502020204030204" pitchFamily="34" charset="0"/>
                          <a:cs typeface="Cordia New"/>
                        </a:rPr>
                        <a:t>.</a:t>
                      </a:r>
                      <a:endParaRPr lang="en-US" sz="1800" kern="100" dirty="0">
                        <a:effectLst/>
                        <a:latin typeface="Calibri" panose="020F0502020204030204" pitchFamily="34" charset="0"/>
                        <a:ea typeface="Calibri" panose="020F0502020204030204" pitchFamily="34" charset="0"/>
                        <a:cs typeface="Cordia New"/>
                      </a:endParaRPr>
                    </a:p>
                    <a:p>
                      <a:pPr marL="0" marR="0" algn="just">
                        <a:lnSpc>
                          <a:spcPct val="130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Chọn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trẻ</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ngoan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giỏi</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tham</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gia</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các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hoạt</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động</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dự</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giờ</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thi</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giáo</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viên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giỏi</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biểu</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diễn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dẫn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đến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việc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những</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trẻ</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được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cho</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là</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không</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ngoan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không</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giỏi</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ít</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có</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cơ</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hội</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học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tập</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tốt</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hơn</a:t>
                      </a:r>
                      <a:r>
                        <a:rPr lang="en-US" sz="1800" kern="100" dirty="0">
                          <a:effectLst/>
                          <a:latin typeface="Times New Roman" panose="02020603050405020304" pitchFamily="18" charset="0"/>
                          <a:ea typeface="Calibri" panose="020F0502020204030204" pitchFamily="34" charset="0"/>
                          <a:cs typeface="Cordia New"/>
                        </a:rPr>
                        <a:t>.</a:t>
                      </a:r>
                      <a:endParaRPr lang="en-US" sz="1800" kern="100" dirty="0">
                        <a:effectLst/>
                        <a:latin typeface="Calibri" panose="020F0502020204030204" pitchFamily="34" charset="0"/>
                        <a:ea typeface="Calibri" panose="020F0502020204030204" pitchFamily="34" charset="0"/>
                        <a:cs typeface="Cordia New"/>
                      </a:endParaRPr>
                    </a:p>
                  </a:txBody>
                  <a:tcPr marL="68580" marR="68580" marT="0" marB="0"/>
                </a:tc>
                <a:tc>
                  <a:txBody>
                    <a:bodyPr/>
                    <a:lstStyle/>
                    <a:p>
                      <a:pPr marL="0" marR="0" algn="just">
                        <a:lnSpc>
                          <a:spcPct val="130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Không</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lắng</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nghe</a:t>
                      </a:r>
                      <a:r>
                        <a:rPr lang="en-US" sz="1800" kern="100" dirty="0">
                          <a:effectLst/>
                          <a:latin typeface="Times New Roman" panose="02020603050405020304" pitchFamily="18" charset="0"/>
                          <a:ea typeface="Calibri" panose="020F0502020204030204" pitchFamily="34" charset="0"/>
                          <a:cs typeface="Cordia New"/>
                        </a:rPr>
                        <a:t> ý </a:t>
                      </a:r>
                      <a:r>
                        <a:rPr lang="en-US" sz="1800" kern="100" dirty="0" err="1">
                          <a:effectLst/>
                          <a:latin typeface="Times New Roman" panose="02020603050405020304" pitchFamily="18" charset="0"/>
                          <a:ea typeface="Calibri" panose="020F0502020204030204" pitchFamily="34" charset="0"/>
                          <a:cs typeface="Cordia New"/>
                        </a:rPr>
                        <a:t>kiến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của</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trẻ</a:t>
                      </a:r>
                      <a:r>
                        <a:rPr lang="en-US" sz="1800" kern="100" dirty="0">
                          <a:effectLst/>
                          <a:latin typeface="Times New Roman" panose="02020603050405020304" pitchFamily="18" charset="0"/>
                          <a:ea typeface="Calibri" panose="020F0502020204030204" pitchFamily="34" charset="0"/>
                          <a:cs typeface="Cordia New"/>
                        </a:rPr>
                        <a:t>.</a:t>
                      </a:r>
                      <a:endParaRPr lang="en-US" sz="1800" kern="100" dirty="0">
                        <a:effectLst/>
                        <a:latin typeface="Calibri" panose="020F0502020204030204" pitchFamily="34" charset="0"/>
                        <a:ea typeface="Calibri" panose="020F0502020204030204" pitchFamily="34" charset="0"/>
                        <a:cs typeface="Cordia New"/>
                      </a:endParaRPr>
                    </a:p>
                    <a:p>
                      <a:pPr marL="0" marR="0" algn="just">
                        <a:lnSpc>
                          <a:spcPct val="130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Không</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cho</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trẻ</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biết</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các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sự</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việc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vấn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đề</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liên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quan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đến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trẻ</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để</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trẻ</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được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lựa</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chọn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và</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quyết</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định</a:t>
                      </a:r>
                      <a:r>
                        <a:rPr lang="en-US" sz="1800" kern="100" dirty="0">
                          <a:effectLst/>
                          <a:latin typeface="Times New Roman" panose="02020603050405020304" pitchFamily="18" charset="0"/>
                          <a:ea typeface="Calibri" panose="020F0502020204030204" pitchFamily="34" charset="0"/>
                          <a:cs typeface="Cordia New"/>
                        </a:rPr>
                        <a:t>. </a:t>
                      </a:r>
                      <a:endParaRPr lang="en-US" sz="1800" kern="100" dirty="0">
                        <a:effectLst/>
                        <a:latin typeface="Calibri" panose="020F0502020204030204" pitchFamily="34" charset="0"/>
                        <a:ea typeface="Calibri" panose="020F0502020204030204" pitchFamily="34" charset="0"/>
                        <a:cs typeface="Cordia New"/>
                      </a:endParaRPr>
                    </a:p>
                  </a:txBody>
                  <a:tcPr marL="68580" marR="68580" marT="0" marB="0"/>
                </a:tc>
                <a:extLst>
                  <a:ext uri="{0D108BD9-81ED-4DB2-BD59-A6C34878D82A}">
                    <a16:rowId xmlns:a16="http://schemas.microsoft.com/office/drawing/2014/main" val="2355851156"/>
                  </a:ext>
                </a:extLst>
              </a:tr>
              <a:tr h="373099">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104031060"/>
                  </a:ext>
                </a:extLst>
              </a:tr>
            </a:tbl>
          </a:graphicData>
        </a:graphic>
      </p:graphicFrame>
    </p:spTree>
    <p:extLst>
      <p:ext uri="{BB962C8B-B14F-4D97-AF65-F5344CB8AC3E}">
        <p14:creationId xmlns:p14="http://schemas.microsoft.com/office/powerpoint/2010/main" val="459315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5" name="Rectangle 4"/>
          <p:cNvSpPr>
            <a:spLocks noChangeArrowheads="1"/>
          </p:cNvSpPr>
          <p:nvPr/>
        </p:nvSpPr>
        <p:spPr bwMode="auto">
          <a:xfrm>
            <a:off x="5638800" y="5029200"/>
            <a:ext cx="4572000" cy="1130300"/>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1" i="1"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8676" name="Rectangle 3"/>
          <p:cNvSpPr txBox="1">
            <a:spLocks noChangeArrowheads="1"/>
          </p:cNvSpPr>
          <p:nvPr/>
        </p:nvSpPr>
        <p:spPr bwMode="auto">
          <a:xfrm>
            <a:off x="1752600" y="381000"/>
            <a:ext cx="8458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rgbClr val="44546A"/>
              </a:buClr>
              <a:buSzTx/>
              <a:buFontTx/>
              <a:buNone/>
              <a:tabLst/>
              <a:defRPr/>
            </a:pPr>
            <a:endParaRPr kumimoji="0" lang="en-US" altLang="en-US" sz="2000" b="1" i="0" u="sng" strike="noStrike" kern="1200" cap="none" spc="0" normalizeH="0" baseline="0" noProof="0" dirty="0">
              <a:ln>
                <a:noFill/>
              </a:ln>
              <a:solidFill>
                <a:srgbClr val="002060"/>
              </a:solidFill>
              <a:effectLst/>
              <a:uLnTx/>
              <a:uFillTx/>
              <a:latin typeface="Times New Roman" panose="02020603050405020304" pitchFamily="18" charset="0"/>
              <a:ea typeface="+mn-ea"/>
              <a:cs typeface="+mn-cs"/>
            </a:endParaRPr>
          </a:p>
        </p:txBody>
      </p:sp>
      <p:sp>
        <p:nvSpPr>
          <p:cNvPr id="28677" name="Rectangle 4"/>
          <p:cNvSpPr>
            <a:spLocks noChangeArrowheads="1"/>
          </p:cNvSpPr>
          <p:nvPr/>
        </p:nvSpPr>
        <p:spPr bwMode="auto">
          <a:xfrm>
            <a:off x="2514600" y="4724400"/>
            <a:ext cx="7315200" cy="717550"/>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200" b="1" i="0" u="none" strike="noStrike" kern="1200" cap="none" spc="0" normalizeH="0" baseline="0" noProof="0">
              <a:ln>
                <a:noFill/>
              </a:ln>
              <a:solidFill>
                <a:srgbClr val="002060"/>
              </a:solidFill>
              <a:effectLst/>
              <a:uLnTx/>
              <a:uFillTx/>
              <a:latin typeface="Arial" panose="020B0604020202020204" pitchFamily="34" charset="0"/>
              <a:ea typeface="+mn-ea"/>
              <a:cs typeface="+mn-cs"/>
            </a:endParaRPr>
          </a:p>
        </p:txBody>
      </p:sp>
      <p:sp>
        <p:nvSpPr>
          <p:cNvPr id="9" name="Rectangle 8"/>
          <p:cNvSpPr/>
          <p:nvPr/>
        </p:nvSpPr>
        <p:spPr>
          <a:xfrm>
            <a:off x="685800" y="2133600"/>
            <a:ext cx="10972800" cy="1723549"/>
          </a:xfrm>
          <a:prstGeom prst="rect">
            <a:avLst/>
          </a:prstGeom>
          <a:noFill/>
        </p:spPr>
        <p:txBody>
          <a:bodyPr wrap="square">
            <a:spAutoFit/>
          </a:bodyPr>
          <a:lstStyle/>
          <a:p>
            <a:pPr marL="0" marR="0" lvl="0" indent="0" algn="ctr" defTabSz="914400" rtl="0" eaLnBrk="0" fontAlgn="base" latinLnBrk="0" hangingPunct="0">
              <a:lnSpc>
                <a:spcPct val="100000"/>
              </a:lnSpc>
              <a:spcBef>
                <a:spcPts val="300"/>
              </a:spcBef>
              <a:spcAft>
                <a:spcPts val="300"/>
              </a:spcAft>
              <a:buClrTx/>
              <a:buSzTx/>
              <a:buFontTx/>
              <a:buNone/>
              <a:tabLst/>
              <a:defRPr/>
            </a:pPr>
            <a:r>
              <a:rPr kumimoji="0" lang="en-US" sz="3200" b="1" i="0" u="none" strike="noStrike" kern="1200" cap="none" spc="0" normalizeH="0" baseline="0" noProof="0" dirty="0">
                <a:ln w="9525">
                  <a:noFill/>
                  <a:prstDash val="solid"/>
                </a:ln>
                <a:solidFill>
                  <a:srgbClr val="FF0000"/>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mn-ea"/>
                <a:cs typeface="Times New Roman" panose="02020603050405020304" pitchFamily="18" charset="0"/>
              </a:rPr>
              <a:t>HƯỚNG</a:t>
            </a:r>
            <a:r>
              <a:rPr kumimoji="0" lang="en-US" sz="3200" b="1" i="0" u="none" strike="noStrike" kern="1200" cap="none" spc="0" normalizeH="0" noProof="0" dirty="0">
                <a:ln w="9525">
                  <a:noFill/>
                  <a:prstDash val="solid"/>
                </a:ln>
                <a:solidFill>
                  <a:srgbClr val="FF0000"/>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mn-ea"/>
                <a:cs typeface="Times New Roman" panose="02020603050405020304" pitchFamily="18" charset="0"/>
              </a:rPr>
              <a:t> DẪN</a:t>
            </a:r>
          </a:p>
          <a:p>
            <a:pPr marL="0" marR="0" lvl="0" indent="0" algn="ctr" defTabSz="914400" rtl="0" eaLnBrk="0" fontAlgn="base" latinLnBrk="0" hangingPunct="0">
              <a:lnSpc>
                <a:spcPct val="100000"/>
              </a:lnSpc>
              <a:spcBef>
                <a:spcPts val="300"/>
              </a:spcBef>
              <a:spcAft>
                <a:spcPts val="300"/>
              </a:spcAft>
              <a:buClrTx/>
              <a:buSzTx/>
              <a:buFontTx/>
              <a:buNone/>
              <a:tabLst/>
              <a:defRPr/>
            </a:pPr>
            <a:r>
              <a:rPr kumimoji="0" lang="en-US" sz="3200" b="1" i="0" u="none" strike="noStrike" kern="1200" cap="none" spc="0" normalizeH="0" noProof="0" dirty="0">
                <a:ln w="9525">
                  <a:noFill/>
                  <a:prstDash val="solid"/>
                </a:ln>
                <a:solidFill>
                  <a:srgbClr val="FF0000"/>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mn-ea"/>
                <a:cs typeface="Times New Roman" panose="02020603050405020304" pitchFamily="18" charset="0"/>
              </a:rPr>
              <a:t> TÍCH HỢP NỘI DUNG GIÁO DỤC </a:t>
            </a:r>
            <a:r>
              <a:rPr kumimoji="0" lang="en-US" sz="3200" b="1" i="0" u="none" strike="noStrike" kern="1200" cap="none" spc="0" normalizeH="0" baseline="0" noProof="0" dirty="0">
                <a:ln w="9525">
                  <a:noFill/>
                  <a:prstDash val="solid"/>
                </a:ln>
                <a:solidFill>
                  <a:srgbClr val="FF0000"/>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mn-ea"/>
                <a:cs typeface="Times New Roman" panose="02020603050405020304" pitchFamily="18" charset="0"/>
              </a:rPr>
              <a:t>QUYỀN TRẺ</a:t>
            </a:r>
            <a:r>
              <a:rPr kumimoji="0" lang="en-US" sz="3200" b="1" i="0" u="none" strike="noStrike" kern="1200" cap="none" spc="0" normalizeH="0" noProof="0" dirty="0">
                <a:ln w="9525">
                  <a:noFill/>
                  <a:prstDash val="solid"/>
                </a:ln>
                <a:solidFill>
                  <a:srgbClr val="FF0000"/>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mn-ea"/>
                <a:cs typeface="Times New Roman" panose="02020603050405020304" pitchFamily="18" charset="0"/>
              </a:rPr>
              <a:t> EM </a:t>
            </a:r>
          </a:p>
          <a:p>
            <a:pPr marL="0" marR="0" lvl="0" indent="0" algn="ctr" defTabSz="914400" rtl="0" eaLnBrk="0" fontAlgn="base" latinLnBrk="0" hangingPunct="0">
              <a:lnSpc>
                <a:spcPct val="100000"/>
              </a:lnSpc>
              <a:spcBef>
                <a:spcPts val="300"/>
              </a:spcBef>
              <a:spcAft>
                <a:spcPts val="300"/>
              </a:spcAft>
              <a:buClrTx/>
              <a:buSzTx/>
              <a:buFontTx/>
              <a:buNone/>
              <a:tabLst/>
              <a:defRPr/>
            </a:pPr>
            <a:r>
              <a:rPr kumimoji="0" lang="en-US" sz="3200" b="1" i="0" u="none" strike="noStrike" kern="1200" cap="none" spc="0" normalizeH="0" noProof="0" dirty="0">
                <a:ln w="9525">
                  <a:noFill/>
                  <a:prstDash val="solid"/>
                </a:ln>
                <a:solidFill>
                  <a:srgbClr val="FF0000"/>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mn-ea"/>
                <a:cs typeface="Times New Roman" panose="02020603050405020304" pitchFamily="18" charset="0"/>
              </a:rPr>
              <a:t>CHO TRẺ MẪU GIÁO</a:t>
            </a:r>
            <a:endParaRPr kumimoji="0" lang="en-US" sz="3200" b="1" i="0" u="none" strike="noStrike" kern="1200" cap="none" spc="0" normalizeH="0" baseline="0" noProof="0" dirty="0">
              <a:ln w="9525">
                <a:noFill/>
                <a:prstDash val="solid"/>
              </a:ln>
              <a:solidFill>
                <a:srgbClr val="FF0000"/>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3440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nodePh="1">
                                  <p:stCondLst>
                                    <p:cond delay="0"/>
                                  </p:stCondLst>
                                  <p:endCondLst>
                                    <p:cond evt="begin" delay="0">
                                      <p:tn val="5"/>
                                    </p:cond>
                                  </p:endCondLst>
                                  <p:childTnLst>
                                    <p:set>
                                      <p:cBhvr>
                                        <p:cTn id="6" dur="1" fill="hold">
                                          <p:stCondLst>
                                            <p:cond delay="0"/>
                                          </p:stCondLst>
                                        </p:cTn>
                                        <p:tgtEl>
                                          <p:spTgt spid="28676"/>
                                        </p:tgtEl>
                                        <p:attrNameLst>
                                          <p:attrName>style.visibility</p:attrName>
                                        </p:attrNameLst>
                                      </p:cBhvr>
                                      <p:to>
                                        <p:strVal val="visible"/>
                                      </p:to>
                                    </p:set>
                                    <p:anim calcmode="lin" valueType="num">
                                      <p:cBhvr additive="base">
                                        <p:cTn id="7" dur="500"/>
                                        <p:tgtEl>
                                          <p:spTgt spid="28676"/>
                                        </p:tgtEl>
                                        <p:attrNameLst>
                                          <p:attrName>ppt_y</p:attrName>
                                        </p:attrNameLst>
                                      </p:cBhvr>
                                      <p:tavLst>
                                        <p:tav tm="0">
                                          <p:val>
                                            <p:strVal val="#ppt_y+#ppt_h*1.125000"/>
                                          </p:val>
                                        </p:tav>
                                        <p:tav tm="100000">
                                          <p:val>
                                            <p:strVal val="#ppt_y"/>
                                          </p:val>
                                        </p:tav>
                                      </p:tavLst>
                                    </p:anim>
                                    <p:animEffect transition="in" filter="wipe(up)">
                                      <p:cBhvr>
                                        <p:cTn id="8" dur="500"/>
                                        <p:tgtEl>
                                          <p:spTgt spid="28676"/>
                                        </p:tgtEl>
                                      </p:cBhvr>
                                    </p:animEffect>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2" presetClass="entr" presetSubtype="4" fill="hold" grpId="0" nodeType="afterEffect" nodePh="1">
                                  <p:stCondLst>
                                    <p:cond delay="0"/>
                                  </p:stCondLst>
                                  <p:endCondLst>
                                    <p:cond evt="begin" delay="0">
                                      <p:tn val="16"/>
                                    </p:cond>
                                  </p:endCondLst>
                                  <p:childTnLst>
                                    <p:set>
                                      <p:cBhvr>
                                        <p:cTn id="17" dur="1" fill="hold">
                                          <p:stCondLst>
                                            <p:cond delay="0"/>
                                          </p:stCondLst>
                                        </p:cTn>
                                        <p:tgtEl>
                                          <p:spTgt spid="28675"/>
                                        </p:tgtEl>
                                        <p:attrNameLst>
                                          <p:attrName>style.visibility</p:attrName>
                                        </p:attrNameLst>
                                      </p:cBhvr>
                                      <p:to>
                                        <p:strVal val="visible"/>
                                      </p:to>
                                    </p:set>
                                    <p:anim calcmode="lin" valueType="num">
                                      <p:cBhvr additive="base">
                                        <p:cTn id="18" dur="500"/>
                                        <p:tgtEl>
                                          <p:spTgt spid="28675"/>
                                        </p:tgtEl>
                                        <p:attrNameLst>
                                          <p:attrName>ppt_y</p:attrName>
                                        </p:attrNameLst>
                                      </p:cBhvr>
                                      <p:tavLst>
                                        <p:tav tm="0">
                                          <p:val>
                                            <p:strVal val="#ppt_y+#ppt_h*1.125000"/>
                                          </p:val>
                                        </p:tav>
                                        <p:tav tm="100000">
                                          <p:val>
                                            <p:strVal val="#ppt_y"/>
                                          </p:val>
                                        </p:tav>
                                      </p:tavLst>
                                    </p:anim>
                                    <p:animEffect transition="in" filter="wipe(up)">
                                      <p:cBhvr>
                                        <p:cTn id="19"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P spid="28676"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EDB04-FD6E-4234-A08C-87AD0ADACC2D}"/>
              </a:ext>
            </a:extLst>
          </p:cNvPr>
          <p:cNvSpPr>
            <a:spLocks noGrp="1"/>
          </p:cNvSpPr>
          <p:nvPr>
            <p:ph type="title"/>
          </p:nvPr>
        </p:nvSpPr>
        <p:spPr>
          <a:xfrm>
            <a:off x="1143000" y="365125"/>
            <a:ext cx="10210800" cy="701675"/>
          </a:xfrm>
        </p:spPr>
        <p:txBody>
          <a:bodyPr>
            <a:normAutofit/>
          </a:bodyPr>
          <a:lstStyle/>
          <a:p>
            <a:pPr algn="ctr"/>
            <a:r>
              <a:rPr lang="en-US" sz="2000" b="1" dirty="0">
                <a:solidFill>
                  <a:prstClr val="black"/>
                </a:solidFill>
                <a:latin typeface="Times New Roman" panose="02020603050405020304" pitchFamily="18" charset="0"/>
                <a:cs typeface="Times New Roman" panose="02020603050405020304" pitchFamily="18" charset="0"/>
              </a:rPr>
              <a:t>CÁC QUYỀN CỦA TRẺ EM</a:t>
            </a:r>
            <a:endParaRPr lang="en-US" sz="2000" dirty="0"/>
          </a:p>
        </p:txBody>
      </p:sp>
      <p:sp>
        <p:nvSpPr>
          <p:cNvPr id="3" name="Content Placeholder 2">
            <a:extLst>
              <a:ext uri="{FF2B5EF4-FFF2-40B4-BE49-F238E27FC236}">
                <a16:creationId xmlns:a16="http://schemas.microsoft.com/office/drawing/2014/main" id="{42524DDF-06D7-4F60-B748-F11091F02F8F}"/>
              </a:ext>
            </a:extLst>
          </p:cNvPr>
          <p:cNvSpPr>
            <a:spLocks noGrp="1"/>
          </p:cNvSpPr>
          <p:nvPr>
            <p:ph idx="1"/>
          </p:nvPr>
        </p:nvSpPr>
        <p:spPr>
          <a:xfrm>
            <a:off x="609600" y="1066800"/>
            <a:ext cx="11277600" cy="5486400"/>
          </a:xfrm>
        </p:spPr>
        <p:txBody>
          <a:bodyPr>
            <a:normAutofit/>
          </a:bodyPr>
          <a:lstStyle/>
          <a:p>
            <a:pPr indent="0" algn="just">
              <a:lnSpc>
                <a:spcPct val="130000"/>
              </a:lnSpc>
              <a:spcAft>
                <a:spcPts val="0"/>
              </a:spcAft>
              <a:buNone/>
            </a:pPr>
            <a:r>
              <a:rPr lang="en-US" sz="2000" b="1" dirty="0">
                <a:latin typeface="Times New Roman" panose="02020603050405020304" pitchFamily="18" charset="0"/>
                <a:ea typeface="Calibri" panose="020F0502020204030204" pitchFamily="34" charset="0"/>
                <a:cs typeface="Times New Roman" panose="02020603050405020304" pitchFamily="18" charset="0"/>
              </a:rPr>
              <a:t>1.Quyền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ăn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uống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cầu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sạch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chăm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sóc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vệ</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sức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khỏe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khám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sức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khỏe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kì</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tiêm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chủng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phòng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chữa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000" dirty="0">
                <a:latin typeface="Times New Roman" panose="02020603050405020304" pitchFamily="18" charset="0"/>
                <a:ea typeface="Calibri" panose="020F0502020204030204" pitchFamily="34" charset="0"/>
                <a:cs typeface="Times New Roman" panose="02020603050405020304" pitchFamily="18" charset="0"/>
              </a:rPr>
              <a:t> ở,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000" dirty="0">
                <a:latin typeface="Times New Roman" panose="02020603050405020304" pitchFamily="18" charset="0"/>
                <a:ea typeface="Calibri" panose="020F0502020204030204" pitchFamily="34" charset="0"/>
                <a:cs typeface="Times New Roman" panose="02020603050405020304" pitchFamily="18" charset="0"/>
              </a:rPr>
              <a:t> cha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a:p>
            <a:pPr marL="0" indent="0" algn="just">
              <a:lnSpc>
                <a:spcPct val="130000"/>
              </a:lnSpc>
              <a:spcAft>
                <a:spcPts val="0"/>
              </a:spcAft>
              <a:buNone/>
            </a:pPr>
            <a:r>
              <a:rPr lang="en-US" sz="2000" b="1" dirty="0">
                <a:latin typeface="Times New Roman" panose="02020603050405020304" pitchFamily="18" charset="0"/>
                <a:ea typeface="Calibri" panose="020F0502020204030204" pitchFamily="34" charset="0"/>
                <a:cs typeface="Times New Roman" panose="02020603050405020304" pitchFamily="18" charset="0"/>
              </a:rPr>
              <a:t>   2.Quyền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bảo</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vệ</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vệ</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bóc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lột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sức</a:t>
            </a:r>
            <a:r>
              <a:rPr lang="en-US" sz="2000" dirty="0">
                <a:latin typeface="Times New Roman" panose="02020603050405020304" pitchFamily="18" charset="0"/>
                <a:ea typeface="Calibri" panose="020F0502020204030204" pitchFamily="34" charset="0"/>
                <a:cs typeface="Times New Roman" panose="02020603050405020304" pitchFamily="18" charset="0"/>
              </a:rPr>
              <a:t> lao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lạm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bạo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xâm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hại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biệt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xử</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30000"/>
              </a:lnSpc>
              <a:spcAft>
                <a:spcPts val="0"/>
              </a:spcAft>
              <a:buNone/>
            </a:pPr>
            <a:r>
              <a:rPr lang="en-US" sz="2000" b="1" dirty="0">
                <a:latin typeface="Times New Roman" panose="02020603050405020304" pitchFamily="18" charset="0"/>
                <a:ea typeface="Calibri" panose="020F0502020204030204" pitchFamily="34" charset="0"/>
                <a:cs typeface="Times New Roman" panose="02020603050405020304" pitchFamily="18" charset="0"/>
              </a:rPr>
              <a:t>   3.Quyền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triển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vui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chơi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triển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diện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tinh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trí</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tuệ</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đạo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đức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xã</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môi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000" dirty="0">
                <a:latin typeface="Times New Roman" panose="02020603050405020304" pitchFamily="18" charset="0"/>
                <a:ea typeface="Calibri" panose="020F0502020204030204" pitchFamily="34" charset="0"/>
                <a:cs typeface="Times New Roman" panose="02020603050405020304" pitchFamily="18" charset="0"/>
              </a:rPr>
              <a:t> an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lành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mạnh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thiện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lựa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chọn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môn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khiếu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a:p>
            <a:pPr marL="0" indent="0" algn="just">
              <a:lnSpc>
                <a:spcPct val="130000"/>
              </a:lnSpc>
              <a:spcAft>
                <a:spcPts val="0"/>
              </a:spcAft>
              <a:buNone/>
            </a:pPr>
            <a:r>
              <a:rPr lang="en-US" sz="2000" b="1" dirty="0">
                <a:latin typeface="Times New Roman" panose="02020603050405020304" pitchFamily="18" charset="0"/>
                <a:ea typeface="Calibri" panose="020F0502020204030204" pitchFamily="34" charset="0"/>
                <a:cs typeface="Times New Roman" panose="02020603050405020304" pitchFamily="18" charset="0"/>
              </a:rPr>
              <a:t>  4.Quyền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tham</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gia</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bày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tỏ</a:t>
            </a:r>
            <a:r>
              <a:rPr lang="en-US" sz="2000" dirty="0">
                <a:latin typeface="Times New Roman" panose="02020603050405020304" pitchFamily="18" charset="0"/>
                <a:ea typeface="Calibri" panose="020F0502020204030204" pitchFamily="34" charset="0"/>
                <a:cs typeface="Times New Roman" panose="02020603050405020304" pitchFamily="18" charset="0"/>
              </a:rPr>
              <a:t> ý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tôn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2000" dirty="0">
                <a:latin typeface="Times New Roman" panose="02020603050405020304" pitchFamily="18" charset="0"/>
                <a:ea typeface="Calibri" panose="020F0502020204030204" pitchFamily="34" charset="0"/>
                <a:cs typeface="Times New Roman" panose="02020603050405020304" pitchFamily="18" charset="0"/>
              </a:rPr>
              <a:t> ý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000" dirty="0">
                <a:latin typeface="Times New Roman" panose="02020603050405020304" pitchFamily="18" charset="0"/>
                <a:ea typeface="Calibri" panose="020F0502020204030204" pitchFamily="34" charset="0"/>
                <a:cs typeface="Times New Roman" panose="02020603050405020304" pitchFamily="18" charset="0"/>
              </a:rPr>
              <a:t> do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lựa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chọn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vực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000" b="1" dirty="0">
                <a:latin typeface="Times New Roman" panose="02020603050405020304" pitchFamily="18" charset="0"/>
                <a:ea typeface="Calibri" panose="020F0502020204030204" pitchFamily="34" charset="0"/>
                <a:cs typeface="Times New Roman" panose="02020603050405020304" pitchFamily="18" charset="0"/>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000" dirty="0">
                <a:latin typeface="Times New Roman" panose="02020603050405020304" pitchFamily="18" charset="0"/>
                <a:ea typeface="Calibri" panose="020F0502020204030204" pitchFamily="34" charset="0"/>
                <a:cs typeface="Times New Roman" panose="02020603050405020304" pitchFamily="18" charset="0"/>
              </a:rPr>
              <a:t> do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chơi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chơi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000" dirty="0">
                <a:latin typeface="Times New Roman" panose="02020603050405020304" pitchFamily="18" charset="0"/>
                <a:ea typeface="Calibri" panose="020F0502020204030204" pitchFamily="34" charset="0"/>
                <a:cs typeface="Times New Roman" panose="02020603050405020304" pitchFamily="18" charset="0"/>
              </a:rPr>
              <a:t> ra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quyết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hóa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cộng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3486090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0F22A-605B-4B8A-8DA9-E29F67DF2C23}"/>
              </a:ext>
            </a:extLst>
          </p:cNvPr>
          <p:cNvSpPr>
            <a:spLocks noGrp="1"/>
          </p:cNvSpPr>
          <p:nvPr>
            <p:ph type="title"/>
          </p:nvPr>
        </p:nvSpPr>
        <p:spPr>
          <a:xfrm>
            <a:off x="1143000" y="365125"/>
            <a:ext cx="10210800" cy="473075"/>
          </a:xfrm>
        </p:spPr>
        <p:txBody>
          <a:bodyPr/>
          <a:lstStyle/>
          <a:p>
            <a:pPr algn="ctr"/>
            <a:r>
              <a:rPr lang="en-US" sz="2000" b="1" dirty="0">
                <a:solidFill>
                  <a:prstClr val="black"/>
                </a:solidFill>
                <a:latin typeface="Times New Roman" panose="02020603050405020304" pitchFamily="18" charset="0"/>
                <a:cs typeface="Times New Roman" panose="02020603050405020304" pitchFamily="18" charset="0"/>
              </a:rPr>
              <a:t>BỔN PHẬN CỦA TRẺ EM</a:t>
            </a:r>
            <a:endParaRPr lang="en-US" dirty="0"/>
          </a:p>
        </p:txBody>
      </p:sp>
      <p:sp>
        <p:nvSpPr>
          <p:cNvPr id="3" name="Content Placeholder 2">
            <a:extLst>
              <a:ext uri="{FF2B5EF4-FFF2-40B4-BE49-F238E27FC236}">
                <a16:creationId xmlns:a16="http://schemas.microsoft.com/office/drawing/2014/main" id="{D13F62FE-F435-4C15-BCB5-9B543C5DDFC4}"/>
              </a:ext>
            </a:extLst>
          </p:cNvPr>
          <p:cNvSpPr>
            <a:spLocks noGrp="1"/>
          </p:cNvSpPr>
          <p:nvPr>
            <p:ph idx="1"/>
          </p:nvPr>
        </p:nvSpPr>
        <p:spPr>
          <a:xfrm>
            <a:off x="457200" y="990600"/>
            <a:ext cx="11353800" cy="5562600"/>
          </a:xfrm>
        </p:spPr>
        <p:txBody>
          <a:bodyPr>
            <a:normAutofit fontScale="55000" lnSpcReduction="20000"/>
          </a:bodyPr>
          <a:lstStyle/>
          <a:p>
            <a:pPr indent="270510" algn="just">
              <a:lnSpc>
                <a:spcPct val="130000"/>
              </a:lnSpc>
              <a:spcAft>
                <a:spcPts val="0"/>
              </a:spcAft>
            </a:pPr>
            <a:r>
              <a:rPr lang="en-US" sz="2900" b="1" dirty="0" err="1">
                <a:latin typeface="Times New Roman" panose="02020603050405020304" pitchFamily="18" charset="0"/>
                <a:ea typeface="Calibri" panose="020F0502020204030204" pitchFamily="34" charset="0"/>
                <a:cs typeface="Times New Roman" panose="02020603050405020304" pitchFamily="18" charset="0"/>
              </a:rPr>
              <a:t>Bổn</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phận</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em</a:t>
            </a:r>
            <a:r>
              <a:rPr lang="en-US" sz="2900" b="1" dirty="0">
                <a:latin typeface="Times New Roman" panose="02020603050405020304" pitchFamily="18" charset="0"/>
                <a:ea typeface="Calibri" panose="020F0502020204030204" pitchFamily="34" charset="0"/>
                <a:cs typeface="Times New Roman" panose="02020603050405020304" pitchFamily="18" charset="0"/>
              </a:rPr>
              <a:t>:</a:t>
            </a:r>
            <a:endParaRPr lang="en-US" sz="2900" dirty="0">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30000"/>
              </a:lnSpc>
              <a:spcAft>
                <a:spcPts val="0"/>
              </a:spcAft>
            </a:pP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Bổn</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phận</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em</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thân</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hủy</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hoại</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danh</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dự</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tài</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sản</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khiêm</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tốn</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giữ</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gìn</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vệ</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rèn</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luyện</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chăm</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900" dirty="0">
                <a:latin typeface="Times New Roman" panose="02020603050405020304" pitchFamily="18" charset="0"/>
                <a:ea typeface="Calibri" panose="020F0502020204030204" pitchFamily="34" charset="0"/>
                <a:cs typeface="Times New Roman" panose="02020603050405020304" pitchFamily="18" charset="0"/>
              </a:rPr>
              <a:t> ý </a:t>
            </a:r>
            <a:r>
              <a:rPr lang="en-US" sz="2900" dirty="0" err="1">
                <a:latin typeface="Times New Roman" panose="02020603050405020304" pitchFamily="18" charset="0"/>
                <a:ea typeface="Calibri" panose="020F0502020204030204" pitchFamily="34" charset="0"/>
                <a:cs typeface="Times New Roman" panose="02020603050405020304" pitchFamily="18" charset="0"/>
              </a:rPr>
              <a:t>bỏ</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rời</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bỏ</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xem</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phim</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900" dirty="0">
                <a:latin typeface="Times New Roman" panose="02020603050405020304" pitchFamily="18" charset="0"/>
                <a:ea typeface="Calibri" panose="020F0502020204030204" pitchFamily="34" charset="0"/>
                <a:cs typeface="Times New Roman" panose="02020603050405020304" pitchFamily="18" charset="0"/>
              </a:rPr>
              <a:t> dung </a:t>
            </a:r>
            <a:r>
              <a:rPr lang="en-US" sz="2900" dirty="0" err="1">
                <a:latin typeface="Times New Roman" panose="02020603050405020304" pitchFamily="18" charset="0"/>
                <a:ea typeface="Calibri" panose="020F0502020204030204" pitchFamily="34" charset="0"/>
                <a:cs typeface="Times New Roman" panose="02020603050405020304" pitchFamily="18" charset="0"/>
              </a:rPr>
              <a:t>xấu</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bạo</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lực</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độc</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hại</a:t>
            </a:r>
            <a:r>
              <a:rPr lang="en-US" sz="29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30000"/>
              </a:lnSpc>
              <a:spcAft>
                <a:spcPts val="0"/>
              </a:spcAft>
            </a:pPr>
            <a:r>
              <a:rPr lang="en-US" sz="2900" b="1" dirty="0">
                <a:latin typeface="Times New Roman" panose="02020603050405020304" pitchFamily="18" charset="0"/>
                <a:ea typeface="Times New Roman" panose="02020603050405020304" pitchFamily="18" charset="0"/>
              </a:rPr>
              <a:t>+ </a:t>
            </a:r>
            <a:r>
              <a:rPr lang="pt-BR" sz="2900" b="1" dirty="0">
                <a:latin typeface="Times New Roman" panose="02020603050405020304" pitchFamily="18" charset="0"/>
                <a:ea typeface="Times New Roman" panose="02020603050405020304" pitchFamily="18" charset="0"/>
              </a:rPr>
              <a:t>Bổn phận của trẻ em đối với gia đình</a:t>
            </a:r>
            <a:r>
              <a:rPr lang="en-US" sz="2900" dirty="0">
                <a:latin typeface="Times New Roman" panose="02020603050405020304" pitchFamily="18" charset="0"/>
                <a:ea typeface="Times New Roman" panose="02020603050405020304" pitchFamily="18" charset="0"/>
              </a:rPr>
              <a:t>: </a:t>
            </a:r>
            <a:r>
              <a:rPr lang="pt-BR" sz="2900" dirty="0">
                <a:latin typeface="Times New Roman" panose="02020603050405020304" pitchFamily="18" charset="0"/>
                <a:ea typeface="Times New Roman" panose="02020603050405020304" pitchFamily="18" charset="0"/>
              </a:rPr>
              <a:t>Kính trọng, lễ phép, hiếu thảo với ông bà, cha mẹ; yêu thương, quan tâm, chia sẻ tình cảm, nguyện vọng với cha mẹ và các thành viên trong gia đình, dòng họ; Học </a:t>
            </a:r>
            <a:r>
              <a:rPr lang="en-US" sz="2900" dirty="0" err="1">
                <a:latin typeface="Times New Roman" panose="02020603050405020304" pitchFamily="18" charset="0"/>
                <a:ea typeface="Times New Roman" panose="02020603050405020304" pitchFamily="18" charset="0"/>
              </a:rPr>
              <a:t>tập</a:t>
            </a:r>
            <a:r>
              <a:rPr lang="en-US" sz="2900" dirty="0">
                <a:latin typeface="Times New Roman" panose="02020603050405020304" pitchFamily="18" charset="0"/>
                <a:ea typeface="Times New Roman" panose="02020603050405020304" pitchFamily="18" charset="0"/>
              </a:rPr>
              <a:t>, </a:t>
            </a:r>
            <a:r>
              <a:rPr lang="en-US" sz="2900" dirty="0" err="1">
                <a:latin typeface="Times New Roman" panose="02020603050405020304" pitchFamily="18" charset="0"/>
                <a:ea typeface="Times New Roman" panose="02020603050405020304" pitchFamily="18" charset="0"/>
              </a:rPr>
              <a:t>rèn</a:t>
            </a:r>
            <a:r>
              <a:rPr lang="en-US" sz="2900" dirty="0">
                <a:latin typeface="Times New Roman" panose="02020603050405020304" pitchFamily="18" charset="0"/>
                <a:ea typeface="Times New Roman" panose="02020603050405020304" pitchFamily="18" charset="0"/>
              </a:rPr>
              <a:t> </a:t>
            </a:r>
            <a:r>
              <a:rPr lang="en-US" sz="2900" dirty="0" err="1">
                <a:latin typeface="Times New Roman" panose="02020603050405020304" pitchFamily="18" charset="0"/>
                <a:ea typeface="Times New Roman" panose="02020603050405020304" pitchFamily="18" charset="0"/>
              </a:rPr>
              <a:t>luyện</a:t>
            </a:r>
            <a:r>
              <a:rPr lang="pt-BR" sz="2900" dirty="0">
                <a:latin typeface="Times New Roman" panose="02020603050405020304" pitchFamily="18" charset="0"/>
                <a:ea typeface="Times New Roman" panose="02020603050405020304" pitchFamily="18" charset="0"/>
              </a:rPr>
              <a:t>, giữ gìn nề nếp gia đình, phụ giúp </a:t>
            </a:r>
            <a:r>
              <a:rPr lang="en-US" sz="2900" dirty="0">
                <a:latin typeface="Times New Roman" panose="02020603050405020304" pitchFamily="18" charset="0"/>
                <a:ea typeface="Times New Roman" panose="02020603050405020304" pitchFamily="18" charset="0"/>
              </a:rPr>
              <a:t>cha </a:t>
            </a:r>
            <a:r>
              <a:rPr lang="en-US" sz="2900" dirty="0" err="1">
                <a:latin typeface="Times New Roman" panose="02020603050405020304" pitchFamily="18" charset="0"/>
                <a:ea typeface="Times New Roman" panose="02020603050405020304" pitchFamily="18" charset="0"/>
              </a:rPr>
              <a:t>mẹ</a:t>
            </a:r>
            <a:r>
              <a:rPr lang="en-US" sz="2900" dirty="0">
                <a:latin typeface="Times New Roman" panose="02020603050405020304" pitchFamily="18" charset="0"/>
                <a:ea typeface="Times New Roman" panose="02020603050405020304" pitchFamily="18" charset="0"/>
              </a:rPr>
              <a:t> </a:t>
            </a:r>
            <a:r>
              <a:rPr lang="en-US" sz="2900" dirty="0" err="1">
                <a:latin typeface="Times New Roman" panose="02020603050405020304" pitchFamily="18" charset="0"/>
                <a:ea typeface="Times New Roman" panose="02020603050405020304" pitchFamily="18" charset="0"/>
              </a:rPr>
              <a:t>và</a:t>
            </a:r>
            <a:r>
              <a:rPr lang="en-US" sz="2900" dirty="0">
                <a:latin typeface="Times New Roman" panose="02020603050405020304" pitchFamily="18" charset="0"/>
                <a:ea typeface="Times New Roman" panose="02020603050405020304" pitchFamily="18" charset="0"/>
              </a:rPr>
              <a:t> </a:t>
            </a:r>
            <a:r>
              <a:rPr lang="en-US" sz="2900" dirty="0" err="1">
                <a:latin typeface="Times New Roman" panose="02020603050405020304" pitchFamily="18" charset="0"/>
                <a:ea typeface="Times New Roman" panose="02020603050405020304" pitchFamily="18" charset="0"/>
              </a:rPr>
              <a:t>các</a:t>
            </a:r>
            <a:r>
              <a:rPr lang="en-US" sz="2900" dirty="0">
                <a:latin typeface="Times New Roman" panose="02020603050405020304" pitchFamily="18" charset="0"/>
                <a:ea typeface="Times New Roman" panose="02020603050405020304" pitchFamily="18" charset="0"/>
              </a:rPr>
              <a:t> </a:t>
            </a:r>
            <a:r>
              <a:rPr lang="en-US" sz="2900" dirty="0" err="1">
                <a:latin typeface="Times New Roman" panose="02020603050405020304" pitchFamily="18" charset="0"/>
                <a:ea typeface="Times New Roman" panose="02020603050405020304" pitchFamily="18" charset="0"/>
              </a:rPr>
              <a:t>thành</a:t>
            </a:r>
            <a:r>
              <a:rPr lang="en-US" sz="2900" dirty="0">
                <a:latin typeface="Times New Roman" panose="02020603050405020304" pitchFamily="18" charset="0"/>
                <a:ea typeface="Times New Roman" panose="02020603050405020304" pitchFamily="18" charset="0"/>
              </a:rPr>
              <a:t> </a:t>
            </a:r>
            <a:r>
              <a:rPr lang="en-US" sz="2900" dirty="0" err="1">
                <a:latin typeface="Times New Roman" panose="02020603050405020304" pitchFamily="18" charset="0"/>
                <a:ea typeface="Times New Roman" panose="02020603050405020304" pitchFamily="18" charset="0"/>
              </a:rPr>
              <a:t>viên</a:t>
            </a:r>
            <a:r>
              <a:rPr lang="en-US" sz="2900" dirty="0">
                <a:latin typeface="Times New Roman" panose="02020603050405020304" pitchFamily="18" charset="0"/>
                <a:ea typeface="Times New Roman" panose="02020603050405020304" pitchFamily="18" charset="0"/>
              </a:rPr>
              <a:t> </a:t>
            </a:r>
            <a:r>
              <a:rPr lang="en-US" sz="2900" dirty="0" err="1">
                <a:latin typeface="Times New Roman" panose="02020603050405020304" pitchFamily="18" charset="0"/>
                <a:ea typeface="Times New Roman" panose="02020603050405020304" pitchFamily="18" charset="0"/>
              </a:rPr>
              <a:t>trong</a:t>
            </a:r>
            <a:r>
              <a:rPr lang="en-US" sz="2900" dirty="0">
                <a:latin typeface="Times New Roman" panose="02020603050405020304" pitchFamily="18" charset="0"/>
                <a:ea typeface="Times New Roman" panose="02020603050405020304" pitchFamily="18" charset="0"/>
              </a:rPr>
              <a:t> </a:t>
            </a:r>
            <a:r>
              <a:rPr lang="en-US" sz="2900" dirty="0" err="1">
                <a:latin typeface="Times New Roman" panose="02020603050405020304" pitchFamily="18" charset="0"/>
                <a:ea typeface="Times New Roman" panose="02020603050405020304" pitchFamily="18" charset="0"/>
              </a:rPr>
              <a:t>gia</a:t>
            </a:r>
            <a:r>
              <a:rPr lang="en-US" sz="2900" dirty="0">
                <a:latin typeface="Times New Roman" panose="02020603050405020304" pitchFamily="18" charset="0"/>
                <a:ea typeface="Times New Roman" panose="02020603050405020304" pitchFamily="18" charset="0"/>
              </a:rPr>
              <a:t> </a:t>
            </a:r>
            <a:r>
              <a:rPr lang="en-US" sz="2900" dirty="0" err="1">
                <a:latin typeface="Times New Roman" panose="02020603050405020304" pitchFamily="18" charset="0"/>
                <a:ea typeface="Times New Roman" panose="02020603050405020304" pitchFamily="18" charset="0"/>
              </a:rPr>
              <a:t>đình</a:t>
            </a:r>
            <a:r>
              <a:rPr lang="en-US" sz="2900" dirty="0">
                <a:latin typeface="Times New Roman" panose="02020603050405020304" pitchFamily="18" charset="0"/>
                <a:ea typeface="Times New Roman" panose="02020603050405020304" pitchFamily="18" charset="0"/>
              </a:rPr>
              <a:t> </a:t>
            </a:r>
            <a:r>
              <a:rPr lang="pt-BR" sz="2900" dirty="0">
                <a:latin typeface="Times New Roman" panose="02020603050405020304" pitchFamily="18" charset="0"/>
                <a:ea typeface="Times New Roman" panose="02020603050405020304" pitchFamily="18" charset="0"/>
              </a:rPr>
              <a:t>những công việc phù hợp với độ tuổi, giới tính và sự phát triển của trẻ em.</a:t>
            </a:r>
            <a:endParaRPr lang="en-US" sz="2900" dirty="0">
              <a:latin typeface="Times New Roman" panose="02020603050405020304" pitchFamily="18" charset="0"/>
              <a:ea typeface="Times New Roman" panose="02020603050405020304" pitchFamily="18" charset="0"/>
            </a:endParaRPr>
          </a:p>
          <a:p>
            <a:pPr marL="457200" algn="just">
              <a:lnSpc>
                <a:spcPct val="130000"/>
              </a:lnSpc>
              <a:spcAft>
                <a:spcPts val="0"/>
              </a:spcAft>
            </a:pP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Bổn</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phận</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em</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nhà</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thầy</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cô</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900" dirty="0">
                <a:latin typeface="Times New Roman" panose="02020603050405020304" pitchFamily="18" charset="0"/>
                <a:ea typeface="Calibri" panose="020F0502020204030204" pitchFamily="34" charset="0"/>
                <a:cs typeface="Times New Roman" panose="02020603050405020304" pitchFamily="18" charset="0"/>
              </a:rPr>
              <a:t>:</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quý</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tôn</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cán</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bộ</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đoàn</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900" dirty="0">
                <a:latin typeface="Times New Roman" panose="02020603050405020304" pitchFamily="18" charset="0"/>
                <a:ea typeface="Calibri" panose="020F0502020204030204" pitchFamily="34" charset="0"/>
                <a:cs typeface="Times New Roman" panose="02020603050405020304" pitchFamily="18" charset="0"/>
              </a:rPr>
              <a:t>, chia </a:t>
            </a:r>
            <a:r>
              <a:rPr lang="en-US" sz="2900" dirty="0" err="1">
                <a:latin typeface="Times New Roman" panose="02020603050405020304" pitchFamily="18" charset="0"/>
                <a:ea typeface="Calibri" panose="020F0502020204030204" pitchFamily="34" charset="0"/>
                <a:cs typeface="Times New Roman" panose="02020603050405020304" pitchFamily="18" charset="0"/>
              </a:rPr>
              <a:t>sẻ</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tôn</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đỡ</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bè</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chăm</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giữ</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gìn</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vệ</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tài</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sản</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chấp</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đầy</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đủ</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quy</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quy</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góc</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chơi</a:t>
            </a:r>
            <a:r>
              <a:rPr lang="en-US" sz="2900" dirty="0">
                <a:latin typeface="Times New Roman" panose="02020603050405020304" pitchFamily="18" charset="0"/>
                <a:ea typeface="Calibri" panose="020F0502020204030204" pitchFamily="34" charset="0"/>
                <a:cs typeface="Times New Roman" panose="02020603050405020304" pitchFamily="18" charset="0"/>
              </a:rPr>
              <a:t>.</a:t>
            </a:r>
          </a:p>
          <a:p>
            <a:pPr marL="457200" algn="just">
              <a:lnSpc>
                <a:spcPct val="130000"/>
              </a:lnSpc>
              <a:spcAft>
                <a:spcPts val="0"/>
              </a:spcAft>
            </a:pP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Bổn</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phận</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em</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cộng</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xã</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hội</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Tôn</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lễ</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phép</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lớn</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tuổi</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đỡ</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phù</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khả</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sức</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khỏe</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tuổi</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tôn</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danh</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dự</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chấp</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quy</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900" dirty="0">
                <a:latin typeface="Times New Roman" panose="02020603050405020304" pitchFamily="18" charset="0"/>
                <a:ea typeface="Calibri" panose="020F0502020204030204" pitchFamily="34" charset="0"/>
                <a:cs typeface="Times New Roman" panose="02020603050405020304" pitchFamily="18" charset="0"/>
              </a:rPr>
              <a:t> an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trật</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900" dirty="0">
                <a:latin typeface="Times New Roman" panose="02020603050405020304" pitchFamily="18" charset="0"/>
                <a:ea typeface="Calibri" panose="020F0502020204030204" pitchFamily="34" charset="0"/>
                <a:cs typeface="Times New Roman" panose="02020603050405020304" pitchFamily="18" charset="0"/>
              </a:rPr>
              <a:t>, an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xã</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vệ</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giữ</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gìn</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dùng</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chơi</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tài</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sản</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cộng</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lớn</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2900" dirty="0">
                <a:latin typeface="Times New Roman" panose="02020603050405020304" pitchFamily="18" charset="0"/>
                <a:ea typeface="Calibri" panose="020F0502020204030204" pitchFamily="34" charset="0"/>
                <a:cs typeface="Times New Roman" panose="02020603050405020304" pitchFamily="18" charset="0"/>
              </a:rPr>
              <a:t> vi </a:t>
            </a:r>
            <a:r>
              <a:rPr lang="en-US" sz="290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đang</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2900" dirty="0">
                <a:latin typeface="Times New Roman" panose="02020603050405020304" pitchFamily="18" charset="0"/>
                <a:ea typeface="Calibri" panose="020F0502020204030204" pitchFamily="34" charset="0"/>
                <a:cs typeface="Times New Roman" panose="02020603050405020304" pitchFamily="18" charset="0"/>
              </a:rPr>
              <a:t> vi </a:t>
            </a:r>
            <a:r>
              <a:rPr lang="en-US" sz="2900" dirty="0" err="1">
                <a:latin typeface="Times New Roman" panose="02020603050405020304" pitchFamily="18" charset="0"/>
                <a:ea typeface="Calibri" panose="020F0502020204030204" pitchFamily="34" charset="0"/>
                <a:cs typeface="Times New Roman" panose="02020603050405020304" pitchFamily="18" charset="0"/>
              </a:rPr>
              <a:t>vi</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phạm</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2900" dirty="0">
                <a:latin typeface="Times New Roman" panose="02020603050405020304" pitchFamily="18" charset="0"/>
                <a:ea typeface="Calibri" panose="020F0502020204030204" pitchFamily="34" charset="0"/>
                <a:cs typeface="Times New Roman" panose="02020603050405020304" pitchFamily="18" charset="0"/>
              </a:rPr>
              <a:t>.</a:t>
            </a:r>
          </a:p>
          <a:p>
            <a:pPr marL="457200" algn="just">
              <a:lnSpc>
                <a:spcPct val="130000"/>
              </a:lnSpc>
              <a:spcAft>
                <a:spcPts val="0"/>
              </a:spcAft>
            </a:pP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Bổn</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phận</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em</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quê</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quê</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2900" dirty="0">
                <a:latin typeface="Times New Roman" panose="02020603050405020304" pitchFamily="18" charset="0"/>
                <a:ea typeface="Calibri" panose="020F0502020204030204" pitchFamily="34" charset="0"/>
                <a:cs typeface="Times New Roman" panose="02020603050405020304" pitchFamily="18" charset="0"/>
              </a:rPr>
              <a:t> con </a:t>
            </a:r>
            <a:r>
              <a:rPr lang="en-US" sz="29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giữ</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gìn</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sắc</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hóa</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phong</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tục</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quán</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tốt</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tộc</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giữ</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gìn</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vệ</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danh</a:t>
            </a:r>
            <a:r>
              <a:rPr lang="en-US" sz="2900" dirty="0">
                <a:latin typeface="Times New Roman" panose="02020603050405020304" pitchFamily="18" charset="0"/>
                <a:ea typeface="Calibri" panose="020F0502020204030204" pitchFamily="34" charset="0"/>
                <a:cs typeface="Times New Roman" panose="02020603050405020304" pitchFamily="18" charset="0"/>
              </a:rPr>
              <a:t> lam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thắng</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cảnh</a:t>
            </a:r>
            <a:r>
              <a:rPr lang="en-US" sz="2900" dirty="0">
                <a:latin typeface="Times New Roman" panose="02020603050405020304" pitchFamily="18" charset="0"/>
                <a:ea typeface="Calibri" panose="020F0502020204030204" pitchFamily="34" charset="0"/>
                <a:cs typeface="Times New Roman" panose="02020603050405020304" pitchFamily="18" charset="0"/>
              </a:rPr>
              <a:t>, di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lịch</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sử</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quê</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Tuân</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thủ</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chấp</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đoàn</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lưu</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bè</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em</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quốc</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tế</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phù</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r>
              <a:rPr lang="en-US" sz="2900" dirty="0" err="1">
                <a:latin typeface="Times New Roman" panose="02020603050405020304" pitchFamily="18" charset="0"/>
                <a:ea typeface="Calibri" panose="020F0502020204030204" pitchFamily="34" charset="0"/>
                <a:cs typeface="Times New Roman" panose="02020603050405020304" pitchFamily="18" charset="0"/>
              </a:rPr>
              <a:t>tuổi</a:t>
            </a:r>
            <a:r>
              <a:rPr lang="en-US" sz="2900" dirty="0">
                <a:latin typeface="Times New Roman" panose="02020603050405020304" pitchFamily="18" charset="0"/>
                <a:ea typeface="Calibri" panose="020F0502020204030204" pitchFamily="34"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715178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6B81F-69A8-414F-AB42-E48D48021BC4}"/>
              </a:ext>
            </a:extLst>
          </p:cNvPr>
          <p:cNvSpPr>
            <a:spLocks noGrp="1"/>
          </p:cNvSpPr>
          <p:nvPr>
            <p:ph type="title"/>
          </p:nvPr>
        </p:nvSpPr>
        <p:spPr>
          <a:xfrm>
            <a:off x="1066800" y="365125"/>
            <a:ext cx="10287000" cy="625475"/>
          </a:xfrm>
        </p:spPr>
        <p:txBody>
          <a:bodyPr>
            <a:normAutofit fontScale="90000"/>
          </a:bodyPr>
          <a:lstStyle/>
          <a:p>
            <a:pPr algn="ctr"/>
            <a:r>
              <a:rPr lang="en-US" sz="2000" b="1" dirty="0">
                <a:solidFill>
                  <a:srgbClr val="0033CC"/>
                </a:solidFill>
                <a:latin typeface="Times New Roman" panose="02020603050405020304" pitchFamily="18" charset="0"/>
                <a:cs typeface="Times New Roman" panose="02020603050405020304" pitchFamily="18" charset="0"/>
              </a:rPr>
              <a:t>H</a:t>
            </a:r>
            <a:r>
              <a:rPr lang="vi-VN" sz="2000" b="1" dirty="0">
                <a:solidFill>
                  <a:srgbClr val="0033CC"/>
                </a:solidFill>
                <a:latin typeface="Times New Roman" panose="02020603050405020304" pitchFamily="18" charset="0"/>
                <a:cs typeface="Times New Roman" panose="02020603050405020304" pitchFamily="18" charset="0"/>
              </a:rPr>
              <a:t>Ư</a:t>
            </a:r>
            <a:r>
              <a:rPr lang="en-US" sz="2000" b="1" dirty="0">
                <a:solidFill>
                  <a:srgbClr val="0033CC"/>
                </a:solidFill>
                <a:latin typeface="Times New Roman" panose="02020603050405020304" pitchFamily="18" charset="0"/>
                <a:cs typeface="Times New Roman" panose="02020603050405020304" pitchFamily="18" charset="0"/>
              </a:rPr>
              <a:t>ỚNG DẪN TÍCH HỢP NỘI DUNG GIÁO DỤC QUYỀN TRẺ EM (QTE) CHO TRẺ MG</a:t>
            </a:r>
            <a:endParaRPr lang="en-US" dirty="0">
              <a:solidFill>
                <a:srgbClr val="0033CC"/>
              </a:solidFill>
            </a:endParaRPr>
          </a:p>
        </p:txBody>
      </p:sp>
      <p:sp>
        <p:nvSpPr>
          <p:cNvPr id="3" name="Content Placeholder 2">
            <a:extLst>
              <a:ext uri="{FF2B5EF4-FFF2-40B4-BE49-F238E27FC236}">
                <a16:creationId xmlns:a16="http://schemas.microsoft.com/office/drawing/2014/main" id="{E4B383D2-B079-4238-B10E-3FB8D8CACD28}"/>
              </a:ext>
            </a:extLst>
          </p:cNvPr>
          <p:cNvSpPr>
            <a:spLocks noGrp="1"/>
          </p:cNvSpPr>
          <p:nvPr>
            <p:ph idx="1"/>
          </p:nvPr>
        </p:nvSpPr>
        <p:spPr>
          <a:xfrm>
            <a:off x="533400" y="990600"/>
            <a:ext cx="11277600" cy="5791200"/>
          </a:xfrm>
        </p:spPr>
        <p:txBody>
          <a:bodyPr>
            <a:normAutofit/>
          </a:bodyPr>
          <a:lstStyle/>
          <a:p>
            <a:pPr indent="0" algn="just">
              <a:lnSpc>
                <a:spcPct val="130000"/>
              </a:lnSpc>
              <a:spcAft>
                <a:spcPts val="0"/>
              </a:spcAft>
              <a:buNone/>
            </a:pPr>
            <a:r>
              <a:rPr lang="en-US" sz="2400" b="1" dirty="0">
                <a:latin typeface="Times New Roman" panose="02020603050405020304" pitchFamily="18" charset="0"/>
                <a:ea typeface="Calibri" panose="020F0502020204030204" pitchFamily="34" charset="0"/>
                <a:cs typeface="Times New Roman" panose="02020603050405020304" pitchFamily="18" charset="0"/>
              </a:rPr>
              <a:t>1.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triển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chương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nhà</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400" b="1" dirty="0">
                <a:latin typeface="Times New Roman" panose="02020603050405020304" pitchFamily="18" charset="0"/>
                <a:ea typeface="Calibri" panose="020F0502020204030204" pitchFamily="34" charset="0"/>
                <a:cs typeface="Times New Roman" panose="02020603050405020304" pitchFamily="18" charset="0"/>
              </a:rPr>
              <a:t> dung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400" b="1" dirty="0">
                <a:latin typeface="Times New Roman" panose="02020603050405020304" pitchFamily="18" charset="0"/>
                <a:ea typeface="Calibri" panose="020F0502020204030204" pitchFamily="34" charset="0"/>
                <a:cs typeface="Times New Roman" panose="02020603050405020304" pitchFamily="18" charset="0"/>
              </a:rPr>
              <a:t> QTE</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30000"/>
              </a:lnSpc>
              <a:spcAft>
                <a:spcPts val="0"/>
              </a:spcAft>
              <a:buNone/>
              <a:tabLst>
                <a:tab pos="180340" algn="l"/>
              </a:tabLst>
            </a:pPr>
            <a:r>
              <a:rPr lang="en-US" sz="2400" b="1" dirty="0">
                <a:latin typeface="Times New Roman" panose="02020603050405020304" pitchFamily="18" charset="0"/>
                <a:ea typeface="Calibri" panose="020F0502020204030204" pitchFamily="34" charset="0"/>
                <a:cs typeface="Times New Roman" panose="02020603050405020304" pitchFamily="18" charset="0"/>
              </a:rPr>
              <a:t>	1.1.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Mục</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đích</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30000"/>
              </a:lnSpc>
              <a:spcAft>
                <a:spcPts val="0"/>
              </a:spcAft>
              <a:buNone/>
              <a:tabLst>
                <a:tab pos="180340" algn="l"/>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400" dirty="0">
                <a:latin typeface="Times New Roman" panose="02020603050405020304" pitchFamily="18" charset="0"/>
                <a:ea typeface="Calibri" panose="020F0502020204030204" pitchFamily="34" charset="0"/>
                <a:cs typeface="Times New Roman" panose="02020603050405020304" pitchFamily="18" charset="0"/>
              </a:rPr>
              <a:t> QTE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đảm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nắm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bổn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400" dirty="0">
                <a:latin typeface="Times New Roman" panose="02020603050405020304" pitchFamily="18" charset="0"/>
                <a:ea typeface="Calibri" panose="020F0502020204030204" pitchFamily="34" charset="0"/>
                <a:cs typeface="Times New Roman" panose="02020603050405020304" pitchFamily="18" charset="0"/>
              </a:rPr>
              <a:t> qua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đảm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mẽ</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hơn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marL="0" indent="0" algn="just">
              <a:lnSpc>
                <a:spcPct val="130000"/>
              </a:lnSpc>
              <a:spcAft>
                <a:spcPts val="0"/>
              </a:spcAft>
              <a:buNone/>
              <a:tabLst>
                <a:tab pos="180340" algn="l"/>
              </a:tabLst>
            </a:pPr>
            <a:r>
              <a:rPr lang="en-US" sz="2400" b="1" dirty="0">
                <a:latin typeface="Times New Roman" panose="02020603050405020304" pitchFamily="18" charset="0"/>
                <a:ea typeface="Calibri" panose="020F0502020204030204" pitchFamily="34" charset="0"/>
                <a:cs typeface="Times New Roman" panose="02020603050405020304" pitchFamily="18" charset="0"/>
              </a:rPr>
              <a:t>	1.2.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400" b="1" dirty="0">
                <a:latin typeface="Times New Roman" panose="02020603050405020304" pitchFamily="18" charset="0"/>
                <a:ea typeface="Calibri" panose="020F0502020204030204" pitchFamily="34" charset="0"/>
                <a:cs typeface="Times New Roman" panose="02020603050405020304" pitchFamily="18" charset="0"/>
              </a:rPr>
              <a:t> dung</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30000"/>
              </a:lnSpc>
              <a:spcAft>
                <a:spcPts val="0"/>
              </a:spcAft>
              <a:buNone/>
              <a:tabLst>
                <a:tab pos="180340" algn="l"/>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400" dirty="0">
                <a:latin typeface="Times New Roman" panose="02020603050405020304" pitchFamily="18" charset="0"/>
                <a:ea typeface="Calibri" panose="020F0502020204030204" pitchFamily="34" charset="0"/>
                <a:cs typeface="Times New Roman" panose="02020603050405020304" pitchFamily="18" charset="0"/>
              </a:rPr>
              <a:t> dung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400" dirty="0">
                <a:latin typeface="Times New Roman" panose="02020603050405020304" pitchFamily="18" charset="0"/>
                <a:ea typeface="Calibri" panose="020F0502020204030204" pitchFamily="34" charset="0"/>
                <a:cs typeface="Times New Roman" panose="02020603050405020304" pitchFamily="18" charset="0"/>
              </a:rPr>
              <a:t> QTE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tố</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Chương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mục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tiêu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400" dirty="0">
                <a:latin typeface="Times New Roman" panose="02020603050405020304" pitchFamily="18" charset="0"/>
                <a:ea typeface="Calibri" panose="020F0502020204030204" pitchFamily="34" charset="0"/>
                <a:cs typeface="Times New Roman" panose="02020603050405020304" pitchFamily="18" charset="0"/>
              </a:rPr>
              <a:t> dung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đợi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tổ</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3299885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A2CE2-1ED2-45C7-93C1-AB704B98A2D2}"/>
              </a:ext>
            </a:extLst>
          </p:cNvPr>
          <p:cNvSpPr>
            <a:spLocks noGrp="1"/>
          </p:cNvSpPr>
          <p:nvPr>
            <p:ph type="title"/>
          </p:nvPr>
        </p:nvSpPr>
        <p:spPr>
          <a:xfrm>
            <a:off x="1066800" y="365125"/>
            <a:ext cx="10287000" cy="473075"/>
          </a:xfrm>
        </p:spPr>
        <p:txBody>
          <a:bodyPr/>
          <a:lstStyle/>
          <a:p>
            <a:pPr algn="ctr"/>
            <a:r>
              <a:rPr lang="en-US" sz="1800" b="1" dirty="0">
                <a:solidFill>
                  <a:srgbClr val="0000FF"/>
                </a:solidFill>
                <a:latin typeface="Times New Roman" panose="02020603050405020304" pitchFamily="18" charset="0"/>
                <a:cs typeface="Times New Roman" panose="02020603050405020304" pitchFamily="18" charset="0"/>
              </a:rPr>
              <a:t>H</a:t>
            </a:r>
            <a:r>
              <a:rPr lang="vi-VN" sz="1800" b="1" dirty="0">
                <a:solidFill>
                  <a:srgbClr val="0000FF"/>
                </a:solidFill>
                <a:cs typeface="Times New Roman" panose="02020603050405020304" pitchFamily="18" charset="0"/>
              </a:rPr>
              <a:t>Ư</a:t>
            </a:r>
            <a:r>
              <a:rPr lang="en-US" sz="1800" b="1" dirty="0">
                <a:solidFill>
                  <a:srgbClr val="0000FF"/>
                </a:solidFill>
                <a:latin typeface="Times New Roman" panose="02020603050405020304" pitchFamily="18" charset="0"/>
                <a:cs typeface="Times New Roman" panose="02020603050405020304" pitchFamily="18" charset="0"/>
              </a:rPr>
              <a:t>ỚNG DẪN TÍCH HỢP NỘI DUNG GIÁO DỤC QUYỀN TRẺ EM (QTE) CHO TRẺ MG</a:t>
            </a:r>
            <a:endParaRPr lang="en-US" dirty="0">
              <a:solidFill>
                <a:srgbClr val="0000FF"/>
              </a:solidFill>
            </a:endParaRPr>
          </a:p>
        </p:txBody>
      </p:sp>
      <p:sp>
        <p:nvSpPr>
          <p:cNvPr id="3" name="Content Placeholder 2">
            <a:extLst>
              <a:ext uri="{FF2B5EF4-FFF2-40B4-BE49-F238E27FC236}">
                <a16:creationId xmlns:a16="http://schemas.microsoft.com/office/drawing/2014/main" id="{304C7B8B-195A-4292-96C4-1425E0462DAE}"/>
              </a:ext>
            </a:extLst>
          </p:cNvPr>
          <p:cNvSpPr>
            <a:spLocks noGrp="1"/>
          </p:cNvSpPr>
          <p:nvPr>
            <p:ph idx="1"/>
          </p:nvPr>
        </p:nvSpPr>
        <p:spPr>
          <a:xfrm>
            <a:off x="609600" y="990600"/>
            <a:ext cx="11277600" cy="5715000"/>
          </a:xfrm>
        </p:spPr>
        <p:txBody>
          <a:bodyPr>
            <a:normAutofit fontScale="92500" lnSpcReduction="10000"/>
          </a:bodyPr>
          <a:lstStyle/>
          <a:p>
            <a:pPr algn="just">
              <a:lnSpc>
                <a:spcPct val="130000"/>
              </a:lnSpc>
              <a:spcAft>
                <a:spcPts val="0"/>
              </a:spcAft>
              <a:tabLst>
                <a:tab pos="180340" algn="l"/>
              </a:tabLst>
            </a:pPr>
            <a:r>
              <a:rPr lang="en-US" sz="2200" b="1" dirty="0">
                <a:latin typeface="Times New Roman" panose="02020603050405020304" pitchFamily="18" charset="0"/>
                <a:ea typeface="Calibri" panose="020F0502020204030204" pitchFamily="34" charset="0"/>
                <a:cs typeface="Times New Roman" panose="02020603050405020304" pitchFamily="18" charset="0"/>
              </a:rPr>
              <a:t>1.3.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tiến</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hành</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30000"/>
              </a:lnSpc>
              <a:spcAft>
                <a:spcPts val="0"/>
              </a:spcAft>
              <a:buFont typeface="Times New Roman" panose="02020603050405020304" pitchFamily="18" charset="0"/>
              <a:buChar char="-"/>
            </a:pPr>
            <a:r>
              <a:rPr lang="en-US" sz="2200" dirty="0" err="1">
                <a:latin typeface="Times New Roman" panose="02020603050405020304" pitchFamily="18" charset="0"/>
                <a:ea typeface="Calibri" panose="020F0502020204030204" pitchFamily="34" charset="0"/>
                <a:cs typeface="Times New Roman" panose="02020603050405020304" pitchFamily="18" charset="0"/>
              </a:rPr>
              <a:t>Chương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200" dirty="0">
                <a:latin typeface="Times New Roman" panose="02020603050405020304" pitchFamily="18" charset="0"/>
                <a:ea typeface="Calibri" panose="020F0502020204030204" pitchFamily="34" charset="0"/>
                <a:cs typeface="Times New Roman" panose="02020603050405020304" pitchFamily="18" charset="0"/>
              </a:rPr>
              <a:t> GDMN </a:t>
            </a:r>
            <a:r>
              <a:rPr lang="en-US" sz="22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chương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khung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quốc</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chủ</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triển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chương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chương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phù</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cơ</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sở</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vi-VN" sz="2200" dirty="0">
                <a:latin typeface="Times New Roman" panose="02020603050405020304" pitchFamily="18" charset="0"/>
                <a:ea typeface="Calibri" panose="020F0502020204030204" pitchFamily="34" charset="0"/>
                <a:cs typeface="Times New Roman" panose="02020603050405020304" pitchFamily="18" charset="0"/>
              </a:rPr>
              <a:t>Khi </a:t>
            </a:r>
            <a:r>
              <a:rPr lang="en-US" sz="220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triển</a:t>
            </a:r>
            <a:r>
              <a:rPr lang="vi-VN" sz="2200" dirty="0">
                <a:latin typeface="Times New Roman" panose="02020603050405020304" pitchFamily="18" charset="0"/>
                <a:ea typeface="Calibri" panose="020F0502020204030204" pitchFamily="34" charset="0"/>
                <a:cs typeface="Times New Roman" panose="02020603050405020304" pitchFamily="18" charset="0"/>
              </a:rPr>
              <a:t> chương trình giáo dục</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r>
              <a:rPr lang="vi-VN" sz="2200" dirty="0">
                <a:latin typeface="Times New Roman" panose="02020603050405020304" pitchFamily="18" charset="0"/>
                <a:ea typeface="Calibri" panose="020F0502020204030204" pitchFamily="34" charset="0"/>
                <a:cs typeface="Times New Roman" panose="02020603050405020304" pitchFamily="18" charset="0"/>
              </a:rPr>
              <a:t> cần </a:t>
            </a:r>
            <a:r>
              <a:rPr lang="en-US" sz="2200" dirty="0" err="1">
                <a:latin typeface="Times New Roman" panose="02020603050405020304" pitchFamily="18" charset="0"/>
                <a:ea typeface="Calibri" panose="020F0502020204030204" pitchFamily="34" charset="0"/>
                <a:cs typeface="Times New Roman" panose="02020603050405020304" pitchFamily="18" charset="0"/>
              </a:rPr>
              <a:t>dựa</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trên</a:t>
            </a:r>
            <a:r>
              <a:rPr lang="vi-VN" sz="2200" dirty="0">
                <a:latin typeface="Times New Roman" panose="02020603050405020304" pitchFamily="18" charset="0"/>
                <a:ea typeface="Calibri" panose="020F0502020204030204" pitchFamily="34" charset="0"/>
                <a:cs typeface="Times New Roman" panose="02020603050405020304" pitchFamily="18" charset="0"/>
              </a:rPr>
              <a:t> một số quan điểm, nguyên tắc, phương pháp nhấn mạnh đến QCN như: chương trình phải </a:t>
            </a:r>
            <a:r>
              <a:rPr lang="en-US" sz="2200" dirty="0" err="1">
                <a:latin typeface="Times New Roman" panose="02020603050405020304" pitchFamily="18" charset="0"/>
                <a:ea typeface="Calibri" panose="020F0502020204030204" pitchFamily="34" charset="0"/>
                <a:cs typeface="Times New Roman" panose="02020603050405020304" pitchFamily="18" charset="0"/>
              </a:rPr>
              <a:t>bảo</a:t>
            </a:r>
            <a:r>
              <a:rPr lang="vi-VN" sz="2200" dirty="0">
                <a:latin typeface="Times New Roman" panose="02020603050405020304" pitchFamily="18" charset="0"/>
                <a:ea typeface="Calibri" panose="020F0502020204030204" pitchFamily="34" charset="0"/>
                <a:cs typeface="Times New Roman" panose="02020603050405020304" pitchFamily="18" charset="0"/>
              </a:rPr>
              <a:t> đảm sự đa dạng (không có sự phân biệt đối xử về văn hoá, dân tộc, ngôn ngữ, hoàn cảnh gia đình, địa vị xã hội…) và sự hoà nhập của trẻ (nhấn mạnh đến sự khác biệt của mỗi cá nhân).</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30000"/>
              </a:lnSpc>
              <a:spcAft>
                <a:spcPts val="0"/>
              </a:spcAft>
              <a:buFont typeface="Times New Roman" panose="02020603050405020304" pitchFamily="18" charset="0"/>
              <a:buChar char="-"/>
            </a:pPr>
            <a:r>
              <a:rPr lang="en-US" sz="22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quá</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triển</a:t>
            </a:r>
            <a:r>
              <a:rPr lang="vi-VN" sz="2200" dirty="0">
                <a:latin typeface="Times New Roman" panose="02020603050405020304" pitchFamily="18" charset="0"/>
                <a:ea typeface="Calibri" panose="020F0502020204030204" pitchFamily="34" charset="0"/>
                <a:cs typeface="Times New Roman" panose="02020603050405020304" pitchFamily="18" charset="0"/>
              </a:rPr>
              <a:t> chương trình giáo dục</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cơ</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sở</a:t>
            </a:r>
            <a:r>
              <a:rPr lang="en-US" sz="2200" dirty="0">
                <a:latin typeface="Times New Roman" panose="02020603050405020304" pitchFamily="18" charset="0"/>
                <a:ea typeface="Calibri" panose="020F0502020204030204" pitchFamily="34" charset="0"/>
                <a:cs typeface="Times New Roman" panose="02020603050405020304" pitchFamily="18" charset="0"/>
              </a:rPr>
              <a:t> GDMN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xác</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cụ</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hơn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nữa</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mục</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tiêu</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tầm</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nhìn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sứ</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mệnh</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200" dirty="0">
                <a:latin typeface="Times New Roman" panose="02020603050405020304" pitchFamily="18" charset="0"/>
                <a:ea typeface="Calibri" panose="020F0502020204030204" pitchFamily="34" charset="0"/>
                <a:cs typeface="Times New Roman" panose="02020603050405020304" pitchFamily="18" charset="0"/>
              </a:rPr>
              <a:t> dung </a:t>
            </a:r>
            <a:r>
              <a:rPr lang="en-US" sz="22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mong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đợi</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Chương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200" dirty="0">
                <a:latin typeface="Times New Roman" panose="02020603050405020304" pitchFamily="18" charset="0"/>
                <a:ea typeface="Calibri" panose="020F0502020204030204" pitchFamily="34" charset="0"/>
                <a:cs typeface="Times New Roman" panose="02020603050405020304" pitchFamily="18" charset="0"/>
              </a:rPr>
              <a:t> GDMN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lồng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ghép</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mục</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tiêu</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200" dirty="0">
                <a:latin typeface="Times New Roman" panose="02020603050405020304" pitchFamily="18" charset="0"/>
                <a:ea typeface="Calibri" panose="020F0502020204030204" pitchFamily="34" charset="0"/>
                <a:cs typeface="Times New Roman" panose="02020603050405020304" pitchFamily="18" charset="0"/>
              </a:rPr>
              <a:t> QTE,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trị</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đảm</a:t>
            </a:r>
            <a:r>
              <a:rPr lang="en-US" sz="2200" dirty="0">
                <a:latin typeface="Times New Roman" panose="02020603050405020304" pitchFamily="18" charset="0"/>
                <a:ea typeface="Calibri" panose="020F0502020204030204" pitchFamily="34" charset="0"/>
                <a:cs typeface="Times New Roman" panose="02020603050405020304" pitchFamily="18" charset="0"/>
              </a:rPr>
              <a:t> QTE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thi</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phù</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mục</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tiêu</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200" dirty="0">
                <a:latin typeface="Times New Roman" panose="02020603050405020304" pitchFamily="18" charset="0"/>
                <a:ea typeface="Calibri" panose="020F0502020204030204" pitchFamily="34" charset="0"/>
                <a:cs typeface="Times New Roman" panose="02020603050405020304" pitchFamily="18" charset="0"/>
              </a:rPr>
              <a:t> QTE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mong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đợi</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r>
              <a:rPr lang="en-US" sz="2200" dirty="0" err="1">
                <a:latin typeface="Times New Roman" panose="02020603050405020304" pitchFamily="18" charset="0"/>
                <a:ea typeface="Calibri" panose="020F0502020204030204" pitchFamily="34" charset="0"/>
                <a:cs typeface="Times New Roman" panose="02020603050405020304" pitchFamily="18" charset="0"/>
              </a:rPr>
              <a:t>khía</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cạnh</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200" dirty="0">
                <a:latin typeface="Times New Roman" panose="02020603050405020304" pitchFamily="18" charset="0"/>
                <a:ea typeface="Calibri" panose="020F0502020204030204" pitchFamily="34" charset="0"/>
                <a:cs typeface="Times New Roman" panose="02020603050405020304" pitchFamily="18" charset="0"/>
              </a:rPr>
              <a:t> dung </a:t>
            </a:r>
            <a:r>
              <a:rPr lang="en-US" sz="22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200" dirty="0">
                <a:latin typeface="Times New Roman" panose="02020603050405020304" pitchFamily="18" charset="0"/>
                <a:ea typeface="Calibri" panose="020F0502020204030204" pitchFamily="34" charset="0"/>
                <a:cs typeface="Times New Roman" panose="02020603050405020304" pitchFamily="18" charset="0"/>
              </a:rPr>
              <a:t> ở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lĩnh</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vực</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Chương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200" dirty="0">
                <a:latin typeface="Times New Roman" panose="02020603050405020304" pitchFamily="18" charset="0"/>
                <a:ea typeface="Calibri" panose="020F0502020204030204" pitchFamily="34" charset="0"/>
                <a:cs typeface="Times New Roman" panose="02020603050405020304" pitchFamily="18" charset="0"/>
              </a:rPr>
              <a:t> GDMN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đề</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cập</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em</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kĩ</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thái</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200" dirty="0">
                <a:latin typeface="Times New Roman" panose="02020603050405020304" pitchFamily="18" charset="0"/>
                <a:ea typeface="Calibri" panose="020F0502020204030204" pitchFamily="34" charset="0"/>
                <a:cs typeface="Times New Roman" panose="02020603050405020304" pitchFamily="18" charset="0"/>
              </a:rPr>
              <a:t> QTE;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tôn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1971027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8FFE0-A6BC-4EBB-8B99-C6DC61D374A5}"/>
              </a:ext>
            </a:extLst>
          </p:cNvPr>
          <p:cNvSpPr>
            <a:spLocks noGrp="1"/>
          </p:cNvSpPr>
          <p:nvPr>
            <p:ph type="title"/>
          </p:nvPr>
        </p:nvSpPr>
        <p:spPr>
          <a:xfrm>
            <a:off x="838200" y="365125"/>
            <a:ext cx="10515600" cy="396875"/>
          </a:xfrm>
        </p:spPr>
        <p:txBody>
          <a:bodyPr/>
          <a:lstStyle/>
          <a:p>
            <a:pPr algn="ctr"/>
            <a:r>
              <a:rPr lang="en-US" sz="1800" b="1" dirty="0">
                <a:solidFill>
                  <a:srgbClr val="0033CC"/>
                </a:solidFill>
                <a:latin typeface="Times New Roman" panose="02020603050405020304" pitchFamily="18" charset="0"/>
                <a:cs typeface="Times New Roman" panose="02020603050405020304" pitchFamily="18" charset="0"/>
              </a:rPr>
              <a:t>H</a:t>
            </a:r>
            <a:r>
              <a:rPr lang="vi-VN" sz="1800" b="1" dirty="0">
                <a:solidFill>
                  <a:srgbClr val="0033CC"/>
                </a:solidFill>
                <a:cs typeface="Times New Roman" panose="02020603050405020304" pitchFamily="18" charset="0"/>
              </a:rPr>
              <a:t>Ư</a:t>
            </a:r>
            <a:r>
              <a:rPr lang="en-US" sz="1800" b="1" dirty="0">
                <a:solidFill>
                  <a:srgbClr val="0033CC"/>
                </a:solidFill>
                <a:latin typeface="Times New Roman" panose="02020603050405020304" pitchFamily="18" charset="0"/>
                <a:cs typeface="Times New Roman" panose="02020603050405020304" pitchFamily="18" charset="0"/>
              </a:rPr>
              <a:t>ỚNG DẪN TÍCH HỢP NỘI DUNG GIÁO DỤC QUYỀN TRẺ EM (QTE) CHO TRẺ MG</a:t>
            </a:r>
            <a:endParaRPr lang="en-US" dirty="0">
              <a:solidFill>
                <a:srgbClr val="0033CC"/>
              </a:solidFill>
            </a:endParaRPr>
          </a:p>
        </p:txBody>
      </p:sp>
      <p:sp>
        <p:nvSpPr>
          <p:cNvPr id="3" name="Content Placeholder 2">
            <a:extLst>
              <a:ext uri="{FF2B5EF4-FFF2-40B4-BE49-F238E27FC236}">
                <a16:creationId xmlns:a16="http://schemas.microsoft.com/office/drawing/2014/main" id="{B3108ABF-9154-4E8B-9F67-60A7B550361D}"/>
              </a:ext>
            </a:extLst>
          </p:cNvPr>
          <p:cNvSpPr>
            <a:spLocks noGrp="1"/>
          </p:cNvSpPr>
          <p:nvPr>
            <p:ph idx="1"/>
          </p:nvPr>
        </p:nvSpPr>
        <p:spPr>
          <a:xfrm>
            <a:off x="457200" y="762000"/>
            <a:ext cx="11353800" cy="5867400"/>
          </a:xfrm>
        </p:spPr>
        <p:txBody>
          <a:bodyPr>
            <a:normAutofit fontScale="62500" lnSpcReduction="20000"/>
          </a:bodyPr>
          <a:lstStyle/>
          <a:p>
            <a:pPr algn="just">
              <a:lnSpc>
                <a:spcPct val="130000"/>
              </a:lnSpc>
              <a:spcAft>
                <a:spcPts val="0"/>
              </a:spcAft>
            </a:pPr>
            <a:r>
              <a:rPr lang="en-US" i="1" dirty="0" err="1">
                <a:latin typeface="Times New Roman" panose="02020603050405020304" pitchFamily="18" charset="0"/>
                <a:ea typeface="Calibri" panose="020F0502020204030204" pitchFamily="34" charset="0"/>
                <a:cs typeface="Times New Roman" panose="02020603050405020304" pitchFamily="18" charset="0"/>
              </a:rPr>
              <a:t>Ví</a:t>
            </a:r>
            <a:r>
              <a:rPr lang="en-US" i="1" dirty="0">
                <a:latin typeface="Times New Roman" panose="02020603050405020304" pitchFamily="18" charset="0"/>
                <a:ea typeface="Calibri" panose="020F0502020204030204" pitchFamily="34" charset="0"/>
                <a:cs typeface="Times New Roman" panose="02020603050405020304" pitchFamily="18" charset="0"/>
              </a:rPr>
              <a:t> </a:t>
            </a:r>
            <a:r>
              <a:rPr lang="en-US" i="1" dirty="0" err="1">
                <a:latin typeface="Times New Roman" panose="02020603050405020304" pitchFamily="18" charset="0"/>
                <a:ea typeface="Calibri" panose="020F0502020204030204" pitchFamily="34" charset="0"/>
                <a:cs typeface="Times New Roman" panose="02020603050405020304" pitchFamily="18" charset="0"/>
              </a:rPr>
              <a:t>dụ</a:t>
            </a:r>
            <a:r>
              <a:rPr lang="en-US" i="1" dirty="0">
                <a:latin typeface="Times New Roman" panose="02020603050405020304" pitchFamily="18" charset="0"/>
                <a:ea typeface="Calibri" panose="020F0502020204030204" pitchFamily="34" charset="0"/>
                <a:cs typeface="Times New Roman" panose="02020603050405020304" pitchFamily="18" charset="0"/>
              </a:rPr>
              <a:t> </a:t>
            </a:r>
            <a:r>
              <a:rPr lang="en-US" i="1" dirty="0" err="1">
                <a:latin typeface="Times New Roman" panose="02020603050405020304" pitchFamily="18" charset="0"/>
                <a:ea typeface="Calibri" panose="020F0502020204030204" pitchFamily="34" charset="0"/>
                <a:cs typeface="Times New Roman" panose="02020603050405020304" pitchFamily="18" charset="0"/>
              </a:rPr>
              <a:t>gợi</a:t>
            </a:r>
            <a:r>
              <a:rPr lang="en-US" i="1" dirty="0">
                <a:latin typeface="Times New Roman" panose="02020603050405020304" pitchFamily="18" charset="0"/>
                <a:ea typeface="Calibri" panose="020F0502020204030204" pitchFamily="34" charset="0"/>
                <a:cs typeface="Times New Roman" panose="02020603050405020304" pitchFamily="18" charset="0"/>
              </a:rPr>
              <a:t> ý:</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Một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số</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mục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tiêu</a:t>
            </a:r>
            <a:r>
              <a:rPr lang="en-US" dirty="0">
                <a:latin typeface="Times New Roman" panose="02020603050405020304" pitchFamily="18" charset="0"/>
                <a:ea typeface="Calibri" panose="020F0502020204030204" pitchFamily="34" charset="0"/>
                <a:cs typeface="Times New Roman" panose="02020603050405020304" pitchFamily="18" charset="0"/>
              </a:rPr>
              <a:t> GD </a:t>
            </a:r>
            <a:r>
              <a:rPr lang="en-US" dirty="0" err="1">
                <a:latin typeface="Times New Roman" panose="02020603050405020304" pitchFamily="18" charset="0"/>
                <a:ea typeface="Calibri" panose="020F0502020204030204" pitchFamily="34" charset="0"/>
                <a:cs typeface="Times New Roman" panose="02020603050405020304" pitchFamily="18" charset="0"/>
              </a:rPr>
              <a:t>sau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đây</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liên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quan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đến</a:t>
            </a:r>
            <a:r>
              <a:rPr lang="en-US" dirty="0">
                <a:latin typeface="Times New Roman" panose="02020603050405020304" pitchFamily="18" charset="0"/>
                <a:ea typeface="Calibri" panose="020F0502020204030204" pitchFamily="34" charset="0"/>
                <a:cs typeface="Times New Roman" panose="02020603050405020304" pitchFamily="18" charset="0"/>
              </a:rPr>
              <a:t> QCN </a:t>
            </a:r>
            <a:r>
              <a:rPr lang="en-US" dirty="0" err="1">
                <a:latin typeface="Times New Roman" panose="02020603050405020304" pitchFamily="18" charset="0"/>
                <a:ea typeface="Calibri" panose="020F0502020204030204" pitchFamily="34" charset="0"/>
                <a:cs typeface="Times New Roman" panose="02020603050405020304" pitchFamily="18" charset="0"/>
              </a:rPr>
              <a:t>có</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xem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xét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lồng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ghép</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một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cách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phù</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hợp</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nội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hàm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của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nó</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khi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xác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định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mục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tiêu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nội</a:t>
            </a:r>
            <a:r>
              <a:rPr lang="en-US" dirty="0">
                <a:latin typeface="Times New Roman" panose="02020603050405020304" pitchFamily="18" charset="0"/>
                <a:ea typeface="Calibri" panose="020F0502020204030204" pitchFamily="34" charset="0"/>
                <a:cs typeface="Times New Roman" panose="02020603050405020304" pitchFamily="18" charset="0"/>
              </a:rPr>
              <a:t> dung, </a:t>
            </a:r>
            <a:r>
              <a:rPr lang="en-US" dirty="0" err="1">
                <a:latin typeface="Times New Roman" panose="02020603050405020304" pitchFamily="18" charset="0"/>
                <a:ea typeface="Calibri" panose="020F0502020204030204" pitchFamily="34" charset="0"/>
                <a:cs typeface="Times New Roman" panose="02020603050405020304" pitchFamily="18" charset="0"/>
              </a:rPr>
              <a:t>kết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quả</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mong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đợi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trong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chương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trình</a:t>
            </a:r>
            <a:r>
              <a:rPr lang="en-US" dirty="0">
                <a:latin typeface="Times New Roman" panose="02020603050405020304" pitchFamily="18" charset="0"/>
                <a:ea typeface="Calibri" panose="020F0502020204030204" pitchFamily="34" charset="0"/>
                <a:cs typeface="Times New Roman" panose="02020603050405020304" pitchFamily="18" charset="0"/>
              </a:rPr>
              <a:t> GDMN </a:t>
            </a:r>
            <a:r>
              <a:rPr lang="en-US" dirty="0" err="1">
                <a:latin typeface="Times New Roman" panose="02020603050405020304" pitchFamily="18" charset="0"/>
                <a:ea typeface="Calibri" panose="020F0502020204030204" pitchFamily="34" charset="0"/>
                <a:cs typeface="Times New Roman" panose="02020603050405020304" pitchFamily="18" charset="0"/>
              </a:rPr>
              <a:t>của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nhà</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30000"/>
              </a:lnSpc>
              <a:spcAft>
                <a:spcPts val="0"/>
              </a:spcAft>
            </a:pPr>
            <a:r>
              <a:rPr lang="en-US"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mầm</a:t>
            </a:r>
            <a:r>
              <a:rPr lang="en-US" dirty="0">
                <a:latin typeface="Times New Roman" panose="02020603050405020304" pitchFamily="18" charset="0"/>
                <a:ea typeface="Calibri" panose="020F0502020204030204" pitchFamily="34" charset="0"/>
                <a:cs typeface="Times New Roman" panose="02020603050405020304" pitchFamily="18" charset="0"/>
              </a:rPr>
              <a:t> non </a:t>
            </a:r>
            <a:r>
              <a:rPr lang="en-US" dirty="0" err="1">
                <a:latin typeface="Times New Roman" panose="02020603050405020304" pitchFamily="18" charset="0"/>
                <a:ea typeface="Calibri" panose="020F0502020204030204" pitchFamily="34" charset="0"/>
                <a:cs typeface="Times New Roman" panose="02020603050405020304" pitchFamily="18" charset="0"/>
              </a:rPr>
              <a:t>phải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trở</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thành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một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môi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dirty="0">
                <a:latin typeface="Times New Roman" panose="02020603050405020304" pitchFamily="18" charset="0"/>
                <a:ea typeface="Calibri" panose="020F0502020204030204" pitchFamily="34" charset="0"/>
                <a:cs typeface="Times New Roman" panose="02020603050405020304" pitchFamily="18" charset="0"/>
              </a:rPr>
              <a:t> an </a:t>
            </a:r>
            <a:r>
              <a:rPr lang="en-US" dirty="0" err="1">
                <a:latin typeface="Times New Roman" panose="02020603050405020304" pitchFamily="18" charset="0"/>
                <a:ea typeface="Calibri" panose="020F0502020204030204" pitchFamily="34" charset="0"/>
                <a:cs typeface="Times New Roman" panose="02020603050405020304" pitchFamily="18" charset="0"/>
              </a:rPr>
              <a:t>toàn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lành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mạnh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thân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thiện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và</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tạo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cơ</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hội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cho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mọi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trẻ</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marL="457200" algn="just">
              <a:lnSpc>
                <a:spcPct val="130000"/>
              </a:lnSpc>
              <a:spcAft>
                <a:spcPts val="0"/>
              </a:spcAft>
            </a:pP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các</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pc="-20" dirty="0">
                <a:latin typeface="Times New Roman" panose="02020603050405020304" pitchFamily="18" charset="0"/>
                <a:ea typeface="Calibri" panose="020F0502020204030204" pitchFamily="34" charset="0"/>
                <a:cs typeface="Times New Roman" panose="02020603050405020304" pitchFamily="18" charset="0"/>
              </a:rPr>
              <a: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nghĩa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vụ</a:t>
            </a: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en-US" dirty="0" err="1">
                <a:latin typeface="Times New Roman" panose="02020603050405020304" pitchFamily="18" charset="0"/>
                <a:ea typeface="Calibri" panose="020F0502020204030204" pitchFamily="34" charset="0"/>
                <a:cs typeface="Times New Roman" panose="02020603050405020304" pitchFamily="18" charset="0"/>
              </a:rPr>
              <a:t>bổn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phận</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của</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bản</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thân</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và</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khác</a:t>
            </a:r>
            <a:r>
              <a:rPr lang="en-US" spc="-20" dirty="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30000"/>
              </a:lnSpc>
              <a:spcAft>
                <a:spcPts val="0"/>
              </a:spcAft>
            </a:pP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xử</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công</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và</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bình</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đẳng</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tạo</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cơ</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hội</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để</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phát</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triển</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lớn</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lắng</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nghe</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các</a:t>
            </a:r>
            <a:r>
              <a:rPr lang="en-US" spc="-20" dirty="0">
                <a:latin typeface="Times New Roman" panose="02020603050405020304" pitchFamily="18" charset="0"/>
                <a:ea typeface="Calibri" panose="020F0502020204030204" pitchFamily="34" charset="0"/>
                <a:cs typeface="Times New Roman" panose="02020603050405020304" pitchFamily="18" charset="0"/>
              </a:rPr>
              <a:t> ý </a:t>
            </a:r>
            <a:r>
              <a:rPr lang="en-US" spc="-2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pc="-20" dirty="0">
                <a:latin typeface="Times New Roman" panose="02020603050405020304" pitchFamily="18" charset="0"/>
                <a:ea typeface="Calibri" panose="020F0502020204030204" pitchFamily="34" charset="0"/>
                <a:cs typeface="Times New Roman" panose="02020603050405020304" pitchFamily="18" charset="0"/>
              </a:rPr>
              <a:t>/</a:t>
            </a:r>
            <a:r>
              <a:rPr lang="en-US" spc="-20" dirty="0" err="1">
                <a:latin typeface="Times New Roman" panose="02020603050405020304" pitchFamily="18" charset="0"/>
                <a:ea typeface="Calibri" panose="020F0502020204030204" pitchFamily="34" charset="0"/>
                <a:cs typeface="Times New Roman" panose="02020603050405020304" pitchFamily="18" charset="0"/>
              </a:rPr>
              <a:t>mong</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muốn</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và</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thi</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nó</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một</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cách</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phù</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hợp</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trong</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tiễn</a:t>
            </a:r>
            <a:r>
              <a:rPr lang="en-US" spc="-20" dirty="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30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Tôn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trọng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hiểu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về</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giá</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trị</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bình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đẳng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của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tất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cả</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mọi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và</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các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quyền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mà</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mọi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trẻ</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em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đều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hưởng</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marL="457200" algn="just">
              <a:lnSpc>
                <a:spcPct val="130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Cởi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mở</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tôn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trọng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đoàn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kết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và</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trách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nhiệm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với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bản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thân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với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khác</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30000"/>
              </a:lnSpc>
              <a:spcAft>
                <a:spcPts val="0"/>
              </a:spcAft>
              <a:tabLst>
                <a:tab pos="18034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Chấp</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nhận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sự</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khác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biệt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bày</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tỏ</a:t>
            </a:r>
            <a:r>
              <a:rPr lang="en-US" dirty="0">
                <a:latin typeface="Times New Roman" panose="02020603050405020304" pitchFamily="18" charset="0"/>
                <a:ea typeface="Calibri" panose="020F0502020204030204" pitchFamily="34" charset="0"/>
                <a:cs typeface="Times New Roman" panose="02020603050405020304" pitchFamily="18" charset="0"/>
              </a:rPr>
              <a:t> ý </a:t>
            </a:r>
            <a:r>
              <a:rPr lang="en-US" dirty="0" err="1">
                <a:latin typeface="Times New Roman" panose="02020603050405020304" pitchFamily="18" charset="0"/>
                <a:ea typeface="Calibri" panose="020F0502020204030204" pitchFamily="34" charset="0"/>
                <a:cs typeface="Times New Roman" panose="02020603050405020304" pitchFamily="18" charset="0"/>
              </a:rPr>
              <a:t>kiến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quan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điểm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của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riêng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mình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và</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sẵn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sàng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lắng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nghe</a:t>
            </a:r>
            <a:r>
              <a:rPr lang="en-US" dirty="0">
                <a:latin typeface="Times New Roman" panose="02020603050405020304" pitchFamily="18" charset="0"/>
                <a:ea typeface="Calibri" panose="020F0502020204030204" pitchFamily="34" charset="0"/>
                <a:cs typeface="Times New Roman" panose="02020603050405020304" pitchFamily="18" charset="0"/>
              </a:rPr>
              <a:t> ý </a:t>
            </a:r>
            <a:r>
              <a:rPr lang="en-US" dirty="0" err="1">
                <a:latin typeface="Times New Roman" panose="02020603050405020304" pitchFamily="18" charset="0"/>
                <a:ea typeface="Calibri" panose="020F0502020204030204" pitchFamily="34" charset="0"/>
                <a:cs typeface="Times New Roman" panose="02020603050405020304" pitchFamily="18" charset="0"/>
              </a:rPr>
              <a:t>kiến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của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khác</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30000"/>
              </a:lnSpc>
              <a:spcAft>
                <a:spcPts val="0"/>
              </a:spcAft>
              <a:tabLst>
                <a:tab pos="18034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Trẻ</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có</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cơ</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hội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trình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bày</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trình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diễn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giới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thiệu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những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nét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văn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hóa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của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gia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đình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dân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tộc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của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trẻ</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với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các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bạn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các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món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ăn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bài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hát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làn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điệu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dân</a:t>
            </a:r>
            <a:r>
              <a:rPr lang="en-US" dirty="0">
                <a:latin typeface="Times New Roman" panose="02020603050405020304" pitchFamily="18" charset="0"/>
                <a:ea typeface="Calibri" panose="020F0502020204030204" pitchFamily="34" charset="0"/>
                <a:cs typeface="Times New Roman" panose="02020603050405020304" pitchFamily="18" charset="0"/>
              </a:rPr>
              <a:t> ca, </a:t>
            </a:r>
            <a:r>
              <a:rPr lang="en-US" dirty="0" err="1">
                <a:latin typeface="Times New Roman" panose="02020603050405020304" pitchFamily="18" charset="0"/>
                <a:ea typeface="Calibri" panose="020F0502020204030204" pitchFamily="34" charset="0"/>
                <a:cs typeface="Times New Roman" panose="02020603050405020304" pitchFamily="18" charset="0"/>
              </a:rPr>
              <a:t>trang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phục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trờ</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chơi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ngày</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lễ</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30000"/>
              </a:lnSpc>
              <a:spcAft>
                <a:spcPts val="0"/>
              </a:spcAft>
              <a:tabLst>
                <a:tab pos="18034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Tạo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cơ</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hội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cho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trẻ</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thực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hiện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quyền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tham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gia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trong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lựa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chọn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chủ</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đề</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trong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kế</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hoạch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giáo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dục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các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hoạt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động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chung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của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lớp</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của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Nhà</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và</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giáo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viên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xây</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dựng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kế</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hoạch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và</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lựa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chọn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các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hoạt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động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ngày</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lễ</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hội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các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hoạt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động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trải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nghiệm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đảm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bảo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cơ</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hội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tham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gia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của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tất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cả</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trẻ</a:t>
            </a:r>
            <a:r>
              <a:rPr lang="en-US" dirty="0">
                <a:latin typeface="Times New Roman" panose="02020603050405020304" pitchFamily="18" charset="0"/>
                <a:ea typeface="Calibri" panose="020F0502020204030204" pitchFamily="34" charset="0"/>
                <a:cs typeface="Times New Roman" panose="02020603050405020304" pitchFamily="18" charset="0"/>
              </a:rPr>
              <a:t>, bao </a:t>
            </a:r>
            <a:r>
              <a:rPr lang="en-US" dirty="0" err="1">
                <a:latin typeface="Times New Roman" panose="02020603050405020304" pitchFamily="18" charset="0"/>
                <a:ea typeface="Calibri" panose="020F0502020204030204" pitchFamily="34" charset="0"/>
                <a:cs typeface="Times New Roman" panose="02020603050405020304" pitchFamily="18" charset="0"/>
              </a:rPr>
              <a:t>gồm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cả</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những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trẻ</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không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có</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năng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khiếu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khả</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năng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nổi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trội</a:t>
            </a: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en-US" dirty="0" err="1">
                <a:latin typeface="Times New Roman" panose="02020603050405020304" pitchFamily="18" charset="0"/>
                <a:ea typeface="Calibri" panose="020F0502020204030204" pitchFamily="34" charset="0"/>
                <a:cs typeface="Times New Roman" panose="02020603050405020304" pitchFamily="18" charset="0"/>
              </a:rPr>
              <a:t>để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đảm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bảo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mọi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trẻ</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đều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tham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gia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các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buổi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biểu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diễn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các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hoạt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động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vui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chơi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lễ</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hội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của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lớp</a:t>
            </a:r>
            <a:r>
              <a:rPr lang="en-US" dirty="0">
                <a:latin typeface="Times New Roman" panose="02020603050405020304" pitchFamily="18" charset="0"/>
                <a:ea typeface="Calibri" panose="020F0502020204030204" pitchFamily="34"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1358820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12125-2168-4C72-8035-3A7F921085C3}"/>
              </a:ext>
            </a:extLst>
          </p:cNvPr>
          <p:cNvSpPr>
            <a:spLocks noGrp="1"/>
          </p:cNvSpPr>
          <p:nvPr>
            <p:ph type="title"/>
          </p:nvPr>
        </p:nvSpPr>
        <p:spPr>
          <a:xfrm>
            <a:off x="990600" y="365125"/>
            <a:ext cx="10363200" cy="473075"/>
          </a:xfrm>
        </p:spPr>
        <p:txBody>
          <a:bodyPr/>
          <a:lstStyle/>
          <a:p>
            <a:pPr algn="ctr"/>
            <a:r>
              <a:rPr lang="en-US" sz="1800" b="1" dirty="0">
                <a:solidFill>
                  <a:srgbClr val="0000FF"/>
                </a:solidFill>
                <a:latin typeface="Times New Roman" panose="02020603050405020304" pitchFamily="18" charset="0"/>
                <a:cs typeface="Times New Roman" panose="02020603050405020304" pitchFamily="18" charset="0"/>
              </a:rPr>
              <a:t>H</a:t>
            </a:r>
            <a:r>
              <a:rPr lang="vi-VN" sz="1800" b="1" dirty="0">
                <a:solidFill>
                  <a:srgbClr val="0000FF"/>
                </a:solidFill>
                <a:cs typeface="Times New Roman" panose="02020603050405020304" pitchFamily="18" charset="0"/>
              </a:rPr>
              <a:t>Ư</a:t>
            </a:r>
            <a:r>
              <a:rPr lang="en-US" sz="1800" b="1" dirty="0">
                <a:solidFill>
                  <a:srgbClr val="0000FF"/>
                </a:solidFill>
                <a:latin typeface="Times New Roman" panose="02020603050405020304" pitchFamily="18" charset="0"/>
                <a:cs typeface="Times New Roman" panose="02020603050405020304" pitchFamily="18" charset="0"/>
              </a:rPr>
              <a:t>ỚNG DẪN TÍCH HỢP NỘI DUNG GIÁO DỤC QUYỀN TRẺ EM (QTE) CHO TRẺ MG</a:t>
            </a:r>
            <a:endParaRPr lang="en-US" dirty="0">
              <a:solidFill>
                <a:srgbClr val="0000FF"/>
              </a:solidFill>
            </a:endParaRPr>
          </a:p>
        </p:txBody>
      </p:sp>
      <p:sp>
        <p:nvSpPr>
          <p:cNvPr id="3" name="Content Placeholder 2">
            <a:extLst>
              <a:ext uri="{FF2B5EF4-FFF2-40B4-BE49-F238E27FC236}">
                <a16:creationId xmlns:a16="http://schemas.microsoft.com/office/drawing/2014/main" id="{BEA87830-20FD-4B95-BB95-430B72E11F63}"/>
              </a:ext>
            </a:extLst>
          </p:cNvPr>
          <p:cNvSpPr>
            <a:spLocks noGrp="1"/>
          </p:cNvSpPr>
          <p:nvPr>
            <p:ph idx="1"/>
          </p:nvPr>
        </p:nvSpPr>
        <p:spPr>
          <a:xfrm>
            <a:off x="457200" y="990600"/>
            <a:ext cx="11353800" cy="5638800"/>
          </a:xfrm>
        </p:spPr>
        <p:txBody>
          <a:bodyPr/>
          <a:lstStyle/>
          <a:p>
            <a:pPr marL="457200" indent="0" algn="just">
              <a:lnSpc>
                <a:spcPct val="130000"/>
              </a:lnSpc>
              <a:spcAft>
                <a:spcPts val="0"/>
              </a:spcAft>
              <a:buNone/>
            </a:pPr>
            <a:r>
              <a:rPr lang="en-US" sz="2400" b="1" dirty="0">
                <a:latin typeface="Times New Roman" panose="02020603050405020304" pitchFamily="18" charset="0"/>
                <a:ea typeface="Calibri" panose="020F0502020204030204" pitchFamily="34" charset="0"/>
                <a:cs typeface="Times New Roman" panose="02020603050405020304" pitchFamily="18" charset="0"/>
              </a:rPr>
              <a:t> T</a:t>
            </a:r>
            <a:r>
              <a:rPr lang="vi-VN" sz="2400" b="1" dirty="0">
                <a:latin typeface="Times New Roman" panose="02020603050405020304" pitchFamily="18" charset="0"/>
                <a:ea typeface="Calibri" panose="020F0502020204030204" pitchFamily="34" charset="0"/>
                <a:cs typeface="Times New Roman" panose="02020603050405020304" pitchFamily="18" charset="0"/>
              </a:rPr>
              <a:t>hực hiện tích hợp nội dung giáo dục QTE trong các hoạt động giáo dục</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indent="226695" algn="just">
              <a:lnSpc>
                <a:spcPct val="130000"/>
              </a:lnSpc>
              <a:spcAft>
                <a:spcPts val="0"/>
              </a:spcAft>
            </a:pPr>
            <a:r>
              <a:rPr lang="en-US" sz="24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400" dirty="0">
                <a:latin typeface="Times New Roman" panose="02020603050405020304" pitchFamily="18" charset="0"/>
                <a:ea typeface="Calibri" panose="020F0502020204030204" pitchFamily="34" charset="0"/>
                <a:cs typeface="Times New Roman" panose="02020603050405020304" pitchFamily="18" charset="0"/>
              </a:rPr>
              <a:t> QTE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dưới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mọi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400" dirty="0">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sở</a:t>
            </a:r>
            <a:r>
              <a:rPr lang="en-US" sz="2400" dirty="0">
                <a:latin typeface="Times New Roman" panose="02020603050405020304" pitchFamily="18" charset="0"/>
                <a:ea typeface="Calibri" panose="020F0502020204030204" pitchFamily="34" charset="0"/>
                <a:cs typeface="Times New Roman" panose="02020603050405020304" pitchFamily="18" charset="0"/>
              </a:rPr>
              <a:t> GDMN: HĐ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a:t>
            </a:r>
            <a:r>
              <a:rPr lang="vi-VN" sz="2400" dirty="0">
                <a:latin typeface="Times New Roman" panose="02020603050405020304" pitchFamily="18" charset="0"/>
                <a:ea typeface="Calibri" panose="020F0502020204030204" pitchFamily="34" charset="0"/>
                <a:cs typeface="Times New Roman" panose="02020603050405020304" pitchFamily="18" charset="0"/>
              </a:rPr>
              <a:t>ơ</a:t>
            </a:r>
            <a:r>
              <a:rPr lang="en-US" sz="2400" dirty="0" err="1">
                <a:latin typeface="Times New Roman" panose="02020603050405020304" pitchFamily="18" charset="0"/>
                <a:ea typeface="Calibri" panose="020F0502020204030204" pitchFamily="34" charset="0"/>
                <a:cs typeface="Times New Roman" panose="02020603050405020304" pitchFamily="18" charset="0"/>
              </a:rPr>
              <a:t>i</a:t>
            </a:r>
            <a:r>
              <a:rPr lang="en-US" sz="2400" dirty="0">
                <a:latin typeface="Times New Roman" panose="02020603050405020304" pitchFamily="18" charset="0"/>
                <a:ea typeface="Calibri" panose="020F0502020204030204" pitchFamily="34" charset="0"/>
                <a:cs typeface="Times New Roman" panose="02020603050405020304" pitchFamily="18" charset="0"/>
              </a:rPr>
              <a:t>; HĐ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latin typeface="Times New Roman" panose="02020603050405020304" pitchFamily="18" charset="0"/>
                <a:ea typeface="Calibri" panose="020F0502020204030204" pitchFamily="34" charset="0"/>
                <a:cs typeface="Times New Roman" panose="02020603050405020304" pitchFamily="18" charset="0"/>
              </a:rPr>
              <a:t>; HĐ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đón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400" dirty="0">
                <a:latin typeface="Times New Roman" panose="02020603050405020304" pitchFamily="18" charset="0"/>
                <a:ea typeface="Calibri" panose="020F0502020204030204" pitchFamily="34" charset="0"/>
                <a:cs typeface="Times New Roman" panose="02020603050405020304" pitchFamily="18" charset="0"/>
              </a:rPr>
              <a:t>; HĐ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ngủ</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vệ</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2400" dirty="0">
                <a:latin typeface="Times New Roman" panose="02020603050405020304" pitchFamily="18" charset="0"/>
                <a:ea typeface="Calibri" panose="020F0502020204030204" pitchFamily="34" charset="0"/>
                <a:cs typeface="Times New Roman" panose="02020603050405020304" pitchFamily="18" charset="0"/>
              </a:rPr>
              <a:t>; HĐ lao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3758148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C5EF0-6710-4FC9-B94F-224E0CF415E0}"/>
              </a:ext>
            </a:extLst>
          </p:cNvPr>
          <p:cNvSpPr>
            <a:spLocks noGrp="1"/>
          </p:cNvSpPr>
          <p:nvPr>
            <p:ph type="title"/>
          </p:nvPr>
        </p:nvSpPr>
        <p:spPr>
          <a:xfrm>
            <a:off x="1066800" y="167413"/>
            <a:ext cx="10439400" cy="315912"/>
          </a:xfrm>
        </p:spPr>
        <p:txBody>
          <a:bodyPr/>
          <a:lstStyle/>
          <a:p>
            <a:pPr algn="ctr"/>
            <a:r>
              <a:rPr lang="en-US" sz="1600" b="1" dirty="0">
                <a:solidFill>
                  <a:srgbClr val="0000FF"/>
                </a:solidFill>
                <a:latin typeface="Times New Roman" panose="02020603050405020304" pitchFamily="18" charset="0"/>
                <a:cs typeface="Times New Roman" panose="02020603050405020304" pitchFamily="18" charset="0"/>
              </a:rPr>
              <a:t>BẢO ĐẢM QUYỀN CON NG</a:t>
            </a:r>
            <a:r>
              <a:rPr lang="vi-VN" sz="1600" b="1" dirty="0">
                <a:solidFill>
                  <a:srgbClr val="0000FF"/>
                </a:solidFill>
                <a:latin typeface="Times New Roman" panose="02020603050405020304" pitchFamily="18" charset="0"/>
                <a:cs typeface="Times New Roman" panose="02020603050405020304" pitchFamily="18" charset="0"/>
              </a:rPr>
              <a:t>Ư</a:t>
            </a:r>
            <a:r>
              <a:rPr lang="en-US" sz="1600" b="1" dirty="0">
                <a:solidFill>
                  <a:srgbClr val="0000FF"/>
                </a:solidFill>
                <a:latin typeface="Times New Roman" panose="02020603050405020304" pitchFamily="18" charset="0"/>
                <a:cs typeface="Times New Roman" panose="02020603050405020304" pitchFamily="18" charset="0"/>
              </a:rPr>
              <a:t>ỜI TRONG CƠ SỞ GDMN</a:t>
            </a:r>
            <a:endParaRPr lang="en-US" dirty="0">
              <a:solidFill>
                <a:srgbClr val="0000FF"/>
              </a:solidFill>
            </a:endParaRPr>
          </a:p>
        </p:txBody>
      </p:sp>
      <p:sp>
        <p:nvSpPr>
          <p:cNvPr id="3" name="Content Placeholder 2">
            <a:extLst>
              <a:ext uri="{FF2B5EF4-FFF2-40B4-BE49-F238E27FC236}">
                <a16:creationId xmlns:a16="http://schemas.microsoft.com/office/drawing/2014/main" id="{EAE09830-A0F3-4C18-824E-6D6DBE1ADD9D}"/>
              </a:ext>
            </a:extLst>
          </p:cNvPr>
          <p:cNvSpPr>
            <a:spLocks noGrp="1"/>
          </p:cNvSpPr>
          <p:nvPr>
            <p:ph idx="1"/>
          </p:nvPr>
        </p:nvSpPr>
        <p:spPr>
          <a:xfrm>
            <a:off x="304800" y="523082"/>
            <a:ext cx="11658600" cy="6127748"/>
          </a:xfrm>
        </p:spPr>
        <p:txBody>
          <a:bodyPr>
            <a:normAutofit fontScale="25000" lnSpcReduction="20000"/>
          </a:bodyPr>
          <a:lstStyle/>
          <a:p>
            <a:pPr indent="0" algn="just">
              <a:lnSpc>
                <a:spcPct val="130000"/>
              </a:lnSpc>
              <a:spcAft>
                <a:spcPts val="0"/>
              </a:spcAft>
              <a:buNone/>
            </a:pP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cơ</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sở</a:t>
            </a:r>
            <a:r>
              <a:rPr lang="en-US" sz="4400" dirty="0">
                <a:latin typeface="Times New Roman" panose="02020603050405020304" pitchFamily="18" charset="0"/>
                <a:ea typeface="Calibri" panose="020F0502020204030204" pitchFamily="34" charset="0"/>
                <a:cs typeface="Times New Roman" panose="02020603050405020304" pitchFamily="18" charset="0"/>
              </a:rPr>
              <a:t> GDMN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chủ</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hưởng</a:t>
            </a:r>
            <a:r>
              <a:rPr lang="en-US" sz="4400" dirty="0">
                <a:latin typeface="Times New Roman" panose="02020603050405020304" pitchFamily="18" charset="0"/>
                <a:ea typeface="Calibri" panose="020F0502020204030204" pitchFamily="34" charset="0"/>
                <a:cs typeface="Times New Roman" panose="02020603050405020304" pitchFamily="18" charset="0"/>
              </a:rPr>
              <a:t> QCN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họ</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em</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chủ</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hưởng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biệt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vừa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chủ</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hưởng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vừa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tượng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vi-VN" sz="4400" dirty="0">
                <a:latin typeface="Times New Roman" panose="02020603050405020304" pitchFamily="18" charset="0"/>
                <a:ea typeface="Calibri" panose="020F0502020204030204" pitchFamily="34" charset="0"/>
                <a:cs typeface="Times New Roman" panose="02020603050405020304" pitchFamily="18" charset="0"/>
              </a:rPr>
              <a:t>bảo vệ của các chủ thể, được quy định trong pháp luật quốc tế và pháp luật quốc gia. 	</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30000"/>
              </a:lnSpc>
              <a:spcAft>
                <a:spcPts val="0"/>
              </a:spcAft>
            </a:pPr>
            <a:r>
              <a:rPr lang="en-US" sz="4400" b="1" dirty="0">
                <a:latin typeface="Times New Roman" panose="02020603050405020304" pitchFamily="18" charset="0"/>
                <a:ea typeface="Calibri" panose="020F0502020204030204" pitchFamily="34" charset="0"/>
                <a:cs typeface="Times New Roman" panose="02020603050405020304" pitchFamily="18" charset="0"/>
              </a:rPr>
              <a:t>1. .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Chủ</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thể</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vụ</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bảo</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đảm</a:t>
            </a:r>
            <a:r>
              <a:rPr lang="vi-VN" sz="4400" b="1" dirty="0">
                <a:latin typeface="Times New Roman" panose="02020603050405020304" pitchFamily="18" charset="0"/>
                <a:ea typeface="Calibri" panose="020F0502020204030204" pitchFamily="34" charset="0"/>
                <a:cs typeface="Times New Roman" panose="02020603050405020304" pitchFamily="18" charset="0"/>
              </a:rPr>
              <a:t> quyền </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en-US" sz="4400" b="1" i="1" dirty="0">
                <a:latin typeface="Times New Roman" panose="02020603050405020304" pitchFamily="18" charset="0"/>
                <a:ea typeface="Calibri" panose="020F0502020204030204" pitchFamily="34" charset="0"/>
              </a:rPr>
              <a:t>1.1. </a:t>
            </a:r>
            <a:r>
              <a:rPr lang="en-US" sz="4400" b="1" i="1" dirty="0" err="1">
                <a:latin typeface="Times New Roman" panose="02020603050405020304" pitchFamily="18" charset="0"/>
                <a:ea typeface="Calibri" panose="020F0502020204030204" pitchFamily="34" charset="0"/>
              </a:rPr>
              <a:t>Chủ</a:t>
            </a:r>
            <a:r>
              <a:rPr lang="en-US" sz="4400" b="1" i="1" dirty="0">
                <a:latin typeface="Times New Roman" panose="02020603050405020304" pitchFamily="18" charset="0"/>
                <a:ea typeface="Calibri" panose="020F0502020204030204" pitchFamily="34" charset="0"/>
              </a:rPr>
              <a:t> </a:t>
            </a:r>
            <a:r>
              <a:rPr lang="en-US" sz="4400" b="1" i="1" dirty="0" err="1">
                <a:latin typeface="Times New Roman" panose="02020603050405020304" pitchFamily="18" charset="0"/>
                <a:ea typeface="Calibri" panose="020F0502020204030204" pitchFamily="34" charset="0"/>
              </a:rPr>
              <a:t>thể</a:t>
            </a:r>
            <a:r>
              <a:rPr lang="en-US" sz="4400" b="1" i="1" dirty="0">
                <a:latin typeface="Times New Roman" panose="02020603050405020304" pitchFamily="18" charset="0"/>
                <a:ea typeface="Calibri" panose="020F0502020204030204" pitchFamily="34" charset="0"/>
              </a:rPr>
              <a:t> </a:t>
            </a:r>
            <a:r>
              <a:rPr lang="en-US" sz="4400" b="1" i="1" dirty="0" err="1">
                <a:latin typeface="Times New Roman" panose="02020603050405020304" pitchFamily="18" charset="0"/>
                <a:ea typeface="Calibri" panose="020F0502020204030204" pitchFamily="34" charset="0"/>
              </a:rPr>
              <a:t>có</a:t>
            </a:r>
            <a:r>
              <a:rPr lang="en-US" sz="4400" b="1" i="1" dirty="0">
                <a:latin typeface="Times New Roman" panose="02020603050405020304" pitchFamily="18" charset="0"/>
                <a:ea typeface="Calibri" panose="020F0502020204030204" pitchFamily="34" charset="0"/>
              </a:rPr>
              <a:t> </a:t>
            </a:r>
            <a:r>
              <a:rPr lang="en-US" sz="4400" b="1" i="1" dirty="0" err="1">
                <a:latin typeface="Times New Roman" panose="02020603050405020304" pitchFamily="18" charset="0"/>
                <a:ea typeface="Calibri" panose="020F0502020204030204" pitchFamily="34" charset="0"/>
              </a:rPr>
              <a:t>vai</a:t>
            </a:r>
            <a:r>
              <a:rPr lang="en-US" sz="4400" b="1" i="1" dirty="0">
                <a:latin typeface="Times New Roman" panose="02020603050405020304" pitchFamily="18" charset="0"/>
                <a:ea typeface="Calibri" panose="020F0502020204030204" pitchFamily="34" charset="0"/>
              </a:rPr>
              <a:t> </a:t>
            </a:r>
            <a:r>
              <a:rPr lang="en-US" sz="4400" b="1" i="1" dirty="0" err="1">
                <a:latin typeface="Times New Roman" panose="02020603050405020304" pitchFamily="18" charset="0"/>
                <a:ea typeface="Calibri" panose="020F0502020204030204" pitchFamily="34" charset="0"/>
              </a:rPr>
              <a:t>trò</a:t>
            </a:r>
            <a:r>
              <a:rPr lang="en-US" sz="4400" b="1" i="1" dirty="0">
                <a:latin typeface="Times New Roman" panose="02020603050405020304" pitchFamily="18" charset="0"/>
                <a:ea typeface="Calibri" panose="020F0502020204030204" pitchFamily="34" charset="0"/>
              </a:rPr>
              <a:t>, </a:t>
            </a:r>
            <a:r>
              <a:rPr lang="en-US" sz="4400" b="1" i="1" dirty="0" err="1">
                <a:latin typeface="Times New Roman" panose="02020603050405020304" pitchFamily="18" charset="0"/>
                <a:ea typeface="Calibri" panose="020F0502020204030204" pitchFamily="34" charset="0"/>
              </a:rPr>
              <a:t>trách</a:t>
            </a:r>
            <a:r>
              <a:rPr lang="en-US" sz="4400" b="1" i="1" dirty="0">
                <a:latin typeface="Times New Roman" panose="02020603050405020304" pitchFamily="18" charset="0"/>
                <a:ea typeface="Calibri" panose="020F0502020204030204" pitchFamily="34" charset="0"/>
              </a:rPr>
              <a:t> </a:t>
            </a:r>
            <a:r>
              <a:rPr lang="en-US" sz="4400" b="1" i="1" dirty="0" err="1">
                <a:latin typeface="Times New Roman" panose="02020603050405020304" pitchFamily="18" charset="0"/>
                <a:ea typeface="Calibri" panose="020F0502020204030204" pitchFamily="34" charset="0"/>
              </a:rPr>
              <a:t>nhiệm</a:t>
            </a:r>
            <a:r>
              <a:rPr lang="en-US" sz="4400" b="1" i="1" dirty="0">
                <a:latin typeface="Times New Roman" panose="02020603050405020304" pitchFamily="18" charset="0"/>
                <a:ea typeface="Calibri" panose="020F0502020204030204" pitchFamily="34" charset="0"/>
              </a:rPr>
              <a:t> </a:t>
            </a:r>
            <a:r>
              <a:rPr lang="en-US" sz="4400" b="1" i="1" dirty="0" err="1">
                <a:latin typeface="Times New Roman" panose="02020603050405020304" pitchFamily="18" charset="0"/>
                <a:ea typeface="Calibri" panose="020F0502020204030204" pitchFamily="34" charset="0"/>
              </a:rPr>
              <a:t>trong</a:t>
            </a:r>
            <a:r>
              <a:rPr lang="en-US" sz="4400" b="1" i="1" dirty="0">
                <a:latin typeface="Times New Roman" panose="02020603050405020304" pitchFamily="18" charset="0"/>
                <a:ea typeface="Calibri" panose="020F0502020204030204" pitchFamily="34" charset="0"/>
              </a:rPr>
              <a:t> </a:t>
            </a:r>
            <a:r>
              <a:rPr lang="en-US" sz="4400" b="1" i="1" dirty="0" err="1">
                <a:latin typeface="Times New Roman" panose="02020603050405020304" pitchFamily="18" charset="0"/>
                <a:ea typeface="Calibri" panose="020F0502020204030204" pitchFamily="34" charset="0"/>
              </a:rPr>
              <a:t>bảo</a:t>
            </a:r>
            <a:r>
              <a:rPr lang="en-US" sz="4400" b="1" i="1" dirty="0">
                <a:latin typeface="Times New Roman" panose="02020603050405020304" pitchFamily="18" charset="0"/>
                <a:ea typeface="Calibri" panose="020F0502020204030204" pitchFamily="34" charset="0"/>
              </a:rPr>
              <a:t> </a:t>
            </a:r>
            <a:r>
              <a:rPr lang="en-US" sz="4400" b="1" i="1" dirty="0" err="1">
                <a:latin typeface="Times New Roman" panose="02020603050405020304" pitchFamily="18" charset="0"/>
                <a:ea typeface="Calibri" panose="020F0502020204030204" pitchFamily="34" charset="0"/>
              </a:rPr>
              <a:t>đảm</a:t>
            </a:r>
            <a:r>
              <a:rPr lang="en-US" sz="4400" b="1" i="1" dirty="0">
                <a:latin typeface="Times New Roman" panose="02020603050405020304" pitchFamily="18" charset="0"/>
                <a:ea typeface="Calibri" panose="020F0502020204030204" pitchFamily="34" charset="0"/>
              </a:rPr>
              <a:t>, </a:t>
            </a:r>
            <a:r>
              <a:rPr lang="en-US" sz="4400" b="1" i="1" dirty="0" err="1">
                <a:latin typeface="Times New Roman" panose="02020603050405020304" pitchFamily="18" charset="0"/>
                <a:ea typeface="Calibri" panose="020F0502020204030204" pitchFamily="34" charset="0"/>
              </a:rPr>
              <a:t>bảo</a:t>
            </a:r>
            <a:r>
              <a:rPr lang="en-US" sz="4400" b="1" i="1" dirty="0">
                <a:latin typeface="Times New Roman" panose="02020603050405020304" pitchFamily="18" charset="0"/>
                <a:ea typeface="Calibri" panose="020F0502020204030204" pitchFamily="34" charset="0"/>
              </a:rPr>
              <a:t> </a:t>
            </a:r>
            <a:r>
              <a:rPr lang="en-US" sz="4400" b="1" i="1" dirty="0" err="1">
                <a:latin typeface="Times New Roman" panose="02020603050405020304" pitchFamily="18" charset="0"/>
                <a:ea typeface="Calibri" panose="020F0502020204030204" pitchFamily="34" charset="0"/>
              </a:rPr>
              <a:t>vệ</a:t>
            </a:r>
            <a:r>
              <a:rPr lang="en-US" sz="4400" b="1" i="1" dirty="0">
                <a:latin typeface="Times New Roman" panose="02020603050405020304" pitchFamily="18" charset="0"/>
                <a:ea typeface="Calibri" panose="020F0502020204030204" pitchFamily="34" charset="0"/>
              </a:rPr>
              <a:t> QCN</a:t>
            </a:r>
            <a:endParaRPr lang="en-US" sz="4400" dirty="0">
              <a:latin typeface="Times New Roman" panose="02020603050405020304" pitchFamily="18" charset="0"/>
              <a:ea typeface="Times New Roman" panose="02020603050405020304" pitchFamily="18" charset="0"/>
            </a:endParaRPr>
          </a:p>
          <a:p>
            <a:pPr algn="just">
              <a:lnSpc>
                <a:spcPct val="130000"/>
              </a:lnSpc>
              <a:spcAft>
                <a:spcPts val="0"/>
              </a:spcAft>
            </a:pP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Cán</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bộ</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quản</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lý</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cơ</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sở</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GDMN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nghĩa</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vụ</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quyền</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giáo</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viên</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nhân</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viên</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lao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đảm</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bảo</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công</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bình</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đẳng</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họ</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quy</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pháp</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luật</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khai</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đảm</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bảo</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hoạt</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chính</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sách</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quy</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quy</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tắc</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ứng</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xử</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tôn</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trọng</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QCN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tất</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cả</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viên</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cơ</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sở</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tôn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lẫn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tôn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cán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bộ</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quản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lý</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đúng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quy</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quy</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spc="-2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4400" spc="-20" dirty="0">
                <a:latin typeface="Times New Roman" panose="02020603050405020304" pitchFamily="18" charset="0"/>
                <a:ea typeface="Calibri" panose="020F0502020204030204" pitchFamily="34" charset="0"/>
                <a:cs typeface="Times New Roman" panose="02020603050405020304" pitchFamily="18" charset="0"/>
              </a:rPr>
              <a:t> </a:t>
            </a:r>
            <a:r>
              <a:rPr lang="en-US" sz="4400" spc="-2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4400" spc="-20" dirty="0">
                <a:latin typeface="Times New Roman" panose="02020603050405020304" pitchFamily="18" charset="0"/>
                <a:ea typeface="Calibri" panose="020F0502020204030204" pitchFamily="34" charset="0"/>
                <a:cs typeface="Times New Roman" panose="02020603050405020304" pitchFamily="18" charset="0"/>
              </a:rPr>
              <a:t> </a:t>
            </a:r>
            <a:r>
              <a:rPr lang="en-US" sz="4400" spc="-2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4400" spc="-20" dirty="0">
                <a:latin typeface="Times New Roman" panose="02020603050405020304" pitchFamily="18" charset="0"/>
                <a:ea typeface="Calibri" panose="020F0502020204030204" pitchFamily="34" charset="0"/>
                <a:cs typeface="Times New Roman" panose="02020603050405020304" pitchFamily="18" charset="0"/>
              </a:rPr>
              <a:t> </a:t>
            </a:r>
            <a:r>
              <a:rPr lang="en-US" sz="4400" spc="-2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400" spc="-20" dirty="0">
                <a:latin typeface="Times New Roman" panose="02020603050405020304" pitchFamily="18" charset="0"/>
                <a:ea typeface="Calibri" panose="020F0502020204030204" pitchFamily="34" charset="0"/>
                <a:cs typeface="Times New Roman" panose="02020603050405020304" pitchFamily="18" charset="0"/>
              </a:rPr>
              <a:t> </a:t>
            </a:r>
            <a:r>
              <a:rPr lang="en-US" sz="4400" spc="-20" dirty="0" err="1">
                <a:latin typeface="Times New Roman" panose="02020603050405020304" pitchFamily="18" charset="0"/>
                <a:ea typeface="Calibri" panose="020F0502020204030204" pitchFamily="34" charset="0"/>
                <a:cs typeface="Times New Roman" panose="02020603050405020304" pitchFamily="18" charset="0"/>
              </a:rPr>
              <a:t>các</a:t>
            </a:r>
            <a:r>
              <a:rPr lang="en-US" sz="4400" spc="-20" dirty="0">
                <a:latin typeface="Times New Roman" panose="02020603050405020304" pitchFamily="18" charset="0"/>
                <a:ea typeface="Calibri" panose="020F0502020204030204" pitchFamily="34" charset="0"/>
                <a:cs typeface="Times New Roman" panose="02020603050405020304" pitchFamily="18" charset="0"/>
              </a:rPr>
              <a:t> </a:t>
            </a:r>
            <a:r>
              <a:rPr lang="en-US" sz="4400" spc="-20" dirty="0" err="1">
                <a:latin typeface="Times New Roman" panose="02020603050405020304" pitchFamily="18" charset="0"/>
                <a:ea typeface="Calibri" panose="020F0502020204030204" pitchFamily="34" charset="0"/>
                <a:cs typeface="Times New Roman" panose="02020603050405020304" pitchFamily="18" charset="0"/>
              </a:rPr>
              <a:t>bên</a:t>
            </a:r>
            <a:r>
              <a:rPr lang="en-US" sz="4400" spc="-20" dirty="0">
                <a:latin typeface="Times New Roman" panose="02020603050405020304" pitchFamily="18" charset="0"/>
                <a:ea typeface="Calibri" panose="020F0502020204030204" pitchFamily="34" charset="0"/>
                <a:cs typeface="Times New Roman" panose="02020603050405020304" pitchFamily="18" charset="0"/>
              </a:rPr>
              <a:t> </a:t>
            </a:r>
            <a:r>
              <a:rPr lang="en-US" sz="4400" spc="-20" dirty="0" err="1">
                <a:latin typeface="Times New Roman" panose="02020603050405020304" pitchFamily="18" charset="0"/>
                <a:ea typeface="Calibri" panose="020F0502020204030204" pitchFamily="34" charset="0"/>
                <a:cs typeface="Times New Roman" panose="02020603050405020304" pitchFamily="18" charset="0"/>
              </a:rPr>
              <a:t>liên</a:t>
            </a:r>
            <a:r>
              <a:rPr lang="en-US" sz="4400" spc="-20" dirty="0">
                <a:latin typeface="Times New Roman" panose="02020603050405020304" pitchFamily="18" charset="0"/>
                <a:ea typeface="Calibri" panose="020F0502020204030204" pitchFamily="34" charset="0"/>
                <a:cs typeface="Times New Roman" panose="02020603050405020304" pitchFamily="18" charset="0"/>
              </a:rPr>
              <a:t> </a:t>
            </a:r>
            <a:r>
              <a:rPr lang="en-US" sz="4400" spc="-20" dirty="0" err="1">
                <a:latin typeface="Times New Roman" panose="02020603050405020304" pitchFamily="18" charset="0"/>
                <a:ea typeface="Calibri" panose="020F0502020204030204" pitchFamily="34" charset="0"/>
                <a:cs typeface="Times New Roman" panose="02020603050405020304" pitchFamily="18" charset="0"/>
              </a:rPr>
              <a:t>quan</a:t>
            </a:r>
            <a:r>
              <a:rPr lang="en-US" sz="4400" spc="-20" dirty="0">
                <a:latin typeface="Times New Roman" panose="02020603050405020304" pitchFamily="18" charset="0"/>
                <a:ea typeface="Calibri" panose="020F0502020204030204" pitchFamily="34" charset="0"/>
                <a:cs typeface="Times New Roman" panose="02020603050405020304" pitchFamily="18" charset="0"/>
              </a:rPr>
              <a:t> </a:t>
            </a:r>
            <a:r>
              <a:rPr lang="en-US" sz="4400" spc="-20" dirty="0" err="1">
                <a:latin typeface="Times New Roman" panose="02020603050405020304" pitchFamily="18" charset="0"/>
                <a:ea typeface="Calibri" panose="020F0502020204030204" pitchFamily="34" charset="0"/>
                <a:cs typeface="Times New Roman" panose="02020603050405020304" pitchFamily="18" charset="0"/>
              </a:rPr>
              <a:t>có</a:t>
            </a:r>
            <a:r>
              <a:rPr lang="en-US" sz="4400" spc="-20" dirty="0">
                <a:latin typeface="Times New Roman" panose="02020603050405020304" pitchFamily="18" charset="0"/>
                <a:ea typeface="Calibri" panose="020F0502020204030204" pitchFamily="34" charset="0"/>
                <a:cs typeface="Times New Roman" panose="02020603050405020304" pitchFamily="18" charset="0"/>
              </a:rPr>
              <a:t> </a:t>
            </a:r>
            <a:r>
              <a:rPr lang="en-US" sz="4400" spc="-20" dirty="0" err="1">
                <a:latin typeface="Times New Roman" panose="02020603050405020304" pitchFamily="18" charset="0"/>
                <a:ea typeface="Calibri" panose="020F0502020204030204" pitchFamily="34" charset="0"/>
                <a:cs typeface="Times New Roman" panose="02020603050405020304" pitchFamily="18" charset="0"/>
              </a:rPr>
              <a:t>sự</a:t>
            </a:r>
            <a:r>
              <a:rPr lang="en-US" sz="4400" spc="-20" dirty="0">
                <a:latin typeface="Times New Roman" panose="02020603050405020304" pitchFamily="18" charset="0"/>
                <a:ea typeface="Calibri" panose="020F0502020204030204" pitchFamily="34" charset="0"/>
                <a:cs typeface="Times New Roman" panose="02020603050405020304" pitchFamily="18" charset="0"/>
              </a:rPr>
              <a:t> </a:t>
            </a:r>
            <a:r>
              <a:rPr lang="en-US" sz="4400" spc="-20" dirty="0" err="1">
                <a:latin typeface="Times New Roman" panose="02020603050405020304" pitchFamily="18" charset="0"/>
                <a:ea typeface="Calibri" panose="020F0502020204030204" pitchFamily="34" charset="0"/>
                <a:cs typeface="Times New Roman" panose="02020603050405020304" pitchFamily="18" charset="0"/>
              </a:rPr>
              <a:t>xung</a:t>
            </a:r>
            <a:r>
              <a:rPr lang="en-US" sz="4400" spc="-20" dirty="0">
                <a:latin typeface="Times New Roman" panose="02020603050405020304" pitchFamily="18" charset="0"/>
                <a:ea typeface="Calibri" panose="020F0502020204030204" pitchFamily="34" charset="0"/>
                <a:cs typeface="Times New Roman" panose="02020603050405020304" pitchFamily="18" charset="0"/>
              </a:rPr>
              <a:t> </a:t>
            </a:r>
            <a:r>
              <a:rPr lang="en-US" sz="4400" spc="-20" dirty="0" err="1">
                <a:latin typeface="Times New Roman" panose="02020603050405020304" pitchFamily="18" charset="0"/>
                <a:ea typeface="Calibri" panose="020F0502020204030204" pitchFamily="34" charset="0"/>
                <a:cs typeface="Times New Roman" panose="02020603050405020304" pitchFamily="18" charset="0"/>
              </a:rPr>
              <a:t>đột</a:t>
            </a:r>
            <a:r>
              <a:rPr lang="en-US" sz="4400" spc="-20" dirty="0">
                <a:latin typeface="Times New Roman" panose="02020603050405020304" pitchFamily="18" charset="0"/>
                <a:ea typeface="Calibri" panose="020F0502020204030204" pitchFamily="34" charset="0"/>
                <a:cs typeface="Times New Roman" panose="02020603050405020304" pitchFamily="18" charset="0"/>
              </a:rPr>
              <a:t>, </a:t>
            </a:r>
            <a:r>
              <a:rPr lang="en-US" sz="4400" spc="-20" dirty="0" err="1">
                <a:latin typeface="Times New Roman" panose="02020603050405020304" pitchFamily="18" charset="0"/>
                <a:ea typeface="Calibri" panose="020F0502020204030204" pitchFamily="34" charset="0"/>
                <a:cs typeface="Times New Roman" panose="02020603050405020304" pitchFamily="18" charset="0"/>
              </a:rPr>
              <a:t>cán</a:t>
            </a:r>
            <a:r>
              <a:rPr lang="en-US" sz="4400" spc="-20" dirty="0">
                <a:latin typeface="Times New Roman" panose="02020603050405020304" pitchFamily="18" charset="0"/>
                <a:ea typeface="Calibri" panose="020F0502020204030204" pitchFamily="34" charset="0"/>
                <a:cs typeface="Times New Roman" panose="02020603050405020304" pitchFamily="18" charset="0"/>
              </a:rPr>
              <a:t> </a:t>
            </a:r>
            <a:r>
              <a:rPr lang="en-US" sz="4400" spc="-20" dirty="0" err="1">
                <a:latin typeface="Times New Roman" panose="02020603050405020304" pitchFamily="18" charset="0"/>
                <a:ea typeface="Calibri" panose="020F0502020204030204" pitchFamily="34" charset="0"/>
                <a:cs typeface="Times New Roman" panose="02020603050405020304" pitchFamily="18" charset="0"/>
              </a:rPr>
              <a:t>bộ</a:t>
            </a:r>
            <a:r>
              <a:rPr lang="en-US" sz="4400" spc="-20" dirty="0">
                <a:latin typeface="Times New Roman" panose="02020603050405020304" pitchFamily="18" charset="0"/>
                <a:ea typeface="Calibri" panose="020F0502020204030204" pitchFamily="34" charset="0"/>
                <a:cs typeface="Times New Roman" panose="02020603050405020304" pitchFamily="18" charset="0"/>
              </a:rPr>
              <a:t> </a:t>
            </a:r>
            <a:r>
              <a:rPr lang="en-US" sz="4400" spc="-20" dirty="0" err="1">
                <a:latin typeface="Times New Roman" panose="02020603050405020304" pitchFamily="18" charset="0"/>
                <a:ea typeface="Calibri" panose="020F0502020204030204" pitchFamily="34" charset="0"/>
                <a:cs typeface="Times New Roman" panose="02020603050405020304" pitchFamily="18" charset="0"/>
              </a:rPr>
              <a:t>quản</a:t>
            </a:r>
            <a:r>
              <a:rPr lang="en-US" sz="4400" spc="-20" dirty="0">
                <a:latin typeface="Times New Roman" panose="02020603050405020304" pitchFamily="18" charset="0"/>
                <a:ea typeface="Calibri" panose="020F0502020204030204" pitchFamily="34" charset="0"/>
                <a:cs typeface="Times New Roman" panose="02020603050405020304" pitchFamily="18" charset="0"/>
              </a:rPr>
              <a:t> </a:t>
            </a:r>
            <a:r>
              <a:rPr lang="en-US" sz="4400" spc="-20" dirty="0" err="1">
                <a:latin typeface="Times New Roman" panose="02020603050405020304" pitchFamily="18" charset="0"/>
                <a:ea typeface="Calibri" panose="020F0502020204030204" pitchFamily="34" charset="0"/>
                <a:cs typeface="Times New Roman" panose="02020603050405020304" pitchFamily="18" charset="0"/>
              </a:rPr>
              <a:t>lý</a:t>
            </a:r>
            <a:r>
              <a:rPr lang="en-US" sz="4400" spc="-20" dirty="0">
                <a:latin typeface="Times New Roman" panose="02020603050405020304" pitchFamily="18" charset="0"/>
                <a:ea typeface="Calibri" panose="020F0502020204030204" pitchFamily="34" charset="0"/>
                <a:cs typeface="Times New Roman" panose="02020603050405020304" pitchFamily="18" charset="0"/>
              </a:rPr>
              <a:t> </a:t>
            </a:r>
            <a:r>
              <a:rPr lang="en-US" sz="4400" spc="-20" dirty="0" err="1">
                <a:latin typeface="Times New Roman" panose="02020603050405020304" pitchFamily="18" charset="0"/>
                <a:ea typeface="Calibri" panose="020F0502020204030204" pitchFamily="34" charset="0"/>
                <a:cs typeface="Times New Roman" panose="02020603050405020304" pitchFamily="18" charset="0"/>
              </a:rPr>
              <a:t>là</a:t>
            </a:r>
            <a:r>
              <a:rPr lang="en-US" sz="4400" spc="-20" dirty="0">
                <a:latin typeface="Times New Roman" panose="02020603050405020304" pitchFamily="18" charset="0"/>
                <a:ea typeface="Calibri" panose="020F0502020204030204" pitchFamily="34" charset="0"/>
                <a:cs typeface="Times New Roman" panose="02020603050405020304" pitchFamily="18" charset="0"/>
              </a:rPr>
              <a:t> </a:t>
            </a:r>
            <a:r>
              <a:rPr lang="en-US" sz="4400" spc="-2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400" spc="-20" dirty="0">
                <a:latin typeface="Times New Roman" panose="02020603050405020304" pitchFamily="18" charset="0"/>
                <a:ea typeface="Calibri" panose="020F0502020204030204" pitchFamily="34" charset="0"/>
                <a:cs typeface="Times New Roman" panose="02020603050405020304" pitchFamily="18" charset="0"/>
              </a:rPr>
              <a:t> </a:t>
            </a:r>
            <a:r>
              <a:rPr lang="en-US" sz="4400" spc="-20" dirty="0" err="1">
                <a:latin typeface="Times New Roman" panose="02020603050405020304" pitchFamily="18" charset="0"/>
                <a:ea typeface="Calibri" panose="020F0502020204030204" pitchFamily="34" charset="0"/>
                <a:cs typeface="Times New Roman" panose="02020603050405020304" pitchFamily="18" charset="0"/>
              </a:rPr>
              <a:t>chịu</a:t>
            </a:r>
            <a:r>
              <a:rPr lang="en-US" sz="4400" spc="-20" dirty="0">
                <a:latin typeface="Times New Roman" panose="02020603050405020304" pitchFamily="18" charset="0"/>
                <a:ea typeface="Calibri" panose="020F0502020204030204" pitchFamily="34" charset="0"/>
                <a:cs typeface="Times New Roman" panose="02020603050405020304" pitchFamily="18" charset="0"/>
              </a:rPr>
              <a:t> </a:t>
            </a:r>
            <a:r>
              <a:rPr lang="en-US" sz="4400" spc="-20"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4400" spc="-20" dirty="0">
                <a:latin typeface="Times New Roman" panose="02020603050405020304" pitchFamily="18" charset="0"/>
                <a:ea typeface="Calibri" panose="020F0502020204030204" pitchFamily="34" charset="0"/>
                <a:cs typeface="Times New Roman" panose="02020603050405020304" pitchFamily="18" charset="0"/>
              </a:rPr>
              <a:t> </a:t>
            </a:r>
            <a:r>
              <a:rPr lang="en-US" sz="4400" spc="-2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4400" spc="-20" dirty="0">
                <a:latin typeface="Times New Roman" panose="02020603050405020304" pitchFamily="18" charset="0"/>
                <a:ea typeface="Calibri" panose="020F0502020204030204" pitchFamily="34" charset="0"/>
                <a:cs typeface="Times New Roman" panose="02020603050405020304" pitchFamily="18" charset="0"/>
              </a:rPr>
              <a:t> </a:t>
            </a:r>
            <a:r>
              <a:rPr lang="en-US" sz="4400" spc="-20" dirty="0" err="1">
                <a:latin typeface="Times New Roman" panose="02020603050405020304" pitchFamily="18" charset="0"/>
                <a:ea typeface="Calibri" panose="020F0502020204030204" pitchFamily="34" charset="0"/>
                <a:cs typeface="Times New Roman" panose="02020603050405020304" pitchFamily="18" charset="0"/>
              </a:rPr>
              <a:t>tổ</a:t>
            </a:r>
            <a:r>
              <a:rPr lang="en-US" sz="4400" spc="-20" dirty="0">
                <a:latin typeface="Times New Roman" panose="02020603050405020304" pitchFamily="18" charset="0"/>
                <a:ea typeface="Calibri" panose="020F0502020204030204" pitchFamily="34" charset="0"/>
                <a:cs typeface="Times New Roman" panose="02020603050405020304" pitchFamily="18" charset="0"/>
              </a:rPr>
              <a:t> </a:t>
            </a:r>
            <a:r>
              <a:rPr lang="en-US" sz="4400" spc="-20"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4400" spc="-20" dirty="0">
                <a:latin typeface="Times New Roman" panose="02020603050405020304" pitchFamily="18" charset="0"/>
                <a:ea typeface="Calibri" panose="020F0502020204030204" pitchFamily="34" charset="0"/>
                <a:cs typeface="Times New Roman" panose="02020603050405020304" pitchFamily="18" charset="0"/>
              </a:rPr>
              <a:t> </a:t>
            </a:r>
            <a:r>
              <a:rPr lang="en-US" sz="4400" spc="-20" dirty="0" err="1">
                <a:latin typeface="Times New Roman" panose="02020603050405020304" pitchFamily="18" charset="0"/>
                <a:ea typeface="Calibri" panose="020F0502020204030204" pitchFamily="34" charset="0"/>
                <a:cs typeface="Times New Roman" panose="02020603050405020304" pitchFamily="18" charset="0"/>
              </a:rPr>
              <a:t>các</a:t>
            </a:r>
            <a:r>
              <a:rPr lang="en-US" sz="4400" spc="-20" dirty="0">
                <a:latin typeface="Times New Roman" panose="02020603050405020304" pitchFamily="18" charset="0"/>
                <a:ea typeface="Calibri" panose="020F0502020204030204" pitchFamily="34" charset="0"/>
                <a:cs typeface="Times New Roman" panose="02020603050405020304" pitchFamily="18" charset="0"/>
              </a:rPr>
              <a:t> </a:t>
            </a:r>
            <a:r>
              <a:rPr lang="en-US" sz="4400" spc="-2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4400" spc="-20" dirty="0">
                <a:latin typeface="Times New Roman" panose="02020603050405020304" pitchFamily="18" charset="0"/>
                <a:ea typeface="Calibri" panose="020F0502020204030204" pitchFamily="34" charset="0"/>
                <a:cs typeface="Times New Roman" panose="02020603050405020304" pitchFamily="18" charset="0"/>
              </a:rPr>
              <a:t> </a:t>
            </a:r>
            <a:r>
              <a:rPr lang="en-US" sz="4400" spc="-20" dirty="0" err="1">
                <a:latin typeface="Times New Roman" panose="02020603050405020304" pitchFamily="18" charset="0"/>
                <a:ea typeface="Calibri" panose="020F0502020204030204" pitchFamily="34" charset="0"/>
                <a:cs typeface="Times New Roman" panose="02020603050405020304" pitchFamily="18" charset="0"/>
              </a:rPr>
              <a:t>họp</a:t>
            </a:r>
            <a:r>
              <a:rPr lang="en-US" sz="4400" spc="-20" dirty="0">
                <a:latin typeface="Times New Roman" panose="02020603050405020304" pitchFamily="18" charset="0"/>
                <a:ea typeface="Calibri" panose="020F0502020204030204" pitchFamily="34" charset="0"/>
                <a:cs typeface="Times New Roman" panose="02020603050405020304" pitchFamily="18" charset="0"/>
              </a:rPr>
              <a:t>, </a:t>
            </a:r>
            <a:r>
              <a:rPr lang="en-US" sz="4400" spc="-20" dirty="0" err="1">
                <a:latin typeface="Times New Roman" panose="02020603050405020304" pitchFamily="18" charset="0"/>
                <a:ea typeface="Calibri" panose="020F0502020204030204" pitchFamily="34" charset="0"/>
                <a:cs typeface="Times New Roman" panose="02020603050405020304" pitchFamily="18" charset="0"/>
              </a:rPr>
              <a:t>đàm</a:t>
            </a:r>
            <a:r>
              <a:rPr lang="en-US" sz="4400" spc="-20" dirty="0">
                <a:latin typeface="Times New Roman" panose="02020603050405020304" pitchFamily="18" charset="0"/>
                <a:ea typeface="Calibri" panose="020F0502020204030204" pitchFamily="34" charset="0"/>
                <a:cs typeface="Times New Roman" panose="02020603050405020304" pitchFamily="18" charset="0"/>
              </a:rPr>
              <a:t> </a:t>
            </a:r>
            <a:r>
              <a:rPr lang="en-US" sz="4400" spc="-20" dirty="0" err="1">
                <a:latin typeface="Times New Roman" panose="02020603050405020304" pitchFamily="18" charset="0"/>
                <a:ea typeface="Calibri" panose="020F0502020204030204" pitchFamily="34" charset="0"/>
                <a:cs typeface="Times New Roman" panose="02020603050405020304" pitchFamily="18" charset="0"/>
              </a:rPr>
              <a:t>phán</a:t>
            </a:r>
            <a:r>
              <a:rPr lang="en-US" sz="4400" spc="-20" dirty="0">
                <a:latin typeface="Times New Roman" panose="02020603050405020304" pitchFamily="18" charset="0"/>
                <a:ea typeface="Calibri" panose="020F0502020204030204" pitchFamily="34" charset="0"/>
                <a:cs typeface="Times New Roman" panose="02020603050405020304" pitchFamily="18" charset="0"/>
              </a:rPr>
              <a:t>, </a:t>
            </a:r>
            <a:r>
              <a:rPr lang="en-US" sz="4400" spc="-20"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4400" spc="-20" dirty="0">
                <a:latin typeface="Times New Roman" panose="02020603050405020304" pitchFamily="18" charset="0"/>
                <a:ea typeface="Calibri" panose="020F0502020204030204" pitchFamily="34" charset="0"/>
                <a:cs typeface="Times New Roman" panose="02020603050405020304" pitchFamily="18" charset="0"/>
              </a:rPr>
              <a:t> </a:t>
            </a:r>
            <a:r>
              <a:rPr lang="en-US" sz="4400" spc="-20" dirty="0" err="1">
                <a:latin typeface="Times New Roman" panose="02020603050405020304" pitchFamily="18" charset="0"/>
                <a:ea typeface="Calibri" panose="020F0502020204030204" pitchFamily="34" charset="0"/>
                <a:cs typeface="Times New Roman" panose="02020603050405020304" pitchFamily="18" charset="0"/>
              </a:rPr>
              <a:t>quyết</a:t>
            </a:r>
            <a:r>
              <a:rPr lang="en-US" sz="4400" spc="-20" dirty="0">
                <a:latin typeface="Times New Roman" panose="02020603050405020304" pitchFamily="18" charset="0"/>
                <a:ea typeface="Calibri" panose="020F0502020204030204" pitchFamily="34" charset="0"/>
                <a:cs typeface="Times New Roman" panose="02020603050405020304" pitchFamily="18" charset="0"/>
              </a:rPr>
              <a:t> </a:t>
            </a:r>
            <a:r>
              <a:rPr lang="en-US" sz="4400" spc="-2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4400" spc="-20" dirty="0">
                <a:latin typeface="Times New Roman" panose="02020603050405020304" pitchFamily="18" charset="0"/>
                <a:ea typeface="Calibri" panose="020F0502020204030204" pitchFamily="34" charset="0"/>
                <a:cs typeface="Times New Roman" panose="02020603050405020304" pitchFamily="18" charset="0"/>
              </a:rPr>
              <a:t> </a:t>
            </a:r>
            <a:r>
              <a:rPr lang="en-US" sz="4400" spc="-2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4400" spc="-20" dirty="0">
                <a:latin typeface="Times New Roman" panose="02020603050405020304" pitchFamily="18" charset="0"/>
                <a:ea typeface="Calibri" panose="020F0502020204030204" pitchFamily="34" charset="0"/>
                <a:cs typeface="Times New Roman" panose="02020603050405020304" pitchFamily="18" charset="0"/>
              </a:rPr>
              <a:t> </a:t>
            </a:r>
            <a:r>
              <a:rPr lang="en-US" sz="4400" spc="-2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4400" spc="-20" dirty="0">
                <a:latin typeface="Times New Roman" panose="02020603050405020304" pitchFamily="18" charset="0"/>
                <a:ea typeface="Calibri" panose="020F0502020204030204" pitchFamily="34" charset="0"/>
                <a:cs typeface="Times New Roman" panose="02020603050405020304" pitchFamily="18" charset="0"/>
              </a:rPr>
              <a:t> </a:t>
            </a:r>
            <a:r>
              <a:rPr lang="en-US" sz="4400" spc="-2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4400" spc="-20" dirty="0">
                <a:latin typeface="Times New Roman" panose="02020603050405020304" pitchFamily="18" charset="0"/>
                <a:ea typeface="Calibri" panose="020F0502020204030204" pitchFamily="34" charset="0"/>
                <a:cs typeface="Times New Roman" panose="02020603050405020304" pitchFamily="18" charset="0"/>
              </a:rPr>
              <a:t>, </a:t>
            </a:r>
            <a:r>
              <a:rPr lang="en-US" sz="4400" spc="-2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4400" spc="-20" dirty="0">
                <a:latin typeface="Times New Roman" panose="02020603050405020304" pitchFamily="18" charset="0"/>
                <a:ea typeface="Calibri" panose="020F0502020204030204" pitchFamily="34" charset="0"/>
                <a:cs typeface="Times New Roman" panose="02020603050405020304" pitchFamily="18" charset="0"/>
              </a:rPr>
              <a:t> </a:t>
            </a:r>
            <a:r>
              <a:rPr lang="en-US" sz="4400" spc="-20" dirty="0" err="1">
                <a:latin typeface="Times New Roman" panose="02020603050405020304" pitchFamily="18" charset="0"/>
                <a:ea typeface="Calibri" panose="020F0502020204030204" pitchFamily="34" charset="0"/>
                <a:cs typeface="Times New Roman" panose="02020603050405020304" pitchFamily="18" charset="0"/>
              </a:rPr>
              <a:t>khai</a:t>
            </a:r>
            <a:r>
              <a:rPr lang="en-US" sz="4400" spc="-20" dirty="0">
                <a:latin typeface="Times New Roman" panose="02020603050405020304" pitchFamily="18" charset="0"/>
                <a:ea typeface="Calibri" panose="020F0502020204030204" pitchFamily="34" charset="0"/>
                <a:cs typeface="Times New Roman" panose="02020603050405020304" pitchFamily="18" charset="0"/>
              </a:rPr>
              <a:t>, </a:t>
            </a:r>
            <a:r>
              <a:rPr lang="en-US" sz="4400" spc="-20" dirty="0" err="1">
                <a:latin typeface="Times New Roman" panose="02020603050405020304" pitchFamily="18" charset="0"/>
                <a:ea typeface="Calibri" panose="020F0502020204030204" pitchFamily="34" charset="0"/>
                <a:cs typeface="Times New Roman" panose="02020603050405020304" pitchFamily="18" charset="0"/>
              </a:rPr>
              <a:t>minh</a:t>
            </a:r>
            <a:r>
              <a:rPr lang="en-US" sz="4400" spc="-20" dirty="0">
                <a:latin typeface="Times New Roman" panose="02020603050405020304" pitchFamily="18" charset="0"/>
                <a:ea typeface="Calibri" panose="020F0502020204030204" pitchFamily="34" charset="0"/>
                <a:cs typeface="Times New Roman" panose="02020603050405020304" pitchFamily="18" charset="0"/>
              </a:rPr>
              <a:t> </a:t>
            </a:r>
            <a:r>
              <a:rPr lang="en-US" sz="4400" spc="-20" dirty="0" err="1">
                <a:latin typeface="Times New Roman" panose="02020603050405020304" pitchFamily="18" charset="0"/>
                <a:ea typeface="Calibri" panose="020F0502020204030204" pitchFamily="34" charset="0"/>
                <a:cs typeface="Times New Roman" panose="02020603050405020304" pitchFamily="18" charset="0"/>
              </a:rPr>
              <a:t>bạch</a:t>
            </a:r>
            <a:r>
              <a:rPr lang="en-US" sz="4400" spc="-20" dirty="0">
                <a:latin typeface="Times New Roman" panose="02020603050405020304" pitchFamily="18" charset="0"/>
                <a:ea typeface="Calibri" panose="020F0502020204030204" pitchFamily="34" charset="0"/>
                <a:cs typeface="Times New Roman" panose="02020603050405020304" pitchFamily="18" charset="0"/>
              </a:rPr>
              <a: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30000"/>
              </a:lnSpc>
              <a:spcAft>
                <a:spcPts val="0"/>
              </a:spcAft>
            </a:pPr>
            <a:r>
              <a:rPr lang="en-US" sz="4400" b="1" i="1" dirty="0">
                <a:latin typeface="Times New Roman" panose="02020603050405020304" pitchFamily="18" charset="0"/>
                <a:ea typeface="Calibri" panose="020F0502020204030204" pitchFamily="34" charset="0"/>
              </a:rPr>
              <a:t>1.2. </a:t>
            </a:r>
            <a:r>
              <a:rPr lang="en-US" sz="4400" b="1" i="1" dirty="0" err="1">
                <a:latin typeface="Times New Roman" panose="02020603050405020304" pitchFamily="18" charset="0"/>
                <a:ea typeface="Calibri" panose="020F0502020204030204" pitchFamily="34" charset="0"/>
              </a:rPr>
              <a:t>Chủ</a:t>
            </a:r>
            <a:r>
              <a:rPr lang="en-US" sz="4400" b="1" i="1" dirty="0">
                <a:latin typeface="Times New Roman" panose="02020603050405020304" pitchFamily="18" charset="0"/>
                <a:ea typeface="Calibri" panose="020F0502020204030204" pitchFamily="34" charset="0"/>
              </a:rPr>
              <a:t> </a:t>
            </a:r>
            <a:r>
              <a:rPr lang="en-US" sz="4400" b="1" i="1" dirty="0" err="1">
                <a:latin typeface="Times New Roman" panose="02020603050405020304" pitchFamily="18" charset="0"/>
                <a:ea typeface="Calibri" panose="020F0502020204030204" pitchFamily="34" charset="0"/>
              </a:rPr>
              <a:t>thể</a:t>
            </a:r>
            <a:r>
              <a:rPr lang="en-US" sz="4400" b="1" i="1" dirty="0">
                <a:latin typeface="Times New Roman" panose="02020603050405020304" pitchFamily="18" charset="0"/>
                <a:ea typeface="Calibri" panose="020F0502020204030204" pitchFamily="34" charset="0"/>
              </a:rPr>
              <a:t> </a:t>
            </a:r>
            <a:r>
              <a:rPr lang="en-US" sz="4400" b="1" i="1" dirty="0" err="1">
                <a:latin typeface="Times New Roman" panose="02020603050405020304" pitchFamily="18" charset="0"/>
                <a:ea typeface="Calibri" panose="020F0502020204030204" pitchFamily="34" charset="0"/>
              </a:rPr>
              <a:t>có</a:t>
            </a:r>
            <a:r>
              <a:rPr lang="en-US" sz="4400" b="1" i="1" dirty="0">
                <a:latin typeface="Times New Roman" panose="02020603050405020304" pitchFamily="18" charset="0"/>
                <a:ea typeface="Calibri" panose="020F0502020204030204" pitchFamily="34" charset="0"/>
              </a:rPr>
              <a:t> </a:t>
            </a:r>
            <a:r>
              <a:rPr lang="en-US" sz="4400" b="1" i="1" dirty="0" err="1">
                <a:latin typeface="Times New Roman" panose="02020603050405020304" pitchFamily="18" charset="0"/>
                <a:ea typeface="Calibri" panose="020F0502020204030204" pitchFamily="34" charset="0"/>
              </a:rPr>
              <a:t>vai</a:t>
            </a:r>
            <a:r>
              <a:rPr lang="en-US" sz="4400" b="1" i="1" dirty="0">
                <a:latin typeface="Times New Roman" panose="02020603050405020304" pitchFamily="18" charset="0"/>
                <a:ea typeface="Calibri" panose="020F0502020204030204" pitchFamily="34" charset="0"/>
              </a:rPr>
              <a:t> </a:t>
            </a:r>
            <a:r>
              <a:rPr lang="en-US" sz="4400" b="1" i="1" dirty="0" err="1">
                <a:latin typeface="Times New Roman" panose="02020603050405020304" pitchFamily="18" charset="0"/>
                <a:ea typeface="Calibri" panose="020F0502020204030204" pitchFamily="34" charset="0"/>
              </a:rPr>
              <a:t>trò</a:t>
            </a:r>
            <a:r>
              <a:rPr lang="en-US" sz="4400" b="1" i="1" dirty="0">
                <a:latin typeface="Times New Roman" panose="02020603050405020304" pitchFamily="18" charset="0"/>
                <a:ea typeface="Calibri" panose="020F0502020204030204" pitchFamily="34" charset="0"/>
              </a:rPr>
              <a:t>, </a:t>
            </a:r>
            <a:r>
              <a:rPr lang="en-US" sz="4400" b="1" i="1" dirty="0" err="1">
                <a:latin typeface="Times New Roman" panose="02020603050405020304" pitchFamily="18" charset="0"/>
                <a:ea typeface="Calibri" panose="020F0502020204030204" pitchFamily="34" charset="0"/>
              </a:rPr>
              <a:t>trách</a:t>
            </a:r>
            <a:r>
              <a:rPr lang="en-US" sz="4400" b="1" i="1" dirty="0">
                <a:latin typeface="Times New Roman" panose="02020603050405020304" pitchFamily="18" charset="0"/>
                <a:ea typeface="Calibri" panose="020F0502020204030204" pitchFamily="34" charset="0"/>
              </a:rPr>
              <a:t> </a:t>
            </a:r>
            <a:r>
              <a:rPr lang="en-US" sz="4400" b="1" i="1" dirty="0" err="1">
                <a:latin typeface="Times New Roman" panose="02020603050405020304" pitchFamily="18" charset="0"/>
                <a:ea typeface="Calibri" panose="020F0502020204030204" pitchFamily="34" charset="0"/>
              </a:rPr>
              <a:t>nhiệm</a:t>
            </a:r>
            <a:r>
              <a:rPr lang="en-US" sz="4400" b="1" i="1" dirty="0">
                <a:latin typeface="Times New Roman" panose="02020603050405020304" pitchFamily="18" charset="0"/>
                <a:ea typeface="Calibri" panose="020F0502020204030204" pitchFamily="34" charset="0"/>
              </a:rPr>
              <a:t> </a:t>
            </a:r>
            <a:r>
              <a:rPr lang="en-US" sz="4400" b="1" i="1" dirty="0" err="1">
                <a:latin typeface="Times New Roman" panose="02020603050405020304" pitchFamily="18" charset="0"/>
                <a:ea typeface="Calibri" panose="020F0502020204030204" pitchFamily="34" charset="0"/>
              </a:rPr>
              <a:t>trong</a:t>
            </a:r>
            <a:r>
              <a:rPr lang="en-US" sz="4400" b="1" i="1" dirty="0">
                <a:latin typeface="Times New Roman" panose="02020603050405020304" pitchFamily="18" charset="0"/>
                <a:ea typeface="Calibri" panose="020F0502020204030204" pitchFamily="34" charset="0"/>
              </a:rPr>
              <a:t> </a:t>
            </a:r>
            <a:r>
              <a:rPr lang="en-US" sz="4400" b="1" i="1" dirty="0" err="1">
                <a:latin typeface="Times New Roman" panose="02020603050405020304" pitchFamily="18" charset="0"/>
                <a:ea typeface="Calibri" panose="020F0502020204030204" pitchFamily="34" charset="0"/>
              </a:rPr>
              <a:t>bảo</a:t>
            </a:r>
            <a:r>
              <a:rPr lang="en-US" sz="4400" b="1" i="1" dirty="0">
                <a:latin typeface="Times New Roman" panose="02020603050405020304" pitchFamily="18" charset="0"/>
                <a:ea typeface="Calibri" panose="020F0502020204030204" pitchFamily="34" charset="0"/>
              </a:rPr>
              <a:t> </a:t>
            </a:r>
            <a:r>
              <a:rPr lang="en-US" sz="4400" b="1" i="1" dirty="0" err="1">
                <a:latin typeface="Times New Roman" panose="02020603050405020304" pitchFamily="18" charset="0"/>
                <a:ea typeface="Calibri" panose="020F0502020204030204" pitchFamily="34" charset="0"/>
              </a:rPr>
              <a:t>đảm</a:t>
            </a:r>
            <a:r>
              <a:rPr lang="en-US" sz="4400" b="1" i="1" dirty="0">
                <a:latin typeface="Times New Roman" panose="02020603050405020304" pitchFamily="18" charset="0"/>
                <a:ea typeface="Calibri" panose="020F0502020204030204" pitchFamily="34" charset="0"/>
              </a:rPr>
              <a:t>, </a:t>
            </a:r>
            <a:r>
              <a:rPr lang="en-US" sz="4400" b="1" i="1" dirty="0" err="1">
                <a:latin typeface="Times New Roman" panose="02020603050405020304" pitchFamily="18" charset="0"/>
                <a:ea typeface="Calibri" panose="020F0502020204030204" pitchFamily="34" charset="0"/>
              </a:rPr>
              <a:t>bảo</a:t>
            </a:r>
            <a:r>
              <a:rPr lang="en-US" sz="4400" b="1" i="1" dirty="0">
                <a:latin typeface="Times New Roman" panose="02020603050405020304" pitchFamily="18" charset="0"/>
                <a:ea typeface="Calibri" panose="020F0502020204030204" pitchFamily="34" charset="0"/>
              </a:rPr>
              <a:t> </a:t>
            </a:r>
            <a:r>
              <a:rPr lang="en-US" sz="4400" b="1" i="1" dirty="0" err="1">
                <a:latin typeface="Times New Roman" panose="02020603050405020304" pitchFamily="18" charset="0"/>
                <a:ea typeface="Calibri" panose="020F0502020204030204" pitchFamily="34" charset="0"/>
              </a:rPr>
              <a:t>vệ</a:t>
            </a:r>
            <a:r>
              <a:rPr lang="en-US" sz="4400" b="1" i="1" dirty="0">
                <a:latin typeface="Times New Roman" panose="02020603050405020304" pitchFamily="18" charset="0"/>
                <a:ea typeface="Calibri" panose="020F0502020204030204" pitchFamily="34" charset="0"/>
              </a:rPr>
              <a:t> QTE</a:t>
            </a:r>
            <a:endParaRPr lang="en-US" sz="4400" dirty="0">
              <a:latin typeface="Times New Roman" panose="02020603050405020304" pitchFamily="18" charset="0"/>
              <a:ea typeface="Times New Roman" panose="02020603050405020304" pitchFamily="18" charset="0"/>
            </a:endParaRPr>
          </a:p>
          <a:p>
            <a:pPr algn="just">
              <a:lnSpc>
                <a:spcPct val="130000"/>
              </a:lnSpc>
              <a:spcAft>
                <a:spcPts val="0"/>
              </a:spcAft>
            </a:pPr>
            <a:r>
              <a:rPr lang="en-US" sz="4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chủ</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vệ</a:t>
            </a:r>
            <a:r>
              <a:rPr lang="en-US" sz="4400" dirty="0">
                <a:latin typeface="Times New Roman" panose="02020603050405020304" pitchFamily="18" charset="0"/>
                <a:ea typeface="Calibri" panose="020F0502020204030204" pitchFamily="34" charset="0"/>
                <a:cs typeface="Times New Roman" panose="02020603050405020304" pitchFamily="18" charset="0"/>
              </a:rPr>
              <a:t> QCN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cũng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chủ</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vệ</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4400" dirty="0">
                <a:latin typeface="Times New Roman" panose="02020603050405020304" pitchFamily="18" charset="0"/>
                <a:ea typeface="Calibri" panose="020F0502020204030204" pitchFamily="34" charset="0"/>
                <a:cs typeface="Times New Roman" panose="02020603050405020304" pitchFamily="18" charset="0"/>
              </a:rPr>
              <a:t> TE. V</a:t>
            </a:r>
            <a:r>
              <a:rPr lang="vi-VN" sz="4400" dirty="0">
                <a:latin typeface="Times New Roman" panose="02020603050405020304" pitchFamily="18" charset="0"/>
                <a:ea typeface="Calibri" panose="020F0502020204030204" pitchFamily="34" charset="0"/>
                <a:cs typeface="Times New Roman" panose="02020603050405020304" pitchFamily="18" charset="0"/>
              </a:rPr>
              <a:t>ai t</a:t>
            </a:r>
            <a:r>
              <a:rPr lang="en-US" sz="4400" dirty="0" err="1">
                <a:latin typeface="Times New Roman" panose="02020603050405020304" pitchFamily="18" charset="0"/>
                <a:ea typeface="Calibri" panose="020F0502020204030204" pitchFamily="34" charset="0"/>
                <a:cs typeface="Times New Roman" panose="02020603050405020304" pitchFamily="18" charset="0"/>
              </a:rPr>
              <a:t>rò</a:t>
            </a:r>
            <a:r>
              <a:rPr lang="en-US" sz="4400" dirty="0">
                <a:latin typeface="Times New Roman" panose="02020603050405020304" pitchFamily="18" charset="0"/>
                <a:ea typeface="Calibri" panose="020F0502020204030204" pitchFamily="34" charset="0"/>
                <a:cs typeface="Times New Roman" panose="02020603050405020304" pitchFamily="18" charset="0"/>
              </a:rPr>
              <a:t>,</a:t>
            </a:r>
            <a:r>
              <a:rPr lang="vi-VN" sz="4400" dirty="0">
                <a:latin typeface="Times New Roman" panose="02020603050405020304" pitchFamily="18" charset="0"/>
                <a:ea typeface="Calibri" panose="020F0502020204030204" pitchFamily="34" charset="0"/>
                <a:cs typeface="Times New Roman" panose="02020603050405020304" pitchFamily="18" charset="0"/>
              </a:rPr>
              <a:t> trách nhiệm của các chủ thể trong việc bảo đảm QTE theo Hiến pháp và pháp luật Việt </a:t>
            </a:r>
            <a:r>
              <a:rPr lang="en-US" sz="4400" dirty="0">
                <a:latin typeface="Times New Roman" panose="02020603050405020304" pitchFamily="18" charset="0"/>
                <a:ea typeface="Calibri" panose="020F0502020204030204" pitchFamily="34" charset="0"/>
                <a:cs typeface="Times New Roman" panose="02020603050405020304" pitchFamily="18" charset="0"/>
              </a:rPr>
              <a:t>N</a:t>
            </a:r>
            <a:r>
              <a:rPr lang="vi-VN" sz="4400" dirty="0">
                <a:latin typeface="Times New Roman" panose="02020603050405020304" pitchFamily="18" charset="0"/>
                <a:ea typeface="Calibri" panose="020F0502020204030204" pitchFamily="34" charset="0"/>
                <a:cs typeface="Times New Roman" panose="02020603050405020304" pitchFamily="18" charset="0"/>
              </a:rPr>
              <a:t>am như sau:</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30000"/>
              </a:lnSpc>
              <a:spcAft>
                <a:spcPts val="0"/>
              </a:spcAft>
            </a:pPr>
            <a:r>
              <a:rPr lang="en-US" sz="4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Vai</a:t>
            </a:r>
            <a:r>
              <a:rPr lang="en-US" sz="4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trò</a:t>
            </a:r>
            <a:r>
              <a:rPr lang="en-US" sz="4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4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g</a:t>
            </a:r>
            <a:r>
              <a:rPr lang="vi-VN" sz="4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ia đình</a:t>
            </a:r>
            <a:endPar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vi-VN" sz="4400" dirty="0">
                <a:latin typeface="Times New Roman" panose="02020603050405020304" pitchFamily="18" charset="0"/>
                <a:ea typeface="Calibri" panose="020F0502020204030204" pitchFamily="34" charset="0"/>
                <a:cs typeface="Times New Roman" panose="02020603050405020304" pitchFamily="18" charset="0"/>
              </a:rPr>
              <a:t>Điều 37. Hiến pháp 2013 khẳng định: “Trẻ em được Nhà nước, gia đình và xã hội bảo vệ, chăm sóc và giáo dục; được tham gia vào các vấn đề về trẻ em. Nghiêm cấm xâm hại, hành hạ, ngược đãi, bỏ mặc, lạm dụng, bóc lột sức lao động và những hành vi khác vi phạm QTE”.</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vi-VN" sz="4400" dirty="0">
                <a:latin typeface="Times New Roman" panose="02020603050405020304" pitchFamily="18" charset="0"/>
                <a:ea typeface="Calibri" panose="020F0502020204030204" pitchFamily="34" charset="0"/>
                <a:cs typeface="Times New Roman" panose="02020603050405020304" pitchFamily="18" charset="0"/>
              </a:rPr>
              <a:t>Mục II chương VI Luật Trẻ em 2016 dành 7 điều khoản (từ điều 96 đến điều 102) đề cập đến trách nhiệm của gia đình, cá nhân và cơ sở giáo dục.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vi-VN" sz="4400" dirty="0">
                <a:latin typeface="Times New Roman" panose="02020603050405020304" pitchFamily="18" charset="0"/>
                <a:ea typeface="Calibri" panose="020F0502020204030204" pitchFamily="34" charset="0"/>
                <a:cs typeface="Times New Roman" panose="02020603050405020304" pitchFamily="18" charset="0"/>
              </a:rPr>
              <a:t>Cha, mẹ, các thành viên trong gia đình có trách nhiệm: 1.ND-CS-GD trẻ em; 2. Giáo dục trẻ em; 3. Bảo vệ an toàn cho trẻ em; 4. Tạo điều kiện để trẻ em tham gia hoạt động văn hóa, nghệ thuật, thể thao và các hoạt động xã hội phù hợp; 5. Tạo điều kiện hướng dẫn trẻ em tiếp cận nguồn thông tin an toàn, phù hợp với độ tuổi, giới tính và mức độ trưởng thành của trẻ em; 6. Bảo đảm sự tham gia của trẻ em trong gia đình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vi-VN" sz="4400" dirty="0">
                <a:latin typeface="Times New Roman" panose="02020603050405020304" pitchFamily="18" charset="0"/>
                <a:ea typeface="Calibri" panose="020F0502020204030204" pitchFamily="34" charset="0"/>
                <a:cs typeface="Times New Roman" panose="02020603050405020304" pitchFamily="18" charset="0"/>
              </a:rPr>
              <a:t>Điều 75 và khoản 1 Điều 78 Luật trẻ em</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quy</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vi-VN" sz="4400" dirty="0">
                <a:latin typeface="Times New Roman" panose="02020603050405020304" pitchFamily="18" charset="0"/>
                <a:ea typeface="Calibri" panose="020F0502020204030204" pitchFamily="34" charset="0"/>
                <a:cs typeface="Times New Roman" panose="02020603050405020304" pitchFamily="18" charset="0"/>
              </a:rPr>
              <a:t>không nơi nào và không có chủ thể nào có thể bảo vệ quyền lợi của trẻ em tốt bằng chính gia đình các em. </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en-US" sz="4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Vai</a:t>
            </a:r>
            <a:r>
              <a:rPr lang="en-US" sz="4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trò</a:t>
            </a:r>
            <a:r>
              <a:rPr lang="en-US" sz="4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4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a:t>
            </a:r>
            <a:r>
              <a:rPr lang="vi-VN" sz="4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rường </a:t>
            </a:r>
            <a:r>
              <a:rPr lang="en-US" sz="4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mầm</a:t>
            </a:r>
            <a:r>
              <a:rPr lang="en-US" sz="4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non:</a:t>
            </a:r>
            <a:endPar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en-US" sz="4400" dirty="0">
                <a:latin typeface="Times New Roman" panose="02020603050405020304" pitchFamily="18" charset="0"/>
                <a:ea typeface="Calibri" panose="020F0502020204030204" pitchFamily="34" charset="0"/>
                <a:cs typeface="Times New Roman" panose="02020603050405020304" pitchFamily="18" charset="0"/>
              </a:rPr>
              <a:t> T</a:t>
            </a:r>
            <a:r>
              <a:rPr lang="vi-VN" sz="4400" dirty="0">
                <a:latin typeface="Times New Roman" panose="02020603050405020304" pitchFamily="18" charset="0"/>
                <a:ea typeface="Calibri" panose="020F0502020204030204" pitchFamily="34" charset="0"/>
                <a:cs typeface="Times New Roman" panose="02020603050405020304" pitchFamily="18" charset="0"/>
              </a:rPr>
              <a:t>rường </a:t>
            </a:r>
            <a:r>
              <a:rPr lang="en-US" sz="4400" dirty="0" err="1">
                <a:latin typeface="Times New Roman" panose="02020603050405020304" pitchFamily="18" charset="0"/>
                <a:ea typeface="Calibri" panose="020F0502020204030204" pitchFamily="34" charset="0"/>
                <a:cs typeface="Times New Roman" panose="02020603050405020304" pitchFamily="18" charset="0"/>
              </a:rPr>
              <a:t>mầm</a:t>
            </a:r>
            <a:r>
              <a:rPr lang="en-US" sz="4400" dirty="0">
                <a:latin typeface="Times New Roman" panose="02020603050405020304" pitchFamily="18" charset="0"/>
                <a:ea typeface="Calibri" panose="020F0502020204030204" pitchFamily="34" charset="0"/>
                <a:cs typeface="Times New Roman" panose="02020603050405020304" pitchFamily="18" charset="0"/>
              </a:rPr>
              <a:t> non </a:t>
            </a:r>
            <a:r>
              <a:rPr lang="vi-VN" sz="4400" dirty="0">
                <a:latin typeface="Times New Roman" panose="02020603050405020304" pitchFamily="18" charset="0"/>
                <a:ea typeface="Calibri" panose="020F0502020204030204" pitchFamily="34" charset="0"/>
                <a:cs typeface="Times New Roman" panose="02020603050405020304" pitchFamily="18" charset="0"/>
              </a:rPr>
              <a:t>là chủ thể quan trọng thứ hai sau gia đình trong việc bảo vệ QTE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quy</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tại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vi-VN" sz="4400" dirty="0">
                <a:latin typeface="Times New Roman" panose="02020603050405020304" pitchFamily="18" charset="0"/>
                <a:ea typeface="Calibri" panose="020F0502020204030204" pitchFamily="34" charset="0"/>
                <a:cs typeface="Times New Roman" panose="02020603050405020304" pitchFamily="18" charset="0"/>
              </a:rPr>
              <a:t>Điều 37 Hiến pháp 2013 và các điều 96 đến 102 Luật Trẻ em 2016. Cụ thể hơn, Điều 53 Nghị định 56/2017/NĐ-CP ngày 9 tháng 5 năm 2027 quy định chi tiết một số điều của Luật Trẻ em quy định: Nhà trường tạo điều kiện để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trẻ</a:t>
            </a:r>
            <a:r>
              <a:rPr lang="vi-VN" sz="4400" dirty="0">
                <a:latin typeface="Times New Roman" panose="02020603050405020304" pitchFamily="18" charset="0"/>
                <a:ea typeface="Calibri" panose="020F0502020204030204" pitchFamily="34" charset="0"/>
                <a:cs typeface="Times New Roman" panose="02020603050405020304" pitchFamily="18" charset="0"/>
              </a:rPr>
              <a:t> tham gia các hoạt động xã hội phù hợp; bày tỏ ý kiến, nguyện vọng về những vấn đề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em</a:t>
            </a:r>
            <a:r>
              <a:rPr lang="vi-VN" sz="4400" dirty="0">
                <a:latin typeface="Times New Roman" panose="02020603050405020304" pitchFamily="18" charset="0"/>
                <a:ea typeface="Calibri" panose="020F0502020204030204" pitchFamily="34" charset="0"/>
                <a:cs typeface="Times New Roman" panose="02020603050405020304" pitchFamily="18" charset="0"/>
              </a:rPr>
              <a:t> quan tâm thông qua các hình thức </a:t>
            </a:r>
            <a:r>
              <a:rPr lang="en-US" sz="4400" dirty="0">
                <a:latin typeface="Times New Roman" panose="02020603050405020304" pitchFamily="18" charset="0"/>
                <a:ea typeface="Calibri" panose="020F0502020204030204" pitchFamily="34" charset="0"/>
                <a:cs typeface="Times New Roman" panose="02020603050405020304" pitchFamily="18" charset="0"/>
              </a:rPr>
              <a:t>(</a:t>
            </a:r>
            <a:r>
              <a:rPr lang="vi-VN" sz="4400" dirty="0">
                <a:latin typeface="Times New Roman" panose="02020603050405020304" pitchFamily="18" charset="0"/>
                <a:ea typeface="Calibri" panose="020F0502020204030204" pitchFamily="34" charset="0"/>
                <a:cs typeface="Times New Roman" panose="02020603050405020304" pitchFamily="18" charset="0"/>
              </a:rPr>
              <a:t>khoản 2 Điều 74 Luật trẻ em</a:t>
            </a:r>
            <a:r>
              <a:rPr lang="en-US" sz="4400" dirty="0">
                <a:latin typeface="Times New Roman" panose="02020603050405020304" pitchFamily="18" charset="0"/>
                <a:ea typeface="Calibri" panose="020F0502020204030204" pitchFamily="34" charset="0"/>
                <a:cs typeface="Times New Roman" panose="02020603050405020304" pitchFamily="18" charset="0"/>
              </a:rPr>
              <a:t>)</a:t>
            </a:r>
            <a:r>
              <a:rPr lang="vi-VN" sz="4400" dirty="0">
                <a:latin typeface="Times New Roman" panose="02020603050405020304" pitchFamily="18" charset="0"/>
                <a:ea typeface="Calibri" panose="020F0502020204030204" pitchFamily="34" charset="0"/>
                <a:cs typeface="Times New Roman" panose="02020603050405020304" pitchFamily="18" charset="0"/>
              </a:rPr>
              <a:t>. </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vi-VN" sz="4400" dirty="0">
                <a:latin typeface="Times New Roman" panose="02020603050405020304" pitchFamily="18" charset="0"/>
                <a:ea typeface="Calibri" panose="020F0502020204030204" pitchFamily="34" charset="0"/>
                <a:cs typeface="Times New Roman" panose="02020603050405020304" pitchFamily="18" charset="0"/>
              </a:rPr>
              <a:t>Bên cạnh hai chủ thể rất quan trọng và trực tiếp là gia đình và </a:t>
            </a:r>
            <a:r>
              <a:rPr lang="en-US" sz="4400" dirty="0">
                <a:latin typeface="Times New Roman" panose="02020603050405020304" pitchFamily="18" charset="0"/>
                <a:ea typeface="Calibri" panose="020F0502020204030204" pitchFamily="34" charset="0"/>
                <a:cs typeface="Times New Roman" panose="02020603050405020304" pitchFamily="18" charset="0"/>
              </a:rPr>
              <a:t>n</a:t>
            </a:r>
            <a:r>
              <a:rPr lang="vi-VN" sz="4400" dirty="0">
                <a:latin typeface="Times New Roman" panose="02020603050405020304" pitchFamily="18" charset="0"/>
                <a:ea typeface="Calibri" panose="020F0502020204030204" pitchFamily="34" charset="0"/>
                <a:cs typeface="Times New Roman" panose="02020603050405020304" pitchFamily="18" charset="0"/>
              </a:rPr>
              <a:t>hà trường, các chủ thể sau</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vệ</a:t>
            </a:r>
            <a:r>
              <a:rPr lang="en-US" sz="4400" dirty="0">
                <a:latin typeface="Times New Roman" panose="02020603050405020304" pitchFamily="18" charset="0"/>
                <a:ea typeface="Calibri" panose="020F0502020204030204" pitchFamily="34" charset="0"/>
                <a:cs typeface="Times New Roman" panose="02020603050405020304" pitchFamily="18" charset="0"/>
              </a:rPr>
              <a:t> QTE,</a:t>
            </a:r>
            <a:r>
              <a:rPr lang="vi-VN" sz="4400" dirty="0">
                <a:latin typeface="Times New Roman" panose="02020603050405020304" pitchFamily="18" charset="0"/>
                <a:ea typeface="Calibri" panose="020F0502020204030204" pitchFamily="34" charset="0"/>
                <a:cs typeface="Times New Roman" panose="02020603050405020304" pitchFamily="18" charset="0"/>
              </a:rPr>
              <a:t> được Luật trẻ em 2016 và Nghị định 56/2017/NĐ-CP</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quy</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Quốc</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hội</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Hội</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nhân</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dân</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cấp</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Chính</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phủ</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Tòa</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án</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nhân</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dân</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Viện</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kiểm</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sát</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nhân</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dân</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Bộ</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Giáo</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dục</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đào</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tạo</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Bộ</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cơ</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ngang</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Bộ</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cơ</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thuộc</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Chính</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phủ</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Ủy</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ban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nhân</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dân</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cấp</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Mặt</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trận</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Tổ</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quốc</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Việt</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Nam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tổ</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xã</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4400" dirty="0">
                <a:latin typeface="Times New Roman" panose="02020603050405020304" pitchFamily="18" charset="0"/>
                <a:ea typeface="Calibri" panose="020F0502020204030204" pitchFamily="34" charset="0"/>
                <a:cs typeface="Times New Roman" panose="02020603050405020304" pitchFamily="18" charset="0"/>
              </a:rPr>
              <a:t>.</a:t>
            </a:r>
          </a:p>
          <a:p>
            <a:endParaRPr lang="en-US" sz="4400" dirty="0"/>
          </a:p>
        </p:txBody>
      </p:sp>
    </p:spTree>
    <p:extLst>
      <p:ext uri="{BB962C8B-B14F-4D97-AF65-F5344CB8AC3E}">
        <p14:creationId xmlns:p14="http://schemas.microsoft.com/office/powerpoint/2010/main" val="1468334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04F58-70BE-45E0-8285-4F013AAF7392}"/>
              </a:ext>
            </a:extLst>
          </p:cNvPr>
          <p:cNvSpPr>
            <a:spLocks noGrp="1"/>
          </p:cNvSpPr>
          <p:nvPr>
            <p:ph type="title"/>
          </p:nvPr>
        </p:nvSpPr>
        <p:spPr>
          <a:xfrm>
            <a:off x="838200" y="365125"/>
            <a:ext cx="10515600" cy="473075"/>
          </a:xfrm>
        </p:spPr>
        <p:txBody>
          <a:bodyPr/>
          <a:lstStyle/>
          <a:p>
            <a:pPr algn="ctr"/>
            <a:r>
              <a:rPr lang="en-US" sz="1800" b="1" dirty="0">
                <a:solidFill>
                  <a:srgbClr val="0033CC"/>
                </a:solidFill>
                <a:latin typeface="Times New Roman" panose="02020603050405020304" pitchFamily="18" charset="0"/>
                <a:cs typeface="Times New Roman" panose="02020603050405020304" pitchFamily="18" charset="0"/>
              </a:rPr>
              <a:t>H</a:t>
            </a:r>
            <a:r>
              <a:rPr lang="vi-VN" sz="1800" b="1" dirty="0">
                <a:solidFill>
                  <a:srgbClr val="0033CC"/>
                </a:solidFill>
                <a:cs typeface="Times New Roman" panose="02020603050405020304" pitchFamily="18" charset="0"/>
              </a:rPr>
              <a:t>Ư</a:t>
            </a:r>
            <a:r>
              <a:rPr lang="en-US" sz="1800" b="1" dirty="0">
                <a:solidFill>
                  <a:srgbClr val="0033CC"/>
                </a:solidFill>
                <a:latin typeface="Times New Roman" panose="02020603050405020304" pitchFamily="18" charset="0"/>
                <a:cs typeface="Times New Roman" panose="02020603050405020304" pitchFamily="18" charset="0"/>
              </a:rPr>
              <a:t>ỚNG DẪN TÍCH HỢP NỘI DUNG GIÁO DỤC QUYỀN TRẺ EM (QTE) CHO TRẺ MG</a:t>
            </a:r>
            <a:endParaRPr lang="en-US" dirty="0">
              <a:solidFill>
                <a:srgbClr val="0033CC"/>
              </a:solidFill>
            </a:endParaRPr>
          </a:p>
        </p:txBody>
      </p:sp>
      <p:pic>
        <p:nvPicPr>
          <p:cNvPr id="4" name="Content Placeholder 3">
            <a:extLst>
              <a:ext uri="{FF2B5EF4-FFF2-40B4-BE49-F238E27FC236}">
                <a16:creationId xmlns:a16="http://schemas.microsoft.com/office/drawing/2014/main" id="{E981709A-4C48-4046-9F6B-ECEFFE02FB05}"/>
              </a:ext>
            </a:extLst>
          </p:cNvPr>
          <p:cNvPicPr>
            <a:picLocks noGrp="1" noChangeAspect="1"/>
          </p:cNvPicPr>
          <p:nvPr>
            <p:ph idx="1"/>
          </p:nvPr>
        </p:nvPicPr>
        <p:blipFill>
          <a:blip r:embed="rId2"/>
          <a:stretch>
            <a:fillRect/>
          </a:stretch>
        </p:blipFill>
        <p:spPr>
          <a:xfrm>
            <a:off x="838200" y="990600"/>
            <a:ext cx="9650436" cy="5638800"/>
          </a:xfrm>
          <a:prstGeom prst="rect">
            <a:avLst/>
          </a:prstGeom>
        </p:spPr>
      </p:pic>
    </p:spTree>
    <p:extLst>
      <p:ext uri="{BB962C8B-B14F-4D97-AF65-F5344CB8AC3E}">
        <p14:creationId xmlns:p14="http://schemas.microsoft.com/office/powerpoint/2010/main" val="3699582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4896C-65A2-4C5D-A570-551271968650}"/>
              </a:ext>
            </a:extLst>
          </p:cNvPr>
          <p:cNvSpPr>
            <a:spLocks noGrp="1"/>
          </p:cNvSpPr>
          <p:nvPr>
            <p:ph type="title"/>
          </p:nvPr>
        </p:nvSpPr>
        <p:spPr>
          <a:xfrm>
            <a:off x="1143000" y="228600"/>
            <a:ext cx="10210800" cy="473075"/>
          </a:xfrm>
        </p:spPr>
        <p:txBody>
          <a:bodyPr>
            <a:normAutofit/>
          </a:bodyPr>
          <a:lstStyle/>
          <a:p>
            <a:pPr algn="ctr"/>
            <a:r>
              <a:rPr lang="en-US" sz="1800" b="1" dirty="0">
                <a:solidFill>
                  <a:srgbClr val="0000FF"/>
                </a:solidFill>
                <a:latin typeface="Times New Roman" panose="02020603050405020304" pitchFamily="18" charset="0"/>
                <a:cs typeface="Times New Roman" panose="02020603050405020304" pitchFamily="18" charset="0"/>
              </a:rPr>
              <a:t>H</a:t>
            </a:r>
            <a:r>
              <a:rPr lang="vi-VN" sz="1800" b="1" dirty="0">
                <a:solidFill>
                  <a:srgbClr val="0000FF"/>
                </a:solidFill>
                <a:cs typeface="Times New Roman" panose="02020603050405020304" pitchFamily="18" charset="0"/>
              </a:rPr>
              <a:t>Ư</a:t>
            </a:r>
            <a:r>
              <a:rPr lang="en-US" sz="1800" b="1" dirty="0">
                <a:solidFill>
                  <a:srgbClr val="0000FF"/>
                </a:solidFill>
                <a:latin typeface="Times New Roman" panose="02020603050405020304" pitchFamily="18" charset="0"/>
                <a:cs typeface="Times New Roman" panose="02020603050405020304" pitchFamily="18" charset="0"/>
              </a:rPr>
              <a:t>ỚNG DẪN TÍCH HỢP NỘI DUNG GIÁO DỤC QUYỀN TRẺ EM (QTE) CHO TRẺ MG</a:t>
            </a:r>
            <a:endParaRPr lang="en-US" dirty="0">
              <a:solidFill>
                <a:srgbClr val="0000FF"/>
              </a:solidFill>
            </a:endParaRPr>
          </a:p>
        </p:txBody>
      </p:sp>
      <p:sp>
        <p:nvSpPr>
          <p:cNvPr id="3" name="Content Placeholder 2">
            <a:extLst>
              <a:ext uri="{FF2B5EF4-FFF2-40B4-BE49-F238E27FC236}">
                <a16:creationId xmlns:a16="http://schemas.microsoft.com/office/drawing/2014/main" id="{1EE69559-1D27-4F9E-B58E-19BEE9D81EA7}"/>
              </a:ext>
            </a:extLst>
          </p:cNvPr>
          <p:cNvSpPr>
            <a:spLocks noGrp="1"/>
          </p:cNvSpPr>
          <p:nvPr>
            <p:ph idx="1"/>
          </p:nvPr>
        </p:nvSpPr>
        <p:spPr>
          <a:xfrm>
            <a:off x="381000" y="701675"/>
            <a:ext cx="11582400" cy="5927725"/>
          </a:xfrm>
        </p:spPr>
        <p:txBody>
          <a:bodyPr>
            <a:normAutofit fontScale="25000" lnSpcReduction="20000"/>
          </a:bodyPr>
          <a:lstStyle/>
          <a:p>
            <a:pPr algn="just">
              <a:lnSpc>
                <a:spcPct val="130000"/>
              </a:lnSpc>
              <a:spcBef>
                <a:spcPts val="600"/>
              </a:spcBef>
              <a:spcAft>
                <a:spcPts val="0"/>
              </a:spcAft>
              <a:tabLst>
                <a:tab pos="180340" algn="l"/>
              </a:tabLst>
            </a:pPr>
            <a:r>
              <a:rPr lang="en-US" sz="6000" b="1" dirty="0">
                <a:latin typeface="Times New Roman" panose="02020603050405020304" pitchFamily="18" charset="0"/>
                <a:ea typeface="Calibri" panose="020F0502020204030204" pitchFamily="34" charset="0"/>
                <a:cs typeface="Times New Roman" panose="02020603050405020304" pitchFamily="18" charset="0"/>
              </a:rPr>
              <a:t>2. </a:t>
            </a:r>
            <a:r>
              <a:rPr lang="en-US" sz="6000" b="1" dirty="0" err="1">
                <a:latin typeface="Times New Roman" panose="02020603050405020304" pitchFamily="18" charset="0"/>
                <a:ea typeface="Calibri" panose="020F0502020204030204" pitchFamily="34" charset="0"/>
                <a:cs typeface="Times New Roman" panose="02020603050405020304" pitchFamily="18" charset="0"/>
              </a:rPr>
              <a:t>Tích</a:t>
            </a:r>
            <a:r>
              <a:rPr lang="en-US" sz="6000" b="1" dirty="0">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latin typeface="Times New Roman" panose="02020603050405020304" pitchFamily="18" charset="0"/>
                <a:ea typeface="Calibri" panose="020F0502020204030204" pitchFamily="34" charset="0"/>
                <a:cs typeface="Times New Roman" panose="02020603050405020304" pitchFamily="18" charset="0"/>
              </a:rPr>
              <a:t>hợp</a:t>
            </a:r>
            <a:r>
              <a:rPr lang="en-US" sz="6000" b="1" dirty="0">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latin typeface="Times New Roman" panose="02020603050405020304" pitchFamily="18" charset="0"/>
                <a:ea typeface="Calibri" panose="020F0502020204030204" pitchFamily="34" charset="0"/>
                <a:cs typeface="Times New Roman" panose="02020603050405020304" pitchFamily="18" charset="0"/>
              </a:rPr>
              <a:t>giáo</a:t>
            </a:r>
            <a:r>
              <a:rPr lang="en-US" sz="6000" b="1" dirty="0">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latin typeface="Times New Roman" panose="02020603050405020304" pitchFamily="18" charset="0"/>
                <a:ea typeface="Calibri" panose="020F0502020204030204" pitchFamily="34" charset="0"/>
                <a:cs typeface="Times New Roman" panose="02020603050405020304" pitchFamily="18" charset="0"/>
              </a:rPr>
              <a:t>dục</a:t>
            </a:r>
            <a:r>
              <a:rPr lang="en-US" sz="6000" b="1" dirty="0">
                <a:latin typeface="Times New Roman" panose="02020603050405020304" pitchFamily="18" charset="0"/>
                <a:ea typeface="Calibri" panose="020F0502020204030204" pitchFamily="34" charset="0"/>
                <a:cs typeface="Times New Roman" panose="02020603050405020304" pitchFamily="18" charset="0"/>
              </a:rPr>
              <a:t> QTE </a:t>
            </a:r>
            <a:r>
              <a:rPr lang="en-US" sz="6000" b="1" dirty="0" err="1">
                <a:latin typeface="Times New Roman" panose="02020603050405020304" pitchFamily="18" charset="0"/>
                <a:ea typeface="Calibri" panose="020F0502020204030204" pitchFamily="34" charset="0"/>
                <a:cs typeface="Times New Roman" panose="02020603050405020304" pitchFamily="18" charset="0"/>
              </a:rPr>
              <a:t>cho</a:t>
            </a:r>
            <a:r>
              <a:rPr lang="en-US" sz="6000" b="1" dirty="0">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latin typeface="Times New Roman" panose="02020603050405020304" pitchFamily="18" charset="0"/>
                <a:ea typeface="Calibri" panose="020F0502020204030204" pitchFamily="34" charset="0"/>
                <a:cs typeface="Times New Roman" panose="02020603050405020304" pitchFamily="18" charset="0"/>
              </a:rPr>
              <a:t>trẻ</a:t>
            </a:r>
            <a:r>
              <a:rPr lang="en-US" sz="6000" b="1" dirty="0">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latin typeface="Times New Roman" panose="02020603050405020304" pitchFamily="18" charset="0"/>
                <a:ea typeface="Calibri" panose="020F0502020204030204" pitchFamily="34" charset="0"/>
                <a:cs typeface="Times New Roman" panose="02020603050405020304" pitchFamily="18" charset="0"/>
              </a:rPr>
              <a:t>mẫu</a:t>
            </a:r>
            <a:r>
              <a:rPr lang="en-US" sz="6000" b="1" dirty="0">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latin typeface="Times New Roman" panose="02020603050405020304" pitchFamily="18" charset="0"/>
                <a:ea typeface="Calibri" panose="020F0502020204030204" pitchFamily="34" charset="0"/>
                <a:cs typeface="Times New Roman" panose="02020603050405020304" pitchFamily="18" charset="0"/>
              </a:rPr>
              <a:t>giáo</a:t>
            </a:r>
            <a:r>
              <a:rPr lang="en-US" sz="6000" b="1" dirty="0">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6000" b="1" dirty="0">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6000" b="1" dirty="0">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6000" b="1" dirty="0">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latin typeface="Times New Roman" panose="02020603050405020304" pitchFamily="18" charset="0"/>
                <a:ea typeface="Calibri" panose="020F0502020204030204" pitchFamily="34" charset="0"/>
                <a:cs typeface="Times New Roman" panose="02020603050405020304" pitchFamily="18" charset="0"/>
              </a:rPr>
              <a:t>học</a:t>
            </a:r>
            <a:r>
              <a:rPr lang="en-US" sz="6000" b="1" dirty="0">
                <a:latin typeface="Times New Roman" panose="02020603050405020304" pitchFamily="18" charset="0"/>
                <a:ea typeface="Calibri" panose="020F0502020204030204" pitchFamily="34" charset="0"/>
                <a:cs typeface="Times New Roman" panose="02020603050405020304" pitchFamily="18" charset="0"/>
              </a:rPr>
              <a:t> </a:t>
            </a:r>
            <a:endParaRPr lang="en-US" sz="60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30000"/>
              </a:lnSpc>
              <a:spcAft>
                <a:spcPts val="0"/>
              </a:spcAft>
              <a:buNone/>
              <a:tabLst>
                <a:tab pos="180340" algn="l"/>
              </a:tabLst>
            </a:pP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6000" dirty="0">
                <a:latin typeface="Times New Roman" panose="02020603050405020304" pitchFamily="18" charset="0"/>
                <a:ea typeface="Calibri" panose="020F0502020204030204" pitchFamily="34" charset="0"/>
                <a:cs typeface="Times New Roman" panose="02020603050405020304" pitchFamily="18" charset="0"/>
              </a:rPr>
              <a:t> dung GD QTE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6000" dirty="0">
                <a:latin typeface="Times New Roman" panose="02020603050405020304" pitchFamily="18" charset="0"/>
                <a:ea typeface="Calibri" panose="020F0502020204030204" pitchFamily="34" charset="0"/>
                <a:cs typeface="Times New Roman" panose="02020603050405020304" pitchFamily="18" charset="0"/>
              </a:rPr>
              <a:t> ở 3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mức</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sau</a:t>
            </a:r>
            <a:r>
              <a:rPr lang="en-US" sz="6000" dirty="0">
                <a:latin typeface="Times New Roman" panose="02020603050405020304" pitchFamily="18" charset="0"/>
                <a:ea typeface="Calibri" panose="020F0502020204030204" pitchFamily="34" charset="0"/>
                <a:cs typeface="Times New Roman" panose="02020603050405020304" pitchFamily="18" charset="0"/>
              </a:rPr>
              <a:t>:</a:t>
            </a:r>
          </a:p>
          <a:p>
            <a:pPr indent="0" algn="just">
              <a:lnSpc>
                <a:spcPct val="130000"/>
              </a:lnSpc>
              <a:spcAft>
                <a:spcPts val="0"/>
              </a:spcAft>
              <a:buNone/>
            </a:pPr>
            <a:r>
              <a:rPr lang="vi-VN" sz="56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Mức độ toàn phần</a:t>
            </a:r>
            <a:r>
              <a:rPr lang="vi-VN" sz="5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Mức</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xảy</a:t>
            </a:r>
            <a:r>
              <a:rPr lang="en-US" sz="5600" dirty="0">
                <a:latin typeface="Times New Roman" panose="02020603050405020304" pitchFamily="18" charset="0"/>
                <a:ea typeface="Calibri" panose="020F0502020204030204" pitchFamily="34" charset="0"/>
                <a:cs typeface="Times New Roman" panose="02020603050405020304" pitchFamily="18" charset="0"/>
              </a:rPr>
              <a:t> ra </a:t>
            </a:r>
            <a:r>
              <a:rPr lang="en-US" sz="5600" dirty="0" err="1">
                <a:latin typeface="Times New Roman" panose="02020603050405020304" pitchFamily="18" charset="0"/>
                <a:ea typeface="Calibri" panose="020F0502020204030204" pitchFamily="34" charset="0"/>
                <a:cs typeface="Times New Roman" panose="02020603050405020304" pitchFamily="18" charset="0"/>
              </a:rPr>
              <a:t>khi</a:t>
            </a:r>
            <a:r>
              <a:rPr lang="en-US" sz="5600" dirty="0">
                <a:latin typeface="Times New Roman" panose="02020603050405020304" pitchFamily="18" charset="0"/>
                <a:ea typeface="Calibri" panose="020F0502020204030204" pitchFamily="34" charset="0"/>
                <a:cs typeface="Times New Roman" panose="02020603050405020304" pitchFamily="18" charset="0"/>
              </a:rPr>
              <a:t> m</a:t>
            </a:r>
            <a:r>
              <a:rPr lang="vi-VN" sz="5600" dirty="0">
                <a:latin typeface="Times New Roman" panose="02020603050405020304" pitchFamily="18" charset="0"/>
                <a:ea typeface="Calibri" panose="020F0502020204030204" pitchFamily="34" charset="0"/>
                <a:cs typeface="Times New Roman" panose="02020603050405020304" pitchFamily="18" charset="0"/>
              </a:rPr>
              <a:t>ục tiêu và nội dung của </a:t>
            </a:r>
            <a:r>
              <a:rPr lang="en-US" sz="5600" dirty="0">
                <a:latin typeface="Times New Roman" panose="02020603050405020304" pitchFamily="18" charset="0"/>
                <a:ea typeface="Calibri" panose="020F0502020204030204" pitchFamily="34" charset="0"/>
                <a:cs typeface="Times New Roman" panose="02020603050405020304" pitchFamily="18" charset="0"/>
              </a:rPr>
              <a:t>HĐ </a:t>
            </a:r>
            <a:r>
              <a:rPr lang="en-US" sz="5600" dirty="0" err="1">
                <a:latin typeface="Times New Roman" panose="02020603050405020304" pitchFamily="18" charset="0"/>
                <a:ea typeface="Calibri" panose="020F0502020204030204" pitchFamily="34" charset="0"/>
                <a:cs typeface="Times New Roman" panose="02020603050405020304" pitchFamily="18" charset="0"/>
              </a:rPr>
              <a:t>học</a:t>
            </a:r>
            <a:r>
              <a:rPr lang="vi-VN" sz="5600" dirty="0">
                <a:latin typeface="Times New Roman" panose="02020603050405020304" pitchFamily="18" charset="0"/>
                <a:ea typeface="Calibri" panose="020F0502020204030204" pitchFamily="34" charset="0"/>
                <a:cs typeface="Times New Roman" panose="02020603050405020304" pitchFamily="18" charset="0"/>
              </a:rPr>
              <a:t> phù hợp</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gần</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tương</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5600" dirty="0">
                <a:latin typeface="Times New Roman" panose="02020603050405020304" pitchFamily="18" charset="0"/>
                <a:ea typeface="Calibri" panose="020F0502020204030204" pitchFamily="34" charset="0"/>
                <a:cs typeface="Times New Roman" panose="02020603050405020304" pitchFamily="18" charset="0"/>
              </a:rPr>
              <a:t>)</a:t>
            </a:r>
            <a:r>
              <a:rPr lang="vi-VN" sz="5600" dirty="0">
                <a:latin typeface="Times New Roman" panose="02020603050405020304" pitchFamily="18" charset="0"/>
                <a:ea typeface="Calibri" panose="020F0502020204030204" pitchFamily="34" charset="0"/>
                <a:cs typeface="Times New Roman" panose="02020603050405020304" pitchFamily="18" charset="0"/>
              </a:rPr>
              <a:t> với mục tiêu và nội dung của </a:t>
            </a:r>
            <a:r>
              <a:rPr lang="pt-BR" sz="5600" dirty="0">
                <a:latin typeface="Times New Roman" panose="02020603050405020304" pitchFamily="18" charset="0"/>
                <a:ea typeface="Calibri" panose="020F0502020204030204" pitchFamily="34" charset="0"/>
                <a:cs typeface="Times New Roman" panose="02020603050405020304" pitchFamily="18" charset="0"/>
              </a:rPr>
              <a:t>GD QTE</a:t>
            </a:r>
            <a:r>
              <a:rPr lang="vi-VN" sz="5600" dirty="0">
                <a:latin typeface="Times New Roman" panose="02020603050405020304" pitchFamily="18" charset="0"/>
                <a:ea typeface="Calibri" panose="020F0502020204030204" pitchFamily="34" charset="0"/>
                <a:cs typeface="Times New Roman" panose="02020603050405020304" pitchFamily="18" charset="0"/>
              </a:rPr>
              <a:t>. </a:t>
            </a:r>
            <a:endParaRPr lang="en-US" sz="5600" dirty="0">
              <a:latin typeface="Times New Roman" panose="02020603050405020304" pitchFamily="18" charset="0"/>
              <a:ea typeface="Calibri" panose="020F0502020204030204" pitchFamily="34" charset="0"/>
              <a:cs typeface="Times New Roman" panose="02020603050405020304" pitchFamily="18" charset="0"/>
            </a:endParaRPr>
          </a:p>
          <a:p>
            <a:pPr indent="342900" algn="just">
              <a:lnSpc>
                <a:spcPct val="130000"/>
              </a:lnSpc>
              <a:spcAft>
                <a:spcPts val="0"/>
              </a:spcAft>
            </a:pPr>
            <a:r>
              <a:rPr lang="en-US" sz="6000" dirty="0">
                <a:latin typeface="Times New Roman" panose="02020603050405020304" pitchFamily="18" charset="0"/>
                <a:ea typeface="Calibri" panose="020F0502020204030204" pitchFamily="34" charset="0"/>
                <a:cs typeface="Times New Roman" panose="02020603050405020304" pitchFamily="18" charset="0"/>
              </a:rPr>
              <a:t>VD: HĐ </a:t>
            </a:r>
            <a:r>
              <a:rPr lang="en-US" sz="6000" dirty="0" err="1">
                <a:latin typeface="Times New Roman" panose="02020603050405020304" pitchFamily="18" charset="0"/>
                <a:ea typeface="Calibri" panose="020F0502020204030204" pitchFamily="34" charset="0"/>
                <a:cs typeface="Times New Roman" panose="02020603050405020304" pitchFamily="18" charset="0"/>
              </a:rPr>
              <a:t>khám</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phá</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xã</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Bổn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phận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gia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tượng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6000" dirty="0">
                <a:latin typeface="Times New Roman" panose="02020603050405020304" pitchFamily="18" charset="0"/>
                <a:ea typeface="Calibri" panose="020F0502020204030204" pitchFamily="34" charset="0"/>
                <a:cs typeface="Times New Roman" panose="02020603050405020304" pitchFamily="18" charset="0"/>
              </a:rPr>
              <a:t> 5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tuổi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chủ</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đề</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gia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vậy</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tên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mục</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tiêu</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6000" dirty="0">
                <a:latin typeface="Times New Roman" panose="02020603050405020304" pitchFamily="18" charset="0"/>
                <a:ea typeface="Calibri" panose="020F0502020204030204" pitchFamily="34" charset="0"/>
                <a:cs typeface="Times New Roman" panose="02020603050405020304" pitchFamily="18" charset="0"/>
              </a:rPr>
              <a:t> dung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6000" dirty="0">
                <a:latin typeface="Times New Roman" panose="02020603050405020304" pitchFamily="18" charset="0"/>
                <a:ea typeface="Calibri" panose="020F0502020204030204" pitchFamily="34" charset="0"/>
                <a:cs typeface="Times New Roman" panose="02020603050405020304" pitchFamily="18" charset="0"/>
              </a:rPr>
              <a:t> HĐ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gần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tương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hoàn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6000" dirty="0">
                <a:latin typeface="Times New Roman" panose="02020603050405020304" pitchFamily="18" charset="0"/>
                <a:ea typeface="Calibri" panose="020F0502020204030204" pitchFamily="34" charset="0"/>
                <a:cs typeface="Times New Roman" panose="02020603050405020304" pitchFamily="18" charset="0"/>
              </a:rPr>
              <a:t> dung GD QTE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bổn</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phận</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trẻ</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6000" dirty="0">
              <a:latin typeface="Times New Roman" panose="02020603050405020304" pitchFamily="18" charset="0"/>
              <a:ea typeface="Calibri" panose="020F0502020204030204" pitchFamily="34" charset="0"/>
              <a:cs typeface="Times New Roman" panose="02020603050405020304" pitchFamily="18" charset="0"/>
            </a:endParaRPr>
          </a:p>
          <a:p>
            <a:pPr marR="89535" algn="just">
              <a:lnSpc>
                <a:spcPct val="130000"/>
              </a:lnSpc>
              <a:spcAft>
                <a:spcPts val="0"/>
              </a:spcAft>
            </a:pPr>
            <a:r>
              <a:rPr lang="vi-VN" sz="6000" dirty="0">
                <a:latin typeface="Times New Roman" panose="02020603050405020304" pitchFamily="18" charset="0"/>
                <a:ea typeface="Calibri" panose="020F0502020204030204" pitchFamily="34" charset="0"/>
                <a:cs typeface="Times New Roman" panose="02020603050405020304" pitchFamily="18" charset="0"/>
              </a:rPr>
              <a:t>- </a:t>
            </a:r>
            <a:r>
              <a:rPr lang="vi-VN" sz="60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Mức độ bộ phận:</a:t>
            </a:r>
            <a:r>
              <a:rPr lang="vi-VN"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Mức</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xảy</a:t>
            </a:r>
            <a:r>
              <a:rPr lang="en-US" sz="6000" dirty="0">
                <a:latin typeface="Times New Roman" panose="02020603050405020304" pitchFamily="18" charset="0"/>
                <a:ea typeface="Calibri" panose="020F0502020204030204" pitchFamily="34" charset="0"/>
                <a:cs typeface="Times New Roman" panose="02020603050405020304" pitchFamily="18" charset="0"/>
              </a:rPr>
              <a:t> ra </a:t>
            </a:r>
            <a:r>
              <a:rPr lang="en-US" sz="6000" dirty="0" err="1">
                <a:latin typeface="Times New Roman" panose="02020603050405020304" pitchFamily="18" charset="0"/>
                <a:ea typeface="Calibri" panose="020F0502020204030204" pitchFamily="34" charset="0"/>
                <a:cs typeface="Times New Roman" panose="02020603050405020304" pitchFamily="18" charset="0"/>
              </a:rPr>
              <a:t>khi</a:t>
            </a:r>
            <a:r>
              <a:rPr lang="en-US" sz="6000" dirty="0">
                <a:latin typeface="Times New Roman" panose="02020603050405020304" pitchFamily="18" charset="0"/>
                <a:ea typeface="Calibri" panose="020F0502020204030204" pitchFamily="34" charset="0"/>
                <a:cs typeface="Times New Roman" panose="02020603050405020304" pitchFamily="18" charset="0"/>
              </a:rPr>
              <a:t> c</a:t>
            </a:r>
            <a:r>
              <a:rPr lang="vi-VN" sz="6000" dirty="0">
                <a:latin typeface="Times New Roman" panose="02020603050405020304" pitchFamily="18" charset="0"/>
                <a:ea typeface="Calibri" panose="020F0502020204030204" pitchFamily="34" charset="0"/>
                <a:cs typeface="Times New Roman" panose="02020603050405020304" pitchFamily="18" charset="0"/>
              </a:rPr>
              <a:t>hỉ có một hay một số phần của </a:t>
            </a:r>
            <a:r>
              <a:rPr lang="en-US" sz="6000" dirty="0">
                <a:latin typeface="Times New Roman" panose="02020603050405020304" pitchFamily="18" charset="0"/>
                <a:ea typeface="Calibri" panose="020F0502020204030204" pitchFamily="34" charset="0"/>
                <a:cs typeface="Times New Roman" panose="02020603050405020304" pitchFamily="18" charset="0"/>
              </a:rPr>
              <a:t>HĐ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học</a:t>
            </a:r>
            <a:r>
              <a:rPr lang="vi-VN" sz="6000" dirty="0">
                <a:latin typeface="Times New Roman" panose="02020603050405020304" pitchFamily="18" charset="0"/>
                <a:ea typeface="Calibri" panose="020F0502020204030204" pitchFamily="34" charset="0"/>
                <a:cs typeface="Times New Roman" panose="02020603050405020304" pitchFamily="18" charset="0"/>
              </a:rPr>
              <a:t> có mục tiêu và nội dung </a:t>
            </a:r>
            <a:r>
              <a:rPr lang="en-US" sz="6000" dirty="0">
                <a:latin typeface="Times New Roman" panose="02020603050405020304" pitchFamily="18" charset="0"/>
                <a:ea typeface="Calibri" panose="020F0502020204030204" pitchFamily="34" charset="0"/>
                <a:cs typeface="Times New Roman" panose="02020603050405020304" pitchFamily="18" charset="0"/>
              </a:rPr>
              <a:t>GD </a:t>
            </a:r>
            <a:r>
              <a:rPr lang="vi-VN" sz="6000" dirty="0">
                <a:latin typeface="Times New Roman" panose="02020603050405020304" pitchFamily="18" charset="0"/>
                <a:ea typeface="Calibri" panose="020F0502020204030204" pitchFamily="34" charset="0"/>
                <a:cs typeface="Times New Roman" panose="02020603050405020304" pitchFamily="18" charset="0"/>
              </a:rPr>
              <a:t>phù hợp để có thể lồng ghép vào đó nội dung </a:t>
            </a:r>
            <a:r>
              <a:rPr lang="en-US" sz="6000" dirty="0">
                <a:latin typeface="Times New Roman" panose="02020603050405020304" pitchFamily="18" charset="0"/>
                <a:ea typeface="Calibri" panose="020F0502020204030204" pitchFamily="34" charset="0"/>
                <a:cs typeface="Times New Roman" panose="02020603050405020304" pitchFamily="18" charset="0"/>
              </a:rPr>
              <a:t>GD QTE</a:t>
            </a:r>
            <a:r>
              <a:rPr lang="vi-VN" sz="6000" dirty="0">
                <a:latin typeface="Times New Roman" panose="02020603050405020304" pitchFamily="18" charset="0"/>
                <a:ea typeface="Calibri" panose="020F0502020204030204" pitchFamily="34" charset="0"/>
                <a:cs typeface="Times New Roman" panose="02020603050405020304" pitchFamily="18" charset="0"/>
              </a:rPr>
              <a:t>. </a:t>
            </a:r>
            <a:endParaRPr lang="en-US" sz="6000" dirty="0">
              <a:latin typeface="Times New Roman" panose="02020603050405020304" pitchFamily="18" charset="0"/>
              <a:ea typeface="Calibri" panose="020F0502020204030204" pitchFamily="34" charset="0"/>
              <a:cs typeface="Times New Roman" panose="02020603050405020304" pitchFamily="18" charset="0"/>
            </a:endParaRPr>
          </a:p>
          <a:p>
            <a:pPr marR="89535" algn="just">
              <a:lnSpc>
                <a:spcPct val="130000"/>
              </a:lnSpc>
              <a:spcAft>
                <a:spcPts val="0"/>
              </a:spcAft>
            </a:pPr>
            <a:r>
              <a:rPr lang="en-US" sz="6000" dirty="0">
                <a:latin typeface="Times New Roman" panose="02020603050405020304" pitchFamily="18" charset="0"/>
                <a:ea typeface="Calibri" panose="020F0502020204030204" pitchFamily="34" charset="0"/>
                <a:cs typeface="Times New Roman" panose="02020603050405020304" pitchFamily="18" charset="0"/>
              </a:rPr>
              <a:t>VD</a:t>
            </a:r>
            <a:r>
              <a:rPr lang="vi-VN"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a:latin typeface="Times New Roman" panose="02020603050405020304" pitchFamily="18" charset="0"/>
                <a:ea typeface="Calibri" panose="020F0502020204030204" pitchFamily="34" charset="0"/>
                <a:cs typeface="Times New Roman" panose="02020603050405020304" pitchFamily="18" charset="0"/>
              </a:rPr>
              <a:t>HĐ </a:t>
            </a:r>
            <a:r>
              <a:rPr lang="vi-VN" sz="6000" dirty="0">
                <a:latin typeface="Times New Roman" panose="02020603050405020304" pitchFamily="18" charset="0"/>
                <a:ea typeface="Calibri" panose="020F0502020204030204" pitchFamily="34" charset="0"/>
                <a:cs typeface="Times New Roman" panose="02020603050405020304" pitchFamily="18" charset="0"/>
              </a:rPr>
              <a:t>Phát</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triển</a:t>
            </a:r>
            <a:r>
              <a:rPr lang="en-US" sz="6000" dirty="0">
                <a:latin typeface="Times New Roman" panose="02020603050405020304" pitchFamily="18" charset="0"/>
                <a:ea typeface="Calibri" panose="020F0502020204030204" pitchFamily="34" charset="0"/>
                <a:cs typeface="Times New Roman" panose="02020603050405020304" pitchFamily="18" charset="0"/>
              </a:rPr>
              <a:t> TC&amp;KNXH </a:t>
            </a:r>
            <a:r>
              <a:rPr lang="vi-VN" sz="6000" dirty="0">
                <a:latin typeface="Times New Roman" panose="02020603050405020304" pitchFamily="18" charset="0"/>
                <a:ea typeface="Calibri" panose="020F0502020204030204" pitchFamily="34" charset="0"/>
                <a:cs typeface="Times New Roman" panose="02020603050405020304" pitchFamily="18" charset="0"/>
              </a:rPr>
              <a:t>“Nhận biết sở thích, khả năng của bản thân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khác</a:t>
            </a:r>
            <a:r>
              <a:rPr lang="vi-VN" sz="6000" dirty="0">
                <a:latin typeface="Times New Roman" panose="02020603050405020304" pitchFamily="18" charset="0"/>
                <a:ea typeface="Calibri" panose="020F0502020204030204" pitchFamily="34" charset="0"/>
                <a:cs typeface="Times New Roman" panose="02020603050405020304" pitchFamily="18" charset="0"/>
              </a:rPr>
              <a:t>”</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tượng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6000" dirty="0">
                <a:latin typeface="Times New Roman" panose="02020603050405020304" pitchFamily="18" charset="0"/>
                <a:ea typeface="Calibri" panose="020F0502020204030204" pitchFamily="34" charset="0"/>
                <a:cs typeface="Times New Roman" panose="02020603050405020304" pitchFamily="18" charset="0"/>
              </a:rPr>
              <a:t> 5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tuổi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chủ</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đề</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bé</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6000" dirty="0">
                <a:latin typeface="Times New Roman" panose="02020603050405020304" pitchFamily="18" charset="0"/>
                <a:ea typeface="Calibri" panose="020F0502020204030204" pitchFamily="34" charset="0"/>
                <a:cs typeface="Times New Roman" panose="02020603050405020304" pitchFamily="18" charset="0"/>
              </a:rPr>
              <a:t>)</a:t>
            </a:r>
            <a:r>
              <a:rPr lang="vi-VN" sz="6000" dirty="0">
                <a:latin typeface="Times New Roman" panose="02020603050405020304" pitchFamily="18" charset="0"/>
                <a:ea typeface="Calibri" panose="020F0502020204030204" pitchFamily="34" charset="0"/>
                <a:cs typeface="Times New Roman" panose="02020603050405020304" pitchFamily="18" charset="0"/>
              </a:rPr>
              <a:t>. Như vậy, tên, mục tiêu và nội dung của </a:t>
            </a:r>
            <a:r>
              <a:rPr lang="en-US" sz="6000" dirty="0">
                <a:latin typeface="Times New Roman" panose="02020603050405020304" pitchFamily="18" charset="0"/>
                <a:ea typeface="Calibri" panose="020F0502020204030204" pitchFamily="34" charset="0"/>
                <a:cs typeface="Times New Roman" panose="02020603050405020304" pitchFamily="18" charset="0"/>
              </a:rPr>
              <a:t>HĐ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học</a:t>
            </a:r>
            <a:r>
              <a:rPr lang="vi-VN" sz="6000" dirty="0">
                <a:latin typeface="Times New Roman" panose="02020603050405020304" pitchFamily="18" charset="0"/>
                <a:ea typeface="Calibri" panose="020F0502020204030204" pitchFamily="34" charset="0"/>
                <a:cs typeface="Times New Roman" panose="02020603050405020304" pitchFamily="18" charset="0"/>
              </a:rPr>
              <a:t> này có sự tương đồng một cách phù hợp với nội dung </a:t>
            </a:r>
            <a:r>
              <a:rPr lang="en-US" sz="6000" dirty="0">
                <a:latin typeface="Times New Roman" panose="02020603050405020304" pitchFamily="18" charset="0"/>
                <a:ea typeface="Calibri" panose="020F0502020204030204" pitchFamily="34" charset="0"/>
                <a:cs typeface="Times New Roman" panose="02020603050405020304" pitchFamily="18" charset="0"/>
              </a:rPr>
              <a:t>GD</a:t>
            </a:r>
            <a:r>
              <a:rPr lang="vi-VN"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a:latin typeface="Times New Roman" panose="02020603050405020304" pitchFamily="18" charset="0"/>
                <a:ea typeface="Calibri" panose="020F0502020204030204" pitchFamily="34" charset="0"/>
                <a:cs typeface="Times New Roman" panose="02020603050405020304" pitchFamily="18" charset="0"/>
              </a:rPr>
              <a:t>QTE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Tôn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sở</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tôn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sở</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60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30000"/>
              </a:lnSpc>
              <a:spcAft>
                <a:spcPts val="0"/>
              </a:spcAft>
            </a:pPr>
            <a:r>
              <a:rPr lang="vi-VN" sz="6000" i="1" dirty="0">
                <a:latin typeface="Times New Roman" panose="02020603050405020304" pitchFamily="18" charset="0"/>
                <a:ea typeface="Calibri" panose="020F0502020204030204" pitchFamily="34" charset="0"/>
                <a:cs typeface="Times New Roman" panose="02020603050405020304" pitchFamily="18" charset="0"/>
              </a:rPr>
              <a:t>- </a:t>
            </a:r>
            <a:r>
              <a:rPr lang="vi-VN" sz="60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Mức độ liên hệ</a:t>
            </a:r>
            <a:r>
              <a:rPr lang="vi-VN"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Mức</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xảy</a:t>
            </a:r>
            <a:r>
              <a:rPr lang="en-US" sz="6000" dirty="0">
                <a:latin typeface="Times New Roman" panose="02020603050405020304" pitchFamily="18" charset="0"/>
                <a:ea typeface="Calibri" panose="020F0502020204030204" pitchFamily="34" charset="0"/>
                <a:cs typeface="Times New Roman" panose="02020603050405020304" pitchFamily="18" charset="0"/>
              </a:rPr>
              <a:t> ra </a:t>
            </a:r>
            <a:r>
              <a:rPr lang="en-US" sz="6000" dirty="0" err="1">
                <a:latin typeface="Times New Roman" panose="02020603050405020304" pitchFamily="18" charset="0"/>
                <a:ea typeface="Calibri" panose="020F0502020204030204" pitchFamily="34" charset="0"/>
                <a:cs typeface="Times New Roman" panose="02020603050405020304" pitchFamily="18" charset="0"/>
              </a:rPr>
              <a:t>khi</a:t>
            </a:r>
            <a:r>
              <a:rPr lang="en-US" sz="6000" dirty="0">
                <a:latin typeface="Times New Roman" panose="02020603050405020304" pitchFamily="18" charset="0"/>
                <a:ea typeface="Calibri" panose="020F0502020204030204" pitchFamily="34" charset="0"/>
                <a:cs typeface="Times New Roman" panose="02020603050405020304" pitchFamily="18" charset="0"/>
              </a:rPr>
              <a:t> m</a:t>
            </a:r>
            <a:r>
              <a:rPr lang="vi-VN" sz="6000" dirty="0">
                <a:latin typeface="Times New Roman" panose="02020603050405020304" pitchFamily="18" charset="0"/>
                <a:ea typeface="Calibri" panose="020F0502020204030204" pitchFamily="34" charset="0"/>
                <a:cs typeface="Times New Roman" panose="02020603050405020304" pitchFamily="18" charset="0"/>
              </a:rPr>
              <a:t>ột số </a:t>
            </a:r>
            <a:r>
              <a:rPr lang="en-US" sz="6000" dirty="0">
                <a:latin typeface="Times New Roman" panose="02020603050405020304" pitchFamily="18" charset="0"/>
                <a:ea typeface="Calibri" panose="020F0502020204030204" pitchFamily="34" charset="0"/>
                <a:cs typeface="Times New Roman" panose="02020603050405020304" pitchFamily="18" charset="0"/>
              </a:rPr>
              <a:t>HĐ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học</a:t>
            </a:r>
            <a:r>
              <a:rPr lang="vi-VN" sz="6000" dirty="0">
                <a:latin typeface="Times New Roman" panose="02020603050405020304" pitchFamily="18" charset="0"/>
                <a:ea typeface="Calibri" panose="020F0502020204030204" pitchFamily="34" charset="0"/>
                <a:cs typeface="Times New Roman" panose="02020603050405020304" pitchFamily="18" charset="0"/>
              </a:rPr>
              <a:t> có nội dung có thể liên hệ với nội dung </a:t>
            </a:r>
            <a:r>
              <a:rPr lang="en-US" sz="6000" dirty="0">
                <a:latin typeface="Times New Roman" panose="02020603050405020304" pitchFamily="18" charset="0"/>
                <a:ea typeface="Calibri" panose="020F0502020204030204" pitchFamily="34" charset="0"/>
                <a:cs typeface="Times New Roman" panose="02020603050405020304" pitchFamily="18" charset="0"/>
              </a:rPr>
              <a:t>GD QTE</a:t>
            </a:r>
            <a:r>
              <a:rPr lang="vi-VN" sz="6000" dirty="0">
                <a:latin typeface="Times New Roman" panose="02020603050405020304" pitchFamily="18" charset="0"/>
                <a:ea typeface="Calibri" panose="020F0502020204030204" pitchFamily="34" charset="0"/>
                <a:cs typeface="Times New Roman" panose="02020603050405020304" pitchFamily="18" charset="0"/>
              </a:rPr>
              <a:t>. </a:t>
            </a:r>
            <a:endParaRPr lang="en-US" sz="6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vi-VN" sz="6000" dirty="0">
                <a:latin typeface="Times New Roman" panose="02020603050405020304" pitchFamily="18" charset="0"/>
                <a:ea typeface="Calibri" panose="020F0502020204030204" pitchFamily="34" charset="0"/>
                <a:cs typeface="Times New Roman" panose="02020603050405020304" pitchFamily="18" charset="0"/>
              </a:rPr>
              <a:t>V</a:t>
            </a:r>
            <a:r>
              <a:rPr lang="en-US" sz="6000" dirty="0">
                <a:latin typeface="Times New Roman" panose="02020603050405020304" pitchFamily="18" charset="0"/>
                <a:ea typeface="Calibri" panose="020F0502020204030204" pitchFamily="34" charset="0"/>
                <a:cs typeface="Times New Roman" panose="02020603050405020304" pitchFamily="18" charset="0"/>
              </a:rPr>
              <a:t>D</a:t>
            </a:r>
            <a:r>
              <a:rPr lang="vi-VN"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a:latin typeface="Times New Roman" panose="02020603050405020304" pitchFamily="18" charset="0"/>
                <a:ea typeface="Calibri" panose="020F0502020204030204" pitchFamily="34" charset="0"/>
                <a:cs typeface="Times New Roman" panose="02020603050405020304" pitchFamily="18" charset="0"/>
              </a:rPr>
              <a:t>HĐ GD </a:t>
            </a:r>
            <a:r>
              <a:rPr lang="vi-VN" sz="6000" dirty="0">
                <a:latin typeface="Times New Roman" panose="02020603050405020304" pitchFamily="18" charset="0"/>
                <a:ea typeface="Calibri" panose="020F0502020204030204" pitchFamily="34" charset="0"/>
                <a:cs typeface="Times New Roman" panose="02020603050405020304" pitchFamily="18" charset="0"/>
              </a:rPr>
              <a:t>phát triển ngôn ngữ,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đọc</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vi-VN" sz="6000" dirty="0">
                <a:latin typeface="Times New Roman" panose="02020603050405020304" pitchFamily="18" charset="0"/>
                <a:ea typeface="Calibri" panose="020F0502020204030204" pitchFamily="34" charset="0"/>
                <a:cs typeface="Times New Roman" panose="02020603050405020304" pitchFamily="18" charset="0"/>
              </a:rPr>
              <a:t>“</a:t>
            </a:r>
            <a:r>
              <a:rPr lang="en-US" sz="6000" dirty="0" err="1">
                <a:latin typeface="Times New Roman" panose="02020603050405020304" pitchFamily="18" charset="0"/>
                <a:ea typeface="Calibri" panose="020F0502020204030204" pitchFamily="34" charset="0"/>
                <a:cs typeface="Times New Roman" panose="02020603050405020304" pitchFamily="18" charset="0"/>
              </a:rPr>
              <a:t>Quạt</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cho</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bà</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ngủ</a:t>
            </a:r>
            <a:r>
              <a:rPr lang="vi-VN"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a:latin typeface="Times New Roman" panose="02020603050405020304" pitchFamily="18" charset="0"/>
                <a:ea typeface="Calibri" panose="020F0502020204030204" pitchFamily="34" charset="0"/>
                <a:cs typeface="Times New Roman" panose="02020603050405020304" pitchFamily="18" charset="0"/>
              </a:rPr>
              <a:t>C</a:t>
            </a:r>
            <a:r>
              <a:rPr lang="vi-VN" sz="6000" dirty="0">
                <a:latin typeface="Times New Roman" panose="02020603050405020304" pitchFamily="18" charset="0"/>
                <a:ea typeface="Calibri" panose="020F0502020204030204" pitchFamily="34" charset="0"/>
                <a:cs typeface="Times New Roman" panose="02020603050405020304" pitchFamily="18" charset="0"/>
              </a:rPr>
              <a:t>hủ đề </a:t>
            </a:r>
            <a:r>
              <a:rPr lang="en-US" sz="6000" dirty="0">
                <a:latin typeface="Times New Roman" panose="02020603050405020304" pitchFamily="18" charset="0"/>
                <a:ea typeface="Calibri" panose="020F0502020204030204" pitchFamily="34" charset="0"/>
                <a:cs typeface="Times New Roman" panose="02020603050405020304" pitchFamily="18" charset="0"/>
              </a:rPr>
              <a:t>G</a:t>
            </a:r>
            <a:r>
              <a:rPr lang="vi-VN" sz="6000" dirty="0">
                <a:latin typeface="Times New Roman" panose="02020603050405020304" pitchFamily="18" charset="0"/>
                <a:ea typeface="Calibri" panose="020F0502020204030204" pitchFamily="34" charset="0"/>
                <a:cs typeface="Times New Roman" panose="02020603050405020304" pitchFamily="18" charset="0"/>
              </a:rPr>
              <a:t>ia đình). Từ nội dung</a:t>
            </a:r>
            <a:r>
              <a:rPr lang="en-US" sz="6000" dirty="0">
                <a:latin typeface="Times New Roman" panose="02020603050405020304" pitchFamily="18" charset="0"/>
                <a:ea typeface="Calibri" panose="020F0502020204030204" pitchFamily="34" charset="0"/>
                <a:cs typeface="Times New Roman" panose="02020603050405020304" pitchFamily="18" charset="0"/>
              </a:rPr>
              <a:t>, ý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nghĩa</a:t>
            </a:r>
            <a:r>
              <a:rPr lang="vi-VN" sz="6000" dirty="0">
                <a:latin typeface="Times New Roman" panose="02020603050405020304" pitchFamily="18" charset="0"/>
                <a:ea typeface="Calibri" panose="020F0502020204030204" pitchFamily="34" charset="0"/>
                <a:cs typeface="Times New Roman" panose="02020603050405020304" pitchFamily="18" charset="0"/>
              </a:rPr>
              <a:t> của </a:t>
            </a:r>
            <a:r>
              <a:rPr lang="en-US" sz="60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6000" dirty="0">
                <a:latin typeface="Times New Roman" panose="02020603050405020304" pitchFamily="18" charset="0"/>
                <a:ea typeface="Calibri" panose="020F0502020204030204" pitchFamily="34" charset="0"/>
                <a:cs typeface="Times New Roman" panose="02020603050405020304" pitchFamily="18" charset="0"/>
              </a:rPr>
              <a:t>, GV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trò</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chuyện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vi-VN" sz="6000" dirty="0">
                <a:latin typeface="Times New Roman" panose="02020603050405020304" pitchFamily="18" charset="0"/>
                <a:ea typeface="Calibri" panose="020F0502020204030204" pitchFamily="34" charset="0"/>
                <a:cs typeface="Times New Roman" panose="02020603050405020304" pitchFamily="18" charset="0"/>
              </a:rPr>
              <a:t>liên hệ với </a:t>
            </a:r>
            <a:r>
              <a:rPr lang="en-US" sz="6000" dirty="0">
                <a:latin typeface="Times New Roman" panose="02020603050405020304" pitchFamily="18" charset="0"/>
                <a:ea typeface="Calibri" panose="020F0502020204030204" pitchFamily="34" charset="0"/>
                <a:cs typeface="Times New Roman" panose="02020603050405020304" pitchFamily="18" charset="0"/>
              </a:rPr>
              <a:t>GD QTE: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Mọi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gia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ai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cũng</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khác</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tâm</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ai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cũng</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trách</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bổn</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phận</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tâm</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sz="60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khác</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già</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yếu</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đuối</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đang</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ốm</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bệnh</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6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en-US" sz="60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lồng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ghép</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6000" dirty="0">
                <a:latin typeface="Times New Roman" panose="02020603050405020304" pitchFamily="18" charset="0"/>
                <a:ea typeface="Calibri" panose="020F0502020204030204" pitchFamily="34" charset="0"/>
                <a:cs typeface="Times New Roman" panose="02020603050405020304" pitchFamily="18" charset="0"/>
              </a:rPr>
              <a:t> dung </a:t>
            </a:r>
            <a:r>
              <a:rPr lang="en-US"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GD </a:t>
            </a:r>
            <a:r>
              <a:rPr lang="en-US" sz="6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bổn</a:t>
            </a:r>
            <a:r>
              <a:rPr lang="en-US"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phận</a:t>
            </a:r>
            <a:r>
              <a:rPr lang="en-US"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trẻ</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cho</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mối</a:t>
            </a:r>
            <a:r>
              <a:rPr lang="en-US"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liên</a:t>
            </a:r>
            <a:r>
              <a:rPr lang="en-US"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hệ</a:t>
            </a:r>
            <a:r>
              <a:rPr lang="en-US"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giữa</a:t>
            </a:r>
            <a:r>
              <a:rPr lang="en-US"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quyền</a:t>
            </a:r>
            <a:r>
              <a:rPr lang="en-US"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trách</a:t>
            </a:r>
            <a:r>
              <a:rPr lang="en-US"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nhiệm</a:t>
            </a:r>
            <a:r>
              <a:rPr lang="en-US"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mỗi</a:t>
            </a:r>
            <a:r>
              <a:rPr lang="en-US"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HĐ </a:t>
            </a:r>
            <a:r>
              <a:rPr lang="en-US" sz="6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trẻ</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6000" dirty="0">
                <a:latin typeface="Times New Roman" panose="02020603050405020304" pitchFamily="18" charset="0"/>
                <a:ea typeface="Calibri" panose="020F0502020204030204" pitchFamily="34" charset="0"/>
                <a:cs typeface="Times New Roman" panose="02020603050405020304" pitchFamily="18" charset="0"/>
              </a:rPr>
              <a:t> dung HĐ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quá</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tổ</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6000" dirty="0">
                <a:latin typeface="Times New Roman" panose="02020603050405020304" pitchFamily="18" charset="0"/>
                <a:ea typeface="Calibri" panose="020F0502020204030204" pitchFamily="34" charset="0"/>
                <a:cs typeface="Times New Roman" panose="02020603050405020304" pitchFamily="18" charset="0"/>
              </a:rPr>
              <a:t> HĐ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6000" dirty="0">
                <a:latin typeface="Times New Roman" panose="02020603050405020304" pitchFamily="18" charset="0"/>
                <a:ea typeface="Calibri" panose="020F0502020204030204" pitchFamily="34" charset="0"/>
                <a:cs typeface="Times New Roman" panose="02020603050405020304" pitchFamily="18" charset="0"/>
              </a:rPr>
              <a:t>, GV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chú</a:t>
            </a:r>
            <a:r>
              <a:rPr lang="en-US" sz="6000" dirty="0">
                <a:latin typeface="Times New Roman" panose="02020603050405020304" pitchFamily="18" charset="0"/>
                <a:ea typeface="Calibri" panose="020F0502020204030204" pitchFamily="34" charset="0"/>
                <a:cs typeface="Times New Roman" panose="02020603050405020304" pitchFamily="18" charset="0"/>
              </a:rPr>
              <a:t> ý </a:t>
            </a:r>
            <a:r>
              <a:rPr lang="en-US" sz="6000" dirty="0" err="1">
                <a:latin typeface="Times New Roman" panose="02020603050405020304" pitchFamily="18" charset="0"/>
                <a:ea typeface="Calibri" panose="020F0502020204030204" pitchFamily="34" charset="0"/>
                <a:cs typeface="Times New Roman" panose="02020603050405020304" pitchFamily="18" charset="0"/>
              </a:rPr>
              <a:t>lồng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ghép</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lý</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gia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đầy</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đủ</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6000" dirty="0">
                <a:latin typeface="Times New Roman" panose="02020603050405020304" pitchFamily="18" charset="0"/>
                <a:ea typeface="Calibri" panose="020F0502020204030204" pitchFamily="34" charset="0"/>
                <a:cs typeface="Times New Roman" panose="02020603050405020304" pitchFamily="18" charset="0"/>
              </a:rPr>
              <a:t> HĐ do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cô</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tổ</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6000" dirty="0">
                <a:latin typeface="Times New Roman" panose="02020603050405020304" pitchFamily="18" charset="0"/>
                <a:ea typeface="Calibri" panose="020F0502020204030204" pitchFamily="34" charset="0"/>
                <a:cs typeface="Times New Roman" panose="02020603050405020304" pitchFamily="18" charset="0"/>
              </a:rPr>
              <a:t> HĐ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bổn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phận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tuân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quy</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tắc</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gia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cực</a:t>
            </a:r>
            <a:r>
              <a:rPr lang="en-US" sz="6000" dirty="0">
                <a:latin typeface="Times New Roman" panose="02020603050405020304" pitchFamily="18" charset="0"/>
                <a:ea typeface="Calibri" panose="020F0502020204030204" pitchFamily="34" charset="0"/>
                <a:cs typeface="Times New Roman" panose="02020603050405020304" pitchFamily="18" charset="0"/>
              </a:rPr>
              <a:t> HĐ,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vụ</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giữ</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gìn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cất</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dọn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dùng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đúng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chỗ</a:t>
            </a:r>
            <a:r>
              <a:rPr lang="en-US" sz="60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30000"/>
              </a:lnSpc>
              <a:spcAft>
                <a:spcPts val="0"/>
              </a:spcAft>
            </a:pPr>
            <a:r>
              <a:rPr lang="en-US" sz="56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30000"/>
              </a:lnSpc>
              <a:spcAft>
                <a:spcPts val="0"/>
              </a:spcAft>
            </a:pPr>
            <a:r>
              <a:rPr lang="en-US" sz="48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30000"/>
              </a:lnSpc>
              <a:spcAft>
                <a:spcPts val="0"/>
              </a:spcAft>
            </a:pPr>
            <a:r>
              <a:rPr lang="en-US" sz="4800" dirty="0">
                <a:latin typeface="Times New Roman" panose="02020603050405020304" pitchFamily="18" charset="0"/>
                <a:ea typeface="Calibri" panose="020F0502020204030204" pitchFamily="34"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8634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A5B67-6B3F-43A7-B83C-3B919879E990}"/>
              </a:ext>
            </a:extLst>
          </p:cNvPr>
          <p:cNvSpPr>
            <a:spLocks noGrp="1"/>
          </p:cNvSpPr>
          <p:nvPr>
            <p:ph type="title"/>
          </p:nvPr>
        </p:nvSpPr>
        <p:spPr>
          <a:xfrm>
            <a:off x="1066800" y="365127"/>
            <a:ext cx="10287000" cy="473074"/>
          </a:xfrm>
        </p:spPr>
        <p:txBody>
          <a:bodyPr/>
          <a:lstStyle/>
          <a:p>
            <a:pPr algn="ctr"/>
            <a:r>
              <a:rPr lang="en-US" sz="1800" b="1" dirty="0">
                <a:solidFill>
                  <a:srgbClr val="0033CC"/>
                </a:solidFill>
                <a:latin typeface="Times New Roman" panose="02020603050405020304" pitchFamily="18" charset="0"/>
                <a:cs typeface="Times New Roman" panose="02020603050405020304" pitchFamily="18" charset="0"/>
              </a:rPr>
              <a:t>H</a:t>
            </a:r>
            <a:r>
              <a:rPr lang="vi-VN" sz="1800" b="1" dirty="0">
                <a:solidFill>
                  <a:srgbClr val="0033CC"/>
                </a:solidFill>
                <a:cs typeface="Times New Roman" panose="02020603050405020304" pitchFamily="18" charset="0"/>
              </a:rPr>
              <a:t>Ư</a:t>
            </a:r>
            <a:r>
              <a:rPr lang="en-US" sz="1800" b="1" dirty="0">
                <a:solidFill>
                  <a:srgbClr val="0033CC"/>
                </a:solidFill>
                <a:latin typeface="Times New Roman" panose="02020603050405020304" pitchFamily="18" charset="0"/>
                <a:cs typeface="Times New Roman" panose="02020603050405020304" pitchFamily="18" charset="0"/>
              </a:rPr>
              <a:t>ỚNG DẪN TÍCH HỢP NỘI DUNG GIÁO DỤC QUYỀN TRẺ EM (QTE) CHO TRẺ MG</a:t>
            </a:r>
            <a:endParaRPr lang="en-US" dirty="0">
              <a:solidFill>
                <a:srgbClr val="0033CC"/>
              </a:solidFill>
            </a:endParaRPr>
          </a:p>
        </p:txBody>
      </p:sp>
      <p:sp>
        <p:nvSpPr>
          <p:cNvPr id="3" name="Content Placeholder 2">
            <a:extLst>
              <a:ext uri="{FF2B5EF4-FFF2-40B4-BE49-F238E27FC236}">
                <a16:creationId xmlns:a16="http://schemas.microsoft.com/office/drawing/2014/main" id="{F9AA7114-070F-46CB-B5E2-3D5843634E37}"/>
              </a:ext>
            </a:extLst>
          </p:cNvPr>
          <p:cNvSpPr>
            <a:spLocks noGrp="1"/>
          </p:cNvSpPr>
          <p:nvPr>
            <p:ph idx="1"/>
          </p:nvPr>
        </p:nvSpPr>
        <p:spPr>
          <a:xfrm>
            <a:off x="914400" y="1379397"/>
            <a:ext cx="10668000" cy="5110163"/>
          </a:xfrm>
        </p:spPr>
        <p:txBody>
          <a:bodyPr/>
          <a:lstStyle/>
          <a:p>
            <a:pPr marL="114267" lvl="0" indent="0" algn="just" eaLnBrk="1" fontAlgn="auto" hangingPunct="1">
              <a:spcBef>
                <a:spcPts val="1200"/>
              </a:spcBef>
              <a:spcAft>
                <a:spcPts val="0"/>
              </a:spcAft>
              <a:buClr>
                <a:srgbClr val="E32D91"/>
              </a:buClr>
              <a:buSzPct val="100000"/>
              <a:buNone/>
              <a:defRPr/>
            </a:pPr>
            <a:r>
              <a:rPr lang="en-US" sz="2000" b="1" dirty="0">
                <a:solidFill>
                  <a:srgbClr val="404040"/>
                </a:solidFill>
                <a:latin typeface="Times New Roman" pitchFamily="18" charset="0"/>
                <a:cs typeface="Times New Roman" pitchFamily="18" charset="0"/>
              </a:rPr>
              <a:t>. </a:t>
            </a:r>
            <a:r>
              <a:rPr lang="en-US" sz="2000" b="1" dirty="0" err="1">
                <a:latin typeface="Times New Roman" pitchFamily="18" charset="0"/>
                <a:cs typeface="Times New Roman" pitchFamily="18" charset="0"/>
              </a:rPr>
              <a:t>Nguyên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tắc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tích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hợp</a:t>
            </a:r>
            <a:r>
              <a:rPr lang="en-US" sz="2000" b="1" dirty="0">
                <a:latin typeface="Times New Roman" pitchFamily="18" charset="0"/>
                <a:cs typeface="Times New Roman" pitchFamily="18" charset="0"/>
              </a:rPr>
              <a:t> ND </a:t>
            </a:r>
            <a:r>
              <a:rPr lang="en-US" sz="2000" b="1" dirty="0" err="1">
                <a:latin typeface="Times New Roman" pitchFamily="18" charset="0"/>
                <a:cs typeface="Times New Roman" pitchFamily="18" charset="0"/>
              </a:rPr>
              <a:t>về</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Quyền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trẻ</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em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trong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hoạt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động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học</a:t>
            </a:r>
            <a:endParaRPr lang="en-US" sz="2000" b="1" dirty="0">
              <a:latin typeface="Times New Roman" pitchFamily="18" charset="0"/>
              <a:cs typeface="Times New Roman" pitchFamily="18" charset="0"/>
            </a:endParaRPr>
          </a:p>
          <a:p>
            <a:pPr marL="114267" lvl="0" indent="0" eaLnBrk="1" fontAlgn="auto" hangingPunct="1">
              <a:spcBef>
                <a:spcPts val="1200"/>
              </a:spcBef>
              <a:spcAft>
                <a:spcPts val="0"/>
              </a:spcAft>
              <a:buClr>
                <a:srgbClr val="E32D91"/>
              </a:buClr>
              <a:buSzPct val="100000"/>
              <a:buNone/>
              <a:defRPr/>
            </a:pP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Đảm</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bảo</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tính</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tự</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nhiên</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hợp</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lý</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khách</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quan</a:t>
            </a:r>
            <a:endParaRPr lang="en-US" altLang="en-US" sz="2000" dirty="0">
              <a:latin typeface="Times New Roman" pitchFamily="18" charset="0"/>
              <a:cs typeface="Times New Roman" pitchFamily="18" charset="0"/>
            </a:endParaRPr>
          </a:p>
          <a:p>
            <a:pPr marL="114267" lvl="0" indent="0" eaLnBrk="1" fontAlgn="auto" hangingPunct="1">
              <a:spcBef>
                <a:spcPts val="1200"/>
              </a:spcBef>
              <a:spcAft>
                <a:spcPts val="0"/>
              </a:spcAft>
              <a:buClr>
                <a:srgbClr val="E32D91"/>
              </a:buClr>
              <a:buSzPct val="100000"/>
              <a:buNone/>
              <a:defRPr/>
            </a:pP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Đảm</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bảo</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tính</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vừa</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sức</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cho</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trẻ</a:t>
            </a:r>
            <a:endParaRPr lang="en-US" altLang="en-US" sz="2000" dirty="0">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2779693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8DA6D83-FA27-4298-953F-0A610BD117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2796" y="228600"/>
            <a:ext cx="9604105" cy="6600717"/>
          </a:xfrm>
        </p:spPr>
      </p:pic>
    </p:spTree>
    <p:extLst>
      <p:ext uri="{BB962C8B-B14F-4D97-AF65-F5344CB8AC3E}">
        <p14:creationId xmlns:p14="http://schemas.microsoft.com/office/powerpoint/2010/main" val="2006406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1225388-4433-4652-A31A-E0C6652645A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80556" y="192643"/>
            <a:ext cx="9463644" cy="6589155"/>
          </a:xfrm>
        </p:spPr>
      </p:pic>
    </p:spTree>
    <p:extLst>
      <p:ext uri="{BB962C8B-B14F-4D97-AF65-F5344CB8AC3E}">
        <p14:creationId xmlns:p14="http://schemas.microsoft.com/office/powerpoint/2010/main" val="3743098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57639C6-B998-43AF-AE24-C9DA207BF57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9744" y="225969"/>
            <a:ext cx="9752512" cy="6406062"/>
          </a:xfrm>
        </p:spPr>
      </p:pic>
    </p:spTree>
    <p:extLst>
      <p:ext uri="{BB962C8B-B14F-4D97-AF65-F5344CB8AC3E}">
        <p14:creationId xmlns:p14="http://schemas.microsoft.com/office/powerpoint/2010/main" val="2181597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E6D6E3A-9EB5-47B5-A4D5-07015A725BC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82292" y="266700"/>
            <a:ext cx="9894368" cy="6515100"/>
          </a:xfrm>
        </p:spPr>
      </p:pic>
    </p:spTree>
    <p:extLst>
      <p:ext uri="{BB962C8B-B14F-4D97-AF65-F5344CB8AC3E}">
        <p14:creationId xmlns:p14="http://schemas.microsoft.com/office/powerpoint/2010/main" val="1895182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4AE023F-E29F-4FC0-A2A2-DA8502DD2C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90500"/>
            <a:ext cx="9471517" cy="6477000"/>
          </a:xfrm>
        </p:spPr>
      </p:pic>
    </p:spTree>
    <p:extLst>
      <p:ext uri="{BB962C8B-B14F-4D97-AF65-F5344CB8AC3E}">
        <p14:creationId xmlns:p14="http://schemas.microsoft.com/office/powerpoint/2010/main" val="2433998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208C376-F630-44DD-8BB9-78B5CA175B6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5564" y="155376"/>
            <a:ext cx="9820871" cy="6547247"/>
          </a:xfrm>
        </p:spPr>
      </p:pic>
    </p:spTree>
    <p:extLst>
      <p:ext uri="{BB962C8B-B14F-4D97-AF65-F5344CB8AC3E}">
        <p14:creationId xmlns:p14="http://schemas.microsoft.com/office/powerpoint/2010/main" val="4024819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6114D-9DC2-4B77-8A7E-E300F66B256D}"/>
              </a:ext>
            </a:extLst>
          </p:cNvPr>
          <p:cNvSpPr>
            <a:spLocks noGrp="1"/>
          </p:cNvSpPr>
          <p:nvPr>
            <p:ph type="title"/>
          </p:nvPr>
        </p:nvSpPr>
        <p:spPr>
          <a:xfrm>
            <a:off x="914400" y="365125"/>
            <a:ext cx="10439400" cy="473075"/>
          </a:xfrm>
        </p:spPr>
        <p:txBody>
          <a:bodyPr/>
          <a:lstStyle/>
          <a:p>
            <a:pPr algn="ctr"/>
            <a:r>
              <a:rPr lang="en-US" sz="1800" b="1" dirty="0">
                <a:solidFill>
                  <a:prstClr val="black"/>
                </a:solidFill>
                <a:latin typeface="Times New Roman" panose="02020603050405020304" pitchFamily="18" charset="0"/>
                <a:cs typeface="Times New Roman" panose="02020603050405020304" pitchFamily="18" charset="0"/>
              </a:rPr>
              <a:t>H</a:t>
            </a:r>
            <a:r>
              <a:rPr lang="vi-VN" sz="1800" b="1" dirty="0">
                <a:solidFill>
                  <a:prstClr val="black"/>
                </a:solidFill>
                <a:cs typeface="Times New Roman" panose="02020603050405020304" pitchFamily="18" charset="0"/>
              </a:rPr>
              <a:t>Ư</a:t>
            </a:r>
            <a:r>
              <a:rPr lang="en-US" sz="1800" b="1" dirty="0">
                <a:solidFill>
                  <a:prstClr val="black"/>
                </a:solidFill>
                <a:latin typeface="Times New Roman" panose="02020603050405020304" pitchFamily="18" charset="0"/>
                <a:cs typeface="Times New Roman" panose="02020603050405020304" pitchFamily="18" charset="0"/>
              </a:rPr>
              <a:t>ỚNG DẪN TÍCH HỢP NỘI DUNG GIÁO DỤC QUYỀN TRẺ EM (QTE) CHO TRẺ MG</a:t>
            </a:r>
            <a:endParaRPr lang="en-US" dirty="0"/>
          </a:p>
        </p:txBody>
      </p:sp>
      <p:sp>
        <p:nvSpPr>
          <p:cNvPr id="3" name="Content Placeholder 2">
            <a:extLst>
              <a:ext uri="{FF2B5EF4-FFF2-40B4-BE49-F238E27FC236}">
                <a16:creationId xmlns:a16="http://schemas.microsoft.com/office/drawing/2014/main" id="{A693F9FE-9CC5-4CC3-9430-DAA7EADC7C4D}"/>
              </a:ext>
            </a:extLst>
          </p:cNvPr>
          <p:cNvSpPr>
            <a:spLocks noGrp="1"/>
          </p:cNvSpPr>
          <p:nvPr>
            <p:ph idx="1"/>
          </p:nvPr>
        </p:nvSpPr>
        <p:spPr>
          <a:xfrm>
            <a:off x="533400" y="838200"/>
            <a:ext cx="11277600" cy="5867400"/>
          </a:xfrm>
        </p:spPr>
        <p:txBody>
          <a:bodyPr>
            <a:normAutofit/>
          </a:bodyPr>
          <a:lstStyle/>
          <a:p>
            <a:pPr marL="0" indent="0" algn="just">
              <a:lnSpc>
                <a:spcPct val="130000"/>
              </a:lnSpc>
              <a:spcAft>
                <a:spcPts val="0"/>
              </a:spcAft>
              <a:buNone/>
              <a:tabLst>
                <a:tab pos="180340" algn="l"/>
              </a:tabLst>
            </a:pPr>
            <a:r>
              <a:rPr lang="en-US" sz="2400" b="1" dirty="0">
                <a:latin typeface="Times New Roman" panose="02020603050405020304" pitchFamily="18" charset="0"/>
                <a:ea typeface="Calibri" panose="020F0502020204030204" pitchFamily="34" charset="0"/>
                <a:cs typeface="Times New Roman" panose="02020603050405020304" pitchFamily="18" charset="0"/>
              </a:rPr>
              <a:t>3.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400" b="1" dirty="0">
                <a:latin typeface="Times New Roman" panose="02020603050405020304" pitchFamily="18" charset="0"/>
                <a:ea typeface="Calibri" panose="020F0502020204030204" pitchFamily="34" charset="0"/>
                <a:cs typeface="Times New Roman" panose="02020603050405020304" pitchFamily="18" charset="0"/>
              </a:rPr>
              <a:t> QTE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mẫu</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khác</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30000"/>
              </a:lnSpc>
              <a:spcAft>
                <a:spcPts val="0"/>
              </a:spcAft>
              <a:buNone/>
              <a:tabLst>
                <a:tab pos="180340" algn="l"/>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400" dirty="0">
                <a:latin typeface="Times New Roman" panose="02020603050405020304" pitchFamily="18" charset="0"/>
                <a:ea typeface="Calibri" panose="020F0502020204030204" pitchFamily="34" charset="0"/>
                <a:cs typeface="Times New Roman" panose="02020603050405020304" pitchFamily="18" charset="0"/>
              </a:rPr>
              <a:t> QTE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đón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trẻ</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30000"/>
              </a:lnSpc>
              <a:spcAft>
                <a:spcPts val="0"/>
              </a:spcAft>
              <a:buNone/>
              <a:tabLst>
                <a:tab pos="180340" algn="l"/>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400" dirty="0">
                <a:latin typeface="Times New Roman" panose="02020603050405020304" pitchFamily="18" charset="0"/>
                <a:ea typeface="Calibri" panose="020F0502020204030204" pitchFamily="34" charset="0"/>
                <a:cs typeface="Times New Roman" panose="02020603050405020304" pitchFamily="18" charset="0"/>
              </a:rPr>
              <a:t> QTE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ngủ</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vệ</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sinh</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30000"/>
              </a:lnSpc>
              <a:spcAft>
                <a:spcPts val="0"/>
              </a:spcAft>
              <a:buNone/>
              <a:tabLst>
                <a:tab pos="180340" algn="l"/>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400" dirty="0">
                <a:latin typeface="Times New Roman" panose="02020603050405020304" pitchFamily="18" charset="0"/>
                <a:ea typeface="Calibri" panose="020F0502020204030204" pitchFamily="34" charset="0"/>
                <a:cs typeface="Times New Roman" panose="02020603050405020304" pitchFamily="18" charset="0"/>
              </a:rPr>
              <a:t> QTE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latin typeface="Times New Roman" panose="02020603050405020304" pitchFamily="18" charset="0"/>
                <a:ea typeface="Calibri" panose="020F0502020204030204" pitchFamily="34" charset="0"/>
                <a:cs typeface="Times New Roman" panose="02020603050405020304" pitchFamily="18" charset="0"/>
              </a:rPr>
              <a:t> lao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động</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220656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CD84A-4824-4BBE-BB7D-33857A78F155}"/>
              </a:ext>
            </a:extLst>
          </p:cNvPr>
          <p:cNvSpPr>
            <a:spLocks noGrp="1"/>
          </p:cNvSpPr>
          <p:nvPr>
            <p:ph type="title"/>
          </p:nvPr>
        </p:nvSpPr>
        <p:spPr>
          <a:xfrm>
            <a:off x="1295400" y="365125"/>
            <a:ext cx="10058400" cy="473075"/>
          </a:xfrm>
        </p:spPr>
        <p:txBody>
          <a:bodyPr/>
          <a:lstStyle/>
          <a:p>
            <a:pPr algn="ctr"/>
            <a:r>
              <a:rPr lang="en-US" sz="1600" b="1" dirty="0">
                <a:solidFill>
                  <a:srgbClr val="0033CC"/>
                </a:solidFill>
                <a:latin typeface="Times New Roman" panose="02020603050405020304" pitchFamily="18" charset="0"/>
                <a:cs typeface="Times New Roman" panose="02020603050405020304" pitchFamily="18" charset="0"/>
              </a:rPr>
              <a:t>BẢO ĐẢM QUYỀN CON NG</a:t>
            </a:r>
            <a:r>
              <a:rPr lang="vi-VN" sz="1600" b="1" dirty="0">
                <a:solidFill>
                  <a:srgbClr val="0033CC"/>
                </a:solidFill>
                <a:cs typeface="Times New Roman" panose="02020603050405020304" pitchFamily="18" charset="0"/>
              </a:rPr>
              <a:t>Ư</a:t>
            </a:r>
            <a:r>
              <a:rPr lang="en-US" sz="1600" b="1" dirty="0">
                <a:solidFill>
                  <a:srgbClr val="0033CC"/>
                </a:solidFill>
                <a:latin typeface="Times New Roman" panose="02020603050405020304" pitchFamily="18" charset="0"/>
                <a:cs typeface="Times New Roman" panose="02020603050405020304" pitchFamily="18" charset="0"/>
              </a:rPr>
              <a:t>ỜI TRONG CƠ SỞ GDMN</a:t>
            </a:r>
            <a:endParaRPr lang="en-US" dirty="0">
              <a:solidFill>
                <a:srgbClr val="0033CC"/>
              </a:solidFill>
            </a:endParaRPr>
          </a:p>
        </p:txBody>
      </p:sp>
      <p:sp>
        <p:nvSpPr>
          <p:cNvPr id="3" name="Content Placeholder 2">
            <a:extLst>
              <a:ext uri="{FF2B5EF4-FFF2-40B4-BE49-F238E27FC236}">
                <a16:creationId xmlns:a16="http://schemas.microsoft.com/office/drawing/2014/main" id="{333CF30F-63B5-4677-9A70-1F5E98A41305}"/>
              </a:ext>
            </a:extLst>
          </p:cNvPr>
          <p:cNvSpPr>
            <a:spLocks noGrp="1"/>
          </p:cNvSpPr>
          <p:nvPr>
            <p:ph idx="1"/>
          </p:nvPr>
        </p:nvSpPr>
        <p:spPr>
          <a:xfrm>
            <a:off x="457200" y="838200"/>
            <a:ext cx="11430000" cy="5791200"/>
          </a:xfrm>
        </p:spPr>
        <p:txBody>
          <a:bodyPr>
            <a:normAutofit/>
          </a:bodyPr>
          <a:lstStyle/>
          <a:p>
            <a:pPr>
              <a:lnSpc>
                <a:spcPct val="130000"/>
              </a:lnSpc>
              <a:spcAft>
                <a:spcPts val="0"/>
              </a:spcAft>
            </a:pPr>
            <a:r>
              <a:rPr lang="en-US" sz="2500" b="1" dirty="0">
                <a:latin typeface="Times New Roman" panose="02020603050405020304" pitchFamily="18" charset="0"/>
                <a:ea typeface="Calibri" panose="020F0502020204030204" pitchFamily="34" charset="0"/>
                <a:cs typeface="Times New Roman" panose="02020603050405020304" pitchFamily="18" charset="0"/>
              </a:rPr>
              <a:t>2.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Biểu</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500" b="1" dirty="0">
                <a:latin typeface="Times New Roman" panose="02020603050405020304" pitchFamily="18" charset="0"/>
                <a:ea typeface="Calibri" panose="020F0502020204030204" pitchFamily="34" charset="0"/>
                <a:cs typeface="Times New Roman" panose="02020603050405020304" pitchFamily="18" charset="0"/>
              </a:rPr>
              <a:t> QCN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cơ</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sở</a:t>
            </a:r>
            <a:r>
              <a:rPr lang="en-US" sz="2500" b="1" dirty="0">
                <a:latin typeface="Times New Roman" panose="02020603050405020304" pitchFamily="18" charset="0"/>
                <a:ea typeface="Calibri" panose="020F0502020204030204" pitchFamily="34" charset="0"/>
                <a:cs typeface="Times New Roman" panose="02020603050405020304" pitchFamily="18" charset="0"/>
              </a:rPr>
              <a:t> GDMN</a:t>
            </a:r>
            <a:endParaRPr lang="en-US" sz="25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en-US" sz="2500" b="1" dirty="0">
                <a:latin typeface="Times New Roman" panose="02020603050405020304" pitchFamily="18" charset="0"/>
                <a:ea typeface="Calibri" panose="020F0502020204030204" pitchFamily="34" charset="0"/>
                <a:cs typeface="Times New Roman" panose="02020603050405020304" pitchFamily="18" charset="0"/>
              </a:rPr>
              <a:t>2.1.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Về</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quản</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lý</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nhà</a:t>
            </a:r>
            <a:r>
              <a:rPr lang="en-US" sz="2500" b="1" dirty="0">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latin typeface="Times New Roman" panose="02020603050405020304" pitchFamily="18" charset="0"/>
                <a:ea typeface="Calibri" panose="020F0502020204030204" pitchFamily="34" charset="0"/>
                <a:cs typeface="Times New Roman" panose="02020603050405020304" pitchFamily="18" charset="0"/>
              </a:rPr>
              <a:t>trường</a:t>
            </a:r>
            <a:endParaRPr lang="en-US" sz="25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en-US" sz="25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tài</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liệu</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thiết</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dùng</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chơi</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phù</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khả</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sở</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em</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500" dirty="0">
                <a:latin typeface="Times New Roman" panose="02020603050405020304" pitchFamily="18" charset="0"/>
                <a:ea typeface="Calibri" panose="020F0502020204030204" pitchFamily="34" charset="0"/>
                <a:cs typeface="Times New Roman" panose="02020603050405020304" pitchFamily="18" charset="0"/>
              </a:rPr>
              <a:t> ý </a:t>
            </a:r>
            <a:r>
              <a:rPr lang="en-US" sz="2500"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mặt</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xã</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phản</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ánh</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đa</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hoàn</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cảnh</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hóa</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ngôn</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ngữ</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30000"/>
              </a:lnSpc>
              <a:spcAft>
                <a:spcPts val="0"/>
              </a:spcAft>
            </a:pPr>
            <a:r>
              <a:rPr lang="en-US" sz="25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biệt</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chú</a:t>
            </a:r>
            <a:r>
              <a:rPr lang="en-US" sz="2500" dirty="0">
                <a:latin typeface="Times New Roman" panose="02020603050405020304" pitchFamily="18" charset="0"/>
                <a:ea typeface="Calibri" panose="020F0502020204030204" pitchFamily="34" charset="0"/>
                <a:cs typeface="Times New Roman" panose="02020603050405020304" pitchFamily="18" charset="0"/>
              </a:rPr>
              <a:t> ý </a:t>
            </a:r>
            <a:r>
              <a:rPr lang="en-US" sz="25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nhu</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cầu</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yếu</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cận</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tài</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liệu</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thiết</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dùng</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chơi</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thúc</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đẩy</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hòa</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nhập</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xã</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em</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hoàn</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cảnh</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khó</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khăn</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em</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mồ</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côi</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em</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khuyết</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tật</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5143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9E481-2D57-4F29-A590-49709FB099AE}"/>
              </a:ext>
            </a:extLst>
          </p:cNvPr>
          <p:cNvSpPr>
            <a:spLocks noGrp="1"/>
          </p:cNvSpPr>
          <p:nvPr>
            <p:ph type="title"/>
          </p:nvPr>
        </p:nvSpPr>
        <p:spPr>
          <a:xfrm>
            <a:off x="1752599" y="292099"/>
            <a:ext cx="9972261" cy="546101"/>
          </a:xfrm>
        </p:spPr>
        <p:txBody>
          <a:bodyPr>
            <a:normAutofit/>
          </a:bodyPr>
          <a:lstStyle/>
          <a:p>
            <a:pPr lvl="0">
              <a:lnSpc>
                <a:spcPct val="130000"/>
              </a:lnSpc>
              <a:spcBef>
                <a:spcPts val="1000"/>
              </a:spcBef>
              <a:tabLst>
                <a:tab pos="180340" algn="l"/>
              </a:tabLst>
            </a:pPr>
            <a:r>
              <a:rPr lang="en-US" sz="1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TÍCH HỢP GIÁO DỤC QTE CHO TRẺ MẪU GIÁO TRONG CÁC HOẠT ĐỘNG KHÁC</a:t>
            </a:r>
            <a:endParaRPr lang="en-US" sz="1800" b="1" dirty="0"/>
          </a:p>
        </p:txBody>
      </p:sp>
      <p:sp>
        <p:nvSpPr>
          <p:cNvPr id="3" name="Content Placeholder 2">
            <a:extLst>
              <a:ext uri="{FF2B5EF4-FFF2-40B4-BE49-F238E27FC236}">
                <a16:creationId xmlns:a16="http://schemas.microsoft.com/office/drawing/2014/main" id="{C5FF091F-A3C6-4DC2-8878-EADF9C855741}"/>
              </a:ext>
            </a:extLst>
          </p:cNvPr>
          <p:cNvSpPr>
            <a:spLocks noGrp="1"/>
          </p:cNvSpPr>
          <p:nvPr>
            <p:ph idx="1"/>
          </p:nvPr>
        </p:nvSpPr>
        <p:spPr>
          <a:xfrm>
            <a:off x="457200" y="838200"/>
            <a:ext cx="11506200" cy="5867400"/>
          </a:xfrm>
        </p:spPr>
        <p:txBody>
          <a:bodyPr>
            <a:normAutofit fontScale="40000" lnSpcReduction="20000"/>
          </a:bodyPr>
          <a:lstStyle/>
          <a:p>
            <a:pPr marL="342900" lvl="0" indent="-342900" algn="just">
              <a:lnSpc>
                <a:spcPct val="130000"/>
              </a:lnSpc>
              <a:spcAft>
                <a:spcPts val="0"/>
              </a:spcAft>
              <a:buFont typeface="Calibri" panose="020F0502020204030204" pitchFamily="34" charset="0"/>
              <a:buChar char="-"/>
              <a:tabLst>
                <a:tab pos="450215" algn="l"/>
                <a:tab pos="685800" algn="l"/>
              </a:tabLst>
            </a:pP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Tích</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giáo</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dục</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QTE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hoạt</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đón</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trả</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trẻ</a:t>
            </a:r>
            <a:endPar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30000"/>
              </a:lnSpc>
              <a:spcAft>
                <a:spcPts val="0"/>
              </a:spcAft>
              <a:buFont typeface="Calibri" panose="020F0502020204030204" pitchFamily="34" charset="0"/>
              <a:buChar char="-"/>
              <a:tabLst>
                <a:tab pos="450215" algn="l"/>
                <a:tab pos="685800" algn="l"/>
              </a:tabLst>
            </a:pPr>
            <a:r>
              <a:rPr lang="en-US" sz="4000" dirty="0">
                <a:latin typeface="Times New Roman" panose="02020603050405020304" pitchFamily="18" charset="0"/>
                <a:ea typeface="Calibri" panose="020F0502020204030204" pitchFamily="34" charset="0"/>
                <a:cs typeface="Times New Roman" panose="02020603050405020304" pitchFamily="18" charset="0"/>
              </a:rPr>
              <a:t>GV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vui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vẻ</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ân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ấm</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áp</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khi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đón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mang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chào</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đón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nơi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thuộc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ứng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xử</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mọi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40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gn="just">
              <a:lnSpc>
                <a:spcPct val="130000"/>
              </a:lnSpc>
              <a:spcAft>
                <a:spcPts val="0"/>
              </a:spcAft>
              <a:buFont typeface="Calibri" panose="020F0502020204030204" pitchFamily="34" charset="0"/>
              <a:buChar char="-"/>
              <a:tabLst>
                <a:tab pos="450215" algn="l"/>
                <a:tab pos="685800" algn="l"/>
              </a:tabLst>
            </a:pPr>
            <a:r>
              <a:rPr lang="en-US" sz="4000" dirty="0" err="1">
                <a:latin typeface="Times New Roman" panose="02020603050405020304" pitchFamily="18" charset="0"/>
                <a:ea typeface="Calibri" panose="020F0502020204030204" pitchFamily="34" charset="0"/>
                <a:cs typeface="Times New Roman" panose="02020603050405020304" pitchFamily="18" charset="0"/>
              </a:rPr>
              <a:t>Trò</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chuyện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sở</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gia</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dần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rằng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dù</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trai</a:t>
            </a:r>
            <a:r>
              <a:rPr lang="en-US" sz="4000" dirty="0">
                <a:latin typeface="Times New Roman" panose="02020603050405020304" pitchFamily="18" charset="0"/>
                <a:ea typeface="Calibri" panose="020F0502020204030204" pitchFamily="34" charset="0"/>
                <a:cs typeface="Times New Roman" panose="02020603050405020304" pitchFamily="18" charset="0"/>
              </a:rPr>
              <a:t> hay </a:t>
            </a:r>
            <a:r>
              <a:rPr lang="en-US" sz="4000" dirty="0" err="1">
                <a:latin typeface="Times New Roman" panose="02020603050405020304" pitchFamily="18" charset="0"/>
                <a:ea typeface="Calibri" panose="020F0502020204030204" pitchFamily="34" charset="0"/>
                <a:cs typeface="Times New Roman" panose="02020603050405020304" pitchFamily="18" charset="0"/>
              </a:rPr>
              <a:t>gái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dù</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giống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dáng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bên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sở</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ngôn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ngữ</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nhưng</a:t>
            </a:r>
            <a:r>
              <a:rPr lang="en-US" sz="4000" dirty="0">
                <a:latin typeface="Times New Roman" panose="02020603050405020304" pitchFamily="18" charset="0"/>
                <a:ea typeface="Calibri" panose="020F0502020204030204" pitchFamily="34" charset="0"/>
                <a:cs typeface="Times New Roman" panose="02020603050405020304" pitchFamily="18" charset="0"/>
              </a:rPr>
              <a:t> ai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cũng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đều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tôn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em</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cũng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lớn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tôn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vệ</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lnSpc>
                <a:spcPct val="130000"/>
              </a:lnSpc>
              <a:spcAft>
                <a:spcPts val="0"/>
              </a:spcAft>
              <a:buFont typeface="Calibri" panose="020F0502020204030204" pitchFamily="34" charset="0"/>
              <a:buChar char="-"/>
              <a:tabLst>
                <a:tab pos="450215" algn="l"/>
                <a:tab pos="685800" algn="l"/>
              </a:tabLst>
            </a:pPr>
            <a:r>
              <a:rPr lang="en-US" sz="4000" dirty="0">
                <a:latin typeface="Times New Roman" panose="02020603050405020304" pitchFamily="18" charset="0"/>
                <a:ea typeface="Calibri" panose="020F0502020204030204" pitchFamily="34" charset="0"/>
                <a:cs typeface="Times New Roman" panose="02020603050405020304" pitchFamily="18" charset="0"/>
              </a:rPr>
              <a:t>Cho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xem</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tranh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trò</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chuyện</a:t>
            </a:r>
            <a:r>
              <a:rPr lang="en-US" sz="4000" dirty="0">
                <a:latin typeface="Times New Roman" panose="02020603050405020304" pitchFamily="18" charset="0"/>
                <a:ea typeface="Calibri" panose="020F0502020204030204" pitchFamily="34" charset="0"/>
                <a:cs typeface="Times New Roman" panose="02020603050405020304" pitchFamily="18" charset="0"/>
              </a:rPr>
              <a:t>/</a:t>
            </a:r>
            <a:r>
              <a:rPr lang="en-US" sz="4000"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bổn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phận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Ví</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dụ</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4000" dirty="0">
                <a:latin typeface="Times New Roman" panose="02020603050405020304" pitchFamily="18" charset="0"/>
                <a:ea typeface="Calibri" panose="020F0502020204030204" pitchFamily="34" charset="0"/>
                <a:cs typeface="Times New Roman" panose="02020603050405020304" pitchFamily="18" charset="0"/>
              </a:rPr>
              <a:t> con </a:t>
            </a:r>
            <a:r>
              <a:rPr lang="en-US" sz="4000" dirty="0" err="1">
                <a:latin typeface="Times New Roman" panose="02020603050405020304" pitchFamily="18" charset="0"/>
                <a:ea typeface="Calibri" panose="020F0502020204030204" pitchFamily="34" charset="0"/>
                <a:cs typeface="Times New Roman" panose="02020603050405020304" pitchFamily="18" charset="0"/>
              </a:rPr>
              <a:t>dù</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trai</a:t>
            </a:r>
            <a:r>
              <a:rPr lang="en-US" sz="4000" dirty="0">
                <a:latin typeface="Times New Roman" panose="02020603050405020304" pitchFamily="18" charset="0"/>
                <a:ea typeface="Calibri" panose="020F0502020204030204" pitchFamily="34" charset="0"/>
                <a:cs typeface="Times New Roman" panose="02020603050405020304" pitchFamily="18" charset="0"/>
              </a:rPr>
              <a:t> hay </a:t>
            </a:r>
            <a:r>
              <a:rPr lang="en-US" sz="4000" dirty="0" err="1">
                <a:latin typeface="Times New Roman" panose="02020603050405020304" pitchFamily="18" charset="0"/>
                <a:ea typeface="Calibri" panose="020F0502020204030204" pitchFamily="34" charset="0"/>
                <a:cs typeface="Times New Roman" panose="02020603050405020304" pitchFamily="18" charset="0"/>
              </a:rPr>
              <a:t>gái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đều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lớn</a:t>
            </a:r>
            <a:r>
              <a:rPr lang="en-US" sz="4000" dirty="0">
                <a:latin typeface="Times New Roman" panose="02020603050405020304" pitchFamily="18" charset="0"/>
                <a:ea typeface="Calibri" panose="020F0502020204030204" pitchFamily="34" charset="0"/>
                <a:cs typeface="Times New Roman" panose="02020603050405020304" pitchFamily="18" charset="0"/>
              </a:rPr>
              <a:t> ND-CS-GD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vệ</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vui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chơi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sở</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bày</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tỏ</a:t>
            </a:r>
            <a:r>
              <a:rPr lang="en-US" sz="4000" dirty="0">
                <a:latin typeface="Times New Roman" panose="02020603050405020304" pitchFamily="18" charset="0"/>
                <a:ea typeface="Calibri" panose="020F0502020204030204" pitchFamily="34" charset="0"/>
                <a:cs typeface="Times New Roman" panose="02020603050405020304" pitchFamily="18" charset="0"/>
              </a:rPr>
              <a:t> ý </a:t>
            </a:r>
            <a:r>
              <a:rPr lang="en-US" sz="40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mong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muốn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em</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bổn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phận</a:t>
            </a:r>
            <a:r>
              <a:rPr lang="en-US" sz="4000" dirty="0">
                <a:latin typeface="Times New Roman" panose="02020603050405020304" pitchFamily="18" charset="0"/>
                <a:ea typeface="Calibri" panose="020F0502020204030204" pitchFamily="34" charset="0"/>
                <a:cs typeface="Times New Roman" panose="02020603050405020304" pitchFamily="18" charset="0"/>
              </a:rPr>
              <a:t>/</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tôn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mọi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phụ</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4000" dirty="0">
                <a:latin typeface="Times New Roman" panose="02020603050405020304" pitchFamily="18" charset="0"/>
                <a:ea typeface="Calibri" panose="020F0502020204030204" pitchFamily="34" charset="0"/>
                <a:cs typeface="Times New Roman" panose="02020603050405020304" pitchFamily="18" charset="0"/>
              </a:rPr>
              <a:t> cha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gia</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phù</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hủy</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hoại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giữ</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gìn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vệ</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rèn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luyện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đoàn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lưu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bè</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Tôn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danh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dự</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lnSpc>
                <a:spcPct val="130000"/>
              </a:lnSpc>
              <a:spcAft>
                <a:spcPts val="0"/>
              </a:spcAft>
              <a:buFont typeface="Calibri" panose="020F0502020204030204" pitchFamily="34" charset="0"/>
              <a:buChar char="-"/>
              <a:tabLst>
                <a:tab pos="450215" algn="l"/>
                <a:tab pos="685800" algn="l"/>
              </a:tabLst>
            </a:pPr>
            <a:r>
              <a:rPr lang="en-US" sz="4000" dirty="0" err="1">
                <a:latin typeface="Times New Roman" panose="02020603050405020304" pitchFamily="18" charset="0"/>
                <a:ea typeface="Calibri" panose="020F0502020204030204" pitchFamily="34" charset="0"/>
                <a:cs typeface="Times New Roman" panose="02020603050405020304" pitchFamily="18" charset="0"/>
              </a:rPr>
              <a:t>Xem</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tranh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đâu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cho</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4000" dirty="0">
                <a:latin typeface="Times New Roman" panose="02020603050405020304" pitchFamily="18" charset="0"/>
                <a:ea typeface="Calibri" panose="020F0502020204030204" pitchFamily="34" charset="0"/>
                <a:cs typeface="Times New Roman" panose="02020603050405020304" pitchFamily="18" charset="0"/>
              </a:rPr>
              <a:t> vi </a:t>
            </a:r>
            <a:r>
              <a:rPr lang="en-US" sz="4000" dirty="0" err="1">
                <a:latin typeface="Times New Roman" panose="02020603050405020304" pitchFamily="18" charset="0"/>
                <a:ea typeface="Calibri" panose="020F0502020204030204" pitchFamily="34" charset="0"/>
                <a:cs typeface="Times New Roman" panose="02020603050405020304" pitchFamily="18" charset="0"/>
              </a:rPr>
              <a:t>phạm</a:t>
            </a:r>
            <a:r>
              <a:rPr lang="en-US" sz="4000" dirty="0">
                <a:latin typeface="Times New Roman" panose="02020603050405020304" pitchFamily="18" charset="0"/>
                <a:ea typeface="Calibri" panose="020F0502020204030204" pitchFamily="34" charset="0"/>
                <a:cs typeface="Times New Roman" panose="02020603050405020304" pitchFamily="18" charset="0"/>
              </a:rPr>
              <a:t> QTE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Ví</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dụ</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Đưa</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bia</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rượu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cho</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uống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bắt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4000" dirty="0">
                <a:latin typeface="Times New Roman" panose="02020603050405020304" pitchFamily="18" charset="0"/>
                <a:ea typeface="Calibri" panose="020F0502020204030204" pitchFamily="34" charset="0"/>
                <a:cs typeface="Times New Roman" panose="02020603050405020304" pitchFamily="18" charset="0"/>
              </a:rPr>
              <a:t> lao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nặng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đánh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đập</a:t>
            </a:r>
            <a:r>
              <a:rPr lang="en-US" sz="4000" dirty="0">
                <a:latin typeface="Times New Roman" panose="02020603050405020304" pitchFamily="18" charset="0"/>
                <a:ea typeface="Calibri" panose="020F0502020204030204" pitchFamily="34" charset="0"/>
                <a:cs typeface="Times New Roman" panose="02020603050405020304" pitchFamily="18" charset="0"/>
              </a:rPr>
              <a:t>/</a:t>
            </a:r>
            <a:r>
              <a:rPr lang="en-US" sz="40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lý</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bỏ</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bê</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xao</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nhãng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dọa</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nạt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khiến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cho</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sợ</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hãi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tinh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bắt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nạt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mạng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vệ</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khỏi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4000" dirty="0">
                <a:latin typeface="Times New Roman" panose="02020603050405020304" pitchFamily="18" charset="0"/>
                <a:ea typeface="Calibri" panose="020F0502020204030204" pitchFamily="34" charset="0"/>
                <a:cs typeface="Times New Roman" panose="02020603050405020304" pitchFamily="18" charset="0"/>
              </a:rPr>
              <a:t> dung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cấm</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phép</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mạng</a:t>
            </a:r>
            <a:r>
              <a:rPr lang="en-US" sz="40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gn="just">
              <a:lnSpc>
                <a:spcPct val="130000"/>
              </a:lnSpc>
              <a:spcAft>
                <a:spcPts val="0"/>
              </a:spcAft>
              <a:buFont typeface="Calibri" panose="020F0502020204030204" pitchFamily="34" charset="0"/>
              <a:buChar char="-"/>
              <a:tabLst>
                <a:tab pos="450215" algn="l"/>
                <a:tab pos="685800" algn="l"/>
              </a:tabLst>
            </a:pPr>
            <a:r>
              <a:rPr lang="en-US" sz="4000" dirty="0" err="1">
                <a:latin typeface="Times New Roman" panose="02020603050405020304" pitchFamily="18" charset="0"/>
                <a:ea typeface="Calibri" panose="020F0502020204030204" pitchFamily="34" charset="0"/>
                <a:cs typeface="Times New Roman" panose="02020603050405020304" pitchFamily="18" charset="0"/>
              </a:rPr>
              <a:t>Trò</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chuyện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hướng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dẫn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kĩ</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phù</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vệ</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khỏi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nguy</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cơ</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huống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bạo</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bắt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nạt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xâm</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hại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Nếu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kiện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xem</a:t>
            </a:r>
            <a:r>
              <a:rPr lang="en-US" sz="4000" dirty="0">
                <a:latin typeface="Times New Roman" panose="02020603050405020304" pitchFamily="18" charset="0"/>
                <a:ea typeface="Calibri" panose="020F0502020204030204" pitchFamily="34" charset="0"/>
                <a:cs typeface="Times New Roman" panose="02020603050405020304" pitchFamily="18" charset="0"/>
              </a:rPr>
              <a:t> video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huống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gặp</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xử</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lí</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khi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lạc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bắt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cóc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xâm</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hại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lạ</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dụ</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dỗ</a:t>
            </a:r>
            <a:r>
              <a:rPr lang="en-US" sz="4000" dirty="0">
                <a:latin typeface="Times New Roman" panose="02020603050405020304" pitchFamily="18" charset="0"/>
                <a:ea typeface="Calibri" panose="020F0502020204030204" pitchFamily="34" charset="0"/>
                <a:cs typeface="Times New Roman" panose="02020603050405020304" pitchFamily="18" charset="0"/>
              </a:rPr>
              <a:t>,…</a:t>
            </a:r>
            <a:r>
              <a:rPr lang="en-US" sz="40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dẫn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dắt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bổn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phận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4000" dirty="0">
                <a:latin typeface="Times New Roman" panose="02020603050405020304" pitchFamily="18" charset="0"/>
                <a:ea typeface="Calibri" panose="020F0502020204030204" pitchFamily="34"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41333522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F3FB9-7177-46EF-8482-0C986FF69780}"/>
              </a:ext>
            </a:extLst>
          </p:cNvPr>
          <p:cNvSpPr>
            <a:spLocks noGrp="1"/>
          </p:cNvSpPr>
          <p:nvPr>
            <p:ph type="title"/>
          </p:nvPr>
        </p:nvSpPr>
        <p:spPr>
          <a:xfrm>
            <a:off x="1600200" y="365125"/>
            <a:ext cx="9753600" cy="473075"/>
          </a:xfrm>
        </p:spPr>
        <p:txBody>
          <a:bodyPr/>
          <a:lstStyle/>
          <a:p>
            <a:r>
              <a:rPr lang="en-US" sz="1800" b="1" dirty="0">
                <a:solidFill>
                  <a:prstClr val="black"/>
                </a:solidFill>
                <a:latin typeface="Times New Roman" panose="02020603050405020304" pitchFamily="18" charset="0"/>
                <a:cs typeface="Times New Roman" panose="02020603050405020304" pitchFamily="18" charset="0"/>
              </a:rPr>
              <a:t>H</a:t>
            </a:r>
            <a:r>
              <a:rPr lang="vi-VN" sz="1800" b="1" dirty="0">
                <a:solidFill>
                  <a:prstClr val="black"/>
                </a:solidFill>
                <a:cs typeface="Times New Roman" panose="02020603050405020304" pitchFamily="18" charset="0"/>
              </a:rPr>
              <a:t>Ư</a:t>
            </a:r>
            <a:r>
              <a:rPr lang="en-US" sz="1800" b="1" dirty="0">
                <a:solidFill>
                  <a:prstClr val="black"/>
                </a:solidFill>
                <a:latin typeface="Times New Roman" panose="02020603050405020304" pitchFamily="18" charset="0"/>
                <a:cs typeface="Times New Roman" panose="02020603050405020304" pitchFamily="18" charset="0"/>
              </a:rPr>
              <a:t>ỚNG DẪN TÍCH HỢP NỘI DUNG GIÁO DỤC QUYỀN TRẺ EM (QTE) CHO TRẺ MG</a:t>
            </a:r>
            <a:endParaRPr lang="en-US" dirty="0"/>
          </a:p>
        </p:txBody>
      </p:sp>
      <p:sp>
        <p:nvSpPr>
          <p:cNvPr id="3" name="Content Placeholder 2">
            <a:extLst>
              <a:ext uri="{FF2B5EF4-FFF2-40B4-BE49-F238E27FC236}">
                <a16:creationId xmlns:a16="http://schemas.microsoft.com/office/drawing/2014/main" id="{2755EC8A-C89F-465F-ABFB-6EA240FE6452}"/>
              </a:ext>
            </a:extLst>
          </p:cNvPr>
          <p:cNvSpPr>
            <a:spLocks noGrp="1"/>
          </p:cNvSpPr>
          <p:nvPr>
            <p:ph idx="1"/>
          </p:nvPr>
        </p:nvSpPr>
        <p:spPr>
          <a:xfrm>
            <a:off x="533400" y="838200"/>
            <a:ext cx="11430000" cy="6019800"/>
          </a:xfrm>
        </p:spPr>
        <p:txBody>
          <a:bodyPr>
            <a:normAutofit/>
          </a:bodyPr>
          <a:lstStyle/>
          <a:p>
            <a:pPr marL="0" indent="0">
              <a:buNone/>
            </a:pP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Tích</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giáo</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dục</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QTE </a:t>
            </a:r>
            <a:r>
              <a:rPr lang="en-US"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hoạt</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ăn</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ngủ</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vệ</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sinh</a:t>
            </a:r>
            <a:endPar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30000"/>
              </a:lnSpc>
              <a:spcAft>
                <a:spcPts val="0"/>
              </a:spcAft>
              <a:buFont typeface="Calibri" panose="020F0502020204030204" pitchFamily="34" charset="0"/>
              <a:buChar char="-"/>
              <a:tabLst>
                <a:tab pos="540385" algn="l"/>
                <a:tab pos="685800" algn="l"/>
              </a:tabLst>
            </a:pPr>
            <a:r>
              <a:rPr lang="en-US" sz="1600" dirty="0" err="1">
                <a:latin typeface="Times New Roman" panose="02020603050405020304" pitchFamily="18" charset="0"/>
                <a:ea typeface="Calibri" panose="020F0502020204030204" pitchFamily="34" charset="0"/>
                <a:cs typeface="Times New Roman" panose="02020603050405020304" pitchFamily="18" charset="0"/>
              </a:rPr>
              <a:t>Bố</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trí</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chỗ</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ăn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ngủ</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phù</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đảm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1600" dirty="0">
                <a:latin typeface="Times New Roman" panose="02020603050405020304" pitchFamily="18" charset="0"/>
                <a:ea typeface="Calibri" panose="020F0502020204030204" pitchFamily="34" charset="0"/>
                <a:cs typeface="Times New Roman" panose="02020603050405020304" pitchFamily="18" charset="0"/>
              </a:rPr>
              <a:t> an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chỗ</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ngủ</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riêng</a:t>
            </a:r>
            <a:r>
              <a:rPr lang="en-US" sz="1600" dirty="0">
                <a:latin typeface="Times New Roman" panose="02020603050405020304" pitchFamily="18" charset="0"/>
                <a:ea typeface="Calibri" panose="020F0502020204030204" pitchFamily="34" charset="0"/>
                <a:cs typeface="Times New Roman" panose="02020603050405020304" pitchFamily="18" charset="0"/>
              </a:rPr>
              <a:t>/</a:t>
            </a:r>
            <a:r>
              <a:rPr lang="en-US" sz="16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tách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em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trai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em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gái</a:t>
            </a:r>
            <a:r>
              <a:rPr lang="en-US" sz="16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gn="just">
              <a:lnSpc>
                <a:spcPct val="130000"/>
              </a:lnSpc>
              <a:spcAft>
                <a:spcPts val="0"/>
              </a:spcAft>
              <a:buFont typeface="Calibri" panose="020F0502020204030204" pitchFamily="34" charset="0"/>
              <a:buChar char="-"/>
              <a:tabLst>
                <a:tab pos="540385" algn="l"/>
                <a:tab pos="685800" algn="l"/>
              </a:tabLst>
            </a:pPr>
            <a:r>
              <a:rPr lang="en-US" sz="1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vệ</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đảm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1600" dirty="0">
                <a:latin typeface="Times New Roman" panose="02020603050405020304" pitchFamily="18" charset="0"/>
                <a:ea typeface="Calibri" panose="020F0502020204030204" pitchFamily="34" charset="0"/>
                <a:cs typeface="Times New Roman" panose="02020603050405020304" pitchFamily="18" charset="0"/>
              </a:rPr>
              <a:t> an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tất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cả</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khu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vực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vệ</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riêng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em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trai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em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gái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Chú</a:t>
            </a:r>
            <a:r>
              <a:rPr lang="en-US" sz="1600" dirty="0">
                <a:latin typeface="Times New Roman" panose="02020603050405020304" pitchFamily="18" charset="0"/>
                <a:ea typeface="Calibri" panose="020F0502020204030204" pitchFamily="34" charset="0"/>
                <a:cs typeface="Times New Roman" panose="02020603050405020304" pitchFamily="18" charset="0"/>
              </a:rPr>
              <a:t> ý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sắp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xếp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phù</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cầu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biệt</a:t>
            </a:r>
            <a:r>
              <a:rPr lang="en-US" sz="16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gn="just">
              <a:lnSpc>
                <a:spcPct val="130000"/>
              </a:lnSpc>
              <a:spcAft>
                <a:spcPts val="0"/>
              </a:spcAft>
              <a:buFont typeface="Calibri" panose="020F0502020204030204" pitchFamily="34" charset="0"/>
              <a:buChar char="-"/>
              <a:tabLst>
                <a:tab pos="540385" algn="l"/>
                <a:tab pos="685800" algn="l"/>
              </a:tabLst>
            </a:pPr>
            <a:r>
              <a:rPr lang="en-US" sz="16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vô</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ăn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dành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trai</a:t>
            </a:r>
            <a:r>
              <a:rPr lang="en-US" sz="1600" dirty="0">
                <a:latin typeface="Times New Roman" panose="02020603050405020304" pitchFamily="18" charset="0"/>
                <a:ea typeface="Calibri" panose="020F0502020204030204" pitchFamily="34" charset="0"/>
                <a:cs typeface="Times New Roman" panose="02020603050405020304" pitchFamily="18" charset="0"/>
              </a:rPr>
              <a:t> hay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gái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lnSpc>
                <a:spcPct val="130000"/>
              </a:lnSpc>
              <a:spcAft>
                <a:spcPts val="0"/>
              </a:spcAft>
              <a:buFont typeface="Calibri" panose="020F0502020204030204" pitchFamily="34" charset="0"/>
              <a:buChar char="-"/>
              <a:tabLst>
                <a:tab pos="540385" algn="l"/>
                <a:tab pos="685800" algn="l"/>
              </a:tabLst>
            </a:pP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Lựa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chọn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bữa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ăn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hứng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thú</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tố</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bữa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ăn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1600" dirty="0">
                <a:latin typeface="Times New Roman" panose="02020603050405020304" pitchFamily="18" charset="0"/>
                <a:ea typeface="Calibri" panose="020F0502020204030204" pitchFamily="34" charset="0"/>
                <a:cs typeface="Times New Roman" panose="02020603050405020304" pitchFamily="18" charset="0"/>
              </a:rPr>
              <a:t> ra ai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sản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xuất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chế</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biến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vận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chuyển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nấu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món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ăn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Thảo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luận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chuyến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tế</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tới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chợ</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cửa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hàng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tạp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hóa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tôn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1600" dirty="0">
                <a:latin typeface="Times New Roman" panose="02020603050405020304" pitchFamily="18" charset="0"/>
                <a:ea typeface="Calibri" panose="020F0502020204030204" pitchFamily="34" charset="0"/>
                <a:cs typeface="Times New Roman" panose="02020603050405020304" pitchFamily="18" charset="0"/>
              </a:rPr>
              <a:t> lao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mọi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xã</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30000"/>
              </a:lnSpc>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 Cho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sạch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đang</a:t>
            </a:r>
            <a:r>
              <a:rPr lang="en-US" sz="1600" dirty="0">
                <a:latin typeface="Times New Roman" panose="02020603050405020304" pitchFamily="18" charset="0"/>
                <a:ea typeface="Calibri" panose="020F0502020204030204" pitchFamily="34" charset="0"/>
                <a:cs typeface="Times New Roman" panose="02020603050405020304" pitchFamily="18" charset="0"/>
              </a:rPr>
              <a:t> khan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hiếm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khắp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giới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thậm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chí</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đang</a:t>
            </a:r>
            <a:r>
              <a:rPr lang="en-US" sz="1600" dirty="0">
                <a:latin typeface="Times New Roman" panose="02020603050405020304" pitchFamily="18" charset="0"/>
                <a:ea typeface="Calibri" panose="020F0502020204030204" pitchFamily="34" charset="0"/>
                <a:cs typeface="Times New Roman" panose="02020603050405020304" pitchFamily="18" charset="0"/>
              </a:rPr>
              <a:t> khan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hiếm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ngay</a:t>
            </a:r>
            <a:r>
              <a:rPr lang="en-US" sz="1600" dirty="0">
                <a:latin typeface="Times New Roman" panose="02020603050405020304" pitchFamily="18" charset="0"/>
                <a:ea typeface="Calibri" panose="020F0502020204030204" pitchFamily="34" charset="0"/>
                <a:cs typeface="Times New Roman" panose="02020603050405020304" pitchFamily="18" charset="0"/>
              </a:rPr>
              <a:t> ở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1600" dirty="0">
                <a:latin typeface="Times New Roman" panose="02020603050405020304" pitchFamily="18" charset="0"/>
                <a:ea typeface="Calibri" panose="020F0502020204030204" pitchFamily="34" charset="0"/>
                <a:cs typeface="Times New Roman" panose="02020603050405020304" pitchFamily="18" charset="0"/>
              </a:rPr>
              <a:t>. Cho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toán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xem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sử</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1600" dirty="0">
                <a:latin typeface="Times New Roman" panose="02020603050405020304" pitchFamily="18" charset="0"/>
                <a:ea typeface="Calibri" panose="020F0502020204030204" pitchFamily="34" charset="0"/>
                <a:cs typeface="Times New Roman" panose="02020603050405020304" pitchFamily="18" charset="0"/>
              </a:rPr>
              <a:t> bao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nhiêu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vẽ</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biểu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minh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họa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uống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giặt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vệ</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1600" dirty="0">
                <a:latin typeface="Times New Roman" panose="02020603050405020304" pitchFamily="18" charset="0"/>
                <a:ea typeface="Calibri" panose="020F0502020204030204" pitchFamily="34" charset="0"/>
                <a:cs typeface="Times New Roman" panose="02020603050405020304" pitchFamily="18" charset="0"/>
              </a:rPr>
              <a:t>... Sau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sử</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hàng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bắt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nguồn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đâu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sạch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mọi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em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sử</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tiết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kiệm</a:t>
            </a:r>
            <a:r>
              <a:rPr lang="en-US" sz="16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gn="just">
              <a:lnSpc>
                <a:spcPct val="130000"/>
              </a:lnSpc>
              <a:spcAft>
                <a:spcPts val="0"/>
              </a:spcAft>
              <a:buFont typeface="Calibri" panose="020F0502020204030204" pitchFamily="34" charset="0"/>
              <a:buChar char="-"/>
              <a:tabLst>
                <a:tab pos="450215" algn="l"/>
                <a:tab pos="685800" algn="l"/>
              </a:tabLst>
            </a:pPr>
            <a:r>
              <a:rPr lang="en-US" sz="1600" dirty="0" err="1">
                <a:latin typeface="Times New Roman" panose="02020603050405020304" pitchFamily="18" charset="0"/>
                <a:ea typeface="Calibri" panose="020F0502020204030204" pitchFamily="34" charset="0"/>
                <a:cs typeface="Times New Roman" panose="02020603050405020304" pitchFamily="18" charset="0"/>
              </a:rPr>
              <a:t>Khuyến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khích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mọi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1600" dirty="0">
                <a:latin typeface="Times New Roman" panose="02020603050405020304" pitchFamily="18" charset="0"/>
                <a:ea typeface="Calibri" panose="020F0502020204030204" pitchFamily="34" charset="0"/>
                <a:cs typeface="Times New Roman" panose="02020603050405020304" pitchFamily="18" charset="0"/>
              </a:rPr>
              <a:t>/</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bổn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phận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gia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chuẩn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bữa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ăn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giấc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ngủ</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phù</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sức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khỏe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cá</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khéo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léo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trai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gái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gia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chuẩn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bữa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ăn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giấc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ngủ</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xếp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khăn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bàn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ăn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chuẩn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kê</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bàn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ghế</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trai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gái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gia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khênh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bàn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bê</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ghế</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chuẩn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chỗ</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ngủ</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lấy</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gối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trải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chiếu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kê</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phản</a:t>
            </a:r>
            <a:r>
              <a:rPr lang="en-US" sz="1600" dirty="0">
                <a:latin typeface="Times New Roman" panose="02020603050405020304" pitchFamily="18" charset="0"/>
                <a:ea typeface="Calibri" panose="020F0502020204030204" pitchFamily="34"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1555424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CBC76-F4E7-4C71-BCF4-5A8592899C63}"/>
              </a:ext>
            </a:extLst>
          </p:cNvPr>
          <p:cNvSpPr>
            <a:spLocks noGrp="1"/>
          </p:cNvSpPr>
          <p:nvPr>
            <p:ph type="title"/>
          </p:nvPr>
        </p:nvSpPr>
        <p:spPr>
          <a:xfrm>
            <a:off x="1295400" y="365125"/>
            <a:ext cx="10058400" cy="549275"/>
          </a:xfrm>
        </p:spPr>
        <p:txBody>
          <a:bodyPr/>
          <a:lstStyle/>
          <a:p>
            <a:r>
              <a:rPr lang="en-US" sz="1800" b="1" dirty="0">
                <a:solidFill>
                  <a:prstClr val="black"/>
                </a:solidFill>
                <a:latin typeface="Times New Roman" panose="02020603050405020304" pitchFamily="18" charset="0"/>
                <a:cs typeface="Times New Roman" panose="02020603050405020304" pitchFamily="18" charset="0"/>
              </a:rPr>
              <a:t>H</a:t>
            </a:r>
            <a:r>
              <a:rPr lang="vi-VN" sz="1800" b="1" dirty="0">
                <a:solidFill>
                  <a:prstClr val="black"/>
                </a:solidFill>
                <a:cs typeface="Times New Roman" panose="02020603050405020304" pitchFamily="18" charset="0"/>
              </a:rPr>
              <a:t>Ư</a:t>
            </a:r>
            <a:r>
              <a:rPr lang="en-US" sz="1800" b="1" dirty="0">
                <a:solidFill>
                  <a:prstClr val="black"/>
                </a:solidFill>
                <a:latin typeface="Times New Roman" panose="02020603050405020304" pitchFamily="18" charset="0"/>
                <a:cs typeface="Times New Roman" panose="02020603050405020304" pitchFamily="18" charset="0"/>
              </a:rPr>
              <a:t>ỚNG DẪN TÍCH HỢP NỘI DUNG GIÁO DỤC QUYỀN TRẺ EM (QTE) CHO TRẺ MG</a:t>
            </a:r>
            <a:endParaRPr lang="en-US" dirty="0"/>
          </a:p>
        </p:txBody>
      </p:sp>
      <p:sp>
        <p:nvSpPr>
          <p:cNvPr id="3" name="Content Placeholder 2">
            <a:extLst>
              <a:ext uri="{FF2B5EF4-FFF2-40B4-BE49-F238E27FC236}">
                <a16:creationId xmlns:a16="http://schemas.microsoft.com/office/drawing/2014/main" id="{3FBBF200-4FB0-4936-88FA-0907FEBE26DD}"/>
              </a:ext>
            </a:extLst>
          </p:cNvPr>
          <p:cNvSpPr>
            <a:spLocks noGrp="1"/>
          </p:cNvSpPr>
          <p:nvPr>
            <p:ph idx="1"/>
          </p:nvPr>
        </p:nvSpPr>
        <p:spPr>
          <a:xfrm>
            <a:off x="457200" y="914400"/>
            <a:ext cx="11430000" cy="5715000"/>
          </a:xfrm>
        </p:spPr>
        <p:txBody>
          <a:bodyPr>
            <a:normAutofit lnSpcReduction="10000"/>
          </a:bodyPr>
          <a:lstStyle/>
          <a:p>
            <a:pPr marL="0" lvl="0" indent="0" algn="just">
              <a:lnSpc>
                <a:spcPct val="130000"/>
              </a:lnSpc>
              <a:spcAft>
                <a:spcPts val="0"/>
              </a:spcAft>
              <a:buNone/>
              <a:tabLst>
                <a:tab pos="450215" algn="l"/>
                <a:tab pos="685800" algn="l"/>
              </a:tabLst>
            </a:pPr>
            <a:r>
              <a:rPr lang="en-US" sz="1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Tích</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giáo</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dục</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QTE </a:t>
            </a:r>
            <a:r>
              <a:rPr lang="en-US"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hoạt</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lao </a:t>
            </a:r>
            <a:r>
              <a:rPr lang="en-US"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động</a:t>
            </a:r>
            <a:endPar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30000"/>
              </a:lnSpc>
              <a:spcAft>
                <a:spcPts val="0"/>
              </a:spcAft>
              <a:buFont typeface="Calibri" panose="020F0502020204030204" pitchFamily="34" charset="0"/>
              <a:buChar char="-"/>
              <a:tabLst>
                <a:tab pos="450215" algn="l"/>
                <a:tab pos="685800" algn="l"/>
              </a:tabLst>
            </a:pPr>
            <a:r>
              <a:rPr lang="en-US" sz="16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vụ</a:t>
            </a:r>
            <a:r>
              <a:rPr lang="en-US" sz="1600" dirty="0">
                <a:latin typeface="Times New Roman" panose="02020603050405020304" pitchFamily="18" charset="0"/>
                <a:ea typeface="Calibri" panose="020F0502020204030204" pitchFamily="34" charset="0"/>
                <a:cs typeface="Times New Roman" panose="02020603050405020304" pitchFamily="18" charset="0"/>
              </a:rPr>
              <a:t> lao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phục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vụ</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trực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nhật</a:t>
            </a:r>
            <a:r>
              <a:rPr lang="en-US" sz="1600" dirty="0">
                <a:latin typeface="Times New Roman" panose="02020603050405020304" pitchFamily="18" charset="0"/>
                <a:ea typeface="Calibri" panose="020F0502020204030204" pitchFamily="34" charset="0"/>
                <a:cs typeface="Times New Roman" panose="02020603050405020304" pitchFamily="18" charset="0"/>
              </a:rPr>
              <a:t> hay lao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đều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tất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cả</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thảo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luận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sao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vừa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sức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phù</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khả</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từng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tuổi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phù</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sở</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cầu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đảm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1600" dirty="0">
                <a:latin typeface="Times New Roman" panose="02020603050405020304" pitchFamily="18" charset="0"/>
                <a:ea typeface="Calibri" panose="020F0502020204030204" pitchFamily="34" charset="0"/>
                <a:cs typeface="Times New Roman" panose="02020603050405020304" pitchFamily="18" charset="0"/>
              </a:rPr>
              <a:t> an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rằng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trai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gái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mới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1600" dirty="0">
                <a:latin typeface="Times New Roman" panose="02020603050405020304" pitchFamily="18" charset="0"/>
                <a:ea typeface="Calibri" panose="020F0502020204030204" pitchFamily="34" charset="0"/>
                <a:cs typeface="Times New Roman" panose="02020603050405020304" pitchFamily="18" charset="0"/>
              </a:rPr>
              <a:t> hay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kia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thảo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luận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sau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cả</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trai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gái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Trò</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chuyện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rằng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gia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1600" dirty="0">
                <a:latin typeface="Times New Roman" panose="02020603050405020304" pitchFamily="18" charset="0"/>
                <a:ea typeface="Calibri" panose="020F0502020204030204" pitchFamily="34" charset="0"/>
                <a:cs typeface="Times New Roman" panose="02020603050405020304" pitchFamily="18" charset="0"/>
              </a:rPr>
              <a:t> lao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vừa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sức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đỡ</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vừa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bổn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phận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gn="just">
              <a:lnSpc>
                <a:spcPct val="130000"/>
              </a:lnSpc>
              <a:spcAft>
                <a:spcPts val="0"/>
              </a:spcAft>
              <a:buFont typeface="Calibri" panose="020F0502020204030204" pitchFamily="34" charset="0"/>
              <a:buChar char="-"/>
              <a:tabLst>
                <a:tab pos="450215" algn="l"/>
                <a:tab pos="685800" algn="l"/>
              </a:tabLst>
            </a:pPr>
            <a:r>
              <a:rPr lang="en-US" sz="16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khuyến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khích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trai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gái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phối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vụ</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1600" dirty="0">
                <a:latin typeface="Times New Roman" panose="02020603050405020304" pitchFamily="18" charset="0"/>
                <a:ea typeface="Calibri" panose="020F0502020204030204" pitchFamily="34" charset="0"/>
                <a:cs typeface="Times New Roman" panose="02020603050405020304" pitchFamily="18" charset="0"/>
              </a:rPr>
              <a:t> lao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vụ</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chung</a:t>
            </a:r>
            <a:r>
              <a:rPr lang="en-US" sz="1600" dirty="0">
                <a:latin typeface="Times New Roman" panose="02020603050405020304" pitchFamily="18" charset="0"/>
                <a:ea typeface="Calibri" panose="020F0502020204030204" pitchFamily="34" charset="0"/>
                <a:cs typeface="Times New Roman" panose="02020603050405020304" pitchFamily="18" charset="0"/>
              </a:rPr>
              <a:t> ai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cũng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chứ</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dành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trai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gái</a:t>
            </a:r>
            <a:r>
              <a:rPr lang="en-US" sz="16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gn="just">
              <a:lnSpc>
                <a:spcPct val="130000"/>
              </a:lnSpc>
              <a:spcAft>
                <a:spcPts val="0"/>
              </a:spcAft>
              <a:buFont typeface="Calibri" panose="020F0502020204030204" pitchFamily="34" charset="0"/>
              <a:buChar char="-"/>
              <a:tabLst>
                <a:tab pos="450215" algn="l"/>
                <a:tab pos="685800" algn="l"/>
              </a:tabLst>
            </a:pPr>
            <a:r>
              <a:rPr lang="en-US" sz="1600" dirty="0" err="1">
                <a:latin typeface="Times New Roman" panose="02020603050405020304" pitchFamily="18" charset="0"/>
                <a:ea typeface="Calibri" panose="020F0502020204030204" pitchFamily="34" charset="0"/>
                <a:cs typeface="Times New Roman" panose="02020603050405020304" pitchFamily="18" charset="0"/>
              </a:rPr>
              <a:t>Khơi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gợi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trị</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hào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1600" dirty="0">
                <a:latin typeface="Times New Roman" panose="02020603050405020304" pitchFamily="18" charset="0"/>
                <a:ea typeface="Calibri" panose="020F0502020204030204" pitchFamily="34" charset="0"/>
                <a:cs typeface="Times New Roman" panose="02020603050405020304" pitchFamily="18" charset="0"/>
              </a:rPr>
              <a:t> tin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tưởng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niềm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phấn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khởi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khi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gia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hỗ</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trợ</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lẫn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1600" dirty="0">
                <a:latin typeface="Times New Roman" panose="02020603050405020304" pitchFamily="18" charset="0"/>
                <a:ea typeface="Calibri" panose="020F0502020204030204" pitchFamily="34" charset="0"/>
                <a:cs typeface="Times New Roman" panose="02020603050405020304" pitchFamily="18" charset="0"/>
              </a:rPr>
              <a:t> lao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Cuối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cuối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khen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ngợi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kịp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tất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cả</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đều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vui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1600" dirty="0">
                <a:latin typeface="Times New Roman" panose="02020603050405020304" pitchFamily="18" charset="0"/>
                <a:ea typeface="Calibri" panose="020F0502020204030204" pitchFamily="34" charset="0"/>
                <a:cs typeface="Times New Roman" panose="02020603050405020304" pitchFamily="18" charset="0"/>
              </a:rPr>
              <a:t> tin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cố</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gắng</a:t>
            </a:r>
            <a:r>
              <a:rPr lang="en-US" sz="16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gn="just">
              <a:lnSpc>
                <a:spcPct val="130000"/>
              </a:lnSpc>
              <a:spcAft>
                <a:spcPts val="0"/>
              </a:spcAft>
              <a:buFont typeface="Calibri" panose="020F0502020204030204" pitchFamily="34" charset="0"/>
              <a:buChar char="-"/>
            </a:pPr>
            <a:r>
              <a:rPr lang="en-US" sz="1600" dirty="0" err="1">
                <a:latin typeface="Times New Roman" panose="02020603050405020304" pitchFamily="18" charset="0"/>
                <a:ea typeface="Calibri" panose="020F0502020204030204" pitchFamily="34" charset="0"/>
                <a:cs typeface="Times New Roman" panose="02020603050405020304" pitchFamily="18" charset="0"/>
              </a:rPr>
              <a:t>Lựa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chọn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thứ</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gì</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bữa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ăn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hàng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ưu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tiên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thứ</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quen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thuộc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trồng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sản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xuất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ngay</a:t>
            </a:r>
            <a:r>
              <a:rPr lang="en-US" sz="1600" dirty="0">
                <a:latin typeface="Times New Roman" panose="02020603050405020304" pitchFamily="18" charset="0"/>
                <a:ea typeface="Calibri" panose="020F0502020204030204" pitchFamily="34" charset="0"/>
                <a:cs typeface="Times New Roman" panose="02020603050405020304" pitchFamily="18" charset="0"/>
              </a:rPr>
              <a:t> ở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địa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1600" dirty="0">
                <a:latin typeface="Times New Roman" panose="02020603050405020304" pitchFamily="18" charset="0"/>
                <a:ea typeface="Calibri" panose="020F0502020204030204" pitchFamily="34" charset="0"/>
                <a:cs typeface="Times New Roman" panose="02020603050405020304" pitchFamily="18" charset="0"/>
              </a:rPr>
              <a:t>. Cho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cả</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từng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cặp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nuôi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dưỡng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trồng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chiếc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hộp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thiếc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chậu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1600" dirty="0">
                <a:latin typeface="Times New Roman" panose="02020603050405020304" pitchFamily="18" charset="0"/>
                <a:ea typeface="Calibri" panose="020F0502020204030204" pitchFamily="34" charset="0"/>
                <a:cs typeface="Times New Roman" panose="02020603050405020304" pitchFamily="18" charset="0"/>
              </a:rPr>
              <a:t> ở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khu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vườn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Mời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tốt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vườn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trồng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trọt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tới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trò</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chuyện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chăm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sóc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trồng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Thảo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luận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quá</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chăm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sóc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phối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chăm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sóc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tốt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hơn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1600" dirty="0">
                <a:latin typeface="Times New Roman" panose="02020603050405020304" pitchFamily="18" charset="0"/>
                <a:ea typeface="Calibri" panose="020F0502020204030204" pitchFamily="34" charset="0"/>
                <a:cs typeface="Times New Roman" panose="02020603050405020304" pitchFamily="18" charset="0"/>
              </a:rPr>
              <a:t> chia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trở</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hiệu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hơn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tôn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tôn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chung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hài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hòa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thiên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nhiên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môi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1600" dirty="0">
                <a:latin typeface="Times New Roman" panose="02020603050405020304" pitchFamily="18" charset="0"/>
                <a:ea typeface="Calibri" panose="020F0502020204030204" pitchFamily="34" charset="0"/>
                <a:cs typeface="Times New Roman" panose="02020603050405020304" pitchFamily="18" charset="0"/>
              </a:rPr>
              <a:t>.</a:t>
            </a:r>
          </a:p>
          <a:p>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25001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38;p2">
            <a:extLst>
              <a:ext uri="{FF2B5EF4-FFF2-40B4-BE49-F238E27FC236}">
                <a16:creationId xmlns:a16="http://schemas.microsoft.com/office/drawing/2014/main" id="{211AC0CB-9752-4BD0-BE62-DA5731E6A58C}"/>
              </a:ext>
            </a:extLst>
          </p:cNvPr>
          <p:cNvSpPr/>
          <p:nvPr/>
        </p:nvSpPr>
        <p:spPr>
          <a:xfrm>
            <a:off x="985838" y="546100"/>
            <a:ext cx="9985375" cy="1033463"/>
          </a:xfrm>
          <a:prstGeom prst="roundRect">
            <a:avLst>
              <a:gd name="adj" fmla="val 36448"/>
            </a:avLst>
          </a:prstGeom>
          <a:solidFill>
            <a:schemeClr val="accent2">
              <a:lumMod val="75000"/>
            </a:schemeClr>
          </a:solidFill>
          <a:ln>
            <a:noFill/>
          </a:ln>
        </p:spPr>
        <p:txBody>
          <a:bodyPr spcFirstLastPara="1" lIns="91425" tIns="45700" rIns="91425" bIns="45700"/>
          <a:lstStyle/>
          <a:p>
            <a:pPr marL="0" marR="0" lvl="0" indent="0" algn="ctr" defTabSz="914400" rtl="0" eaLnBrk="0" fontAlgn="base" latinLnBrk="0" hangingPunct="0">
              <a:lnSpc>
                <a:spcPct val="100000"/>
              </a:lnSpc>
              <a:spcBef>
                <a:spcPts val="0"/>
              </a:spcBef>
              <a:spcAft>
                <a:spcPts val="0"/>
              </a:spcAft>
              <a:buClrTx/>
              <a:buSzTx/>
              <a:buFontTx/>
              <a:buNone/>
              <a:tabLst/>
              <a:defRPr/>
            </a:pPr>
            <a:b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b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br>
            <a:endParaRPr kumimoji="0" sz="2800" b="1" i="0" u="none" strike="noStrike" kern="1200" cap="none" spc="0" normalizeH="0" baseline="0" noProof="0" dirty="0">
              <a:ln>
                <a:noFill/>
              </a:ln>
              <a:solidFill>
                <a:prstClr val="white"/>
              </a:solidFill>
              <a:effectLst/>
              <a:uLnTx/>
              <a:uFillTx/>
              <a:latin typeface="Arial" panose="020B0604020202020204" pitchFamily="34" charset="0"/>
              <a:ea typeface="Arial"/>
              <a:cs typeface="Arial" panose="020B0604020202020204" pitchFamily="34" charset="0"/>
              <a:sym typeface="Arial"/>
            </a:endParaRPr>
          </a:p>
        </p:txBody>
      </p:sp>
      <p:sp>
        <p:nvSpPr>
          <p:cNvPr id="5" name="Title 1">
            <a:extLst>
              <a:ext uri="{FF2B5EF4-FFF2-40B4-BE49-F238E27FC236}">
                <a16:creationId xmlns:a16="http://schemas.microsoft.com/office/drawing/2014/main" id="{9C7EC513-F383-4440-A0F6-26BC613FA1DA}"/>
              </a:ext>
            </a:extLst>
          </p:cNvPr>
          <p:cNvSpPr>
            <a:spLocks noGrp="1"/>
          </p:cNvSpPr>
          <p:nvPr>
            <p:ph type="title"/>
          </p:nvPr>
        </p:nvSpPr>
        <p:spPr>
          <a:xfrm>
            <a:off x="1433513" y="546100"/>
            <a:ext cx="9090025" cy="1039813"/>
          </a:xfrm>
        </p:spPr>
        <p:txBody>
          <a:bodyPr/>
          <a:lstStyle/>
          <a:p>
            <a:pPr algn="ctr" eaLnBrk="1" fontAlgn="auto" hangingPunct="1">
              <a:spcAft>
                <a:spcPts val="0"/>
              </a:spcAft>
              <a:defRPr/>
            </a:pPr>
            <a:r>
              <a:rPr lang="en-US" sz="2000" b="1" dirty="0" err="1">
                <a:solidFill>
                  <a:schemeClr val="bg1"/>
                </a:solidFill>
                <a:latin typeface="Arial" panose="020B0604020202020204" pitchFamily="34" charset="0"/>
                <a:cs typeface="Arial" panose="020B0604020202020204" pitchFamily="34" charset="0"/>
              </a:rPr>
              <a:t>Vận</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dụng</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các</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câu</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hỏi</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phân</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tích</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Quyền</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trẻ</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em</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nêu</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trên</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vào</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xem</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xét</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nội</a:t>
            </a:r>
            <a:r>
              <a:rPr lang="en-US" sz="2000" b="1" dirty="0">
                <a:solidFill>
                  <a:schemeClr val="bg1"/>
                </a:solidFill>
                <a:latin typeface="Arial" panose="020B0604020202020204" pitchFamily="34" charset="0"/>
                <a:cs typeface="Arial" panose="020B0604020202020204" pitchFamily="34" charset="0"/>
              </a:rPr>
              <a:t> dung </a:t>
            </a:r>
            <a:r>
              <a:rPr lang="en-US" sz="2000" b="1" dirty="0" err="1">
                <a:solidFill>
                  <a:schemeClr val="bg1"/>
                </a:solidFill>
                <a:latin typeface="Arial" panose="020B0604020202020204" pitchFamily="34" charset="0"/>
                <a:cs typeface="Arial" panose="020B0604020202020204" pitchFamily="34" charset="0"/>
              </a:rPr>
              <a:t>tích</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hợp</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trong</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hoạt</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động</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giáo</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dục</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Suy</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nghĩ</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và</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tìm</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kiếm</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câu</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trả</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lời</a:t>
            </a:r>
            <a:br>
              <a:rPr lang="en-US" sz="2000" dirty="0">
                <a:solidFill>
                  <a:schemeClr val="bg1"/>
                </a:solidFill>
              </a:rPr>
            </a:br>
            <a:endParaRPr lang="en-US" altLang="en-US" sz="2000" dirty="0">
              <a:solidFill>
                <a:schemeClr val="bg1"/>
              </a:solidFill>
              <a:latin typeface="Arial" panose="020B0604020202020204" pitchFamily="34" charset="0"/>
              <a:cs typeface="Arial" panose="020B0604020202020204" pitchFamily="34" charset="0"/>
            </a:endParaRPr>
          </a:p>
        </p:txBody>
      </p:sp>
      <p:sp>
        <p:nvSpPr>
          <p:cNvPr id="51203" name="Content Placeholder 2">
            <a:extLst>
              <a:ext uri="{FF2B5EF4-FFF2-40B4-BE49-F238E27FC236}">
                <a16:creationId xmlns:a16="http://schemas.microsoft.com/office/drawing/2014/main" id="{5B3BF0BB-681B-4B74-902D-42E853848A96}"/>
              </a:ext>
            </a:extLst>
          </p:cNvPr>
          <p:cNvSpPr txBox="1">
            <a:spLocks/>
          </p:cNvSpPr>
          <p:nvPr/>
        </p:nvSpPr>
        <p:spPr bwMode="auto">
          <a:xfrm>
            <a:off x="182563" y="4433888"/>
            <a:ext cx="10972800" cy="437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455613" indent="-342900">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382588" indent="-182563">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566738"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749300"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931863"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13890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18462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23034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27606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marL="455613" marR="0" lvl="0" indent="-342900" algn="l" defTabSz="914400" rtl="0" eaLnBrk="1" fontAlgn="base" latinLnBrk="0" hangingPunct="1">
              <a:lnSpc>
                <a:spcPct val="90000"/>
              </a:lnSpc>
              <a:spcBef>
                <a:spcPts val="1200"/>
              </a:spcBef>
              <a:spcAft>
                <a:spcPct val="0"/>
              </a:spcAft>
              <a:buClr>
                <a:srgbClr val="E32D91"/>
              </a:buClr>
              <a:buSzPct val="100000"/>
              <a:buFont typeface="Wingdings" panose="05000000000000000000" pitchFamily="2" charset="2"/>
              <a:buChar char="ü"/>
              <a:tabLst/>
              <a:defRPr/>
            </a:pPr>
            <a:endParaRPr kumimoji="0" lang="en-US" altLang="en-US" sz="2000" b="0" i="0" u="none" strike="noStrike" kern="1200" cap="none" spc="0" normalizeH="0" baseline="0" noProof="0">
              <a:ln>
                <a:noFill/>
              </a:ln>
              <a:solidFill>
                <a:srgbClr val="404040"/>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7" name="Content Placeholder 3">
            <a:extLst>
              <a:ext uri="{FF2B5EF4-FFF2-40B4-BE49-F238E27FC236}">
                <a16:creationId xmlns:a16="http://schemas.microsoft.com/office/drawing/2014/main" id="{2B13C262-C8C0-4951-9DB3-EB463D4B4B83}"/>
              </a:ext>
            </a:extLst>
          </p:cNvPr>
          <p:cNvGraphicFramePr>
            <a:graphicFrameLocks noGrp="1"/>
          </p:cNvGraphicFramePr>
          <p:nvPr>
            <p:ph idx="1"/>
          </p:nvPr>
        </p:nvGraphicFramePr>
        <p:xfrm>
          <a:off x="558800" y="1703388"/>
          <a:ext cx="11268076" cy="4464050"/>
        </p:xfrm>
        <a:graphic>
          <a:graphicData uri="http://schemas.openxmlformats.org/drawingml/2006/table">
            <a:tbl>
              <a:tblPr firstRow="1" firstCol="1" bandRow="1">
                <a:tableStyleId>{5C22544A-7EE6-4342-B048-85BDC9FD1C3A}</a:tableStyleId>
              </a:tblPr>
              <a:tblGrid>
                <a:gridCol w="650398">
                  <a:extLst>
                    <a:ext uri="{9D8B030D-6E8A-4147-A177-3AD203B41FA5}">
                      <a16:colId xmlns:a16="http://schemas.microsoft.com/office/drawing/2014/main" val="20000"/>
                    </a:ext>
                  </a:extLst>
                </a:gridCol>
                <a:gridCol w="5631986">
                  <a:extLst>
                    <a:ext uri="{9D8B030D-6E8A-4147-A177-3AD203B41FA5}">
                      <a16:colId xmlns:a16="http://schemas.microsoft.com/office/drawing/2014/main" val="20001"/>
                    </a:ext>
                  </a:extLst>
                </a:gridCol>
                <a:gridCol w="1200259">
                  <a:extLst>
                    <a:ext uri="{9D8B030D-6E8A-4147-A177-3AD203B41FA5}">
                      <a16:colId xmlns:a16="http://schemas.microsoft.com/office/drawing/2014/main" val="20002"/>
                    </a:ext>
                  </a:extLst>
                </a:gridCol>
                <a:gridCol w="1292587">
                  <a:extLst>
                    <a:ext uri="{9D8B030D-6E8A-4147-A177-3AD203B41FA5}">
                      <a16:colId xmlns:a16="http://schemas.microsoft.com/office/drawing/2014/main" val="20003"/>
                    </a:ext>
                  </a:extLst>
                </a:gridCol>
                <a:gridCol w="1292587">
                  <a:extLst>
                    <a:ext uri="{9D8B030D-6E8A-4147-A177-3AD203B41FA5}">
                      <a16:colId xmlns:a16="http://schemas.microsoft.com/office/drawing/2014/main" val="20004"/>
                    </a:ext>
                  </a:extLst>
                </a:gridCol>
                <a:gridCol w="1200259">
                  <a:extLst>
                    <a:ext uri="{9D8B030D-6E8A-4147-A177-3AD203B41FA5}">
                      <a16:colId xmlns:a16="http://schemas.microsoft.com/office/drawing/2014/main" val="20005"/>
                    </a:ext>
                  </a:extLst>
                </a:gridCol>
              </a:tblGrid>
              <a:tr h="624948">
                <a:tc>
                  <a:txBody>
                    <a:bodyPr/>
                    <a:lstStyle/>
                    <a:p>
                      <a:pPr marL="0" marR="0" algn="just">
                        <a:lnSpc>
                          <a:spcPct val="150000"/>
                        </a:lnSpc>
                        <a:spcBef>
                          <a:spcPts val="0"/>
                        </a:spcBef>
                        <a:spcAft>
                          <a:spcPts val="0"/>
                        </a:spcAft>
                      </a:pPr>
                      <a:r>
                        <a:rPr lang="en-US" sz="1600" dirty="0">
                          <a:effectLst/>
                          <a:latin typeface="Times New Roman" pitchFamily="18" charset="0"/>
                          <a:cs typeface="Times New Roman" pitchFamily="18" charset="0"/>
                        </a:rPr>
                        <a:t>TT</a:t>
                      </a:r>
                      <a:endParaRPr lang="en-US" sz="1600" dirty="0">
                        <a:effectLst/>
                        <a:latin typeface="Times New Roman" pitchFamily="18" charset="0"/>
                        <a:ea typeface="Calibri"/>
                        <a:cs typeface="Times New Roman" pitchFamily="18" charset="0"/>
                      </a:endParaRPr>
                    </a:p>
                  </a:txBody>
                  <a:tcPr marL="68584" marR="68584" marT="0" marB="0"/>
                </a:tc>
                <a:tc>
                  <a:txBody>
                    <a:bodyPr/>
                    <a:lstStyle/>
                    <a:p>
                      <a:pPr marL="0" marR="0" algn="ctr">
                        <a:spcBef>
                          <a:spcPts val="0"/>
                        </a:spcBef>
                        <a:spcAft>
                          <a:spcPts val="0"/>
                        </a:spcAft>
                      </a:pPr>
                      <a:r>
                        <a:rPr lang="en-US" sz="1600" dirty="0" err="1">
                          <a:effectLst/>
                          <a:latin typeface="Times New Roman" pitchFamily="18" charset="0"/>
                          <a:cs typeface="Times New Roman" pitchFamily="18" charset="0"/>
                        </a:rPr>
                        <a:t>Các</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câu</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hỏi</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kiểm</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tra</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về</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Quyền</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trẻ</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em</a:t>
                      </a:r>
                      <a:endParaRPr lang="en-US" sz="1600" dirty="0">
                        <a:effectLst/>
                        <a:latin typeface="Times New Roman" pitchFamily="18" charset="0"/>
                        <a:ea typeface="Calibri"/>
                        <a:cs typeface="Times New Roman" pitchFamily="18" charset="0"/>
                      </a:endParaRPr>
                    </a:p>
                  </a:txBody>
                  <a:tcPr marL="68584" marR="68584" marT="0" marB="0"/>
                </a:tc>
                <a:tc>
                  <a:txBody>
                    <a:bodyPr/>
                    <a:lstStyle/>
                    <a:p>
                      <a:pPr marL="0" marR="0" algn="ctr">
                        <a:spcBef>
                          <a:spcPts val="0"/>
                        </a:spcBef>
                        <a:spcAft>
                          <a:spcPts val="0"/>
                        </a:spcAft>
                      </a:pPr>
                      <a:r>
                        <a:rPr lang="en-US" sz="1600">
                          <a:effectLst/>
                          <a:latin typeface="Times New Roman" pitchFamily="18" charset="0"/>
                          <a:cs typeface="Times New Roman" pitchFamily="18" charset="0"/>
                        </a:rPr>
                        <a:t>Không bao giờ</a:t>
                      </a:r>
                      <a:endParaRPr lang="en-US" sz="1600">
                        <a:effectLst/>
                        <a:latin typeface="Times New Roman" pitchFamily="18" charset="0"/>
                        <a:ea typeface="Calibri"/>
                        <a:cs typeface="Times New Roman" pitchFamily="18" charset="0"/>
                      </a:endParaRPr>
                    </a:p>
                  </a:txBody>
                  <a:tcPr marL="68584" marR="68584" marT="0" marB="0"/>
                </a:tc>
                <a:tc>
                  <a:txBody>
                    <a:bodyPr/>
                    <a:lstStyle/>
                    <a:p>
                      <a:pPr marL="0" marR="0" algn="ctr">
                        <a:spcBef>
                          <a:spcPts val="0"/>
                        </a:spcBef>
                        <a:spcAft>
                          <a:spcPts val="0"/>
                        </a:spcAft>
                      </a:pPr>
                      <a:r>
                        <a:rPr lang="en-US" sz="1600" dirty="0" err="1">
                          <a:effectLst/>
                          <a:latin typeface="Times New Roman" pitchFamily="18" charset="0"/>
                          <a:cs typeface="Times New Roman" pitchFamily="18" charset="0"/>
                        </a:rPr>
                        <a:t>Thỉnh</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thoảng</a:t>
                      </a:r>
                      <a:endParaRPr lang="en-US" sz="1600" dirty="0">
                        <a:effectLst/>
                        <a:latin typeface="Times New Roman" pitchFamily="18" charset="0"/>
                        <a:ea typeface="Calibri"/>
                        <a:cs typeface="Times New Roman" pitchFamily="18" charset="0"/>
                      </a:endParaRPr>
                    </a:p>
                  </a:txBody>
                  <a:tcPr marL="68584" marR="68584" marT="0" marB="0"/>
                </a:tc>
                <a:tc>
                  <a:txBody>
                    <a:bodyPr/>
                    <a:lstStyle/>
                    <a:p>
                      <a:pPr marL="0" marR="0" algn="ctr">
                        <a:spcBef>
                          <a:spcPts val="0"/>
                        </a:spcBef>
                        <a:spcAft>
                          <a:spcPts val="0"/>
                        </a:spcAft>
                      </a:pPr>
                      <a:r>
                        <a:rPr lang="en-US" sz="1400" dirty="0" err="1">
                          <a:effectLst/>
                          <a:latin typeface="Times New Roman" pitchFamily="18" charset="0"/>
                          <a:cs typeface="Times New Roman" pitchFamily="18" charset="0"/>
                        </a:rPr>
                        <a:t>Thường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xuyên</a:t>
                      </a:r>
                      <a:endParaRPr lang="en-US" sz="1200" dirty="0">
                        <a:effectLst/>
                        <a:latin typeface="Times New Roman" pitchFamily="18" charset="0"/>
                        <a:ea typeface="Calibri"/>
                        <a:cs typeface="Times New Roman" pitchFamily="18" charset="0"/>
                      </a:endParaRPr>
                    </a:p>
                  </a:txBody>
                  <a:tcPr marL="68584" marR="68584" marT="0" marB="0"/>
                </a:tc>
                <a:tc>
                  <a:txBody>
                    <a:bodyPr/>
                    <a:lstStyle/>
                    <a:p>
                      <a:pPr marL="0" marR="0" algn="ctr">
                        <a:spcBef>
                          <a:spcPts val="0"/>
                        </a:spcBef>
                        <a:spcAft>
                          <a:spcPts val="0"/>
                        </a:spcAft>
                      </a:pPr>
                      <a:r>
                        <a:rPr lang="en-US" sz="1400" dirty="0" err="1">
                          <a:effectLst/>
                          <a:latin typeface="Times New Roman" pitchFamily="18" charset="0"/>
                          <a:cs typeface="Times New Roman" pitchFamily="18" charset="0"/>
                        </a:rPr>
                        <a:t>Luôn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luôn</a:t>
                      </a:r>
                      <a:endParaRPr lang="en-US" sz="1200" dirty="0">
                        <a:effectLst/>
                        <a:latin typeface="Times New Roman" pitchFamily="18" charset="0"/>
                        <a:ea typeface="Calibri"/>
                        <a:cs typeface="Times New Roman" pitchFamily="18" charset="0"/>
                      </a:endParaRPr>
                    </a:p>
                  </a:txBody>
                  <a:tcPr marL="68584" marR="68584" marT="0" marB="0"/>
                </a:tc>
                <a:extLst>
                  <a:ext uri="{0D108BD9-81ED-4DB2-BD59-A6C34878D82A}">
                    <a16:rowId xmlns:a16="http://schemas.microsoft.com/office/drawing/2014/main" val="10000"/>
                  </a:ext>
                </a:extLst>
              </a:tr>
              <a:tr h="357112">
                <a:tc>
                  <a:txBody>
                    <a:bodyPr/>
                    <a:lstStyle/>
                    <a:p>
                      <a:pPr marL="0" marR="0" algn="ctr">
                        <a:spcBef>
                          <a:spcPts val="0"/>
                        </a:spcBef>
                        <a:spcAft>
                          <a:spcPts val="0"/>
                        </a:spcAft>
                      </a:pPr>
                      <a:r>
                        <a:rPr lang="en-US" sz="1600">
                          <a:effectLst/>
                          <a:latin typeface="Times New Roman" pitchFamily="18" charset="0"/>
                          <a:cs typeface="Times New Roman" pitchFamily="18" charset="0"/>
                        </a:rPr>
                        <a:t>1</a:t>
                      </a:r>
                      <a:endParaRPr lang="en-US" sz="1600">
                        <a:effectLst/>
                        <a:latin typeface="Times New Roman" pitchFamily="18" charset="0"/>
                        <a:ea typeface="Calibri"/>
                        <a:cs typeface="Times New Roman" pitchFamily="18" charset="0"/>
                      </a:endParaRPr>
                    </a:p>
                  </a:txBody>
                  <a:tcPr marL="68584" marR="68584" marT="0" marB="0"/>
                </a:tc>
                <a:tc>
                  <a:txBody>
                    <a:bodyPr/>
                    <a:lstStyle/>
                    <a:p>
                      <a:pPr marL="0" marR="0" algn="just">
                        <a:spcBef>
                          <a:spcPts val="0"/>
                        </a:spcBef>
                        <a:spcAft>
                          <a:spcPts val="0"/>
                        </a:spcAft>
                      </a:pPr>
                      <a:r>
                        <a:rPr lang="en-US" sz="1600" dirty="0" err="1">
                          <a:effectLst/>
                          <a:latin typeface="Times New Roman" pitchFamily="18" charset="0"/>
                          <a:cs typeface="Times New Roman" pitchFamily="18" charset="0"/>
                        </a:rPr>
                        <a:t>Tôi</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thiết</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kế</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hoạt</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động</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mà</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cả</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học</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sinh</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nam</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và</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nữ</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đều</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thích</a:t>
                      </a:r>
                      <a:endParaRPr lang="en-US" sz="1600" dirty="0">
                        <a:effectLst/>
                        <a:latin typeface="Times New Roman" pitchFamily="18" charset="0"/>
                        <a:ea typeface="Calibri"/>
                        <a:cs typeface="Times New Roman" pitchFamily="18" charset="0"/>
                      </a:endParaRPr>
                    </a:p>
                  </a:txBody>
                  <a:tcPr marL="68584" marR="68584" marT="0" marB="0"/>
                </a:tc>
                <a:tc>
                  <a:txBody>
                    <a:bodyPr/>
                    <a:lstStyle/>
                    <a:p>
                      <a:pPr marL="0" marR="0" algn="ctr">
                        <a:spcBef>
                          <a:spcPts val="0"/>
                        </a:spcBef>
                        <a:spcAft>
                          <a:spcPts val="0"/>
                        </a:spcAft>
                      </a:pPr>
                      <a:r>
                        <a:rPr lang="en-US" sz="1600" dirty="0">
                          <a:effectLst/>
                          <a:latin typeface="Times New Roman" pitchFamily="18" charset="0"/>
                          <a:cs typeface="Times New Roman" pitchFamily="18" charset="0"/>
                        </a:rPr>
                        <a:t> </a:t>
                      </a:r>
                      <a:endParaRPr lang="en-US" sz="1600" dirty="0">
                        <a:effectLst/>
                        <a:latin typeface="Times New Roman" pitchFamily="18" charset="0"/>
                        <a:ea typeface="Calibri"/>
                        <a:cs typeface="Times New Roman" pitchFamily="18" charset="0"/>
                      </a:endParaRPr>
                    </a:p>
                  </a:txBody>
                  <a:tcPr marL="68584" marR="68584" marT="0" marB="0"/>
                </a:tc>
                <a:tc>
                  <a:txBody>
                    <a:bodyPr/>
                    <a:lstStyle/>
                    <a:p>
                      <a:pPr marL="0" marR="0" algn="ctr">
                        <a:spcBef>
                          <a:spcPts val="0"/>
                        </a:spcBef>
                        <a:spcAft>
                          <a:spcPts val="0"/>
                        </a:spcAft>
                      </a:pPr>
                      <a:r>
                        <a:rPr lang="en-US" sz="1600" dirty="0">
                          <a:effectLst/>
                          <a:latin typeface="Times New Roman" pitchFamily="18" charset="0"/>
                          <a:cs typeface="Times New Roman" pitchFamily="18" charset="0"/>
                        </a:rPr>
                        <a:t> </a:t>
                      </a:r>
                      <a:endParaRPr lang="en-US" sz="1600" dirty="0">
                        <a:effectLst/>
                        <a:latin typeface="Times New Roman" pitchFamily="18" charset="0"/>
                        <a:ea typeface="Calibri"/>
                        <a:cs typeface="Times New Roman" pitchFamily="18" charset="0"/>
                      </a:endParaRPr>
                    </a:p>
                  </a:txBody>
                  <a:tcPr marL="68584" marR="68584" marT="0" marB="0"/>
                </a:tc>
                <a:tc>
                  <a:txBody>
                    <a:bodyPr/>
                    <a:lstStyle/>
                    <a:p>
                      <a:pPr marL="0" marR="0" algn="ctr">
                        <a:spcBef>
                          <a:spcPts val="0"/>
                        </a:spcBef>
                        <a:spcAft>
                          <a:spcPts val="0"/>
                        </a:spcAft>
                      </a:pPr>
                      <a:r>
                        <a:rPr lang="en-US" sz="1200" dirty="0">
                          <a:effectLst/>
                          <a:latin typeface="Times New Roman" pitchFamily="18" charset="0"/>
                          <a:cs typeface="Times New Roman" pitchFamily="18" charset="0"/>
                        </a:rPr>
                        <a:t> </a:t>
                      </a:r>
                      <a:endParaRPr lang="en-US" sz="1200" dirty="0">
                        <a:effectLst/>
                        <a:latin typeface="Times New Roman" pitchFamily="18" charset="0"/>
                        <a:ea typeface="Calibri"/>
                        <a:cs typeface="Times New Roman" pitchFamily="18" charset="0"/>
                      </a:endParaRPr>
                    </a:p>
                  </a:txBody>
                  <a:tcPr marL="68584" marR="68584" marT="0" marB="0"/>
                </a:tc>
                <a:tc>
                  <a:txBody>
                    <a:bodyPr/>
                    <a:lstStyle/>
                    <a:p>
                      <a:pPr marL="0" marR="0" algn="ctr">
                        <a:spcBef>
                          <a:spcPts val="0"/>
                        </a:spcBef>
                        <a:spcAft>
                          <a:spcPts val="0"/>
                        </a:spcAft>
                      </a:pPr>
                      <a:r>
                        <a:rPr lang="en-US" sz="1200" dirty="0">
                          <a:effectLst/>
                          <a:latin typeface="Times New Roman" pitchFamily="18" charset="0"/>
                          <a:cs typeface="Times New Roman" pitchFamily="18" charset="0"/>
                        </a:rPr>
                        <a:t> </a:t>
                      </a:r>
                      <a:endParaRPr lang="en-US" sz="1200" dirty="0">
                        <a:effectLst/>
                        <a:latin typeface="Times New Roman" pitchFamily="18" charset="0"/>
                        <a:ea typeface="Calibri"/>
                        <a:cs typeface="Times New Roman" pitchFamily="18" charset="0"/>
                      </a:endParaRPr>
                    </a:p>
                  </a:txBody>
                  <a:tcPr marL="68584" marR="68584" marT="0" marB="0"/>
                </a:tc>
                <a:extLst>
                  <a:ext uri="{0D108BD9-81ED-4DB2-BD59-A6C34878D82A}">
                    <a16:rowId xmlns:a16="http://schemas.microsoft.com/office/drawing/2014/main" val="10001"/>
                  </a:ext>
                </a:extLst>
              </a:tr>
              <a:tr h="358822">
                <a:tc>
                  <a:txBody>
                    <a:bodyPr/>
                    <a:lstStyle/>
                    <a:p>
                      <a:pPr marL="0" marR="0" algn="ctr">
                        <a:spcBef>
                          <a:spcPts val="0"/>
                        </a:spcBef>
                        <a:spcAft>
                          <a:spcPts val="0"/>
                        </a:spcAft>
                      </a:pPr>
                      <a:r>
                        <a:rPr lang="en-US" sz="1600">
                          <a:effectLst/>
                          <a:latin typeface="Times New Roman" pitchFamily="18" charset="0"/>
                          <a:cs typeface="Times New Roman" pitchFamily="18" charset="0"/>
                        </a:rPr>
                        <a:t>2</a:t>
                      </a:r>
                      <a:endParaRPr lang="en-US" sz="1600">
                        <a:effectLst/>
                        <a:latin typeface="Times New Roman" pitchFamily="18" charset="0"/>
                        <a:ea typeface="Calibri"/>
                        <a:cs typeface="Times New Roman" pitchFamily="18" charset="0"/>
                      </a:endParaRPr>
                    </a:p>
                  </a:txBody>
                  <a:tcPr marL="68584" marR="68584" marT="0" marB="0"/>
                </a:tc>
                <a:tc>
                  <a:txBody>
                    <a:bodyPr/>
                    <a:lstStyle/>
                    <a:p>
                      <a:pPr marL="0" marR="0" algn="just">
                        <a:spcBef>
                          <a:spcPts val="0"/>
                        </a:spcBef>
                        <a:spcAft>
                          <a:spcPts val="0"/>
                        </a:spcAft>
                      </a:pPr>
                      <a:r>
                        <a:rPr lang="en-US" sz="1600" dirty="0" err="1">
                          <a:effectLst/>
                          <a:latin typeface="Times New Roman" pitchFamily="18" charset="0"/>
                          <a:cs typeface="Times New Roman" pitchFamily="18" charset="0"/>
                        </a:rPr>
                        <a:t>Tôi</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thiết</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kế</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nhiều</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hoạt</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động</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giáo</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dục</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để</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tổ</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chức</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cho</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tất</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cả</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trẻ</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em</a:t>
                      </a:r>
                      <a:endParaRPr lang="en-US" sz="1600" dirty="0">
                        <a:effectLst/>
                        <a:latin typeface="Times New Roman" pitchFamily="18" charset="0"/>
                        <a:ea typeface="Calibri"/>
                        <a:cs typeface="Times New Roman" pitchFamily="18" charset="0"/>
                      </a:endParaRPr>
                    </a:p>
                  </a:txBody>
                  <a:tcPr marL="68584" marR="68584" marT="0" marB="0"/>
                </a:tc>
                <a:tc>
                  <a:txBody>
                    <a:bodyPr/>
                    <a:lstStyle/>
                    <a:p>
                      <a:pPr marL="0" marR="0" algn="ctr">
                        <a:spcBef>
                          <a:spcPts val="0"/>
                        </a:spcBef>
                        <a:spcAft>
                          <a:spcPts val="0"/>
                        </a:spcAft>
                      </a:pPr>
                      <a:r>
                        <a:rPr lang="en-US" sz="1600" dirty="0">
                          <a:effectLst/>
                          <a:latin typeface="Times New Roman" pitchFamily="18" charset="0"/>
                          <a:cs typeface="Times New Roman" pitchFamily="18" charset="0"/>
                        </a:rPr>
                        <a:t> </a:t>
                      </a:r>
                      <a:endParaRPr lang="en-US" sz="1600" dirty="0">
                        <a:effectLst/>
                        <a:latin typeface="Times New Roman" pitchFamily="18" charset="0"/>
                        <a:ea typeface="Calibri"/>
                        <a:cs typeface="Times New Roman" pitchFamily="18" charset="0"/>
                      </a:endParaRPr>
                    </a:p>
                  </a:txBody>
                  <a:tcPr marL="68584" marR="68584" marT="0" marB="0"/>
                </a:tc>
                <a:tc>
                  <a:txBody>
                    <a:bodyPr/>
                    <a:lstStyle/>
                    <a:p>
                      <a:pPr marL="0" marR="0" algn="ctr">
                        <a:spcBef>
                          <a:spcPts val="0"/>
                        </a:spcBef>
                        <a:spcAft>
                          <a:spcPts val="0"/>
                        </a:spcAft>
                      </a:pPr>
                      <a:r>
                        <a:rPr lang="en-US" sz="1600" dirty="0">
                          <a:effectLst/>
                          <a:latin typeface="Times New Roman" pitchFamily="18" charset="0"/>
                          <a:cs typeface="Times New Roman" pitchFamily="18" charset="0"/>
                        </a:rPr>
                        <a:t> </a:t>
                      </a:r>
                      <a:endParaRPr lang="en-US" sz="1600" dirty="0">
                        <a:effectLst/>
                        <a:latin typeface="Times New Roman" pitchFamily="18" charset="0"/>
                        <a:ea typeface="Calibri"/>
                        <a:cs typeface="Times New Roman" pitchFamily="18" charset="0"/>
                      </a:endParaRPr>
                    </a:p>
                  </a:txBody>
                  <a:tcPr marL="68584" marR="68584" marT="0" marB="0"/>
                </a:tc>
                <a:tc>
                  <a:txBody>
                    <a:bodyPr/>
                    <a:lstStyle/>
                    <a:p>
                      <a:pPr marL="0" marR="0" algn="ctr">
                        <a:spcBef>
                          <a:spcPts val="0"/>
                        </a:spcBef>
                        <a:spcAft>
                          <a:spcPts val="0"/>
                        </a:spcAft>
                      </a:pPr>
                      <a:r>
                        <a:rPr lang="en-US" sz="1200" dirty="0">
                          <a:effectLst/>
                          <a:latin typeface="Times New Roman" pitchFamily="18" charset="0"/>
                          <a:cs typeface="Times New Roman" pitchFamily="18" charset="0"/>
                        </a:rPr>
                        <a:t> </a:t>
                      </a:r>
                      <a:endParaRPr lang="en-US" sz="1200" dirty="0">
                        <a:effectLst/>
                        <a:latin typeface="Times New Roman" pitchFamily="18" charset="0"/>
                        <a:ea typeface="Calibri"/>
                        <a:cs typeface="Times New Roman" pitchFamily="18" charset="0"/>
                      </a:endParaRPr>
                    </a:p>
                  </a:txBody>
                  <a:tcPr marL="68584" marR="68584" marT="0" marB="0"/>
                </a:tc>
                <a:tc>
                  <a:txBody>
                    <a:bodyPr/>
                    <a:lstStyle/>
                    <a:p>
                      <a:pPr marL="0" marR="0" algn="ctr">
                        <a:spcBef>
                          <a:spcPts val="0"/>
                        </a:spcBef>
                        <a:spcAft>
                          <a:spcPts val="0"/>
                        </a:spcAft>
                      </a:pPr>
                      <a:r>
                        <a:rPr lang="en-US" sz="1200" dirty="0">
                          <a:effectLst/>
                          <a:latin typeface="Times New Roman" pitchFamily="18" charset="0"/>
                          <a:cs typeface="Times New Roman" pitchFamily="18" charset="0"/>
                        </a:rPr>
                        <a:t> </a:t>
                      </a:r>
                      <a:endParaRPr lang="en-US" sz="1200" dirty="0">
                        <a:effectLst/>
                        <a:latin typeface="Times New Roman" pitchFamily="18" charset="0"/>
                        <a:ea typeface="Calibri"/>
                        <a:cs typeface="Times New Roman" pitchFamily="18" charset="0"/>
                      </a:endParaRPr>
                    </a:p>
                  </a:txBody>
                  <a:tcPr marL="68584" marR="68584" marT="0" marB="0"/>
                </a:tc>
                <a:extLst>
                  <a:ext uri="{0D108BD9-81ED-4DB2-BD59-A6C34878D82A}">
                    <a16:rowId xmlns:a16="http://schemas.microsoft.com/office/drawing/2014/main" val="10002"/>
                  </a:ext>
                </a:extLst>
              </a:tr>
              <a:tr h="535670">
                <a:tc>
                  <a:txBody>
                    <a:bodyPr/>
                    <a:lstStyle/>
                    <a:p>
                      <a:pPr marL="0" marR="0" algn="ctr">
                        <a:spcBef>
                          <a:spcPts val="0"/>
                        </a:spcBef>
                        <a:spcAft>
                          <a:spcPts val="0"/>
                        </a:spcAft>
                      </a:pPr>
                      <a:r>
                        <a:rPr lang="en-US" sz="1600">
                          <a:effectLst/>
                          <a:latin typeface="Times New Roman" pitchFamily="18" charset="0"/>
                          <a:cs typeface="Times New Roman" pitchFamily="18" charset="0"/>
                        </a:rPr>
                        <a:t>3</a:t>
                      </a:r>
                      <a:endParaRPr lang="en-US" sz="1600">
                        <a:effectLst/>
                        <a:latin typeface="Times New Roman" pitchFamily="18" charset="0"/>
                        <a:ea typeface="Calibri"/>
                        <a:cs typeface="Times New Roman" pitchFamily="18" charset="0"/>
                      </a:endParaRPr>
                    </a:p>
                  </a:txBody>
                  <a:tcPr marL="68584" marR="68584" marT="0" marB="0"/>
                </a:tc>
                <a:tc>
                  <a:txBody>
                    <a:bodyPr/>
                    <a:lstStyle/>
                    <a:p>
                      <a:pPr marL="0" marR="0" algn="just">
                        <a:spcBef>
                          <a:spcPts val="0"/>
                        </a:spcBef>
                        <a:spcAft>
                          <a:spcPts val="0"/>
                        </a:spcAft>
                      </a:pPr>
                      <a:r>
                        <a:rPr lang="en-US" sz="1600">
                          <a:effectLst/>
                          <a:latin typeface="Times New Roman" pitchFamily="18" charset="0"/>
                          <a:cs typeface="Times New Roman" pitchFamily="18" charset="0"/>
                        </a:rPr>
                        <a:t>Tôi đọc trước câu chuyện/tranh minh họa sẽ tổ chức hoạt động để kiểm tra về định kiến giới, bình đẳng giới </a:t>
                      </a:r>
                      <a:endParaRPr lang="en-US" sz="1600">
                        <a:effectLst/>
                        <a:latin typeface="Times New Roman" pitchFamily="18" charset="0"/>
                        <a:ea typeface="Calibri"/>
                        <a:cs typeface="Times New Roman" pitchFamily="18" charset="0"/>
                      </a:endParaRPr>
                    </a:p>
                  </a:txBody>
                  <a:tcPr marL="68584" marR="68584" marT="0" marB="0"/>
                </a:tc>
                <a:tc>
                  <a:txBody>
                    <a:bodyPr/>
                    <a:lstStyle/>
                    <a:p>
                      <a:pPr marL="0" marR="0" algn="ctr">
                        <a:spcBef>
                          <a:spcPts val="0"/>
                        </a:spcBef>
                        <a:spcAft>
                          <a:spcPts val="0"/>
                        </a:spcAft>
                      </a:pPr>
                      <a:r>
                        <a:rPr lang="en-US" sz="1600" dirty="0">
                          <a:effectLst/>
                          <a:latin typeface="Times New Roman" pitchFamily="18" charset="0"/>
                          <a:cs typeface="Times New Roman" pitchFamily="18" charset="0"/>
                        </a:rPr>
                        <a:t> </a:t>
                      </a:r>
                      <a:endParaRPr lang="en-US" sz="1600" dirty="0">
                        <a:effectLst/>
                        <a:latin typeface="Times New Roman" pitchFamily="18" charset="0"/>
                        <a:ea typeface="Calibri"/>
                        <a:cs typeface="Times New Roman" pitchFamily="18" charset="0"/>
                      </a:endParaRPr>
                    </a:p>
                  </a:txBody>
                  <a:tcPr marL="68584" marR="68584" marT="0" marB="0"/>
                </a:tc>
                <a:tc>
                  <a:txBody>
                    <a:bodyPr/>
                    <a:lstStyle/>
                    <a:p>
                      <a:pPr marL="0" marR="0" algn="ctr">
                        <a:spcBef>
                          <a:spcPts val="0"/>
                        </a:spcBef>
                        <a:spcAft>
                          <a:spcPts val="0"/>
                        </a:spcAft>
                      </a:pPr>
                      <a:r>
                        <a:rPr lang="en-US" sz="1600" dirty="0">
                          <a:effectLst/>
                          <a:latin typeface="Times New Roman" pitchFamily="18" charset="0"/>
                          <a:cs typeface="Times New Roman" pitchFamily="18" charset="0"/>
                        </a:rPr>
                        <a:t> </a:t>
                      </a:r>
                      <a:endParaRPr lang="en-US" sz="1600" dirty="0">
                        <a:effectLst/>
                        <a:latin typeface="Times New Roman" pitchFamily="18" charset="0"/>
                        <a:ea typeface="Calibri"/>
                        <a:cs typeface="Times New Roman" pitchFamily="18" charset="0"/>
                      </a:endParaRPr>
                    </a:p>
                  </a:txBody>
                  <a:tcPr marL="68584" marR="68584" marT="0" marB="0"/>
                </a:tc>
                <a:tc>
                  <a:txBody>
                    <a:bodyPr/>
                    <a:lstStyle/>
                    <a:p>
                      <a:pPr marL="0" marR="0" algn="ctr">
                        <a:spcBef>
                          <a:spcPts val="0"/>
                        </a:spcBef>
                        <a:spcAft>
                          <a:spcPts val="0"/>
                        </a:spcAft>
                      </a:pPr>
                      <a:r>
                        <a:rPr lang="en-US" sz="1200">
                          <a:effectLst/>
                          <a:latin typeface="Times New Roman" pitchFamily="18" charset="0"/>
                          <a:cs typeface="Times New Roman" pitchFamily="18" charset="0"/>
                        </a:rPr>
                        <a:t> </a:t>
                      </a:r>
                      <a:endParaRPr lang="en-US" sz="1200">
                        <a:effectLst/>
                        <a:latin typeface="Times New Roman" pitchFamily="18" charset="0"/>
                        <a:ea typeface="Calibri"/>
                        <a:cs typeface="Times New Roman" pitchFamily="18" charset="0"/>
                      </a:endParaRPr>
                    </a:p>
                  </a:txBody>
                  <a:tcPr marL="68584" marR="68584" marT="0" marB="0"/>
                </a:tc>
                <a:tc>
                  <a:txBody>
                    <a:bodyPr/>
                    <a:lstStyle/>
                    <a:p>
                      <a:pPr marL="0" marR="0" algn="ctr">
                        <a:spcBef>
                          <a:spcPts val="0"/>
                        </a:spcBef>
                        <a:spcAft>
                          <a:spcPts val="0"/>
                        </a:spcAft>
                      </a:pPr>
                      <a:r>
                        <a:rPr lang="en-US" sz="1200" dirty="0">
                          <a:effectLst/>
                          <a:latin typeface="Times New Roman" pitchFamily="18" charset="0"/>
                          <a:cs typeface="Times New Roman" pitchFamily="18" charset="0"/>
                        </a:rPr>
                        <a:t> </a:t>
                      </a:r>
                      <a:endParaRPr lang="en-US" sz="1200" dirty="0">
                        <a:effectLst/>
                        <a:latin typeface="Times New Roman" pitchFamily="18" charset="0"/>
                        <a:ea typeface="Calibri"/>
                        <a:cs typeface="Times New Roman" pitchFamily="18" charset="0"/>
                      </a:endParaRPr>
                    </a:p>
                  </a:txBody>
                  <a:tcPr marL="68584" marR="68584" marT="0" marB="0"/>
                </a:tc>
                <a:extLst>
                  <a:ext uri="{0D108BD9-81ED-4DB2-BD59-A6C34878D82A}">
                    <a16:rowId xmlns:a16="http://schemas.microsoft.com/office/drawing/2014/main" val="10003"/>
                  </a:ext>
                </a:extLst>
              </a:tr>
              <a:tr h="538234">
                <a:tc>
                  <a:txBody>
                    <a:bodyPr/>
                    <a:lstStyle/>
                    <a:p>
                      <a:pPr marL="0" marR="0" algn="ctr">
                        <a:spcBef>
                          <a:spcPts val="0"/>
                        </a:spcBef>
                        <a:spcAft>
                          <a:spcPts val="0"/>
                        </a:spcAft>
                      </a:pPr>
                      <a:r>
                        <a:rPr lang="en-US" sz="1600">
                          <a:effectLst/>
                          <a:latin typeface="Times New Roman" pitchFamily="18" charset="0"/>
                          <a:cs typeface="Times New Roman" pitchFamily="18" charset="0"/>
                        </a:rPr>
                        <a:t>4</a:t>
                      </a:r>
                      <a:endParaRPr lang="en-US" sz="1600">
                        <a:effectLst/>
                        <a:latin typeface="Times New Roman" pitchFamily="18" charset="0"/>
                        <a:ea typeface="Calibri"/>
                        <a:cs typeface="Times New Roman" pitchFamily="18" charset="0"/>
                      </a:endParaRPr>
                    </a:p>
                  </a:txBody>
                  <a:tcPr marL="68584" marR="68584" marT="0" marB="0"/>
                </a:tc>
                <a:tc>
                  <a:txBody>
                    <a:bodyPr/>
                    <a:lstStyle/>
                    <a:p>
                      <a:pPr marL="0" marR="0" algn="just">
                        <a:spcBef>
                          <a:spcPts val="0"/>
                        </a:spcBef>
                        <a:spcAft>
                          <a:spcPts val="0"/>
                        </a:spcAft>
                      </a:pPr>
                      <a:r>
                        <a:rPr lang="en-US" sz="1600">
                          <a:effectLst/>
                          <a:latin typeface="Times New Roman" pitchFamily="18" charset="0"/>
                          <a:cs typeface="Times New Roman" pitchFamily="18" charset="0"/>
                        </a:rPr>
                        <a:t>Tôi điều chỉnh các câu chuyện và tranh minh họa trước khi tổ chức hoạt động để GD trẻ về giới, bình đẳng giới và Quyền trẻ em</a:t>
                      </a:r>
                      <a:endParaRPr lang="en-US" sz="1600">
                        <a:effectLst/>
                        <a:latin typeface="Times New Roman" pitchFamily="18" charset="0"/>
                        <a:ea typeface="Calibri"/>
                        <a:cs typeface="Times New Roman" pitchFamily="18" charset="0"/>
                      </a:endParaRPr>
                    </a:p>
                  </a:txBody>
                  <a:tcPr marL="68584" marR="68584" marT="0" marB="0"/>
                </a:tc>
                <a:tc>
                  <a:txBody>
                    <a:bodyPr/>
                    <a:lstStyle/>
                    <a:p>
                      <a:pPr marL="0" marR="0" algn="ctr">
                        <a:spcBef>
                          <a:spcPts val="0"/>
                        </a:spcBef>
                        <a:spcAft>
                          <a:spcPts val="0"/>
                        </a:spcAft>
                      </a:pPr>
                      <a:r>
                        <a:rPr lang="en-US" sz="1600">
                          <a:effectLst/>
                          <a:latin typeface="Times New Roman" pitchFamily="18" charset="0"/>
                          <a:cs typeface="Times New Roman" pitchFamily="18" charset="0"/>
                        </a:rPr>
                        <a:t> </a:t>
                      </a:r>
                    </a:p>
                    <a:p>
                      <a:pPr marL="0" marR="0" algn="ctr">
                        <a:spcBef>
                          <a:spcPts val="0"/>
                        </a:spcBef>
                        <a:spcAft>
                          <a:spcPts val="0"/>
                        </a:spcAft>
                      </a:pPr>
                      <a:r>
                        <a:rPr lang="en-US" sz="1600">
                          <a:effectLst/>
                          <a:latin typeface="Times New Roman" pitchFamily="18" charset="0"/>
                          <a:cs typeface="Times New Roman" pitchFamily="18" charset="0"/>
                        </a:rPr>
                        <a:t> </a:t>
                      </a:r>
                      <a:endParaRPr lang="en-US" sz="1600">
                        <a:effectLst/>
                        <a:latin typeface="Times New Roman" pitchFamily="18" charset="0"/>
                        <a:ea typeface="Calibri"/>
                        <a:cs typeface="Times New Roman" pitchFamily="18" charset="0"/>
                      </a:endParaRPr>
                    </a:p>
                  </a:txBody>
                  <a:tcPr marL="68584" marR="68584" marT="0" marB="0"/>
                </a:tc>
                <a:tc>
                  <a:txBody>
                    <a:bodyPr/>
                    <a:lstStyle/>
                    <a:p>
                      <a:pPr marL="0" marR="0" algn="ctr">
                        <a:spcBef>
                          <a:spcPts val="0"/>
                        </a:spcBef>
                        <a:spcAft>
                          <a:spcPts val="0"/>
                        </a:spcAft>
                      </a:pPr>
                      <a:r>
                        <a:rPr lang="en-US" sz="1600">
                          <a:effectLst/>
                          <a:latin typeface="Times New Roman" pitchFamily="18" charset="0"/>
                          <a:cs typeface="Times New Roman" pitchFamily="18" charset="0"/>
                        </a:rPr>
                        <a:t> </a:t>
                      </a:r>
                      <a:endParaRPr lang="en-US" sz="1600">
                        <a:effectLst/>
                        <a:latin typeface="Times New Roman" pitchFamily="18" charset="0"/>
                        <a:ea typeface="Calibri"/>
                        <a:cs typeface="Times New Roman" pitchFamily="18" charset="0"/>
                      </a:endParaRPr>
                    </a:p>
                  </a:txBody>
                  <a:tcPr marL="68584" marR="68584" marT="0" marB="0"/>
                </a:tc>
                <a:tc>
                  <a:txBody>
                    <a:bodyPr/>
                    <a:lstStyle/>
                    <a:p>
                      <a:pPr marL="0" marR="0" algn="ctr">
                        <a:spcBef>
                          <a:spcPts val="0"/>
                        </a:spcBef>
                        <a:spcAft>
                          <a:spcPts val="0"/>
                        </a:spcAft>
                      </a:pPr>
                      <a:r>
                        <a:rPr lang="en-US" sz="1200">
                          <a:effectLst/>
                          <a:latin typeface="Times New Roman" pitchFamily="18" charset="0"/>
                          <a:cs typeface="Times New Roman" pitchFamily="18" charset="0"/>
                        </a:rPr>
                        <a:t> </a:t>
                      </a:r>
                      <a:endParaRPr lang="en-US" sz="1200">
                        <a:effectLst/>
                        <a:latin typeface="Times New Roman" pitchFamily="18" charset="0"/>
                        <a:ea typeface="Calibri"/>
                        <a:cs typeface="Times New Roman" pitchFamily="18" charset="0"/>
                      </a:endParaRPr>
                    </a:p>
                  </a:txBody>
                  <a:tcPr marL="68584" marR="68584" marT="0" marB="0"/>
                </a:tc>
                <a:tc>
                  <a:txBody>
                    <a:bodyPr/>
                    <a:lstStyle/>
                    <a:p>
                      <a:pPr marL="0" marR="0" algn="ctr">
                        <a:spcBef>
                          <a:spcPts val="0"/>
                        </a:spcBef>
                        <a:spcAft>
                          <a:spcPts val="0"/>
                        </a:spcAft>
                      </a:pPr>
                      <a:r>
                        <a:rPr lang="en-US" sz="1200" dirty="0">
                          <a:effectLst/>
                          <a:latin typeface="Times New Roman" pitchFamily="18" charset="0"/>
                          <a:cs typeface="Times New Roman" pitchFamily="18" charset="0"/>
                        </a:rPr>
                        <a:t> </a:t>
                      </a:r>
                      <a:endParaRPr lang="en-US" sz="1200" dirty="0">
                        <a:effectLst/>
                        <a:latin typeface="Times New Roman" pitchFamily="18" charset="0"/>
                        <a:ea typeface="Calibri"/>
                        <a:cs typeface="Times New Roman" pitchFamily="18" charset="0"/>
                      </a:endParaRPr>
                    </a:p>
                  </a:txBody>
                  <a:tcPr marL="68584" marR="68584" marT="0" marB="0"/>
                </a:tc>
                <a:extLst>
                  <a:ext uri="{0D108BD9-81ED-4DB2-BD59-A6C34878D82A}">
                    <a16:rowId xmlns:a16="http://schemas.microsoft.com/office/drawing/2014/main" val="10004"/>
                  </a:ext>
                </a:extLst>
              </a:tr>
              <a:tr h="487679">
                <a:tc>
                  <a:txBody>
                    <a:bodyPr/>
                    <a:lstStyle/>
                    <a:p>
                      <a:pPr marL="0" marR="0" algn="ctr">
                        <a:spcBef>
                          <a:spcPts val="0"/>
                        </a:spcBef>
                        <a:spcAft>
                          <a:spcPts val="0"/>
                        </a:spcAft>
                      </a:pPr>
                      <a:r>
                        <a:rPr lang="en-US" sz="1600">
                          <a:effectLst/>
                          <a:latin typeface="Times New Roman" pitchFamily="18" charset="0"/>
                          <a:cs typeface="Times New Roman" pitchFamily="18" charset="0"/>
                        </a:rPr>
                        <a:t>5</a:t>
                      </a:r>
                      <a:endParaRPr lang="en-US" sz="1600">
                        <a:effectLst/>
                        <a:latin typeface="Times New Roman" pitchFamily="18" charset="0"/>
                        <a:ea typeface="Calibri"/>
                        <a:cs typeface="Times New Roman" pitchFamily="18" charset="0"/>
                      </a:endParaRPr>
                    </a:p>
                  </a:txBody>
                  <a:tcPr marL="68584" marR="68584" marT="0" marB="0"/>
                </a:tc>
                <a:tc>
                  <a:txBody>
                    <a:bodyPr/>
                    <a:lstStyle/>
                    <a:p>
                      <a:pPr marL="0" marR="0" algn="just">
                        <a:spcBef>
                          <a:spcPts val="0"/>
                        </a:spcBef>
                        <a:spcAft>
                          <a:spcPts val="0"/>
                        </a:spcAft>
                      </a:pPr>
                      <a:r>
                        <a:rPr lang="en-US" sz="1600">
                          <a:effectLst/>
                          <a:latin typeface="Times New Roman" pitchFamily="18" charset="0"/>
                          <a:cs typeface="Times New Roman" pitchFamily="18" charset="0"/>
                        </a:rPr>
                        <a:t>Tôi thiết kế hoạt động để cả bé trai và bé gái được khuyến khích tương tác.</a:t>
                      </a:r>
                      <a:endParaRPr lang="en-US" sz="1600">
                        <a:effectLst/>
                        <a:latin typeface="Times New Roman" pitchFamily="18" charset="0"/>
                        <a:ea typeface="Calibri"/>
                        <a:cs typeface="Times New Roman" pitchFamily="18" charset="0"/>
                      </a:endParaRPr>
                    </a:p>
                  </a:txBody>
                  <a:tcPr marL="68584" marR="68584" marT="0" marB="0"/>
                </a:tc>
                <a:tc>
                  <a:txBody>
                    <a:bodyPr/>
                    <a:lstStyle/>
                    <a:p>
                      <a:pPr marL="0" marR="0" algn="ctr">
                        <a:spcBef>
                          <a:spcPts val="0"/>
                        </a:spcBef>
                        <a:spcAft>
                          <a:spcPts val="0"/>
                        </a:spcAft>
                      </a:pPr>
                      <a:r>
                        <a:rPr lang="en-US" sz="1600">
                          <a:effectLst/>
                          <a:latin typeface="Times New Roman" pitchFamily="18" charset="0"/>
                          <a:cs typeface="Times New Roman" pitchFamily="18" charset="0"/>
                        </a:rPr>
                        <a:t> </a:t>
                      </a:r>
                      <a:endParaRPr lang="en-US" sz="1600">
                        <a:effectLst/>
                        <a:latin typeface="Times New Roman" pitchFamily="18" charset="0"/>
                        <a:ea typeface="Calibri"/>
                        <a:cs typeface="Times New Roman" pitchFamily="18" charset="0"/>
                      </a:endParaRPr>
                    </a:p>
                  </a:txBody>
                  <a:tcPr marL="68584" marR="68584" marT="0" marB="0"/>
                </a:tc>
                <a:tc>
                  <a:txBody>
                    <a:bodyPr/>
                    <a:lstStyle/>
                    <a:p>
                      <a:pPr marL="0" marR="0" algn="ctr">
                        <a:spcBef>
                          <a:spcPts val="0"/>
                        </a:spcBef>
                        <a:spcAft>
                          <a:spcPts val="0"/>
                        </a:spcAft>
                      </a:pPr>
                      <a:r>
                        <a:rPr lang="en-US" sz="1600">
                          <a:effectLst/>
                          <a:latin typeface="Times New Roman" pitchFamily="18" charset="0"/>
                          <a:cs typeface="Times New Roman" pitchFamily="18" charset="0"/>
                        </a:rPr>
                        <a:t> </a:t>
                      </a:r>
                      <a:endParaRPr lang="en-US" sz="1600">
                        <a:effectLst/>
                        <a:latin typeface="Times New Roman" pitchFamily="18" charset="0"/>
                        <a:ea typeface="Calibri"/>
                        <a:cs typeface="Times New Roman" pitchFamily="18" charset="0"/>
                      </a:endParaRPr>
                    </a:p>
                  </a:txBody>
                  <a:tcPr marL="68584" marR="68584" marT="0" marB="0"/>
                </a:tc>
                <a:tc>
                  <a:txBody>
                    <a:bodyPr/>
                    <a:lstStyle/>
                    <a:p>
                      <a:pPr marL="0" marR="0" algn="ctr">
                        <a:spcBef>
                          <a:spcPts val="0"/>
                        </a:spcBef>
                        <a:spcAft>
                          <a:spcPts val="0"/>
                        </a:spcAft>
                      </a:pPr>
                      <a:r>
                        <a:rPr lang="en-US" sz="1200" dirty="0">
                          <a:effectLst/>
                          <a:latin typeface="Times New Roman" pitchFamily="18" charset="0"/>
                          <a:cs typeface="Times New Roman" pitchFamily="18" charset="0"/>
                        </a:rPr>
                        <a:t> </a:t>
                      </a:r>
                      <a:endParaRPr lang="en-US" sz="1200" dirty="0">
                        <a:effectLst/>
                        <a:latin typeface="Times New Roman" pitchFamily="18" charset="0"/>
                        <a:ea typeface="Calibri"/>
                        <a:cs typeface="Times New Roman" pitchFamily="18" charset="0"/>
                      </a:endParaRPr>
                    </a:p>
                  </a:txBody>
                  <a:tcPr marL="68584" marR="68584" marT="0" marB="0"/>
                </a:tc>
                <a:tc>
                  <a:txBody>
                    <a:bodyPr/>
                    <a:lstStyle/>
                    <a:p>
                      <a:pPr marL="0" marR="0" algn="ctr">
                        <a:spcBef>
                          <a:spcPts val="0"/>
                        </a:spcBef>
                        <a:spcAft>
                          <a:spcPts val="0"/>
                        </a:spcAft>
                      </a:pPr>
                      <a:r>
                        <a:rPr lang="en-US" sz="1200" dirty="0">
                          <a:effectLst/>
                          <a:latin typeface="Times New Roman" pitchFamily="18" charset="0"/>
                          <a:cs typeface="Times New Roman" pitchFamily="18" charset="0"/>
                        </a:rPr>
                        <a:t> </a:t>
                      </a:r>
                      <a:endParaRPr lang="en-US" sz="1200" dirty="0">
                        <a:effectLst/>
                        <a:latin typeface="Times New Roman" pitchFamily="18" charset="0"/>
                        <a:ea typeface="Calibri"/>
                        <a:cs typeface="Times New Roman" pitchFamily="18" charset="0"/>
                      </a:endParaRPr>
                    </a:p>
                  </a:txBody>
                  <a:tcPr marL="68584" marR="68584" marT="0" marB="0"/>
                </a:tc>
                <a:extLst>
                  <a:ext uri="{0D108BD9-81ED-4DB2-BD59-A6C34878D82A}">
                    <a16:rowId xmlns:a16="http://schemas.microsoft.com/office/drawing/2014/main" val="10005"/>
                  </a:ext>
                </a:extLst>
              </a:tr>
              <a:tr h="487679">
                <a:tc>
                  <a:txBody>
                    <a:bodyPr/>
                    <a:lstStyle/>
                    <a:p>
                      <a:pPr marL="0" marR="0" algn="ctr">
                        <a:spcBef>
                          <a:spcPts val="0"/>
                        </a:spcBef>
                        <a:spcAft>
                          <a:spcPts val="0"/>
                        </a:spcAft>
                      </a:pPr>
                      <a:r>
                        <a:rPr lang="en-US" sz="1600">
                          <a:effectLst/>
                          <a:latin typeface="Times New Roman" pitchFamily="18" charset="0"/>
                          <a:cs typeface="Times New Roman" pitchFamily="18" charset="0"/>
                        </a:rPr>
                        <a:t>6</a:t>
                      </a:r>
                      <a:endParaRPr lang="en-US" sz="1600">
                        <a:effectLst/>
                        <a:latin typeface="Times New Roman" pitchFamily="18" charset="0"/>
                        <a:ea typeface="Calibri"/>
                        <a:cs typeface="Times New Roman" pitchFamily="18" charset="0"/>
                      </a:endParaRPr>
                    </a:p>
                  </a:txBody>
                  <a:tcPr marL="68584" marR="68584" marT="0" marB="0"/>
                </a:tc>
                <a:tc>
                  <a:txBody>
                    <a:bodyPr/>
                    <a:lstStyle/>
                    <a:p>
                      <a:pPr marL="0" marR="0" algn="just">
                        <a:spcBef>
                          <a:spcPts val="0"/>
                        </a:spcBef>
                        <a:spcAft>
                          <a:spcPts val="0"/>
                        </a:spcAft>
                      </a:pPr>
                      <a:r>
                        <a:rPr lang="en-US" sz="1600">
                          <a:effectLst/>
                          <a:latin typeface="Times New Roman" pitchFamily="18" charset="0"/>
                          <a:cs typeface="Times New Roman" pitchFamily="18" charset="0"/>
                        </a:rPr>
                        <a:t>Tôi lên kế hoạch cho các trò chơi và các học liệu khác hấp dẫn cho cả nam và nữ</a:t>
                      </a:r>
                      <a:endParaRPr lang="en-US" sz="1600">
                        <a:effectLst/>
                        <a:latin typeface="Times New Roman" pitchFamily="18" charset="0"/>
                        <a:ea typeface="Calibri"/>
                        <a:cs typeface="Times New Roman" pitchFamily="18" charset="0"/>
                      </a:endParaRPr>
                    </a:p>
                  </a:txBody>
                  <a:tcPr marL="68584" marR="68584" marT="0" marB="0"/>
                </a:tc>
                <a:tc>
                  <a:txBody>
                    <a:bodyPr/>
                    <a:lstStyle/>
                    <a:p>
                      <a:pPr marL="0" marR="0" algn="ctr">
                        <a:spcBef>
                          <a:spcPts val="0"/>
                        </a:spcBef>
                        <a:spcAft>
                          <a:spcPts val="0"/>
                        </a:spcAft>
                      </a:pPr>
                      <a:r>
                        <a:rPr lang="en-US" sz="1600">
                          <a:effectLst/>
                          <a:latin typeface="Times New Roman" pitchFamily="18" charset="0"/>
                          <a:cs typeface="Times New Roman" pitchFamily="18" charset="0"/>
                        </a:rPr>
                        <a:t> </a:t>
                      </a:r>
                      <a:endParaRPr lang="en-US" sz="1600">
                        <a:effectLst/>
                        <a:latin typeface="Times New Roman" pitchFamily="18" charset="0"/>
                        <a:ea typeface="Calibri"/>
                        <a:cs typeface="Times New Roman" pitchFamily="18" charset="0"/>
                      </a:endParaRPr>
                    </a:p>
                  </a:txBody>
                  <a:tcPr marL="68584" marR="68584" marT="0" marB="0"/>
                </a:tc>
                <a:tc>
                  <a:txBody>
                    <a:bodyPr/>
                    <a:lstStyle/>
                    <a:p>
                      <a:pPr marL="0" marR="0" algn="ctr">
                        <a:spcBef>
                          <a:spcPts val="0"/>
                        </a:spcBef>
                        <a:spcAft>
                          <a:spcPts val="0"/>
                        </a:spcAft>
                      </a:pPr>
                      <a:r>
                        <a:rPr lang="en-US" sz="1600">
                          <a:effectLst/>
                          <a:latin typeface="Times New Roman" pitchFamily="18" charset="0"/>
                          <a:cs typeface="Times New Roman" pitchFamily="18" charset="0"/>
                        </a:rPr>
                        <a:t> </a:t>
                      </a:r>
                      <a:endParaRPr lang="en-US" sz="1600">
                        <a:effectLst/>
                        <a:latin typeface="Times New Roman" pitchFamily="18" charset="0"/>
                        <a:ea typeface="Calibri"/>
                        <a:cs typeface="Times New Roman" pitchFamily="18" charset="0"/>
                      </a:endParaRPr>
                    </a:p>
                  </a:txBody>
                  <a:tcPr marL="68584" marR="68584" marT="0" marB="0"/>
                </a:tc>
                <a:tc>
                  <a:txBody>
                    <a:bodyPr/>
                    <a:lstStyle/>
                    <a:p>
                      <a:pPr marL="0" marR="0" algn="ctr">
                        <a:spcBef>
                          <a:spcPts val="0"/>
                        </a:spcBef>
                        <a:spcAft>
                          <a:spcPts val="0"/>
                        </a:spcAft>
                      </a:pPr>
                      <a:r>
                        <a:rPr lang="en-US" sz="1200">
                          <a:effectLst/>
                          <a:latin typeface="Times New Roman" pitchFamily="18" charset="0"/>
                          <a:cs typeface="Times New Roman" pitchFamily="18" charset="0"/>
                        </a:rPr>
                        <a:t> </a:t>
                      </a:r>
                      <a:endParaRPr lang="en-US" sz="1200">
                        <a:effectLst/>
                        <a:latin typeface="Times New Roman" pitchFamily="18" charset="0"/>
                        <a:ea typeface="Calibri"/>
                        <a:cs typeface="Times New Roman" pitchFamily="18" charset="0"/>
                      </a:endParaRPr>
                    </a:p>
                  </a:txBody>
                  <a:tcPr marL="68584" marR="68584" marT="0" marB="0"/>
                </a:tc>
                <a:tc>
                  <a:txBody>
                    <a:bodyPr/>
                    <a:lstStyle/>
                    <a:p>
                      <a:pPr marL="0" marR="0" algn="ctr">
                        <a:spcBef>
                          <a:spcPts val="0"/>
                        </a:spcBef>
                        <a:spcAft>
                          <a:spcPts val="0"/>
                        </a:spcAft>
                      </a:pPr>
                      <a:r>
                        <a:rPr lang="en-US" sz="1200" dirty="0">
                          <a:effectLst/>
                          <a:latin typeface="Times New Roman" pitchFamily="18" charset="0"/>
                          <a:cs typeface="Times New Roman" pitchFamily="18" charset="0"/>
                        </a:rPr>
                        <a:t> </a:t>
                      </a:r>
                      <a:endParaRPr lang="en-US" sz="1200" dirty="0">
                        <a:effectLst/>
                        <a:latin typeface="Times New Roman" pitchFamily="18" charset="0"/>
                        <a:ea typeface="Calibri"/>
                        <a:cs typeface="Times New Roman" pitchFamily="18" charset="0"/>
                      </a:endParaRPr>
                    </a:p>
                  </a:txBody>
                  <a:tcPr marL="68584" marR="68584" marT="0" marB="0"/>
                </a:tc>
                <a:extLst>
                  <a:ext uri="{0D108BD9-81ED-4DB2-BD59-A6C34878D82A}">
                    <a16:rowId xmlns:a16="http://schemas.microsoft.com/office/drawing/2014/main" val="10006"/>
                  </a:ext>
                </a:extLst>
              </a:tr>
              <a:tr h="535670">
                <a:tc>
                  <a:txBody>
                    <a:bodyPr/>
                    <a:lstStyle/>
                    <a:p>
                      <a:pPr marL="0" marR="0" algn="ctr">
                        <a:spcBef>
                          <a:spcPts val="0"/>
                        </a:spcBef>
                        <a:spcAft>
                          <a:spcPts val="0"/>
                        </a:spcAft>
                      </a:pPr>
                      <a:r>
                        <a:rPr lang="en-US" sz="1600">
                          <a:effectLst/>
                          <a:latin typeface="Times New Roman" pitchFamily="18" charset="0"/>
                          <a:cs typeface="Times New Roman" pitchFamily="18" charset="0"/>
                        </a:rPr>
                        <a:t>7</a:t>
                      </a:r>
                      <a:endParaRPr lang="en-US" sz="1600">
                        <a:effectLst/>
                        <a:latin typeface="Times New Roman" pitchFamily="18" charset="0"/>
                        <a:ea typeface="Calibri"/>
                        <a:cs typeface="Times New Roman" pitchFamily="18" charset="0"/>
                      </a:endParaRPr>
                    </a:p>
                  </a:txBody>
                  <a:tcPr marL="68584" marR="68584" marT="0" marB="0"/>
                </a:tc>
                <a:tc>
                  <a:txBody>
                    <a:bodyPr/>
                    <a:lstStyle/>
                    <a:p>
                      <a:pPr marL="0" marR="0" algn="just">
                        <a:spcBef>
                          <a:spcPts val="0"/>
                        </a:spcBef>
                        <a:spcAft>
                          <a:spcPts val="0"/>
                        </a:spcAft>
                      </a:pPr>
                      <a:r>
                        <a:rPr lang="en-US" sz="1600">
                          <a:effectLst/>
                          <a:latin typeface="Times New Roman" pitchFamily="18" charset="0"/>
                          <a:cs typeface="Times New Roman" pitchFamily="18" charset="0"/>
                        </a:rPr>
                        <a:t>Tôi có kế hoạch cho trẻ sử dụng nhiều cách chơi và các nguyên vật liệu học tập khác nhau</a:t>
                      </a:r>
                      <a:endParaRPr lang="en-US" sz="1600">
                        <a:effectLst/>
                        <a:latin typeface="Times New Roman" pitchFamily="18" charset="0"/>
                        <a:ea typeface="Calibri"/>
                        <a:cs typeface="Times New Roman" pitchFamily="18" charset="0"/>
                      </a:endParaRPr>
                    </a:p>
                  </a:txBody>
                  <a:tcPr marL="68584" marR="68584" marT="0" marB="0"/>
                </a:tc>
                <a:tc>
                  <a:txBody>
                    <a:bodyPr/>
                    <a:lstStyle/>
                    <a:p>
                      <a:pPr marL="0" marR="0" algn="ctr">
                        <a:spcBef>
                          <a:spcPts val="0"/>
                        </a:spcBef>
                        <a:spcAft>
                          <a:spcPts val="0"/>
                        </a:spcAft>
                      </a:pPr>
                      <a:r>
                        <a:rPr lang="en-US" sz="1600">
                          <a:effectLst/>
                          <a:latin typeface="Times New Roman" pitchFamily="18" charset="0"/>
                          <a:cs typeface="Times New Roman" pitchFamily="18" charset="0"/>
                        </a:rPr>
                        <a:t> </a:t>
                      </a:r>
                      <a:endParaRPr lang="en-US" sz="1600">
                        <a:effectLst/>
                        <a:latin typeface="Times New Roman" pitchFamily="18" charset="0"/>
                        <a:ea typeface="Calibri"/>
                        <a:cs typeface="Times New Roman" pitchFamily="18" charset="0"/>
                      </a:endParaRPr>
                    </a:p>
                  </a:txBody>
                  <a:tcPr marL="68584" marR="68584" marT="0" marB="0"/>
                </a:tc>
                <a:tc>
                  <a:txBody>
                    <a:bodyPr/>
                    <a:lstStyle/>
                    <a:p>
                      <a:pPr marL="0" marR="0" algn="ctr">
                        <a:spcBef>
                          <a:spcPts val="0"/>
                        </a:spcBef>
                        <a:spcAft>
                          <a:spcPts val="0"/>
                        </a:spcAft>
                      </a:pPr>
                      <a:r>
                        <a:rPr lang="en-US" sz="1600">
                          <a:effectLst/>
                          <a:latin typeface="Times New Roman" pitchFamily="18" charset="0"/>
                          <a:cs typeface="Times New Roman" pitchFamily="18" charset="0"/>
                        </a:rPr>
                        <a:t> </a:t>
                      </a:r>
                      <a:endParaRPr lang="en-US" sz="1600">
                        <a:effectLst/>
                        <a:latin typeface="Times New Roman" pitchFamily="18" charset="0"/>
                        <a:ea typeface="Calibri"/>
                        <a:cs typeface="Times New Roman" pitchFamily="18" charset="0"/>
                      </a:endParaRPr>
                    </a:p>
                  </a:txBody>
                  <a:tcPr marL="68584" marR="68584" marT="0" marB="0"/>
                </a:tc>
                <a:tc>
                  <a:txBody>
                    <a:bodyPr/>
                    <a:lstStyle/>
                    <a:p>
                      <a:pPr marL="0" marR="0" algn="ctr">
                        <a:spcBef>
                          <a:spcPts val="0"/>
                        </a:spcBef>
                        <a:spcAft>
                          <a:spcPts val="0"/>
                        </a:spcAft>
                      </a:pPr>
                      <a:r>
                        <a:rPr lang="en-US" sz="1200">
                          <a:effectLst/>
                          <a:latin typeface="Times New Roman" pitchFamily="18" charset="0"/>
                          <a:cs typeface="Times New Roman" pitchFamily="18" charset="0"/>
                        </a:rPr>
                        <a:t> </a:t>
                      </a:r>
                      <a:endParaRPr lang="en-US" sz="1200">
                        <a:effectLst/>
                        <a:latin typeface="Times New Roman" pitchFamily="18" charset="0"/>
                        <a:ea typeface="Calibri"/>
                        <a:cs typeface="Times New Roman" pitchFamily="18" charset="0"/>
                      </a:endParaRPr>
                    </a:p>
                  </a:txBody>
                  <a:tcPr marL="68584" marR="68584" marT="0" marB="0"/>
                </a:tc>
                <a:tc>
                  <a:txBody>
                    <a:bodyPr/>
                    <a:lstStyle/>
                    <a:p>
                      <a:pPr marL="0" marR="0" algn="ctr">
                        <a:spcBef>
                          <a:spcPts val="0"/>
                        </a:spcBef>
                        <a:spcAft>
                          <a:spcPts val="0"/>
                        </a:spcAft>
                      </a:pPr>
                      <a:r>
                        <a:rPr lang="en-US" sz="1200" dirty="0">
                          <a:effectLst/>
                          <a:latin typeface="Times New Roman" pitchFamily="18" charset="0"/>
                          <a:cs typeface="Times New Roman" pitchFamily="18" charset="0"/>
                        </a:rPr>
                        <a:t> </a:t>
                      </a:r>
                      <a:endParaRPr lang="en-US" sz="1200" dirty="0">
                        <a:effectLst/>
                        <a:latin typeface="Times New Roman" pitchFamily="18" charset="0"/>
                        <a:ea typeface="Calibri"/>
                        <a:cs typeface="Times New Roman" pitchFamily="18" charset="0"/>
                      </a:endParaRPr>
                    </a:p>
                  </a:txBody>
                  <a:tcPr marL="68584" marR="68584" marT="0" marB="0"/>
                </a:tc>
                <a:extLst>
                  <a:ext uri="{0D108BD9-81ED-4DB2-BD59-A6C34878D82A}">
                    <a16:rowId xmlns:a16="http://schemas.microsoft.com/office/drawing/2014/main" val="10007"/>
                  </a:ext>
                </a:extLst>
              </a:tr>
              <a:tr h="538234">
                <a:tc>
                  <a:txBody>
                    <a:bodyPr/>
                    <a:lstStyle/>
                    <a:p>
                      <a:pPr marL="0" marR="0" algn="ctr">
                        <a:spcBef>
                          <a:spcPts val="0"/>
                        </a:spcBef>
                        <a:spcAft>
                          <a:spcPts val="0"/>
                        </a:spcAft>
                      </a:pPr>
                      <a:r>
                        <a:rPr lang="en-US" sz="1600">
                          <a:effectLst/>
                          <a:latin typeface="Times New Roman" pitchFamily="18" charset="0"/>
                          <a:cs typeface="Times New Roman" pitchFamily="18" charset="0"/>
                        </a:rPr>
                        <a:t>8</a:t>
                      </a:r>
                      <a:endParaRPr lang="en-US" sz="1600">
                        <a:effectLst/>
                        <a:latin typeface="Times New Roman" pitchFamily="18" charset="0"/>
                        <a:ea typeface="Calibri"/>
                        <a:cs typeface="Times New Roman" pitchFamily="18" charset="0"/>
                      </a:endParaRPr>
                    </a:p>
                  </a:txBody>
                  <a:tcPr marL="68584" marR="68584" marT="0" marB="0"/>
                </a:tc>
                <a:tc>
                  <a:txBody>
                    <a:bodyPr/>
                    <a:lstStyle/>
                    <a:p>
                      <a:pPr marL="0" marR="0" algn="just">
                        <a:spcBef>
                          <a:spcPts val="0"/>
                        </a:spcBef>
                        <a:spcAft>
                          <a:spcPts val="0"/>
                        </a:spcAft>
                      </a:pPr>
                      <a:r>
                        <a:rPr lang="en-US" sz="1600">
                          <a:effectLst/>
                          <a:latin typeface="Times New Roman" pitchFamily="18" charset="0"/>
                          <a:cs typeface="Times New Roman" pitchFamily="18" charset="0"/>
                        </a:rPr>
                        <a:t>Tôi cẩn thận để tránh những từ dành riêng cho giới tính. Chẳng hạn, tôi sử dụng tên của trẻ thay vì gọi trẻ là “bé trai” hay “bé gái”</a:t>
                      </a:r>
                      <a:endParaRPr lang="en-US" sz="1600">
                        <a:effectLst/>
                        <a:latin typeface="Times New Roman" pitchFamily="18" charset="0"/>
                        <a:ea typeface="Calibri"/>
                        <a:cs typeface="Times New Roman" pitchFamily="18" charset="0"/>
                      </a:endParaRPr>
                    </a:p>
                  </a:txBody>
                  <a:tcPr marL="68584" marR="68584" marT="0" marB="0"/>
                </a:tc>
                <a:tc>
                  <a:txBody>
                    <a:bodyPr/>
                    <a:lstStyle/>
                    <a:p>
                      <a:pPr marL="0" marR="0" algn="ctr">
                        <a:spcBef>
                          <a:spcPts val="0"/>
                        </a:spcBef>
                        <a:spcAft>
                          <a:spcPts val="0"/>
                        </a:spcAft>
                      </a:pPr>
                      <a:r>
                        <a:rPr lang="en-US" sz="1600">
                          <a:effectLst/>
                          <a:latin typeface="Times New Roman" pitchFamily="18" charset="0"/>
                          <a:cs typeface="Times New Roman" pitchFamily="18" charset="0"/>
                        </a:rPr>
                        <a:t> </a:t>
                      </a:r>
                      <a:endParaRPr lang="en-US" sz="1600">
                        <a:effectLst/>
                        <a:latin typeface="Times New Roman" pitchFamily="18" charset="0"/>
                        <a:ea typeface="Calibri"/>
                        <a:cs typeface="Times New Roman" pitchFamily="18" charset="0"/>
                      </a:endParaRPr>
                    </a:p>
                  </a:txBody>
                  <a:tcPr marL="68584" marR="68584" marT="0" marB="0"/>
                </a:tc>
                <a:tc>
                  <a:txBody>
                    <a:bodyPr/>
                    <a:lstStyle/>
                    <a:p>
                      <a:pPr marL="0" marR="0" algn="ctr">
                        <a:spcBef>
                          <a:spcPts val="0"/>
                        </a:spcBef>
                        <a:spcAft>
                          <a:spcPts val="0"/>
                        </a:spcAft>
                      </a:pPr>
                      <a:r>
                        <a:rPr lang="en-US" sz="1600" dirty="0">
                          <a:effectLst/>
                          <a:latin typeface="Times New Roman" pitchFamily="18" charset="0"/>
                          <a:cs typeface="Times New Roman" pitchFamily="18" charset="0"/>
                        </a:rPr>
                        <a:t> </a:t>
                      </a:r>
                      <a:endParaRPr lang="en-US" sz="1600" dirty="0">
                        <a:effectLst/>
                        <a:latin typeface="Times New Roman" pitchFamily="18" charset="0"/>
                        <a:ea typeface="Calibri"/>
                        <a:cs typeface="Times New Roman" pitchFamily="18" charset="0"/>
                      </a:endParaRPr>
                    </a:p>
                  </a:txBody>
                  <a:tcPr marL="68584" marR="68584" marT="0" marB="0"/>
                </a:tc>
                <a:tc>
                  <a:txBody>
                    <a:bodyPr/>
                    <a:lstStyle/>
                    <a:p>
                      <a:pPr marL="0" marR="0" algn="ctr">
                        <a:spcBef>
                          <a:spcPts val="0"/>
                        </a:spcBef>
                        <a:spcAft>
                          <a:spcPts val="0"/>
                        </a:spcAft>
                      </a:pPr>
                      <a:r>
                        <a:rPr lang="en-US" sz="1200" dirty="0">
                          <a:effectLst/>
                          <a:latin typeface="Times New Roman" pitchFamily="18" charset="0"/>
                          <a:cs typeface="Times New Roman" pitchFamily="18" charset="0"/>
                        </a:rPr>
                        <a:t> </a:t>
                      </a:r>
                      <a:endParaRPr lang="en-US" sz="1200" dirty="0">
                        <a:effectLst/>
                        <a:latin typeface="Times New Roman" pitchFamily="18" charset="0"/>
                        <a:ea typeface="Calibri"/>
                        <a:cs typeface="Times New Roman" pitchFamily="18" charset="0"/>
                      </a:endParaRPr>
                    </a:p>
                  </a:txBody>
                  <a:tcPr marL="68584" marR="68584" marT="0" marB="0"/>
                </a:tc>
                <a:tc>
                  <a:txBody>
                    <a:bodyPr/>
                    <a:lstStyle/>
                    <a:p>
                      <a:pPr marL="0" marR="0" algn="ctr">
                        <a:spcBef>
                          <a:spcPts val="0"/>
                        </a:spcBef>
                        <a:spcAft>
                          <a:spcPts val="0"/>
                        </a:spcAft>
                      </a:pPr>
                      <a:r>
                        <a:rPr lang="en-US" sz="1200" dirty="0">
                          <a:effectLst/>
                          <a:latin typeface="Times New Roman" pitchFamily="18" charset="0"/>
                          <a:cs typeface="Times New Roman" pitchFamily="18" charset="0"/>
                        </a:rPr>
                        <a:t> </a:t>
                      </a:r>
                      <a:endParaRPr lang="en-US" sz="1200" dirty="0">
                        <a:effectLst/>
                        <a:latin typeface="Times New Roman" pitchFamily="18" charset="0"/>
                        <a:ea typeface="Calibri"/>
                        <a:cs typeface="Times New Roman" pitchFamily="18" charset="0"/>
                      </a:endParaRPr>
                    </a:p>
                  </a:txBody>
                  <a:tcPr marL="68584" marR="68584" marT="0" marB="0"/>
                </a:tc>
                <a:extLst>
                  <a:ext uri="{0D108BD9-81ED-4DB2-BD59-A6C34878D82A}">
                    <a16:rowId xmlns:a16="http://schemas.microsoft.com/office/drawing/2014/main" val="10008"/>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38;p2">
            <a:extLst>
              <a:ext uri="{FF2B5EF4-FFF2-40B4-BE49-F238E27FC236}">
                <a16:creationId xmlns:a16="http://schemas.microsoft.com/office/drawing/2014/main" id="{8E091F72-3DB8-49B5-B147-E8DFEBB4267F}"/>
              </a:ext>
            </a:extLst>
          </p:cNvPr>
          <p:cNvSpPr/>
          <p:nvPr/>
        </p:nvSpPr>
        <p:spPr>
          <a:xfrm>
            <a:off x="985838" y="546100"/>
            <a:ext cx="9985375" cy="1033463"/>
          </a:xfrm>
          <a:prstGeom prst="roundRect">
            <a:avLst>
              <a:gd name="adj" fmla="val 36448"/>
            </a:avLst>
          </a:prstGeom>
          <a:solidFill>
            <a:schemeClr val="accent2">
              <a:lumMod val="75000"/>
            </a:schemeClr>
          </a:solidFill>
          <a:ln>
            <a:noFill/>
          </a:ln>
        </p:spPr>
        <p:txBody>
          <a:bodyPr spcFirstLastPara="1" lIns="91425" tIns="45700" rIns="91425" bIns="45700"/>
          <a:lstStyle/>
          <a:p>
            <a:pPr marL="0" marR="0" lvl="0" indent="0" algn="ctr" defTabSz="914400" rtl="0" eaLnBrk="0" fontAlgn="base" latinLnBrk="0" hangingPunct="0">
              <a:lnSpc>
                <a:spcPct val="100000"/>
              </a:lnSpc>
              <a:spcBef>
                <a:spcPts val="0"/>
              </a:spcBef>
              <a:spcAft>
                <a:spcPts val="0"/>
              </a:spcAft>
              <a:buClrTx/>
              <a:buSzTx/>
              <a:buFontTx/>
              <a:buNone/>
              <a:tabLst/>
              <a:defRPr/>
            </a:pPr>
            <a:b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b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br>
            <a:endParaRPr kumimoji="0" sz="2800" b="1" i="0" u="none" strike="noStrike" kern="1200" cap="none" spc="0" normalizeH="0" baseline="0" noProof="0" dirty="0">
              <a:ln>
                <a:noFill/>
              </a:ln>
              <a:solidFill>
                <a:prstClr val="white"/>
              </a:solidFill>
              <a:effectLst/>
              <a:uLnTx/>
              <a:uFillTx/>
              <a:latin typeface="Arial" panose="020B0604020202020204" pitchFamily="34" charset="0"/>
              <a:ea typeface="Arial"/>
              <a:cs typeface="Arial" panose="020B0604020202020204" pitchFamily="34" charset="0"/>
              <a:sym typeface="Arial"/>
            </a:endParaRPr>
          </a:p>
        </p:txBody>
      </p:sp>
      <p:sp>
        <p:nvSpPr>
          <p:cNvPr id="5" name="Title 1">
            <a:extLst>
              <a:ext uri="{FF2B5EF4-FFF2-40B4-BE49-F238E27FC236}">
                <a16:creationId xmlns:a16="http://schemas.microsoft.com/office/drawing/2014/main" id="{B8D82FBA-CFED-4DFB-8D63-EC3458FEC298}"/>
              </a:ext>
            </a:extLst>
          </p:cNvPr>
          <p:cNvSpPr>
            <a:spLocks noGrp="1"/>
          </p:cNvSpPr>
          <p:nvPr>
            <p:ph type="title"/>
          </p:nvPr>
        </p:nvSpPr>
        <p:spPr>
          <a:xfrm>
            <a:off x="1433513" y="546100"/>
            <a:ext cx="9090025" cy="1039813"/>
          </a:xfrm>
        </p:spPr>
        <p:txBody>
          <a:bodyPr/>
          <a:lstStyle/>
          <a:p>
            <a:pPr algn="ctr" eaLnBrk="1" fontAlgn="auto" hangingPunct="1">
              <a:spcAft>
                <a:spcPts val="0"/>
              </a:spcAft>
              <a:defRPr/>
            </a:pPr>
            <a:r>
              <a:rPr lang="en-US" sz="2800" b="1" dirty="0" err="1">
                <a:solidFill>
                  <a:schemeClr val="bg1"/>
                </a:solidFill>
                <a:effectLst>
                  <a:outerShdw blurRad="38100" dist="38100" dir="2700000" algn="tl">
                    <a:srgbClr val="000000">
                      <a:alpha val="43137"/>
                    </a:srgbClr>
                  </a:outerShdw>
                </a:effectLst>
              </a:rPr>
              <a:t>Kết</a:t>
            </a:r>
            <a:r>
              <a:rPr lang="en-US" sz="2800" b="1" dirty="0">
                <a:solidFill>
                  <a:schemeClr val="bg1"/>
                </a:solidFill>
                <a:effectLst>
                  <a:outerShdw blurRad="38100" dist="38100" dir="2700000" algn="tl">
                    <a:srgbClr val="000000">
                      <a:alpha val="43137"/>
                    </a:srgbClr>
                  </a:outerShdw>
                </a:effectLst>
              </a:rPr>
              <a:t> </a:t>
            </a:r>
            <a:r>
              <a:rPr lang="en-US" sz="2800" b="1" dirty="0" err="1">
                <a:solidFill>
                  <a:schemeClr val="bg1"/>
                </a:solidFill>
                <a:effectLst>
                  <a:outerShdw blurRad="38100" dist="38100" dir="2700000" algn="tl">
                    <a:srgbClr val="000000">
                      <a:alpha val="43137"/>
                    </a:srgbClr>
                  </a:outerShdw>
                </a:effectLst>
              </a:rPr>
              <a:t>Luận</a:t>
            </a:r>
            <a:r>
              <a:rPr lang="en-US" sz="2800" b="1" dirty="0">
                <a:solidFill>
                  <a:schemeClr val="bg1"/>
                </a:solidFill>
                <a:effectLst>
                  <a:outerShdw blurRad="38100" dist="38100" dir="2700000" algn="tl">
                    <a:srgbClr val="000000">
                      <a:alpha val="43137"/>
                    </a:srgbClr>
                  </a:outerShdw>
                </a:effectLst>
              </a:rPr>
              <a:t> </a:t>
            </a:r>
            <a:br>
              <a:rPr lang="en-US" sz="2800" b="1" dirty="0">
                <a:solidFill>
                  <a:schemeClr val="bg1"/>
                </a:solidFill>
                <a:effectLst>
                  <a:outerShdw blurRad="38100" dist="38100" dir="2700000" algn="tl">
                    <a:srgbClr val="000000">
                      <a:alpha val="43137"/>
                    </a:srgbClr>
                  </a:outerShdw>
                </a:effectLst>
              </a:rPr>
            </a:br>
            <a:endParaRPr lang="en-US" alt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2227" name="Content Placeholder 2">
            <a:extLst>
              <a:ext uri="{FF2B5EF4-FFF2-40B4-BE49-F238E27FC236}">
                <a16:creationId xmlns:a16="http://schemas.microsoft.com/office/drawing/2014/main" id="{564FB8E4-43E3-4EA7-BBA7-291F06F8DC1E}"/>
              </a:ext>
            </a:extLst>
          </p:cNvPr>
          <p:cNvSpPr txBox="1">
            <a:spLocks/>
          </p:cNvSpPr>
          <p:nvPr/>
        </p:nvSpPr>
        <p:spPr bwMode="auto">
          <a:xfrm>
            <a:off x="182563" y="4433888"/>
            <a:ext cx="10972800" cy="437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455613" indent="-342900">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382588" indent="-182563">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566738"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749300"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931863"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13890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18462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23034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27606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marL="455613" marR="0" lvl="0" indent="-342900" algn="l" defTabSz="914400" rtl="0" eaLnBrk="1" fontAlgn="base" latinLnBrk="0" hangingPunct="1">
              <a:lnSpc>
                <a:spcPct val="90000"/>
              </a:lnSpc>
              <a:spcBef>
                <a:spcPts val="1200"/>
              </a:spcBef>
              <a:spcAft>
                <a:spcPct val="0"/>
              </a:spcAft>
              <a:buClr>
                <a:srgbClr val="E32D91"/>
              </a:buClr>
              <a:buSzPct val="100000"/>
              <a:buFont typeface="Wingdings" panose="05000000000000000000" pitchFamily="2" charset="2"/>
              <a:buChar char="ü"/>
              <a:tabLst/>
              <a:defRPr/>
            </a:pPr>
            <a:endParaRPr kumimoji="0" lang="en-US" altLang="en-US" sz="2000" b="0" i="0" u="none" strike="noStrike" kern="1200" cap="none" spc="0" normalizeH="0" baseline="0" noProof="0">
              <a:ln>
                <a:noFill/>
              </a:ln>
              <a:solidFill>
                <a:srgbClr val="404040"/>
              </a:solidFill>
              <a:effectLst/>
              <a:uLnTx/>
              <a:uFillTx/>
              <a:latin typeface="Times New Roman" panose="02020603050405020304" pitchFamily="18" charset="0"/>
              <a:ea typeface="+mn-ea"/>
              <a:cs typeface="Times New Roman" panose="02020603050405020304" pitchFamily="18" charset="0"/>
            </a:endParaRPr>
          </a:p>
        </p:txBody>
      </p:sp>
      <p:sp>
        <p:nvSpPr>
          <p:cNvPr id="52228" name="Content Placeholder 2">
            <a:extLst>
              <a:ext uri="{FF2B5EF4-FFF2-40B4-BE49-F238E27FC236}">
                <a16:creationId xmlns:a16="http://schemas.microsoft.com/office/drawing/2014/main" id="{9CB32EAC-7887-4F70-A8CC-F977C8D88C55}"/>
              </a:ext>
            </a:extLst>
          </p:cNvPr>
          <p:cNvSpPr txBox="1">
            <a:spLocks/>
          </p:cNvSpPr>
          <p:nvPr/>
        </p:nvSpPr>
        <p:spPr bwMode="auto">
          <a:xfrm>
            <a:off x="652463" y="2179638"/>
            <a:ext cx="10972800" cy="444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90488" indent="-90488">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382588" indent="-182563">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566738"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749300"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931863"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13890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18462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23034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27606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marL="90488" marR="0" lvl="0" indent="-90488" algn="just" defTabSz="914400" rtl="0" eaLnBrk="0" fontAlgn="base" latinLnBrk="0" hangingPunct="0">
              <a:lnSpc>
                <a:spcPct val="90000"/>
              </a:lnSpc>
              <a:spcBef>
                <a:spcPts val="1200"/>
              </a:spcBef>
              <a:spcAft>
                <a:spcPts val="200"/>
              </a:spcAft>
              <a:buClr>
                <a:srgbClr val="E32D91"/>
              </a:buClr>
              <a:buSzPct val="100000"/>
              <a:buFont typeface="Arial" panose="020B0604020202020204" pitchFamily="34" charset="0"/>
              <a:buChar char="•"/>
              <a:tabLst/>
              <a:defRPr/>
            </a:pPr>
            <a:r>
              <a:rPr kumimoji="0" lang="en-US" altLang="en-US" sz="2000" b="0" i="0" u="none" strike="noStrike" kern="1200" cap="none" spc="0" normalizeH="0" baseline="0" noProof="0">
                <a:ln>
                  <a:noFill/>
                </a:ln>
                <a:solidFill>
                  <a:srgbClr val="404040"/>
                </a:solidFill>
                <a:effectLst/>
                <a:uLnTx/>
                <a:uFillTx/>
                <a:latin typeface="Times New Roman" panose="02020603050405020304" pitchFamily="18" charset="0"/>
                <a:ea typeface="+mn-ea"/>
                <a:cs typeface="Times New Roman" panose="02020603050405020304" pitchFamily="18" charset="0"/>
              </a:rPr>
              <a:t>Việc đảm bảo quyền trẻ em sẽ tạo ra nhiều cơ hội và điều kiện trẻ em được bộc lộ tiềm năng, phát triển năng lực của mình mà không bị phân biệt đối xử dưới bất kỳ hình thức nào;</a:t>
            </a:r>
          </a:p>
          <a:p>
            <a:pPr marL="90488" marR="0" lvl="0" indent="-90488" algn="just" defTabSz="914400" rtl="0" eaLnBrk="0" fontAlgn="base" latinLnBrk="0" hangingPunct="0">
              <a:lnSpc>
                <a:spcPct val="90000"/>
              </a:lnSpc>
              <a:spcBef>
                <a:spcPts val="1200"/>
              </a:spcBef>
              <a:spcAft>
                <a:spcPts val="200"/>
              </a:spcAft>
              <a:buClr>
                <a:srgbClr val="E32D91"/>
              </a:buClr>
              <a:buSzPct val="100000"/>
              <a:buFont typeface="Arial" panose="020B0604020202020204" pitchFamily="34" charset="0"/>
              <a:buChar char="•"/>
              <a:tabLst/>
              <a:defRPr/>
            </a:pPr>
            <a:r>
              <a:rPr kumimoji="0" lang="en-US" altLang="en-US" sz="2000" b="0" i="0" u="none" strike="noStrike" kern="1200" cap="none" spc="0" normalizeH="0" baseline="0" noProof="0">
                <a:ln>
                  <a:noFill/>
                </a:ln>
                <a:solidFill>
                  <a:srgbClr val="404040"/>
                </a:solidFill>
                <a:effectLst/>
                <a:uLnTx/>
                <a:uFillTx/>
                <a:latin typeface="Times New Roman" panose="02020603050405020304" pitchFamily="18" charset="0"/>
                <a:ea typeface="+mn-ea"/>
                <a:cs typeface="Times New Roman" panose="02020603050405020304" pitchFamily="18" charset="0"/>
              </a:rPr>
              <a:t>Góp phần giúp trẻ phát triển toàn diện, chuẩn bị sẵn sàng vào lớp Một và học tâp thành công ở giai đoạn tiếp theo. Nhà giáo dục cần: </a:t>
            </a:r>
          </a:p>
          <a:p>
            <a:pPr marL="90488" marR="0" lvl="0" indent="-90488" algn="just" defTabSz="914400" rtl="0" eaLnBrk="0" fontAlgn="base" latinLnBrk="0" hangingPunct="0">
              <a:lnSpc>
                <a:spcPct val="90000"/>
              </a:lnSpc>
              <a:spcBef>
                <a:spcPts val="1200"/>
              </a:spcBef>
              <a:spcAft>
                <a:spcPts val="200"/>
              </a:spcAft>
              <a:buClr>
                <a:srgbClr val="E32D91"/>
              </a:buClr>
              <a:buSzPct val="100000"/>
              <a:buFont typeface="Arial" panose="020B0604020202020204" pitchFamily="34" charset="0"/>
              <a:buChar char="•"/>
              <a:tabLst/>
              <a:defRPr/>
            </a:pPr>
            <a:r>
              <a:rPr kumimoji="0" lang="en-US" altLang="en-US" sz="2000" b="0" i="0" u="none" strike="noStrike" kern="1200" cap="none" spc="0" normalizeH="0" baseline="0" noProof="0">
                <a:ln>
                  <a:noFill/>
                </a:ln>
                <a:solidFill>
                  <a:srgbClr val="404040"/>
                </a:solidFill>
                <a:effectLst/>
                <a:uLnTx/>
                <a:uFillTx/>
                <a:latin typeface="Times New Roman" panose="02020603050405020304" pitchFamily="18" charset="0"/>
                <a:ea typeface="+mn-ea"/>
                <a:cs typeface="Times New Roman" panose="02020603050405020304" pitchFamily="18" charset="0"/>
              </a:rPr>
              <a:t>Thực hiện tốt các quyền cho trẻ em:</a:t>
            </a:r>
          </a:p>
          <a:p>
            <a:pPr marL="90488" marR="0" lvl="0" indent="-90488" algn="just" defTabSz="914400" rtl="0" eaLnBrk="0" fontAlgn="base" latinLnBrk="0" hangingPunct="0">
              <a:lnSpc>
                <a:spcPct val="90000"/>
              </a:lnSpc>
              <a:spcBef>
                <a:spcPts val="1200"/>
              </a:spcBef>
              <a:spcAft>
                <a:spcPts val="200"/>
              </a:spcAft>
              <a:buClr>
                <a:srgbClr val="E32D91"/>
              </a:buClr>
              <a:buSzPct val="100000"/>
              <a:buFont typeface="Arial" panose="020B0604020202020204" pitchFamily="34" charset="0"/>
              <a:buChar char="•"/>
              <a:tabLst/>
              <a:defRPr/>
            </a:pPr>
            <a:r>
              <a:rPr kumimoji="0" lang="en-US" altLang="en-US" sz="2000" b="0" i="0" u="none" strike="noStrike" kern="1200" cap="none" spc="0" normalizeH="0" baseline="0" noProof="0">
                <a:ln>
                  <a:noFill/>
                </a:ln>
                <a:solidFill>
                  <a:srgbClr val="404040"/>
                </a:solidFill>
                <a:effectLst/>
                <a:uLnTx/>
                <a:uFillTx/>
                <a:latin typeface="Times New Roman" panose="02020603050405020304" pitchFamily="18" charset="0"/>
                <a:ea typeface="+mn-ea"/>
                <a:cs typeface="Times New Roman" panose="02020603050405020304" pitchFamily="18" charset="0"/>
              </a:rPr>
              <a:t> Quyền được đối xử bình đẳng và bảo vệ chống lại sự kỳ thị phân biệt tôn giáo, nguồn gốc và bình đẳng giới;</a:t>
            </a:r>
          </a:p>
          <a:p>
            <a:pPr marL="90488" marR="0" lvl="0" indent="-90488" algn="just" defTabSz="914400" rtl="0" eaLnBrk="0" fontAlgn="base" latinLnBrk="0" hangingPunct="0">
              <a:lnSpc>
                <a:spcPct val="90000"/>
              </a:lnSpc>
              <a:spcBef>
                <a:spcPts val="1200"/>
              </a:spcBef>
              <a:spcAft>
                <a:spcPts val="200"/>
              </a:spcAft>
              <a:buClr>
                <a:srgbClr val="E32D91"/>
              </a:buClr>
              <a:buSzPct val="100000"/>
              <a:buFont typeface="Arial" panose="020B0604020202020204" pitchFamily="34" charset="0"/>
              <a:buChar char="•"/>
              <a:tabLst/>
              <a:defRPr/>
            </a:pPr>
            <a:r>
              <a:rPr kumimoji="0" lang="en-US" altLang="en-US" sz="2000" b="0" i="0" u="none" strike="noStrike" kern="1200" cap="none" spc="0" normalizeH="0" baseline="0" noProof="0">
                <a:ln>
                  <a:noFill/>
                </a:ln>
                <a:solidFill>
                  <a:srgbClr val="404040"/>
                </a:solidFill>
                <a:effectLst/>
                <a:uLnTx/>
                <a:uFillTx/>
                <a:latin typeface="Times New Roman" panose="02020603050405020304" pitchFamily="18" charset="0"/>
                <a:ea typeface="+mn-ea"/>
                <a:cs typeface="Times New Roman" panose="02020603050405020304" pitchFamily="18" charset="0"/>
              </a:rPr>
              <a:t>Mọi trẻ em phải được hưởng quyền của mình dù là gái hay trai, giàu hay nghèo, khoẻ mạnh hay ốm đau, khuyết tật, đa số hay thiểu số, theo tôn giáo hay không tôn giáo…</a:t>
            </a:r>
          </a:p>
          <a:p>
            <a:pPr marL="90488" marR="0" lvl="0" indent="-90488" algn="l" defTabSz="914400" rtl="0" eaLnBrk="0" fontAlgn="base" latinLnBrk="0" hangingPunct="0">
              <a:lnSpc>
                <a:spcPct val="90000"/>
              </a:lnSpc>
              <a:spcBef>
                <a:spcPts val="1200"/>
              </a:spcBef>
              <a:spcAft>
                <a:spcPts val="200"/>
              </a:spcAft>
              <a:buClr>
                <a:srgbClr val="E32D91"/>
              </a:buClr>
              <a:buSzPct val="100000"/>
              <a:buFont typeface="Calibri" panose="020F0502020204030204" pitchFamily="34" charset="0"/>
              <a:buChar char=" "/>
              <a:tabLst/>
              <a:defRPr/>
            </a:pPr>
            <a:endParaRPr kumimoji="0" lang="en-US" altLang="en-US" sz="2000" b="0" i="0" u="none" strike="noStrike" kern="1200" cap="none" spc="0" normalizeH="0" baseline="0" noProof="0">
              <a:ln>
                <a:noFill/>
              </a:ln>
              <a:solidFill>
                <a:srgbClr val="404040"/>
              </a:solidFill>
              <a:effectLst/>
              <a:uLnTx/>
              <a:uFillTx/>
              <a:latin typeface="Calibri" panose="020F0502020204030204" pitchFamily="34" charset="0"/>
              <a:ea typeface="+mn-ea"/>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38;p2">
            <a:extLst>
              <a:ext uri="{FF2B5EF4-FFF2-40B4-BE49-F238E27FC236}">
                <a16:creationId xmlns:a16="http://schemas.microsoft.com/office/drawing/2014/main" id="{B61EFFF3-16F5-4FBB-8B61-22DF0687EC4E}"/>
              </a:ext>
            </a:extLst>
          </p:cNvPr>
          <p:cNvSpPr/>
          <p:nvPr/>
        </p:nvSpPr>
        <p:spPr>
          <a:xfrm>
            <a:off x="985838" y="546100"/>
            <a:ext cx="9985375" cy="1033463"/>
          </a:xfrm>
          <a:prstGeom prst="roundRect">
            <a:avLst>
              <a:gd name="adj" fmla="val 36448"/>
            </a:avLst>
          </a:prstGeom>
          <a:solidFill>
            <a:schemeClr val="accent2">
              <a:lumMod val="75000"/>
            </a:schemeClr>
          </a:solidFill>
          <a:ln>
            <a:noFill/>
          </a:ln>
        </p:spPr>
        <p:txBody>
          <a:bodyPr spcFirstLastPara="1" lIns="91425" tIns="45700" rIns="91425" bIns="45700"/>
          <a:lstStyle/>
          <a:p>
            <a:pPr marL="0" marR="0" lvl="0" indent="0" algn="ctr" defTabSz="914400" rtl="0" eaLnBrk="0" fontAlgn="base" latinLnBrk="0" hangingPunct="0">
              <a:lnSpc>
                <a:spcPct val="100000"/>
              </a:lnSpc>
              <a:spcBef>
                <a:spcPts val="0"/>
              </a:spcBef>
              <a:spcAft>
                <a:spcPts val="0"/>
              </a:spcAft>
              <a:buClrTx/>
              <a:buSzTx/>
              <a:buFontTx/>
              <a:buNone/>
              <a:tabLst/>
              <a:defRPr/>
            </a:pPr>
            <a:b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b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br>
            <a:endParaRPr kumimoji="0" sz="2800" b="1" i="0" u="none" strike="noStrike" kern="1200" cap="none" spc="0" normalizeH="0" baseline="0" noProof="0" dirty="0">
              <a:ln>
                <a:noFill/>
              </a:ln>
              <a:solidFill>
                <a:prstClr val="white"/>
              </a:solidFill>
              <a:effectLst/>
              <a:uLnTx/>
              <a:uFillTx/>
              <a:latin typeface="Arial" panose="020B0604020202020204" pitchFamily="34" charset="0"/>
              <a:ea typeface="Arial"/>
              <a:cs typeface="Arial" panose="020B0604020202020204" pitchFamily="34" charset="0"/>
              <a:sym typeface="Arial"/>
            </a:endParaRPr>
          </a:p>
        </p:txBody>
      </p:sp>
      <p:sp>
        <p:nvSpPr>
          <p:cNvPr id="5" name="Title 1">
            <a:extLst>
              <a:ext uri="{FF2B5EF4-FFF2-40B4-BE49-F238E27FC236}">
                <a16:creationId xmlns:a16="http://schemas.microsoft.com/office/drawing/2014/main" id="{CD738B2B-91D1-4074-8AD3-2814FB853EB1}"/>
              </a:ext>
            </a:extLst>
          </p:cNvPr>
          <p:cNvSpPr>
            <a:spLocks noGrp="1"/>
          </p:cNvSpPr>
          <p:nvPr>
            <p:ph type="title"/>
          </p:nvPr>
        </p:nvSpPr>
        <p:spPr>
          <a:xfrm>
            <a:off x="1433513" y="546100"/>
            <a:ext cx="9090025" cy="1039813"/>
          </a:xfrm>
        </p:spPr>
        <p:txBody>
          <a:bodyPr/>
          <a:lstStyle/>
          <a:p>
            <a:pPr algn="ctr" eaLnBrk="1" fontAlgn="auto" hangingPunct="1">
              <a:spcAft>
                <a:spcPts val="0"/>
              </a:spcAft>
              <a:defRPr/>
            </a:pPr>
            <a:r>
              <a:rPr lang="en-US" sz="2800" b="1" dirty="0" err="1">
                <a:solidFill>
                  <a:schemeClr val="bg1"/>
                </a:solidFill>
                <a:effectLst>
                  <a:outerShdw blurRad="38100" dist="38100" dir="2700000" algn="tl">
                    <a:srgbClr val="000000">
                      <a:alpha val="43137"/>
                    </a:srgbClr>
                  </a:outerShdw>
                </a:effectLst>
              </a:rPr>
              <a:t>Kết</a:t>
            </a:r>
            <a:r>
              <a:rPr lang="en-US" sz="2800" b="1" dirty="0">
                <a:solidFill>
                  <a:schemeClr val="bg1"/>
                </a:solidFill>
                <a:effectLst>
                  <a:outerShdw blurRad="38100" dist="38100" dir="2700000" algn="tl">
                    <a:srgbClr val="000000">
                      <a:alpha val="43137"/>
                    </a:srgbClr>
                  </a:outerShdw>
                </a:effectLst>
              </a:rPr>
              <a:t> </a:t>
            </a:r>
            <a:r>
              <a:rPr lang="en-US" sz="2800" b="1" dirty="0" err="1">
                <a:solidFill>
                  <a:schemeClr val="bg1"/>
                </a:solidFill>
                <a:effectLst>
                  <a:outerShdw blurRad="38100" dist="38100" dir="2700000" algn="tl">
                    <a:srgbClr val="000000">
                      <a:alpha val="43137"/>
                    </a:srgbClr>
                  </a:outerShdw>
                </a:effectLst>
              </a:rPr>
              <a:t>Luận</a:t>
            </a:r>
            <a:r>
              <a:rPr lang="en-US" sz="2800" b="1" dirty="0">
                <a:solidFill>
                  <a:schemeClr val="bg1"/>
                </a:solidFill>
                <a:effectLst>
                  <a:outerShdw blurRad="38100" dist="38100" dir="2700000" algn="tl">
                    <a:srgbClr val="000000">
                      <a:alpha val="43137"/>
                    </a:srgbClr>
                  </a:outerShdw>
                </a:effectLst>
              </a:rPr>
              <a:t> </a:t>
            </a:r>
            <a:br>
              <a:rPr lang="en-US" sz="2800" b="1" dirty="0">
                <a:solidFill>
                  <a:schemeClr val="bg1"/>
                </a:solidFill>
                <a:effectLst>
                  <a:outerShdw blurRad="38100" dist="38100" dir="2700000" algn="tl">
                    <a:srgbClr val="000000">
                      <a:alpha val="43137"/>
                    </a:srgbClr>
                  </a:outerShdw>
                </a:effectLst>
              </a:rPr>
            </a:br>
            <a:endParaRPr lang="en-US" alt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3251" name="Content Placeholder 2">
            <a:extLst>
              <a:ext uri="{FF2B5EF4-FFF2-40B4-BE49-F238E27FC236}">
                <a16:creationId xmlns:a16="http://schemas.microsoft.com/office/drawing/2014/main" id="{33CFFBA3-A2D4-4701-A876-B97255E74744}"/>
              </a:ext>
            </a:extLst>
          </p:cNvPr>
          <p:cNvSpPr txBox="1">
            <a:spLocks/>
          </p:cNvSpPr>
          <p:nvPr/>
        </p:nvSpPr>
        <p:spPr bwMode="auto">
          <a:xfrm>
            <a:off x="182563" y="4433888"/>
            <a:ext cx="10972800" cy="437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455613" indent="-342900">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382588" indent="-182563">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566738"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749300"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931863"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13890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18462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23034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27606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marL="455613" marR="0" lvl="0" indent="-342900" algn="l" defTabSz="914400" rtl="0" eaLnBrk="1" fontAlgn="base" latinLnBrk="0" hangingPunct="1">
              <a:lnSpc>
                <a:spcPct val="90000"/>
              </a:lnSpc>
              <a:spcBef>
                <a:spcPts val="1200"/>
              </a:spcBef>
              <a:spcAft>
                <a:spcPct val="0"/>
              </a:spcAft>
              <a:buClr>
                <a:srgbClr val="E32D91"/>
              </a:buClr>
              <a:buSzPct val="100000"/>
              <a:buFont typeface="Wingdings" panose="05000000000000000000" pitchFamily="2" charset="2"/>
              <a:buChar char="ü"/>
              <a:tabLst/>
              <a:defRPr/>
            </a:pPr>
            <a:endParaRPr kumimoji="0" lang="en-US" altLang="en-US" sz="2000" b="0" i="0" u="none" strike="noStrike" kern="1200" cap="none" spc="0" normalizeH="0" baseline="0" noProof="0">
              <a:ln>
                <a:noFill/>
              </a:ln>
              <a:solidFill>
                <a:srgbClr val="404040"/>
              </a:solidFill>
              <a:effectLst/>
              <a:uLnTx/>
              <a:uFillTx/>
              <a:latin typeface="Times New Roman" panose="02020603050405020304" pitchFamily="18" charset="0"/>
              <a:ea typeface="+mn-ea"/>
              <a:cs typeface="Times New Roman" panose="02020603050405020304" pitchFamily="18" charset="0"/>
            </a:endParaRPr>
          </a:p>
        </p:txBody>
      </p:sp>
      <p:sp>
        <p:nvSpPr>
          <p:cNvPr id="53252" name="Content Placeholder 2">
            <a:extLst>
              <a:ext uri="{FF2B5EF4-FFF2-40B4-BE49-F238E27FC236}">
                <a16:creationId xmlns:a16="http://schemas.microsoft.com/office/drawing/2014/main" id="{214E4C3C-738C-42B5-A83B-E6DC9649203B}"/>
              </a:ext>
            </a:extLst>
          </p:cNvPr>
          <p:cNvSpPr txBox="1">
            <a:spLocks/>
          </p:cNvSpPr>
          <p:nvPr/>
        </p:nvSpPr>
        <p:spPr bwMode="auto">
          <a:xfrm>
            <a:off x="665163" y="1735138"/>
            <a:ext cx="10972800" cy="444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90488" indent="-90488">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382588" indent="-182563">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566738"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749300"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931863"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13890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18462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23034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27606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marL="90488" marR="0" lvl="0" indent="-90488" algn="l" defTabSz="914400" rtl="0" eaLnBrk="0" fontAlgn="base" latinLnBrk="0" hangingPunct="0">
              <a:lnSpc>
                <a:spcPct val="90000"/>
              </a:lnSpc>
              <a:spcBef>
                <a:spcPts val="1200"/>
              </a:spcBef>
              <a:spcAft>
                <a:spcPts val="200"/>
              </a:spcAft>
              <a:buClr>
                <a:srgbClr val="93A299"/>
              </a:buClr>
              <a:buSzPct val="100000"/>
              <a:buFont typeface="Calibri" panose="020F0502020204030204" pitchFamily="34" charset="0"/>
              <a:buChar char=" "/>
              <a:tabLst/>
              <a:defRPr/>
            </a:pPr>
            <a:r>
              <a:rPr kumimoji="0" lang="en-US" altLang="en-US" sz="2000" b="1"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Thực</a:t>
            </a:r>
            <a:r>
              <a:rPr kumimoji="0" lang="en-US" altLang="en-US" sz="2000" b="1"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1"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hiện</a:t>
            </a:r>
            <a:r>
              <a:rPr kumimoji="0" lang="en-US" altLang="en-US" sz="2000" b="1"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1"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tốt</a:t>
            </a:r>
            <a:r>
              <a:rPr kumimoji="0" lang="en-US" altLang="en-US" sz="2000" b="1"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1"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các</a:t>
            </a:r>
            <a:r>
              <a:rPr kumimoji="0" lang="en-US" altLang="en-US" sz="2000" b="1"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1"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Luật</a:t>
            </a:r>
            <a:r>
              <a:rPr kumimoji="0" lang="en-US" altLang="en-US" sz="2000" b="1"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1"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trẻ</a:t>
            </a:r>
            <a:r>
              <a:rPr kumimoji="0" lang="en-US" altLang="en-US" sz="2000" b="1"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1"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em</a:t>
            </a:r>
            <a:r>
              <a:rPr kumimoji="0" lang="en-US" altLang="en-US" sz="2000" b="1"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a:t>
            </a:r>
            <a:endPar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endParaRPr>
          </a:p>
          <a:p>
            <a:pPr marL="90488" marR="0" lvl="0" indent="-90488" algn="l" defTabSz="914400" rtl="0" eaLnBrk="0" fontAlgn="base" latinLnBrk="0" hangingPunct="0">
              <a:lnSpc>
                <a:spcPct val="90000"/>
              </a:lnSpc>
              <a:spcBef>
                <a:spcPts val="1200"/>
              </a:spcBef>
              <a:spcAft>
                <a:spcPts val="200"/>
              </a:spcAft>
              <a:buClr>
                <a:srgbClr val="93A299"/>
              </a:buClr>
              <a:buSzPct val="100000"/>
              <a:buFont typeface="Calibri" panose="020F0502020204030204" pitchFamily="34" charset="0"/>
              <a:buChar char=" "/>
              <a:tabLst/>
              <a:defRPr/>
            </a:pP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Không</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phân</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biệt</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đối</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xử</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với</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mọi</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trẻ</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em</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Khuyến</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khích</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sự</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tham</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gia</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của</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trẻ</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em</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không</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trù</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dập</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kỳ</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thị</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khi</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trẻ</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em</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bày</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tỏ</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ý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kiến</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nguyện</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vọng</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a:t>
            </a:r>
          </a:p>
          <a:p>
            <a:pPr marL="90488" marR="0" lvl="0" indent="-90488" algn="l" defTabSz="914400" rtl="0" eaLnBrk="0" fontAlgn="base" latinLnBrk="0" hangingPunct="0">
              <a:lnSpc>
                <a:spcPct val="90000"/>
              </a:lnSpc>
              <a:spcBef>
                <a:spcPts val="1200"/>
              </a:spcBef>
              <a:spcAft>
                <a:spcPts val="200"/>
              </a:spcAft>
              <a:buClr>
                <a:srgbClr val="93A299"/>
              </a:buClr>
              <a:buSzPct val="100000"/>
              <a:buFont typeface="Calibri" panose="020F0502020204030204" pitchFamily="34" charset="0"/>
              <a:buChar char=" "/>
              <a:tabLst/>
              <a:defRPr/>
            </a:pP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Tạo</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môi</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trường</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an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toàn</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thân</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thiện</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bình</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đẳng</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để</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trẻ</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em</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tham</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gia</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a:t>
            </a:r>
          </a:p>
          <a:p>
            <a:pPr marL="90488" marR="0" lvl="0" indent="-90488" algn="l" defTabSz="914400" rtl="0" eaLnBrk="0" fontAlgn="base" latinLnBrk="0" hangingPunct="0">
              <a:lnSpc>
                <a:spcPct val="90000"/>
              </a:lnSpc>
              <a:spcBef>
                <a:spcPts val="1200"/>
              </a:spcBef>
              <a:spcAft>
                <a:spcPts val="200"/>
              </a:spcAft>
              <a:buClr>
                <a:srgbClr val="93A299"/>
              </a:buClr>
              <a:buSzPct val="100000"/>
              <a:buFont typeface="Calibri" panose="020F0502020204030204" pitchFamily="34" charset="0"/>
              <a:buChar char=" "/>
              <a:tabLst/>
              <a:defRPr/>
            </a:pP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Bảo</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đảm</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để</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trẻ</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em</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tham</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gia</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tự</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nguyện</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chủ</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động</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phù</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hợp</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với</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độ</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tuổi</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giới</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tính</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và</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sự</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phát</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triển</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của</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trẻ</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em</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a:t>
            </a:r>
          </a:p>
          <a:p>
            <a:pPr marL="90488" marR="0" lvl="0" indent="-90488" algn="l" defTabSz="914400" rtl="0" eaLnBrk="0" fontAlgn="base" latinLnBrk="0" hangingPunct="0">
              <a:lnSpc>
                <a:spcPct val="90000"/>
              </a:lnSpc>
              <a:spcBef>
                <a:spcPts val="1200"/>
              </a:spcBef>
              <a:spcAft>
                <a:spcPts val="200"/>
              </a:spcAft>
              <a:buClr>
                <a:srgbClr val="93A299"/>
              </a:buClr>
              <a:buSzPct val="100000"/>
              <a:buFont typeface="Calibri" panose="020F0502020204030204" pitchFamily="34" charset="0"/>
              <a:buChar char=" "/>
              <a:tabLst/>
              <a:defRPr/>
            </a:pPr>
            <a:r>
              <a:rPr kumimoji="0" lang="en-US" altLang="en-US" sz="2000" b="1"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Góp</a:t>
            </a:r>
            <a:r>
              <a:rPr kumimoji="0" lang="en-US" altLang="en-US" sz="2000" b="1"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1"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phần</a:t>
            </a:r>
            <a:r>
              <a:rPr kumimoji="0" lang="en-US" altLang="en-US" sz="2000" b="1"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1"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giải</a:t>
            </a:r>
            <a:r>
              <a:rPr kumimoji="0" lang="en-US" altLang="en-US" sz="2000" b="1"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1"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quyết</a:t>
            </a:r>
            <a:r>
              <a:rPr kumimoji="0" lang="en-US" altLang="en-US" sz="2000" b="1"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1"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các</a:t>
            </a:r>
            <a:r>
              <a:rPr kumimoji="0" lang="en-US" altLang="en-US" sz="2000" b="1"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1"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bất</a:t>
            </a:r>
            <a:r>
              <a:rPr kumimoji="0" lang="en-US" altLang="en-US" sz="2000" b="1"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1"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bình</a:t>
            </a:r>
            <a:r>
              <a:rPr kumimoji="0" lang="en-US" altLang="en-US" sz="2000" b="1"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1"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đẳng</a:t>
            </a:r>
            <a:r>
              <a:rPr kumimoji="0" lang="en-US" altLang="en-US" sz="2000" b="1"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1"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trong</a:t>
            </a:r>
            <a:r>
              <a:rPr kumimoji="0" lang="en-US" altLang="en-US" sz="2000" b="1"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1"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cơ</a:t>
            </a:r>
            <a:r>
              <a:rPr kumimoji="0" lang="en-US" altLang="en-US" sz="2000" b="1"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1"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sở</a:t>
            </a:r>
            <a:r>
              <a:rPr kumimoji="0" lang="en-US" altLang="en-US" sz="2000" b="1"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GDMN</a:t>
            </a:r>
            <a:endPar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endParaRPr>
          </a:p>
          <a:p>
            <a:pPr marL="90488" marR="0" lvl="0" indent="-90488" algn="l" defTabSz="914400" rtl="0" eaLnBrk="0" fontAlgn="base" latinLnBrk="0" hangingPunct="0">
              <a:lnSpc>
                <a:spcPct val="90000"/>
              </a:lnSpc>
              <a:spcBef>
                <a:spcPts val="1200"/>
              </a:spcBef>
              <a:spcAft>
                <a:spcPts val="200"/>
              </a:spcAft>
              <a:buClr>
                <a:srgbClr val="93A299"/>
              </a:buClr>
              <a:buSzPct val="100000"/>
              <a:buFont typeface="Calibri" panose="020F0502020204030204" pitchFamily="34" charset="0"/>
              <a:buChar char=" "/>
              <a:tabLst/>
              <a:defRPr/>
            </a:pP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Nam,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nữ</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bình</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đẳng</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về</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độ</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tuổi</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đi</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học</a:t>
            </a:r>
            <a:endPar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endParaRPr>
          </a:p>
          <a:p>
            <a:pPr marL="90488" marR="0" lvl="0" indent="-90488" algn="l" defTabSz="914400" rtl="0" eaLnBrk="0" fontAlgn="base" latinLnBrk="0" hangingPunct="0">
              <a:lnSpc>
                <a:spcPct val="90000"/>
              </a:lnSpc>
              <a:spcBef>
                <a:spcPts val="1200"/>
              </a:spcBef>
              <a:spcAft>
                <a:spcPts val="200"/>
              </a:spcAft>
              <a:buClr>
                <a:srgbClr val="93A299"/>
              </a:buClr>
              <a:buSzPct val="100000"/>
              <a:buFont typeface="Calibri" panose="020F0502020204030204" pitchFamily="34" charset="0"/>
              <a:buChar char=" "/>
              <a:tabLst/>
              <a:defRPr/>
            </a:pP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Nam,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nữ</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bình</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đẳng</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trong</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việc</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tiếp</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cận</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và</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hưởng</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thụ</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các</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chính</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sách</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về</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giáo</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dục</a:t>
            </a:r>
            <a:endPar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endParaRPr>
          </a:p>
          <a:p>
            <a:pPr marL="90488" marR="0" lvl="0" indent="-90488" algn="l" defTabSz="914400" rtl="0" eaLnBrk="0" fontAlgn="base" latinLnBrk="0" hangingPunct="0">
              <a:lnSpc>
                <a:spcPct val="90000"/>
              </a:lnSpc>
              <a:spcBef>
                <a:spcPts val="1200"/>
              </a:spcBef>
              <a:spcAft>
                <a:spcPts val="200"/>
              </a:spcAft>
              <a:buClr>
                <a:srgbClr val="93A299"/>
              </a:buClr>
              <a:buSzPct val="100000"/>
              <a:buFont typeface="Calibri" panose="020F0502020204030204" pitchFamily="34" charset="0"/>
              <a:buChar char=" "/>
              <a:tabLst/>
              <a:defRPr/>
            </a:pP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Đối</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xử</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công</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bằng</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tạo</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cơ</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hội</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như</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nhau</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giữa</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con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trai</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con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gái</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trong</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học</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tập</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lao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động</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và</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tham</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gia</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các</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hoạt</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động</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564B3C"/>
                </a:solidFill>
                <a:effectLst/>
                <a:uLnTx/>
                <a:uFillTx/>
                <a:latin typeface="Times New Roman" panose="02020603050405020304" pitchFamily="18" charset="0"/>
                <a:ea typeface="+mn-ea"/>
                <a:cs typeface="Times New Roman" panose="02020603050405020304" pitchFamily="18" charset="0"/>
              </a:rPr>
              <a:t>khác</a:t>
            </a:r>
            <a:r>
              <a:rPr kumimoji="0" lang="en-US" altLang="en-US" sz="2000" b="0" i="0" u="none" strike="noStrike" kern="1200" cap="none" spc="0" normalizeH="0" baseline="0" noProof="0" dirty="0">
                <a:ln>
                  <a:noFill/>
                </a:ln>
                <a:solidFill>
                  <a:srgbClr val="564B3C"/>
                </a:solidFill>
                <a:effectLst/>
                <a:uLnTx/>
                <a:uFillTx/>
                <a:latin typeface="Times New Roman" panose="02020603050405020304" pitchFamily="18" charset="0"/>
                <a:ea typeface="+mn-ea"/>
                <a:cs typeface="Times New Roman" panose="02020603050405020304" pitchFamily="18" charset="0"/>
              </a:rPr>
              <a:t>.</a:t>
            </a:r>
          </a:p>
          <a:p>
            <a:pPr marL="90488" marR="0" lvl="0" indent="-90488" algn="l" defTabSz="914400" rtl="0" eaLnBrk="0" fontAlgn="base" latinLnBrk="0" hangingPunct="0">
              <a:lnSpc>
                <a:spcPct val="90000"/>
              </a:lnSpc>
              <a:spcBef>
                <a:spcPts val="1200"/>
              </a:spcBef>
              <a:spcAft>
                <a:spcPts val="200"/>
              </a:spcAft>
              <a:buClr>
                <a:srgbClr val="E32D91"/>
              </a:buClr>
              <a:buSzPct val="100000"/>
              <a:buFont typeface="Calibri" panose="020F0502020204030204" pitchFamily="34" charset="0"/>
              <a:buChar char=" "/>
              <a:tabLst/>
              <a:defRPr/>
            </a:pPr>
            <a:endParaRPr kumimoji="0" lang="en-US" altLang="en-US" sz="2000" b="0" i="0" u="none" strike="noStrike" kern="1200" cap="none" spc="0" normalizeH="0" baseline="0" noProof="0" dirty="0">
              <a:ln>
                <a:noFill/>
              </a:ln>
              <a:solidFill>
                <a:srgbClr val="404040"/>
              </a:solidFill>
              <a:effectLst/>
              <a:uLnTx/>
              <a:uFillTx/>
              <a:latin typeface="Calibri" panose="020F0502020204030204" pitchFamily="34" charset="0"/>
              <a:ea typeface="+mn-ea"/>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CA388-199A-47D8-AB8C-F2EEB7D17BB4}"/>
              </a:ext>
            </a:extLst>
          </p:cNvPr>
          <p:cNvSpPr>
            <a:spLocks noGrp="1"/>
          </p:cNvSpPr>
          <p:nvPr>
            <p:ph type="title"/>
          </p:nvPr>
        </p:nvSpPr>
        <p:spPr>
          <a:xfrm>
            <a:off x="1219199" y="287339"/>
            <a:ext cx="9936163" cy="474662"/>
          </a:xfrm>
        </p:spPr>
        <p:txBody>
          <a:bodyPr>
            <a:normAutofit/>
          </a:bodyPr>
          <a:lstStyle/>
          <a:p>
            <a:pPr algn="ctr"/>
            <a:r>
              <a:rPr lang="en-US" sz="2400" dirty="0">
                <a:latin typeface="Times New Roman" panose="02020603050405020304" pitchFamily="18" charset="0"/>
                <a:cs typeface="Times New Roman" panose="02020603050405020304" pitchFamily="18" charset="0"/>
              </a:rPr>
              <a:t>HOẠT ĐỘNG THỰC HÀNH</a:t>
            </a:r>
          </a:p>
        </p:txBody>
      </p:sp>
      <p:sp>
        <p:nvSpPr>
          <p:cNvPr id="3" name="Content Placeholder 2">
            <a:extLst>
              <a:ext uri="{FF2B5EF4-FFF2-40B4-BE49-F238E27FC236}">
                <a16:creationId xmlns:a16="http://schemas.microsoft.com/office/drawing/2014/main" id="{D5E6E9D6-47AE-461B-AF0C-BAC8A2A872A9}"/>
              </a:ext>
            </a:extLst>
          </p:cNvPr>
          <p:cNvSpPr>
            <a:spLocks noGrp="1"/>
          </p:cNvSpPr>
          <p:nvPr>
            <p:ph idx="1"/>
          </p:nvPr>
        </p:nvSpPr>
        <p:spPr>
          <a:xfrm>
            <a:off x="1066800" y="1981200"/>
            <a:ext cx="10088562" cy="3565525"/>
          </a:xfrm>
        </p:spPr>
        <p:txBody>
          <a:bodyPr/>
          <a:lstStyle/>
          <a:p>
            <a:r>
              <a:rPr lang="en-US" sz="2400" dirty="0">
                <a:latin typeface="Times New Roman" panose="02020603050405020304" pitchFamily="18" charset="0"/>
                <a:cs typeface="Times New Roman" panose="02020603050405020304" pitchFamily="18" charset="0"/>
              </a:rPr>
              <a:t>Chia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HĐ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mẫu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dục</a:t>
            </a:r>
            <a:r>
              <a:rPr lang="en-US" sz="2400" dirty="0">
                <a:latin typeface="Times New Roman" panose="02020603050405020304" pitchFamily="18" charset="0"/>
                <a:cs typeface="Times New Roman" panose="02020603050405020304" pitchFamily="18" charset="0"/>
              </a:rPr>
              <a:t> QTE</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59683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D13C2-3AA0-4BB0-BB92-3E3E7A1AB4CE}"/>
              </a:ext>
            </a:extLst>
          </p:cNvPr>
          <p:cNvSpPr>
            <a:spLocks noGrp="1"/>
          </p:cNvSpPr>
          <p:nvPr>
            <p:ph type="title"/>
          </p:nvPr>
        </p:nvSpPr>
        <p:spPr>
          <a:xfrm>
            <a:off x="1143000" y="228600"/>
            <a:ext cx="10210800" cy="452438"/>
          </a:xfrm>
        </p:spPr>
        <p:txBody>
          <a:bodyPr>
            <a:normAutofit/>
          </a:bodyPr>
          <a:lstStyle/>
          <a:p>
            <a:pPr algn="ctr"/>
            <a:r>
              <a:rPr lang="en-US" sz="2400" b="1" dirty="0">
                <a:latin typeface="Times New Roman" panose="02020603050405020304" pitchFamily="18" charset="0"/>
                <a:cs typeface="Times New Roman" panose="02020603050405020304" pitchFamily="18" charset="0"/>
              </a:rPr>
              <a:t>CÁC VĂN BẢN PHÁP LÝ VỀ QUYỀN TRẺ EM</a:t>
            </a:r>
          </a:p>
        </p:txBody>
      </p:sp>
      <p:sp>
        <p:nvSpPr>
          <p:cNvPr id="3" name="Content Placeholder 2">
            <a:extLst>
              <a:ext uri="{FF2B5EF4-FFF2-40B4-BE49-F238E27FC236}">
                <a16:creationId xmlns:a16="http://schemas.microsoft.com/office/drawing/2014/main" id="{842018DE-21B2-4F6E-BA89-404B0AC65D41}"/>
              </a:ext>
            </a:extLst>
          </p:cNvPr>
          <p:cNvSpPr>
            <a:spLocks noGrp="1"/>
          </p:cNvSpPr>
          <p:nvPr>
            <p:ph idx="1"/>
          </p:nvPr>
        </p:nvSpPr>
        <p:spPr>
          <a:xfrm>
            <a:off x="457200" y="838200"/>
            <a:ext cx="11353800" cy="5943600"/>
          </a:xfrm>
        </p:spPr>
        <p:txBody>
          <a:bodyPr>
            <a:normAutofit fontScale="92500"/>
          </a:bodyPr>
          <a:lstStyle/>
          <a:p>
            <a:pPr lvl="2" algn="just">
              <a:lnSpc>
                <a:spcPct val="130000"/>
              </a:lnSpc>
              <a:buFont typeface="+mj-lt"/>
              <a:buAutoNum type="arabicPeriod"/>
            </a:pP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ước</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hiệp</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quốc</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QTE (1989)</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en-US" sz="24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ước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dirty="0">
                <a:latin typeface="Times New Roman" panose="02020603050405020304" pitchFamily="18" charset="0"/>
                <a:ea typeface="Calibri" panose="020F0502020204030204" pitchFamily="34" charset="0"/>
                <a:cs typeface="Times New Roman" panose="02020603050405020304" pitchFamily="18" charset="0"/>
              </a:rPr>
              <a:t> QTE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400" dirty="0">
                <a:latin typeface="Times New Roman" panose="02020603050405020304" pitchFamily="18" charset="0"/>
                <a:ea typeface="Calibri" panose="020F0502020204030204" pitchFamily="34" charset="0"/>
                <a:cs typeface="Times New Roman" panose="02020603050405020304" pitchFamily="18" charset="0"/>
              </a:rPr>
              <a:t> 1989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ước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đề</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cập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hướng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bộ</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thừa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mọi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đều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triển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chăm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sóc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vệ</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biệt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ước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ràng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buộc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lý</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quốc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tôn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vệ</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latin typeface="Times New Roman" panose="02020603050405020304" pitchFamily="18" charset="0"/>
                <a:ea typeface="Calibri" panose="020F0502020204030204" pitchFamily="34" charset="0"/>
                <a:cs typeface="Times New Roman" panose="02020603050405020304" pitchFamily="18" charset="0"/>
              </a:rPr>
              <a:t> QTE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30000"/>
              </a:lnSpc>
              <a:spcAft>
                <a:spcPts val="0"/>
              </a:spcAft>
            </a:pPr>
            <a:r>
              <a:rPr lang="en-US" sz="24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ước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tất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a:t>
            </a:r>
            <a:r>
              <a:rPr lang="en-US" sz="2400" dirty="0">
                <a:latin typeface="Times New Roman" panose="02020603050405020304" pitchFamily="18" charset="0"/>
                <a:ea typeface="Calibri" panose="020F0502020204030204" pitchFamily="34" charset="0"/>
                <a:cs typeface="Times New Roman" panose="02020603050405020304" pitchFamily="18" charset="0"/>
              </a:rPr>
              <a:t> 54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đề</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cập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lĩnh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vực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tế</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tắc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đảm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còn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triển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biệt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lợi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ích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tốt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dành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tôn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2400" dirty="0">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Tất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đều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hệ</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dụ</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nghỉ</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vui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2400" dirty="0">
                <a:latin typeface="Times New Roman" panose="02020603050405020304" pitchFamily="18" charset="0"/>
                <a:ea typeface="Calibri" panose="020F0502020204030204" pitchFamily="34" charset="0"/>
                <a:cs typeface="Times New Roman" panose="02020603050405020304" pitchFamily="18" charset="0"/>
              </a:rPr>
              <a:t> 31)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400" dirty="0">
                <a:latin typeface="Times New Roman" panose="02020603050405020304" pitchFamily="18" charset="0"/>
                <a:ea typeface="Calibri" panose="020F0502020204030204" pitchFamily="34" charset="0"/>
                <a:cs typeface="Times New Roman" panose="02020603050405020304" pitchFamily="18" charset="0"/>
              </a:rPr>
              <a:t> do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ngôn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luận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2400" dirty="0">
                <a:latin typeface="Times New Roman" panose="02020603050405020304" pitchFamily="18" charset="0"/>
                <a:ea typeface="Calibri" panose="020F0502020204030204" pitchFamily="34" charset="0"/>
                <a:cs typeface="Times New Roman" panose="02020603050405020304" pitchFamily="18" charset="0"/>
              </a:rPr>
              <a:t> 13)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tầm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khỏi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2400" dirty="0">
                <a:latin typeface="Times New Roman" panose="02020603050405020304" pitchFamily="18" charset="0"/>
                <a:ea typeface="Calibri" panose="020F0502020204030204" pitchFamily="34" charset="0"/>
                <a:cs typeface="Times New Roman" panose="02020603050405020304" pitchFamily="18" charset="0"/>
              </a:rPr>
              <a:t> 19)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2400" dirty="0">
                <a:latin typeface="Times New Roman" panose="02020603050405020304" pitchFamily="18" charset="0"/>
                <a:ea typeface="Calibri" panose="020F0502020204030204" pitchFamily="34" charset="0"/>
                <a:cs typeface="Times New Roman" panose="02020603050405020304" pitchFamily="18" charset="0"/>
              </a:rPr>
              <a:t> 28)</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30065155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B8AB3-2AA2-4520-B826-C70ED80EDF06}"/>
              </a:ext>
            </a:extLst>
          </p:cNvPr>
          <p:cNvSpPr>
            <a:spLocks noGrp="1"/>
          </p:cNvSpPr>
          <p:nvPr>
            <p:ph type="title"/>
          </p:nvPr>
        </p:nvSpPr>
        <p:spPr>
          <a:xfrm>
            <a:off x="838200" y="365125"/>
            <a:ext cx="10515600" cy="473075"/>
          </a:xfrm>
        </p:spPr>
        <p:txBody>
          <a:bodyPr/>
          <a:lstStyle/>
          <a:p>
            <a:pPr algn="ctr"/>
            <a:r>
              <a:rPr lang="en-US" sz="2400" b="1" dirty="0">
                <a:solidFill>
                  <a:prstClr val="black"/>
                </a:solidFill>
                <a:latin typeface="Times New Roman" panose="02020603050405020304" pitchFamily="18" charset="0"/>
                <a:cs typeface="Times New Roman" panose="02020603050405020304" pitchFamily="18" charset="0"/>
              </a:rPr>
              <a:t>CÁC VĂN BẢN PHÁP LÝ VỀ QUYỀN TRẺ EM</a:t>
            </a:r>
            <a:endParaRPr lang="en-US" dirty="0"/>
          </a:p>
        </p:txBody>
      </p:sp>
      <p:sp>
        <p:nvSpPr>
          <p:cNvPr id="3" name="Content Placeholder 2">
            <a:extLst>
              <a:ext uri="{FF2B5EF4-FFF2-40B4-BE49-F238E27FC236}">
                <a16:creationId xmlns:a16="http://schemas.microsoft.com/office/drawing/2014/main" id="{D7786879-D873-4D70-83C1-E89C6943521D}"/>
              </a:ext>
            </a:extLst>
          </p:cNvPr>
          <p:cNvSpPr>
            <a:spLocks noGrp="1"/>
          </p:cNvSpPr>
          <p:nvPr>
            <p:ph idx="1"/>
          </p:nvPr>
        </p:nvSpPr>
        <p:spPr>
          <a:xfrm>
            <a:off x="381000" y="914400"/>
            <a:ext cx="11506200" cy="5791200"/>
          </a:xfrm>
        </p:spPr>
        <p:txBody>
          <a:bodyPr>
            <a:normAutofit/>
          </a:bodyPr>
          <a:lstStyle/>
          <a:p>
            <a:pPr marL="914400" lvl="2" indent="0">
              <a:lnSpc>
                <a:spcPct val="130000"/>
              </a:lnSpc>
              <a:buNone/>
            </a:pPr>
            <a:r>
              <a:rPr lang="en-US" sz="2400" b="1" i="1" dirty="0">
                <a:latin typeface="Times New Roman" panose="02020603050405020304" pitchFamily="18" charset="0"/>
                <a:ea typeface="Calibri" panose="020F0502020204030204" pitchFamily="34" charset="0"/>
                <a:cs typeface="Times New Roman" panose="02020603050405020304" pitchFamily="18" charset="0"/>
              </a:rPr>
              <a:t>2.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năm</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2016</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en-US" sz="2400"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400" dirty="0">
                <a:latin typeface="Times New Roman" panose="02020603050405020304" pitchFamily="18" charset="0"/>
                <a:ea typeface="Calibri" panose="020F0502020204030204" pitchFamily="34" charset="0"/>
                <a:cs typeface="Times New Roman" panose="02020603050405020304" pitchFamily="18" charset="0"/>
              </a:rPr>
              <a:t> 2016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400" dirty="0">
                <a:latin typeface="Times New Roman" panose="02020603050405020304" pitchFamily="18" charset="0"/>
                <a:ea typeface="Calibri" panose="020F0502020204030204" pitchFamily="34" charset="0"/>
                <a:cs typeface="Times New Roman" panose="02020603050405020304" pitchFamily="18" charset="0"/>
              </a:rPr>
              <a:t>: 102/2016/QH13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Quốc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2400" dirty="0">
                <a:latin typeface="Times New Roman" panose="02020603050405020304" pitchFamily="18" charset="0"/>
                <a:ea typeface="Calibri" panose="020F0502020204030204" pitchFamily="34" charset="0"/>
                <a:cs typeface="Times New Roman" panose="02020603050405020304" pitchFamily="18" charset="0"/>
              </a:rPr>
              <a:t> 5/4/2016)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gồm</a:t>
            </a:r>
            <a:r>
              <a:rPr lang="en-US" sz="2400" dirty="0">
                <a:latin typeface="Times New Roman" panose="02020603050405020304" pitchFamily="18" charset="0"/>
                <a:ea typeface="Calibri" panose="020F0502020204030204" pitchFamily="34" charset="0"/>
                <a:cs typeface="Times New Roman" panose="02020603050405020304" pitchFamily="18" charset="0"/>
              </a:rPr>
              <a:t> 7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chương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106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400" dirty="0">
                <a:latin typeface="Times New Roman" panose="02020603050405020304" pitchFamily="18" charset="0"/>
                <a:ea typeface="Calibri" panose="020F0502020204030204" pitchFamily="34" charset="0"/>
                <a:cs typeface="Times New Roman" panose="02020603050405020304" pitchFamily="18" charset="0"/>
              </a:rPr>
              <a:t> ra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lang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lý</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vệ</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chăm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sóc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thúc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đẩy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càng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tốt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Việt</a:t>
            </a:r>
            <a:r>
              <a:rPr lang="en-US" sz="2400" dirty="0">
                <a:latin typeface="Times New Roman" panose="02020603050405020304" pitchFamily="18" charset="0"/>
                <a:ea typeface="Calibri" panose="020F0502020204030204" pitchFamily="34" charset="0"/>
                <a:cs typeface="Times New Roman" panose="02020603050405020304" pitchFamily="18" charset="0"/>
              </a:rPr>
              <a:t> Nam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quốc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phê</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chuẩn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ước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dirty="0">
                <a:latin typeface="Times New Roman" panose="02020603050405020304" pitchFamily="18" charset="0"/>
                <a:ea typeface="Calibri" panose="020F0502020204030204" pitchFamily="34" charset="0"/>
                <a:cs typeface="Times New Roman" panose="02020603050405020304" pitchFamily="18" charset="0"/>
              </a:rPr>
              <a:t> QTE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hiệp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quốc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Chương</a:t>
            </a:r>
            <a:r>
              <a:rPr lang="en-US" sz="2400" dirty="0">
                <a:latin typeface="Times New Roman" panose="02020603050405020304" pitchFamily="18" charset="0"/>
                <a:ea typeface="Calibri" panose="020F0502020204030204" pitchFamily="34" charset="0"/>
                <a:cs typeface="Times New Roman" panose="02020603050405020304" pitchFamily="18" charset="0"/>
              </a:rPr>
              <a:t> II,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mục</a:t>
            </a:r>
            <a:r>
              <a:rPr lang="en-US" sz="2400" dirty="0">
                <a:latin typeface="Times New Roman" panose="02020603050405020304" pitchFamily="18" charset="0"/>
                <a:ea typeface="Calibri" panose="020F0502020204030204" pitchFamily="34" charset="0"/>
                <a:cs typeface="Times New Roman" panose="02020603050405020304" pitchFamily="18" charset="0"/>
              </a:rPr>
              <a:t> 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nêu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QTE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vệ</a:t>
            </a:r>
            <a:r>
              <a:rPr lang="en-US" sz="2400" dirty="0">
                <a:latin typeface="Times New Roman" panose="02020603050405020304" pitchFamily="18" charset="0"/>
                <a:ea typeface="Calibri" panose="020F0502020204030204" pitchFamily="34" charset="0"/>
                <a:cs typeface="Times New Roman" panose="02020603050405020304" pitchFamily="18" charset="0"/>
              </a:rPr>
              <a:t>, bao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gồm</a:t>
            </a:r>
            <a:r>
              <a:rPr lang="en-US" sz="2400" dirty="0">
                <a:latin typeface="Times New Roman" panose="02020603050405020304" pitchFamily="18" charset="0"/>
                <a:ea typeface="Calibri" panose="020F0502020204030204" pitchFamily="34" charset="0"/>
                <a:cs typeface="Times New Roman" panose="02020603050405020304" pitchFamily="18" charset="0"/>
              </a:rPr>
              <a:t> 25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2400" dirty="0">
                <a:latin typeface="Times New Roman" panose="02020603050405020304" pitchFamily="18" charset="0"/>
                <a:ea typeface="Calibri" panose="020F0502020204030204" pitchFamily="34" charset="0"/>
                <a:cs typeface="Times New Roman" panose="02020603050405020304" pitchFamily="18" charset="0"/>
              </a:rPr>
              <a:t> 12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2400" dirty="0">
                <a:latin typeface="Times New Roman" panose="02020603050405020304" pitchFamily="18" charset="0"/>
                <a:ea typeface="Calibri" panose="020F0502020204030204" pitchFamily="34" charset="0"/>
                <a:cs typeface="Times New Roman" panose="02020603050405020304" pitchFamily="18" charset="0"/>
              </a:rPr>
              <a:t> 36,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2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riêng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khuyết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tật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quốc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tịch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dirty="0">
                <a:latin typeface="Times New Roman" panose="02020603050405020304" pitchFamily="18" charset="0"/>
                <a:ea typeface="Calibri" panose="020F0502020204030204" pitchFamily="34" charset="0"/>
                <a:cs typeface="Times New Roman" panose="02020603050405020304" pitchFamily="18" charset="0"/>
              </a:rPr>
              <a:t> (2016)</a:t>
            </a:r>
            <a:r>
              <a:rPr lang="vi-VN" sz="2400" dirty="0">
                <a:latin typeface="Times New Roman" panose="02020603050405020304" pitchFamily="18" charset="0"/>
                <a:ea typeface="Calibri" panose="020F0502020204030204" pitchFamily="34" charset="0"/>
                <a:cs typeface="Times New Roman" panose="02020603050405020304" pitchFamily="18" charset="0"/>
              </a:rPr>
              <a:t> về cơ bản đã nội luật hoá được các chuẩn mực quốc tế về QTE.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390877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2211388" y="6251575"/>
            <a:ext cx="19050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US" altLang="en-US">
              <a:solidFill>
                <a:srgbClr val="FFCC00"/>
              </a:solidFill>
            </a:endParaRPr>
          </a:p>
        </p:txBody>
      </p:sp>
      <p:sp>
        <p:nvSpPr>
          <p:cNvPr id="71683" name="Rectangle 3"/>
          <p:cNvSpPr>
            <a:spLocks noChangeArrowheads="1"/>
          </p:cNvSpPr>
          <p:nvPr/>
        </p:nvSpPr>
        <p:spPr bwMode="auto">
          <a:xfrm>
            <a:off x="4646614" y="6251575"/>
            <a:ext cx="28987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US" altLang="en-US">
              <a:solidFill>
                <a:srgbClr val="FFCC00"/>
              </a:solidFill>
            </a:endParaRPr>
          </a:p>
        </p:txBody>
      </p:sp>
      <p:sp>
        <p:nvSpPr>
          <p:cNvPr id="168965" name="Rectangle 5"/>
          <p:cNvSpPr>
            <a:spLocks noGrp="1"/>
          </p:cNvSpPr>
          <p:nvPr>
            <p:ph type="body" idx="4294967295"/>
          </p:nvPr>
        </p:nvSpPr>
        <p:spPr>
          <a:xfrm>
            <a:off x="2211388" y="3048000"/>
            <a:ext cx="8059737" cy="762000"/>
          </a:xfrm>
        </p:spPr>
        <p:txBody>
          <a:bodyPr vert="horz" wrap="square" lIns="90488" tIns="44450" rIns="90488" bIns="44450" numCol="1" anchor="t" anchorCtr="0" compatLnSpc="1">
            <a:prstTxWarp prst="textNoShape">
              <a:avLst/>
            </a:prstTxWarp>
          </a:bodyPr>
          <a:lstStyle/>
          <a:p>
            <a:pPr algn="ctr" eaLnBrk="1" hangingPunct="1">
              <a:lnSpc>
                <a:spcPct val="80000"/>
              </a:lnSpc>
              <a:buClr>
                <a:schemeClr val="tx1"/>
              </a:buClr>
              <a:buFont typeface="Wingdings" panose="05000000000000000000" pitchFamily="2" charset="2"/>
              <a:buNone/>
            </a:pPr>
            <a:r>
              <a:rPr lang="en-US" altLang="en-US" sz="4300" b="1">
                <a:solidFill>
                  <a:srgbClr val="C00000"/>
                </a:solidFill>
                <a:latin typeface="Constantia" panose="02030602050306030303" pitchFamily="18" charset="0"/>
                <a:cs typeface="Aharoni" pitchFamily="2" charset="0"/>
              </a:rPr>
              <a:t>TRÂN TRỌNG CẢM ƠN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68965">
                                            <p:txEl>
                                              <p:pRg st="0" end="0"/>
                                            </p:txEl>
                                          </p:spTgt>
                                        </p:tgtEl>
                                        <p:attrNameLst>
                                          <p:attrName>style.visibility</p:attrName>
                                        </p:attrNameLst>
                                      </p:cBhvr>
                                      <p:to>
                                        <p:strVal val="visible"/>
                                      </p:to>
                                    </p:set>
                                    <p:anim calcmode="lin" valueType="num">
                                      <p:cBhvr>
                                        <p:cTn id="7" dur="500" fill="hold"/>
                                        <p:tgtEl>
                                          <p:spTgt spid="16896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896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D8E59-59B8-40BA-AA0C-70C1C5A7A506}"/>
              </a:ext>
            </a:extLst>
          </p:cNvPr>
          <p:cNvSpPr>
            <a:spLocks noGrp="1"/>
          </p:cNvSpPr>
          <p:nvPr>
            <p:ph type="title"/>
          </p:nvPr>
        </p:nvSpPr>
        <p:spPr>
          <a:xfrm>
            <a:off x="1295400" y="365125"/>
            <a:ext cx="10058400" cy="473075"/>
          </a:xfrm>
        </p:spPr>
        <p:txBody>
          <a:bodyPr/>
          <a:lstStyle/>
          <a:p>
            <a:pPr algn="ctr"/>
            <a:r>
              <a:rPr lang="en-US" sz="1600" b="1" dirty="0">
                <a:solidFill>
                  <a:srgbClr val="0000FF"/>
                </a:solidFill>
                <a:latin typeface="Times New Roman" panose="02020603050405020304" pitchFamily="18" charset="0"/>
                <a:cs typeface="Times New Roman" panose="02020603050405020304" pitchFamily="18" charset="0"/>
              </a:rPr>
              <a:t>BẢO ĐẢM QUYỀN CON NG</a:t>
            </a:r>
            <a:r>
              <a:rPr lang="vi-VN" sz="1600" b="1" dirty="0">
                <a:solidFill>
                  <a:srgbClr val="0000FF"/>
                </a:solidFill>
                <a:cs typeface="Times New Roman" panose="02020603050405020304" pitchFamily="18" charset="0"/>
              </a:rPr>
              <a:t>Ư</a:t>
            </a:r>
            <a:r>
              <a:rPr lang="en-US" sz="1600" b="1" dirty="0">
                <a:solidFill>
                  <a:srgbClr val="0000FF"/>
                </a:solidFill>
                <a:latin typeface="Times New Roman" panose="02020603050405020304" pitchFamily="18" charset="0"/>
                <a:cs typeface="Times New Roman" panose="02020603050405020304" pitchFamily="18" charset="0"/>
              </a:rPr>
              <a:t>ỜI TRONG CƠ SỞ GDMN</a:t>
            </a:r>
            <a:endParaRPr lang="en-US" dirty="0">
              <a:solidFill>
                <a:srgbClr val="0000FF"/>
              </a:solidFill>
            </a:endParaRPr>
          </a:p>
        </p:txBody>
      </p:sp>
      <p:sp>
        <p:nvSpPr>
          <p:cNvPr id="3" name="Content Placeholder 2">
            <a:extLst>
              <a:ext uri="{FF2B5EF4-FFF2-40B4-BE49-F238E27FC236}">
                <a16:creationId xmlns:a16="http://schemas.microsoft.com/office/drawing/2014/main" id="{81C016F5-AA3C-44AE-82AD-52F977BF28FA}"/>
              </a:ext>
            </a:extLst>
          </p:cNvPr>
          <p:cNvSpPr>
            <a:spLocks noGrp="1"/>
          </p:cNvSpPr>
          <p:nvPr>
            <p:ph idx="1"/>
          </p:nvPr>
        </p:nvSpPr>
        <p:spPr>
          <a:xfrm>
            <a:off x="533400" y="990600"/>
            <a:ext cx="11277600" cy="5715000"/>
          </a:xfrm>
        </p:spPr>
        <p:txBody>
          <a:bodyPr>
            <a:normAutofit/>
          </a:bodyPr>
          <a:lstStyle/>
          <a:p>
            <a:pPr lvl="0">
              <a:lnSpc>
                <a:spcPct val="130000"/>
              </a:lnSpc>
            </a:pPr>
            <a:r>
              <a:rPr lang="en-US" sz="2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2. </a:t>
            </a:r>
            <a:r>
              <a:rPr lang="en-US" sz="2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Biểu</a:t>
            </a:r>
            <a:r>
              <a:rPr lang="en-US" sz="2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lang="en-US" sz="2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hoạt</a:t>
            </a:r>
            <a:r>
              <a:rPr lang="en-US" sz="2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QCN </a:t>
            </a:r>
            <a:r>
              <a:rPr lang="en-US" sz="2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2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cơ</a:t>
            </a:r>
            <a:r>
              <a:rPr lang="en-US" sz="2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sở</a:t>
            </a:r>
            <a:r>
              <a:rPr lang="en-US" sz="2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GDMN</a:t>
            </a:r>
            <a:endParaRPr lang="en-US"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en-US" sz="2200" b="1" dirty="0">
                <a:latin typeface="Times New Roman" panose="02020603050405020304" pitchFamily="18" charset="0"/>
                <a:ea typeface="Calibri" panose="020F0502020204030204" pitchFamily="34" charset="0"/>
                <a:cs typeface="Times New Roman" panose="02020603050405020304" pitchFamily="18" charset="0"/>
              </a:rPr>
              <a:t>2.2.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Về</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chương</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cơ</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sở</a:t>
            </a:r>
            <a:r>
              <a:rPr lang="en-US" sz="2200" b="1" dirty="0">
                <a:latin typeface="Times New Roman" panose="02020603050405020304" pitchFamily="18" charset="0"/>
                <a:ea typeface="Calibri" panose="020F0502020204030204" pitchFamily="34" charset="0"/>
                <a:cs typeface="Times New Roman" panose="02020603050405020304" pitchFamily="18" charset="0"/>
              </a:rPr>
              <a:t> GDMN</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en-US" sz="2200" dirty="0" err="1">
                <a:latin typeface="Times New Roman" panose="02020603050405020304" pitchFamily="18" charset="0"/>
                <a:ea typeface="Calibri" panose="020F0502020204030204" pitchFamily="34" charset="0"/>
                <a:cs typeface="Times New Roman" panose="02020603050405020304" pitchFamily="18" charset="0"/>
              </a:rPr>
              <a:t>Chương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200" dirty="0">
                <a:latin typeface="Times New Roman" panose="02020603050405020304" pitchFamily="18" charset="0"/>
                <a:ea typeface="Calibri" panose="020F0502020204030204" pitchFamily="34" charset="0"/>
                <a:cs typeface="Times New Roman" panose="02020603050405020304" pitchFamily="18" charset="0"/>
              </a:rPr>
              <a:t> dung </a:t>
            </a:r>
            <a:r>
              <a:rPr lang="en-US" sz="22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200" dirty="0">
                <a:latin typeface="Times New Roman" panose="02020603050405020304" pitchFamily="18" charset="0"/>
                <a:ea typeface="Calibri" panose="020F0502020204030204" pitchFamily="34" charset="0"/>
                <a:cs typeface="Times New Roman" panose="02020603050405020304" pitchFamily="18" charset="0"/>
              </a:rPr>
              <a:t> QTE.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quá</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trao</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em</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cung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cấp</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cơ</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tế</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phù</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sở</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mối</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khả</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triển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30000"/>
              </a:lnSpc>
              <a:spcAft>
                <a:spcPts val="0"/>
              </a:spcAft>
            </a:pPr>
            <a:r>
              <a:rPr lang="en-US" sz="22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200" dirty="0">
                <a:latin typeface="Times New Roman" panose="02020603050405020304" pitchFamily="18" charset="0"/>
                <a:ea typeface="Calibri" panose="020F0502020204030204" pitchFamily="34" charset="0"/>
                <a:cs typeface="Times New Roman" panose="02020603050405020304" pitchFamily="18" charset="0"/>
              </a:rPr>
              <a:t> QTE </a:t>
            </a:r>
            <a:r>
              <a:rPr lang="en-US" sz="2200" dirty="0" err="1">
                <a:latin typeface="Times New Roman" panose="02020603050405020304" pitchFamily="18" charset="0"/>
                <a:ea typeface="Calibri" panose="020F0502020204030204" pitchFamily="34" charset="0"/>
                <a:cs typeface="Times New Roman" panose="02020603050405020304" pitchFamily="18" charset="0"/>
              </a:rPr>
              <a:t>gắn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liền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vấn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đề</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hàng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2200" dirty="0">
                <a:latin typeface="Times New Roman" panose="02020603050405020304" pitchFamily="18" charset="0"/>
                <a:ea typeface="Calibri" panose="020F0502020204030204" pitchFamily="34" charset="0"/>
                <a:cs typeface="Times New Roman" panose="02020603050405020304" pitchFamily="18" charset="0"/>
              </a:rPr>
              <a:t> ở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200" dirty="0">
                <a:latin typeface="Times New Roman" panose="02020603050405020304" pitchFamily="18" charset="0"/>
                <a:ea typeface="Calibri" panose="020F0502020204030204" pitchFamily="34" charset="0"/>
                <a:cs typeface="Times New Roman" panose="02020603050405020304" pitchFamily="18" charset="0"/>
              </a:rPr>
              <a:t>, ở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môi</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cộng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mà</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gắn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liền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bổn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phận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latin typeface="Times New Roman" panose="02020603050405020304" pitchFamily="18" charset="0"/>
                <a:ea typeface="Calibri" panose="020F0502020204030204" pitchFamily="34" charset="0"/>
                <a:cs typeface="Times New Roman" panose="02020603050405020304" pitchFamily="18" charset="0"/>
              </a:rPr>
              <a:t> TE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30000"/>
              </a:lnSpc>
              <a:spcAft>
                <a:spcPts val="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Chương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đáp</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ứng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khả</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nhu</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cầu</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cá</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em</a:t>
            </a:r>
            <a:r>
              <a:rPr lang="en-US" sz="2200" dirty="0">
                <a:latin typeface="Times New Roman" panose="02020603050405020304" pitchFamily="18" charset="0"/>
                <a:ea typeface="Calibri" panose="020F0502020204030204" pitchFamily="34" charset="0"/>
                <a:cs typeface="Times New Roman" panose="02020603050405020304" pitchFamily="18" charset="0"/>
              </a:rPr>
              <a:t>, bao </a:t>
            </a:r>
            <a:r>
              <a:rPr lang="en-US" sz="2200" dirty="0" err="1">
                <a:latin typeface="Times New Roman" panose="02020603050405020304" pitchFamily="18" charset="0"/>
                <a:ea typeface="Calibri" panose="020F0502020204030204" pitchFamily="34" charset="0"/>
                <a:cs typeface="Times New Roman" panose="02020603050405020304" pitchFamily="18" charset="0"/>
              </a:rPr>
              <a:t>gồm</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cả</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em</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khuyết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tật</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4282287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68383-8E29-4703-808C-C4417BA77FD5}"/>
              </a:ext>
            </a:extLst>
          </p:cNvPr>
          <p:cNvSpPr>
            <a:spLocks noGrp="1"/>
          </p:cNvSpPr>
          <p:nvPr>
            <p:ph type="title"/>
          </p:nvPr>
        </p:nvSpPr>
        <p:spPr>
          <a:xfrm>
            <a:off x="1295400" y="365125"/>
            <a:ext cx="10058400" cy="473075"/>
          </a:xfrm>
        </p:spPr>
        <p:txBody>
          <a:bodyPr/>
          <a:lstStyle/>
          <a:p>
            <a:pPr algn="ctr"/>
            <a:r>
              <a:rPr lang="en-US" sz="1600" b="1" dirty="0">
                <a:solidFill>
                  <a:srgbClr val="0033CC"/>
                </a:solidFill>
                <a:latin typeface="Times New Roman" panose="02020603050405020304" pitchFamily="18" charset="0"/>
                <a:cs typeface="Times New Roman" panose="02020603050405020304" pitchFamily="18" charset="0"/>
              </a:rPr>
              <a:t>BẢO ĐẢM QUYỀN CON NG</a:t>
            </a:r>
            <a:r>
              <a:rPr lang="vi-VN" sz="1600" b="1" dirty="0">
                <a:solidFill>
                  <a:srgbClr val="0033CC"/>
                </a:solidFill>
                <a:cs typeface="Times New Roman" panose="02020603050405020304" pitchFamily="18" charset="0"/>
              </a:rPr>
              <a:t>Ư</a:t>
            </a:r>
            <a:r>
              <a:rPr lang="en-US" sz="1600" b="1" dirty="0">
                <a:solidFill>
                  <a:srgbClr val="0033CC"/>
                </a:solidFill>
                <a:latin typeface="Times New Roman" panose="02020603050405020304" pitchFamily="18" charset="0"/>
                <a:cs typeface="Times New Roman" panose="02020603050405020304" pitchFamily="18" charset="0"/>
              </a:rPr>
              <a:t>ỜI TRONG CƠ SỞ GDMN</a:t>
            </a:r>
            <a:endParaRPr lang="en-US" dirty="0">
              <a:solidFill>
                <a:srgbClr val="0033CC"/>
              </a:solidFill>
            </a:endParaRPr>
          </a:p>
        </p:txBody>
      </p:sp>
      <p:sp>
        <p:nvSpPr>
          <p:cNvPr id="3" name="Content Placeholder 2">
            <a:extLst>
              <a:ext uri="{FF2B5EF4-FFF2-40B4-BE49-F238E27FC236}">
                <a16:creationId xmlns:a16="http://schemas.microsoft.com/office/drawing/2014/main" id="{B98EE58C-12A1-4398-8A9D-48BAE237FF32}"/>
              </a:ext>
            </a:extLst>
          </p:cNvPr>
          <p:cNvSpPr>
            <a:spLocks noGrp="1"/>
          </p:cNvSpPr>
          <p:nvPr>
            <p:ph idx="1"/>
          </p:nvPr>
        </p:nvSpPr>
        <p:spPr>
          <a:xfrm>
            <a:off x="457200" y="990600"/>
            <a:ext cx="11353800" cy="5502275"/>
          </a:xfrm>
        </p:spPr>
        <p:txBody>
          <a:bodyPr>
            <a:normAutofit fontScale="55000" lnSpcReduction="20000"/>
          </a:bodyPr>
          <a:lstStyle/>
          <a:p>
            <a:pPr lvl="0">
              <a:lnSpc>
                <a:spcPct val="130000"/>
              </a:lnSpc>
            </a:pP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2. </a:t>
            </a:r>
            <a:r>
              <a:rPr lang="en-US" sz="3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Biểu</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hiện</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hoạt</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hiện</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QCN </a:t>
            </a:r>
            <a:r>
              <a:rPr lang="en-US" sz="3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cơ</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sở</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GDMN</a:t>
            </a:r>
            <a:endPar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en-US" sz="3100" b="1" dirty="0">
                <a:latin typeface="Times New Roman" panose="02020603050405020304" pitchFamily="18" charset="0"/>
                <a:ea typeface="Calibri" panose="020F0502020204030204" pitchFamily="34" charset="0"/>
                <a:cs typeface="Times New Roman" panose="02020603050405020304" pitchFamily="18" charset="0"/>
              </a:rPr>
              <a:t>2.3. </a:t>
            </a:r>
            <a:r>
              <a:rPr lang="en-US" sz="3100" b="1" dirty="0" err="1">
                <a:latin typeface="Times New Roman" panose="02020603050405020304" pitchFamily="18" charset="0"/>
                <a:ea typeface="Calibri" panose="020F0502020204030204" pitchFamily="34" charset="0"/>
                <a:cs typeface="Times New Roman" panose="02020603050405020304" pitchFamily="18" charset="0"/>
              </a:rPr>
              <a:t>Về</a:t>
            </a:r>
            <a:r>
              <a:rPr lang="en-US" sz="3100" b="1" dirty="0">
                <a:latin typeface="Times New Roman" panose="02020603050405020304" pitchFamily="18" charset="0"/>
                <a:ea typeface="Calibri" panose="020F0502020204030204" pitchFamily="34" charset="0"/>
                <a:cs typeface="Times New Roman" panose="02020603050405020304" pitchFamily="18" charset="0"/>
              </a:rPr>
              <a:t> </a:t>
            </a:r>
            <a:r>
              <a:rPr lang="en-US" sz="3100" b="1"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3100" b="1" dirty="0">
                <a:latin typeface="Times New Roman" panose="02020603050405020304" pitchFamily="18" charset="0"/>
                <a:ea typeface="Calibri" panose="020F0502020204030204" pitchFamily="34" charset="0"/>
                <a:cs typeface="Times New Roman" panose="02020603050405020304" pitchFamily="18" charset="0"/>
              </a:rPr>
              <a:t> </a:t>
            </a:r>
            <a:r>
              <a:rPr lang="en-US" sz="3100" b="1"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3100" b="1" dirty="0">
                <a:latin typeface="Times New Roman" panose="02020603050405020304" pitchFamily="18" charset="0"/>
                <a:ea typeface="Calibri" panose="020F0502020204030204" pitchFamily="34" charset="0"/>
                <a:cs typeface="Times New Roman" panose="02020603050405020304" pitchFamily="18" charset="0"/>
              </a:rPr>
              <a:t> ND-CS-GD </a:t>
            </a:r>
            <a:r>
              <a:rPr lang="en-US" sz="3100" b="1" dirty="0" err="1">
                <a:latin typeface="Times New Roman" panose="02020603050405020304" pitchFamily="18" charset="0"/>
                <a:ea typeface="Calibri" panose="020F0502020204030204" pitchFamily="34" charset="0"/>
                <a:cs typeface="Times New Roman" panose="02020603050405020304" pitchFamily="18" charset="0"/>
              </a:rPr>
              <a:t>trẻ</a:t>
            </a:r>
            <a:endParaRPr lang="en-US" sz="31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chế</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dinh</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dưỡng</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lý</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cho</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em</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3100" dirty="0">
                <a:latin typeface="Times New Roman" panose="02020603050405020304" pitchFamily="18" charset="0"/>
                <a:ea typeface="Calibri" panose="020F0502020204030204" pitchFamily="34" charset="0"/>
                <a:cs typeface="Times New Roman" panose="02020603050405020304" pitchFamily="18" charset="0"/>
              </a:rPr>
              <a:t> qua </a:t>
            </a:r>
            <a:r>
              <a:rPr lang="en-US" sz="31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đơn</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bữa</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ăn</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hằng</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phòng</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phù</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đủ</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sạch</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vệ</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vệ</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tốt</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cho</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chế</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chăm</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sóc</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phù</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khuyết</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tật</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chương</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hỗ</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trợ</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tư</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vấn</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chăm</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sóc</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dinh</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dưỡng</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em</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tại</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gia</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đầy</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đủ</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3100" dirty="0">
                <a:latin typeface="Times New Roman" panose="02020603050405020304" pitchFamily="18" charset="0"/>
                <a:ea typeface="Calibri" panose="020F0502020204030204" pitchFamily="34" charset="0"/>
                <a:cs typeface="Times New Roman" panose="02020603050405020304" pitchFamily="18" charset="0"/>
              </a:rPr>
              <a:t> tin </a:t>
            </a:r>
            <a:r>
              <a:rPr lang="en-US" sz="3100" dirty="0" err="1">
                <a:latin typeface="Times New Roman" panose="02020603050405020304" pitchFamily="18" charset="0"/>
                <a:ea typeface="Calibri" panose="020F0502020204030204" pitchFamily="34" charset="0"/>
                <a:cs typeface="Times New Roman" panose="02020603050405020304" pitchFamily="18" charset="0"/>
              </a:rPr>
              <a:t>tiêm</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chủng</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cung</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cấp</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cho</a:t>
            </a:r>
            <a:r>
              <a:rPr lang="en-US" sz="3100" dirty="0">
                <a:latin typeface="Times New Roman" panose="02020603050405020304" pitchFamily="18" charset="0"/>
                <a:ea typeface="Calibri" panose="020F0502020204030204" pitchFamily="34" charset="0"/>
                <a:cs typeface="Times New Roman" panose="02020603050405020304" pitchFamily="18" charset="0"/>
              </a:rPr>
              <a:t> cha </a:t>
            </a:r>
            <a:r>
              <a:rPr lang="en-US" sz="31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hỗ</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trợ</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họ</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tiêm</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chủng</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cho</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31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30000"/>
              </a:lnSpc>
              <a:spcAft>
                <a:spcPts val="0"/>
              </a:spcAft>
            </a:pPr>
            <a:r>
              <a:rPr lang="en-US" sz="31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3100" dirty="0">
                <a:latin typeface="Times New Roman" panose="02020603050405020304" pitchFamily="18" charset="0"/>
                <a:ea typeface="Calibri" panose="020F0502020204030204" pitchFamily="34" charset="0"/>
                <a:cs typeface="Times New Roman" panose="02020603050405020304" pitchFamily="18" charset="0"/>
              </a:rPr>
              <a:t> HĐ </a:t>
            </a:r>
            <a:r>
              <a:rPr lang="en-US" sz="31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tổ</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3100" dirty="0">
                <a:latin typeface="Times New Roman" panose="02020603050405020304" pitchFamily="18" charset="0"/>
                <a:ea typeface="Calibri" panose="020F0502020204030204" pitchFamily="34" charset="0"/>
                <a:cs typeface="Times New Roman" panose="02020603050405020304" pitchFamily="18" charset="0"/>
              </a:rPr>
              <a:t> HĐ </a:t>
            </a:r>
            <a:r>
              <a:rPr lang="en-US" sz="31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hướng</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tới</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em</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cơ</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thu</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ngôn</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ngữ</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xúc</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chuyện</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khuyến</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khích</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tò</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mò</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khám</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phá</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khái</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niệm</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cơ</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khuyến</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khích</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tư</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duy</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phản</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biện</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30000"/>
              </a:lnSpc>
              <a:spcAft>
                <a:spcPts val="0"/>
              </a:spcAft>
            </a:pPr>
            <a:r>
              <a:rPr lang="en-US" sz="31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xã</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cá</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3100" dirty="0">
                <a:latin typeface="Times New Roman" panose="02020603050405020304" pitchFamily="18" charset="0"/>
                <a:ea typeface="Calibri" panose="020F0502020204030204" pitchFamily="34" charset="0"/>
                <a:cs typeface="Times New Roman" panose="02020603050405020304" pitchFamily="18" charset="0"/>
              </a:rPr>
              <a:t>, bao </a:t>
            </a:r>
            <a:r>
              <a:rPr lang="en-US" sz="3100" dirty="0" err="1">
                <a:latin typeface="Times New Roman" panose="02020603050405020304" pitchFamily="18" charset="0"/>
                <a:ea typeface="Calibri" panose="020F0502020204030204" pitchFamily="34" charset="0"/>
                <a:cs typeface="Times New Roman" panose="02020603050405020304" pitchFamily="18" charset="0"/>
              </a:rPr>
              <a:t>gồm</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cả</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em</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sắc</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mối</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hệ</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gia</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hàng</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xóm</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tương</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bè</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chuẩn</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mực</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xã</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chấp</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kỹ</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tốt</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khả</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đạo</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đức</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xúc</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xây</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dựng</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mối</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hệ</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cá</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ổn</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gắn</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3100" dirty="0">
                <a:latin typeface="Times New Roman" panose="02020603050405020304" pitchFamily="18" charset="0"/>
                <a:ea typeface="Calibri" panose="020F0502020204030204" pitchFamily="34" charset="0"/>
                <a:cs typeface="Times New Roman" panose="02020603050405020304" pitchFamily="18" charset="0"/>
              </a:rPr>
              <a:t>, chia </a:t>
            </a:r>
            <a:r>
              <a:rPr lang="en-US" sz="3100" dirty="0" err="1">
                <a:latin typeface="Times New Roman" panose="02020603050405020304" pitchFamily="18" charset="0"/>
                <a:ea typeface="Calibri" panose="020F0502020204030204" pitchFamily="34" charset="0"/>
                <a:cs typeface="Times New Roman" panose="02020603050405020304" pitchFamily="18" charset="0"/>
              </a:rPr>
              <a:t>sẻ</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lẫn</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30000"/>
              </a:lnSpc>
              <a:spcAft>
                <a:spcPts val="0"/>
              </a:spcAft>
            </a:pPr>
            <a:r>
              <a:rPr lang="en-US" sz="31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3100" dirty="0">
                <a:latin typeface="Times New Roman" panose="02020603050405020304" pitchFamily="18" charset="0"/>
                <a:ea typeface="Calibri" panose="020F0502020204030204" pitchFamily="34" charset="0"/>
                <a:cs typeface="Times New Roman" panose="02020603050405020304" pitchFamily="18" charset="0"/>
              </a:rPr>
              <a:t> HĐ </a:t>
            </a:r>
            <a:r>
              <a:rPr lang="en-US" sz="31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đạt</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là</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em</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mọi</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xung</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quanh</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100" dirty="0">
                <a:latin typeface="Times New Roman" panose="02020603050405020304" pitchFamily="18" charset="0"/>
                <a:ea typeface="Calibri" panose="020F0502020204030204" pitchFamily="34" charset="0"/>
                <a:cs typeface="Times New Roman" panose="02020603050405020304" pitchFamily="18" charset="0"/>
              </a:rPr>
              <a:t> an </a:t>
            </a:r>
            <a:r>
              <a:rPr lang="en-US" sz="31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trị</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niềm</a:t>
            </a:r>
            <a:r>
              <a:rPr lang="en-US" sz="3100" dirty="0">
                <a:latin typeface="Times New Roman" panose="02020603050405020304" pitchFamily="18" charset="0"/>
                <a:ea typeface="Calibri" panose="020F0502020204030204" pitchFamily="34" charset="0"/>
                <a:cs typeface="Times New Roman" panose="02020603050405020304" pitchFamily="18" charset="0"/>
              </a:rPr>
              <a:t> tin </a:t>
            </a:r>
            <a:r>
              <a:rPr lang="en-US" sz="31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gia</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gì</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là</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đúng</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gì</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là</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đúng</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là</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tư</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duy</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phản</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biện</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khả</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vừa</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sức</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vệ</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3100" dirty="0">
                <a:latin typeface="Times New Roman" panose="02020603050405020304" pitchFamily="18" charset="0"/>
                <a:ea typeface="Calibri" panose="020F0502020204030204" pitchFamily="34"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1281536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66DA2-B28B-4182-B923-216C20C605C2}"/>
              </a:ext>
            </a:extLst>
          </p:cNvPr>
          <p:cNvSpPr>
            <a:spLocks noGrp="1"/>
          </p:cNvSpPr>
          <p:nvPr>
            <p:ph type="title"/>
          </p:nvPr>
        </p:nvSpPr>
        <p:spPr>
          <a:xfrm>
            <a:off x="1143000" y="365125"/>
            <a:ext cx="10210800" cy="473075"/>
          </a:xfrm>
        </p:spPr>
        <p:txBody>
          <a:bodyPr/>
          <a:lstStyle/>
          <a:p>
            <a:pPr algn="ctr"/>
            <a:r>
              <a:rPr lang="en-US" sz="1600" b="1" dirty="0">
                <a:solidFill>
                  <a:srgbClr val="0000FF"/>
                </a:solidFill>
                <a:latin typeface="Times New Roman" panose="02020603050405020304" pitchFamily="18" charset="0"/>
                <a:cs typeface="Times New Roman" panose="02020603050405020304" pitchFamily="18" charset="0"/>
              </a:rPr>
              <a:t>BẢO ĐẢM QUYỀN CON NG</a:t>
            </a:r>
            <a:r>
              <a:rPr lang="vi-VN" sz="1600" b="1" dirty="0">
                <a:solidFill>
                  <a:srgbClr val="0000FF"/>
                </a:solidFill>
                <a:cs typeface="Times New Roman" panose="02020603050405020304" pitchFamily="18" charset="0"/>
              </a:rPr>
              <a:t>Ư</a:t>
            </a:r>
            <a:r>
              <a:rPr lang="en-US" sz="1600" b="1" dirty="0">
                <a:solidFill>
                  <a:srgbClr val="0000FF"/>
                </a:solidFill>
                <a:latin typeface="Times New Roman" panose="02020603050405020304" pitchFamily="18" charset="0"/>
                <a:cs typeface="Times New Roman" panose="02020603050405020304" pitchFamily="18" charset="0"/>
              </a:rPr>
              <a:t>ỜI TRONG CƠ SỞ GDMN</a:t>
            </a:r>
            <a:endParaRPr lang="en-US" dirty="0">
              <a:solidFill>
                <a:srgbClr val="0000FF"/>
              </a:solidFill>
            </a:endParaRPr>
          </a:p>
        </p:txBody>
      </p:sp>
      <p:sp>
        <p:nvSpPr>
          <p:cNvPr id="3" name="Content Placeholder 2">
            <a:extLst>
              <a:ext uri="{FF2B5EF4-FFF2-40B4-BE49-F238E27FC236}">
                <a16:creationId xmlns:a16="http://schemas.microsoft.com/office/drawing/2014/main" id="{A11A7B87-834A-48EA-8A9F-C85034CDDF80}"/>
              </a:ext>
            </a:extLst>
          </p:cNvPr>
          <p:cNvSpPr>
            <a:spLocks noGrp="1"/>
          </p:cNvSpPr>
          <p:nvPr>
            <p:ph idx="1"/>
          </p:nvPr>
        </p:nvSpPr>
        <p:spPr>
          <a:xfrm>
            <a:off x="228600" y="838200"/>
            <a:ext cx="11582400" cy="5791200"/>
          </a:xfrm>
        </p:spPr>
        <p:txBody>
          <a:bodyPr>
            <a:normAutofit/>
          </a:bodyPr>
          <a:lstStyle/>
          <a:p>
            <a:pPr lvl="0">
              <a:lnSpc>
                <a:spcPct val="130000"/>
              </a:lnSpc>
            </a:pPr>
            <a: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2. </a:t>
            </a:r>
            <a:r>
              <a:rPr lang="en-US" sz="2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Biểu</a:t>
            </a:r>
            <a: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hoạt</a:t>
            </a:r>
            <a: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QCN </a:t>
            </a:r>
            <a:r>
              <a:rPr lang="en-US" sz="2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cơ</a:t>
            </a:r>
            <a: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sở</a:t>
            </a:r>
            <a: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GDMN</a:t>
            </a:r>
            <a:endPar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2.4.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Về</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biểu</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em</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khi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trường</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en-US" sz="2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em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vui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000" dirty="0">
                <a:latin typeface="Times New Roman" panose="02020603050405020304" pitchFamily="18" charset="0"/>
                <a:ea typeface="Calibri" panose="020F0502020204030204" pitchFamily="34" charset="0"/>
                <a:cs typeface="Times New Roman" panose="02020603050405020304" pitchFamily="18" charset="0"/>
              </a:rPr>
              <a:t> tin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sẵn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sàng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30000"/>
              </a:lnSpc>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khỏe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mạnh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chăm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sóc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sức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khỏe</a:t>
            </a:r>
            <a:r>
              <a:rPr lang="en-US" sz="2000" dirty="0">
                <a:latin typeface="Times New Roman" panose="02020603050405020304" pitchFamily="18" charset="0"/>
                <a:ea typeface="Calibri" panose="020F0502020204030204" pitchFamily="34" charset="0"/>
                <a:cs typeface="Times New Roman" panose="02020603050405020304" pitchFamily="18" charset="0"/>
              </a:rPr>
              <a:t> y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tế</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xuyên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ăn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uống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nghỉ</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ngơi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vui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chơi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đúng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cầu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lứa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tuổi</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30000"/>
              </a:lnSpc>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000" dirty="0">
                <a:latin typeface="Times New Roman" panose="02020603050405020304" pitchFamily="18" charset="0"/>
                <a:ea typeface="Calibri" panose="020F0502020204030204" pitchFamily="34" charset="0"/>
                <a:cs typeface="Times New Roman" panose="02020603050405020304" pitchFamily="18" charset="0"/>
              </a:rPr>
              <a:t> do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bày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tỏ</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cá</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sắc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hóa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riêng</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30000"/>
              </a:lnSpc>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xử</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bình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đẳng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xử</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bình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đẳng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em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30000"/>
              </a:lnSpc>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tôn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biệt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bạn</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en-US"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xây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dựng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quy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lựa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chọn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khả</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cầu</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3679597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5C6FC-B93D-4BEE-9263-F16DEEABBD18}"/>
              </a:ext>
            </a:extLst>
          </p:cNvPr>
          <p:cNvSpPr>
            <a:spLocks noGrp="1"/>
          </p:cNvSpPr>
          <p:nvPr>
            <p:ph type="title"/>
          </p:nvPr>
        </p:nvSpPr>
        <p:spPr>
          <a:xfrm>
            <a:off x="1066800" y="365125"/>
            <a:ext cx="10287000" cy="473075"/>
          </a:xfrm>
        </p:spPr>
        <p:txBody>
          <a:bodyPr/>
          <a:lstStyle/>
          <a:p>
            <a:pPr algn="ctr"/>
            <a:r>
              <a:rPr lang="en-US" sz="1600" b="1" dirty="0">
                <a:solidFill>
                  <a:srgbClr val="0033CC"/>
                </a:solidFill>
                <a:latin typeface="Times New Roman" panose="02020603050405020304" pitchFamily="18" charset="0"/>
                <a:cs typeface="Times New Roman" panose="02020603050405020304" pitchFamily="18" charset="0"/>
              </a:rPr>
              <a:t>BẢO ĐẢM QUYỀN CON NG</a:t>
            </a:r>
            <a:r>
              <a:rPr lang="vi-VN" sz="1600" b="1" dirty="0">
                <a:solidFill>
                  <a:srgbClr val="0033CC"/>
                </a:solidFill>
                <a:cs typeface="Times New Roman" panose="02020603050405020304" pitchFamily="18" charset="0"/>
              </a:rPr>
              <a:t>Ư</a:t>
            </a:r>
            <a:r>
              <a:rPr lang="en-US" sz="1600" b="1" dirty="0">
                <a:solidFill>
                  <a:srgbClr val="0033CC"/>
                </a:solidFill>
                <a:latin typeface="Times New Roman" panose="02020603050405020304" pitchFamily="18" charset="0"/>
                <a:cs typeface="Times New Roman" panose="02020603050405020304" pitchFamily="18" charset="0"/>
              </a:rPr>
              <a:t>ỜI TRONG CƠ SỞ GDMN</a:t>
            </a:r>
            <a:endParaRPr lang="en-US" dirty="0">
              <a:solidFill>
                <a:srgbClr val="0033CC"/>
              </a:solidFill>
            </a:endParaRPr>
          </a:p>
        </p:txBody>
      </p:sp>
      <p:sp>
        <p:nvSpPr>
          <p:cNvPr id="3" name="Content Placeholder 2">
            <a:extLst>
              <a:ext uri="{FF2B5EF4-FFF2-40B4-BE49-F238E27FC236}">
                <a16:creationId xmlns:a16="http://schemas.microsoft.com/office/drawing/2014/main" id="{3F81DE88-B8B0-4A93-82A8-D5686642595E}"/>
              </a:ext>
            </a:extLst>
          </p:cNvPr>
          <p:cNvSpPr>
            <a:spLocks noGrp="1"/>
          </p:cNvSpPr>
          <p:nvPr>
            <p:ph idx="1"/>
          </p:nvPr>
        </p:nvSpPr>
        <p:spPr>
          <a:xfrm>
            <a:off x="304800" y="838200"/>
            <a:ext cx="11506200" cy="5791200"/>
          </a:xfrm>
        </p:spPr>
        <p:txBody>
          <a:bodyPr>
            <a:normAutofit/>
          </a:bodyPr>
          <a:lstStyle/>
          <a:p>
            <a:pPr lvl="0">
              <a:lnSpc>
                <a:spcPct val="130000"/>
              </a:lnSpc>
            </a:pPr>
            <a:r>
              <a:rPr lang="en-US" sz="198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2. </a:t>
            </a:r>
            <a:r>
              <a:rPr lang="en-US" sz="198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Biểu</a:t>
            </a:r>
            <a:r>
              <a:rPr lang="en-US" sz="198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198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hiện</a:t>
            </a:r>
            <a:r>
              <a:rPr lang="en-US" sz="198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198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lang="en-US" sz="198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198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hoạt</a:t>
            </a:r>
            <a:r>
              <a:rPr lang="en-US" sz="198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198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198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198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thực</a:t>
            </a:r>
            <a:r>
              <a:rPr lang="en-US" sz="198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198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hiện</a:t>
            </a:r>
            <a:r>
              <a:rPr lang="en-US" sz="198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QCN </a:t>
            </a:r>
            <a:r>
              <a:rPr lang="en-US" sz="198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198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198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cơ</a:t>
            </a:r>
            <a:r>
              <a:rPr lang="en-US" sz="198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198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sở</a:t>
            </a:r>
            <a:r>
              <a:rPr lang="en-US" sz="198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GDMN</a:t>
            </a:r>
            <a:endParaRPr lang="en-US" sz="198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en-US" sz="1980" b="1" dirty="0">
                <a:latin typeface="Times New Roman" panose="02020603050405020304" pitchFamily="18" charset="0"/>
                <a:ea typeface="Calibri" panose="020F0502020204030204" pitchFamily="34" charset="0"/>
                <a:cs typeface="Times New Roman" panose="02020603050405020304" pitchFamily="18" charset="0"/>
              </a:rPr>
              <a:t>2.5. </a:t>
            </a:r>
            <a:r>
              <a:rPr lang="en-US" sz="1980" b="1" dirty="0" err="1">
                <a:latin typeface="Times New Roman" panose="02020603050405020304" pitchFamily="18" charset="0"/>
                <a:ea typeface="Calibri" panose="020F0502020204030204" pitchFamily="34" charset="0"/>
                <a:cs typeface="Times New Roman" panose="02020603050405020304" pitchFamily="18" charset="0"/>
              </a:rPr>
              <a:t>Về</a:t>
            </a:r>
            <a:r>
              <a:rPr lang="en-US" sz="1980" b="1" dirty="0">
                <a:latin typeface="Times New Roman" panose="02020603050405020304" pitchFamily="18" charset="0"/>
                <a:ea typeface="Calibri" panose="020F0502020204030204" pitchFamily="34" charset="0"/>
                <a:cs typeface="Times New Roman" panose="02020603050405020304" pitchFamily="18" charset="0"/>
              </a:rPr>
              <a:t> </a:t>
            </a:r>
            <a:r>
              <a:rPr lang="en-US" sz="1980" b="1" dirty="0" err="1">
                <a:latin typeface="Times New Roman" panose="02020603050405020304" pitchFamily="18" charset="0"/>
                <a:ea typeface="Calibri" panose="020F0502020204030204" pitchFamily="34" charset="0"/>
                <a:cs typeface="Times New Roman" panose="02020603050405020304" pitchFamily="18" charset="0"/>
              </a:rPr>
              <a:t>giáo</a:t>
            </a:r>
            <a:r>
              <a:rPr lang="en-US" sz="1980" b="1" dirty="0">
                <a:latin typeface="Times New Roman" panose="02020603050405020304" pitchFamily="18" charset="0"/>
                <a:ea typeface="Calibri" panose="020F0502020204030204" pitchFamily="34" charset="0"/>
                <a:cs typeface="Times New Roman" panose="02020603050405020304" pitchFamily="18" charset="0"/>
              </a:rPr>
              <a:t> </a:t>
            </a:r>
            <a:r>
              <a:rPr lang="en-US" sz="1980" b="1" dirty="0" err="1">
                <a:latin typeface="Times New Roman" panose="02020603050405020304" pitchFamily="18" charset="0"/>
                <a:ea typeface="Calibri" panose="020F0502020204030204" pitchFamily="34" charset="0"/>
                <a:cs typeface="Times New Roman" panose="02020603050405020304" pitchFamily="18" charset="0"/>
              </a:rPr>
              <a:t>viên</a:t>
            </a:r>
            <a:r>
              <a:rPr lang="en-US" sz="1980" b="1" dirty="0">
                <a:latin typeface="Times New Roman" panose="02020603050405020304" pitchFamily="18" charset="0"/>
                <a:ea typeface="Calibri" panose="020F0502020204030204" pitchFamily="34" charset="0"/>
                <a:cs typeface="Times New Roman" panose="02020603050405020304" pitchFamily="18" charset="0"/>
              </a:rPr>
              <a:t>  </a:t>
            </a:r>
            <a:endParaRPr lang="en-US" sz="198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en-US" sz="198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tổ</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các</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1980" dirty="0">
                <a:latin typeface="Times New Roman" panose="02020603050405020304" pitchFamily="18" charset="0"/>
                <a:ea typeface="Calibri" panose="020F0502020204030204" pitchFamily="34" charset="0"/>
                <a:cs typeface="Times New Roman" panose="02020603050405020304" pitchFamily="18" charset="0"/>
              </a:rPr>
              <a:t> qua </a:t>
            </a:r>
            <a:r>
              <a:rPr lang="en-US" sz="1980" dirty="0" err="1">
                <a:latin typeface="Times New Roman" panose="02020603050405020304" pitchFamily="18" charset="0"/>
                <a:ea typeface="Calibri" panose="020F0502020204030204" pitchFamily="34" charset="0"/>
                <a:cs typeface="Times New Roman" panose="02020603050405020304" pitchFamily="18" charset="0"/>
              </a:rPr>
              <a:t>chơi</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cho</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cơ</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cho</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tham</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gia</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các</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vui</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chơi</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trải</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nghiệm</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phù</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tuổi</a:t>
            </a:r>
            <a:r>
              <a:rPr lang="en-US" sz="198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30000"/>
              </a:lnSpc>
              <a:spcAft>
                <a:spcPts val="0"/>
              </a:spcAft>
            </a:pPr>
            <a:r>
              <a:rPr lang="en-US" sz="198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quan</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tâm</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quan</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sát</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và</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1980" dirty="0">
                <a:latin typeface="Times New Roman" panose="02020603050405020304" pitchFamily="18" charset="0"/>
                <a:ea typeface="Calibri" panose="020F0502020204030204" pitchFamily="34" charset="0"/>
                <a:cs typeface="Times New Roman" panose="02020603050405020304" pitchFamily="18" charset="0"/>
              </a:rPr>
              <a:t> ra </a:t>
            </a:r>
            <a:r>
              <a:rPr lang="en-US" sz="198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biểu</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bất</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vệ</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kịp</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30000"/>
              </a:lnSpc>
              <a:spcAft>
                <a:spcPts val="0"/>
              </a:spcAft>
            </a:pPr>
            <a:r>
              <a:rPr lang="en-US" sz="198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xử</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lý</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khi</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các</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1980" dirty="0">
                <a:latin typeface="Times New Roman" panose="02020603050405020304" pitchFamily="18" charset="0"/>
                <a:ea typeface="Calibri" panose="020F0502020204030204" pitchFamily="34" charset="0"/>
                <a:cs typeface="Times New Roman" panose="02020603050405020304" pitchFamily="18" charset="0"/>
              </a:rPr>
              <a:t> vi </a:t>
            </a:r>
            <a:r>
              <a:rPr lang="en-US" sz="1980" dirty="0" err="1">
                <a:latin typeface="Times New Roman" panose="02020603050405020304" pitchFamily="18" charset="0"/>
                <a:ea typeface="Calibri" panose="020F0502020204030204" pitchFamily="34" charset="0"/>
                <a:cs typeface="Times New Roman" panose="02020603050405020304" pitchFamily="18" charset="0"/>
              </a:rPr>
              <a:t>vi</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phạm</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kể</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cả</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1980" dirty="0">
                <a:latin typeface="Times New Roman" panose="02020603050405020304" pitchFamily="18" charset="0"/>
                <a:ea typeface="Calibri" panose="020F0502020204030204" pitchFamily="34" charset="0"/>
                <a:cs typeface="Times New Roman" panose="02020603050405020304" pitchFamily="18" charset="0"/>
              </a:rPr>
              <a:t> vi </a:t>
            </a:r>
            <a:r>
              <a:rPr lang="en-US" sz="1980" dirty="0" err="1">
                <a:latin typeface="Times New Roman" panose="02020603050405020304" pitchFamily="18" charset="0"/>
                <a:ea typeface="Calibri" panose="020F0502020204030204" pitchFamily="34" charset="0"/>
                <a:cs typeface="Times New Roman" panose="02020603050405020304" pitchFamily="18" charset="0"/>
              </a:rPr>
              <a:t>đó</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gây</a:t>
            </a:r>
            <a:r>
              <a:rPr lang="en-US" sz="1980" dirty="0">
                <a:latin typeface="Times New Roman" panose="02020603050405020304" pitchFamily="18" charset="0"/>
                <a:ea typeface="Calibri" panose="020F0502020204030204" pitchFamily="34" charset="0"/>
                <a:cs typeface="Times New Roman" panose="02020603050405020304" pitchFamily="18" charset="0"/>
              </a:rPr>
              <a:t> ra </a:t>
            </a:r>
            <a:r>
              <a:rPr lang="en-US" sz="1980" dirty="0" err="1">
                <a:latin typeface="Times New Roman" panose="02020603050405020304" pitchFamily="18" charset="0"/>
                <a:ea typeface="Calibri" panose="020F0502020204030204" pitchFamily="34" charset="0"/>
                <a:cs typeface="Times New Roman" panose="02020603050405020304" pitchFamily="18" charset="0"/>
              </a:rPr>
              <a:t>bởi</a:t>
            </a:r>
            <a:r>
              <a:rPr lang="en-US" sz="1980" dirty="0">
                <a:latin typeface="Times New Roman" panose="02020603050405020304" pitchFamily="18" charset="0"/>
                <a:ea typeface="Calibri" panose="020F0502020204030204" pitchFamily="34" charset="0"/>
                <a:cs typeface="Times New Roman" panose="02020603050405020304" pitchFamily="18" charset="0"/>
              </a:rPr>
              <a:t> cha </a:t>
            </a:r>
            <a:r>
              <a:rPr lang="en-US" sz="1980" dirty="0" err="1">
                <a:latin typeface="Times New Roman" panose="02020603050405020304" pitchFamily="18" charset="0"/>
                <a:ea typeface="Calibri" panose="020F0502020204030204" pitchFamily="34" charset="0"/>
                <a:cs typeface="Times New Roman" panose="02020603050405020304" pitchFamily="18" charset="0"/>
              </a:rPr>
              <a:t>mẹ</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và</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gia</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1980" dirty="0">
                <a:latin typeface="Times New Roman" panose="02020603050405020304" pitchFamily="18" charset="0"/>
                <a:ea typeface="Calibri" panose="020F0502020204030204" pitchFamily="34" charset="0"/>
                <a:cs typeface="Times New Roman" panose="02020603050405020304" pitchFamily="18" charset="0"/>
              </a:rPr>
              <a:t> </a:t>
            </a:r>
            <a:r>
              <a:rPr lang="en-US" sz="198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980" dirty="0">
                <a:latin typeface="Times New Roman" panose="02020603050405020304" pitchFamily="18" charset="0"/>
                <a:ea typeface="Calibri" panose="020F0502020204030204" pitchFamily="34"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2348109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E03B9-2F0D-4277-82A5-1595DBFDB59B}"/>
              </a:ext>
            </a:extLst>
          </p:cNvPr>
          <p:cNvSpPr>
            <a:spLocks noGrp="1"/>
          </p:cNvSpPr>
          <p:nvPr>
            <p:ph type="title"/>
          </p:nvPr>
        </p:nvSpPr>
        <p:spPr>
          <a:xfrm>
            <a:off x="1066800" y="365125"/>
            <a:ext cx="10287000" cy="473075"/>
          </a:xfrm>
        </p:spPr>
        <p:txBody>
          <a:bodyPr/>
          <a:lstStyle/>
          <a:p>
            <a:pPr algn="ctr"/>
            <a:r>
              <a:rPr lang="en-US" sz="1600" b="1" dirty="0">
                <a:solidFill>
                  <a:srgbClr val="0000FF"/>
                </a:solidFill>
                <a:latin typeface="Times New Roman" panose="02020603050405020304" pitchFamily="18" charset="0"/>
                <a:cs typeface="Times New Roman" panose="02020603050405020304" pitchFamily="18" charset="0"/>
              </a:rPr>
              <a:t>BẢO ĐẢM QUYỀN CON NG</a:t>
            </a:r>
            <a:r>
              <a:rPr lang="vi-VN" sz="1600" b="1" dirty="0">
                <a:solidFill>
                  <a:srgbClr val="0000FF"/>
                </a:solidFill>
                <a:cs typeface="Times New Roman" panose="02020603050405020304" pitchFamily="18" charset="0"/>
              </a:rPr>
              <a:t>Ư</a:t>
            </a:r>
            <a:r>
              <a:rPr lang="en-US" sz="1600" b="1" dirty="0">
                <a:solidFill>
                  <a:srgbClr val="0000FF"/>
                </a:solidFill>
                <a:latin typeface="Times New Roman" panose="02020603050405020304" pitchFamily="18" charset="0"/>
                <a:cs typeface="Times New Roman" panose="02020603050405020304" pitchFamily="18" charset="0"/>
              </a:rPr>
              <a:t>ỜI TRONG CƠ SỞ GDMN</a:t>
            </a:r>
            <a:endParaRPr lang="en-US" dirty="0">
              <a:solidFill>
                <a:srgbClr val="0000FF"/>
              </a:solidFill>
            </a:endParaRPr>
          </a:p>
        </p:txBody>
      </p:sp>
      <p:sp>
        <p:nvSpPr>
          <p:cNvPr id="3" name="Content Placeholder 2">
            <a:extLst>
              <a:ext uri="{FF2B5EF4-FFF2-40B4-BE49-F238E27FC236}">
                <a16:creationId xmlns:a16="http://schemas.microsoft.com/office/drawing/2014/main" id="{AA673FEA-D9C7-4BC9-8772-1D58ABEB9D32}"/>
              </a:ext>
            </a:extLst>
          </p:cNvPr>
          <p:cNvSpPr>
            <a:spLocks noGrp="1"/>
          </p:cNvSpPr>
          <p:nvPr>
            <p:ph idx="1"/>
          </p:nvPr>
        </p:nvSpPr>
        <p:spPr>
          <a:xfrm>
            <a:off x="457200" y="1066800"/>
            <a:ext cx="11353800" cy="5426075"/>
          </a:xfrm>
        </p:spPr>
        <p:txBody>
          <a:bodyPr>
            <a:normAutofit fontScale="70000" lnSpcReduction="20000"/>
          </a:bodyPr>
          <a:lstStyle/>
          <a:p>
            <a:pPr lvl="0">
              <a:lnSpc>
                <a:spcPct val="130000"/>
              </a:lnSpc>
            </a:pPr>
            <a:r>
              <a:rPr lang="en-US" sz="2900" b="1" dirty="0">
                <a:latin typeface="Times New Roman" panose="02020603050405020304" pitchFamily="18" charset="0"/>
                <a:ea typeface="Calibri" panose="020F0502020204030204" pitchFamily="34" charset="0"/>
                <a:cs typeface="Times New Roman" panose="02020603050405020304" pitchFamily="18" charset="0"/>
              </a:rPr>
              <a:t>2.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Biểu</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900" b="1" dirty="0">
                <a:latin typeface="Times New Roman" panose="02020603050405020304" pitchFamily="18" charset="0"/>
                <a:ea typeface="Calibri" panose="020F0502020204030204" pitchFamily="34" charset="0"/>
                <a:cs typeface="Times New Roman" panose="02020603050405020304" pitchFamily="18" charset="0"/>
              </a:rPr>
              <a:t> QCN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cơ</a:t>
            </a:r>
            <a:r>
              <a:rPr lang="en-US"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err="1">
                <a:latin typeface="Times New Roman" panose="02020603050405020304" pitchFamily="18" charset="0"/>
                <a:ea typeface="Calibri" panose="020F0502020204030204" pitchFamily="34" charset="0"/>
                <a:cs typeface="Times New Roman" panose="02020603050405020304" pitchFamily="18" charset="0"/>
              </a:rPr>
              <a:t>sở</a:t>
            </a:r>
            <a:r>
              <a:rPr lang="en-US" sz="2900" b="1" dirty="0">
                <a:latin typeface="Times New Roman" panose="02020603050405020304" pitchFamily="18" charset="0"/>
                <a:ea typeface="Calibri" panose="020F0502020204030204" pitchFamily="34" charset="0"/>
                <a:cs typeface="Times New Roman" panose="02020603050405020304" pitchFamily="18" charset="0"/>
              </a:rPr>
              <a:t> GDMN</a:t>
            </a:r>
            <a:endParaRPr lang="en-US" sz="29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en-US" b="1" dirty="0">
                <a:latin typeface="Times New Roman" panose="02020603050405020304" pitchFamily="18" charset="0"/>
                <a:ea typeface="Calibri" panose="020F0502020204030204" pitchFamily="34" charset="0"/>
                <a:cs typeface="Times New Roman" panose="02020603050405020304" pitchFamily="18" charset="0"/>
              </a:rPr>
              <a:t>2.6. </a:t>
            </a:r>
            <a:r>
              <a:rPr lang="en-US" b="1" dirty="0" err="1">
                <a:latin typeface="Times New Roman" panose="02020603050405020304" pitchFamily="18" charset="0"/>
                <a:ea typeface="Calibri" panose="020F0502020204030204" pitchFamily="34" charset="0"/>
                <a:cs typeface="Times New Roman" panose="02020603050405020304" pitchFamily="18" charset="0"/>
              </a:rPr>
              <a:t>Về</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cán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bộ</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quản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lý</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en-US" dirty="0" err="1">
                <a:latin typeface="Times New Roman" panose="02020603050405020304" pitchFamily="18" charset="0"/>
                <a:ea typeface="Calibri" panose="020F0502020204030204" pitchFamily="34" charset="0"/>
                <a:cs typeface="Times New Roman" panose="02020603050405020304" pitchFamily="18" charset="0"/>
              </a:rPr>
              <a:t>Cán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bộ</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quản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lý</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có</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thái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độ</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và</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hành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động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đối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xử</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công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bằng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tôn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trọng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với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mọi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thành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viên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trong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nhà</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xây</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dựng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kế</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hoạch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tuyên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giáo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dục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thực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hiện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và</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kiểm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việc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thực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hiện</a:t>
            </a:r>
            <a:r>
              <a:rPr lang="en-US" dirty="0">
                <a:latin typeface="Times New Roman" panose="02020603050405020304" pitchFamily="18" charset="0"/>
                <a:ea typeface="Calibri" panose="020F0502020204030204" pitchFamily="34" charset="0"/>
                <a:cs typeface="Times New Roman" panose="02020603050405020304" pitchFamily="18" charset="0"/>
              </a:rPr>
              <a:t> QCN </a:t>
            </a:r>
            <a:r>
              <a:rPr lang="en-US" dirty="0" err="1">
                <a:latin typeface="Times New Roman" panose="02020603050405020304" pitchFamily="18" charset="0"/>
                <a:ea typeface="Calibri" panose="020F0502020204030204" pitchFamily="34" charset="0"/>
                <a:cs typeface="Times New Roman" panose="02020603050405020304" pitchFamily="18" charset="0"/>
              </a:rPr>
              <a:t>trong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cơ</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sở</a:t>
            </a:r>
            <a:r>
              <a:rPr lang="en-US" dirty="0">
                <a:latin typeface="Times New Roman" panose="02020603050405020304" pitchFamily="18" charset="0"/>
                <a:ea typeface="Calibri" panose="020F0502020204030204" pitchFamily="34" charset="0"/>
                <a:cs typeface="Times New Roman" panose="02020603050405020304" pitchFamily="18" charset="0"/>
              </a:rPr>
              <a:t> GDMN </a:t>
            </a:r>
            <a:r>
              <a:rPr lang="en-US" dirty="0" err="1">
                <a:latin typeface="Times New Roman" panose="02020603050405020304" pitchFamily="18" charset="0"/>
                <a:ea typeface="Calibri" panose="020F0502020204030204" pitchFamily="34" charset="0"/>
                <a:cs typeface="Times New Roman" panose="02020603050405020304" pitchFamily="18" charset="0"/>
              </a:rPr>
              <a:t>nơi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mình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quản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lý</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có</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chiến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lược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phối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hợp</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huy</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động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nguồn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lực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cộng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đồng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vào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việc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nâng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cao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chất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dirty="0">
                <a:latin typeface="Times New Roman" panose="02020603050405020304" pitchFamily="18" charset="0"/>
                <a:ea typeface="Calibri" panose="020F0502020204030204" pitchFamily="34" charset="0"/>
                <a:cs typeface="Times New Roman" panose="02020603050405020304" pitchFamily="18" charset="0"/>
              </a:rPr>
              <a:t> ND-CS-GD </a:t>
            </a:r>
            <a:r>
              <a:rPr lang="en-US" dirty="0" err="1">
                <a:latin typeface="Times New Roman" panose="02020603050405020304" pitchFamily="18" charset="0"/>
                <a:ea typeface="Calibri" panose="020F0502020204030204" pitchFamily="34" charset="0"/>
                <a:cs typeface="Times New Roman" panose="02020603050405020304" pitchFamily="18" charset="0"/>
              </a:rPr>
              <a:t>và</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bảo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vệ</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trẻ</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em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của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nhà</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xây</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dựng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các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chính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sách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cho</a:t>
            </a:r>
            <a:r>
              <a:rPr lang="en-US" dirty="0">
                <a:latin typeface="Times New Roman" panose="02020603050405020304" pitchFamily="18" charset="0"/>
                <a:ea typeface="Calibri" panose="020F0502020204030204" pitchFamily="34" charset="0"/>
                <a:cs typeface="Times New Roman" panose="02020603050405020304" pitchFamily="18" charset="0"/>
              </a:rPr>
              <a:t> CBQL-GV-NV </a:t>
            </a:r>
            <a:r>
              <a:rPr lang="en-US" dirty="0" err="1">
                <a:latin typeface="Times New Roman" panose="02020603050405020304" pitchFamily="18" charset="0"/>
                <a:ea typeface="Calibri" panose="020F0502020204030204" pitchFamily="34" charset="0"/>
                <a:cs typeface="Times New Roman" panose="02020603050405020304" pitchFamily="18" charset="0"/>
              </a:rPr>
              <a:t>đảm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bảo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công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bằng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và</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hỗ</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trợ</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họ</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triển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khai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các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dịch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vụ</a:t>
            </a:r>
            <a:r>
              <a:rPr lang="en-US" dirty="0">
                <a:latin typeface="Times New Roman" panose="02020603050405020304" pitchFamily="18" charset="0"/>
                <a:ea typeface="Calibri" panose="020F0502020204030204" pitchFamily="34" charset="0"/>
                <a:cs typeface="Times New Roman" panose="02020603050405020304" pitchFamily="18" charset="0"/>
              </a:rPr>
              <a:t> ND-CS-GD </a:t>
            </a:r>
            <a:r>
              <a:rPr lang="en-US" dirty="0" err="1">
                <a:latin typeface="Times New Roman" panose="02020603050405020304" pitchFamily="18" charset="0"/>
                <a:ea typeface="Calibri" panose="020F0502020204030204" pitchFamily="34" charset="0"/>
                <a:cs typeface="Times New Roman" panose="02020603050405020304" pitchFamily="18" charset="0"/>
              </a:rPr>
              <a:t>trẻ</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dựa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trên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các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nguyên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tắc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thực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hiện</a:t>
            </a:r>
            <a:r>
              <a:rPr lang="en-US" dirty="0">
                <a:latin typeface="Times New Roman" panose="02020603050405020304" pitchFamily="18" charset="0"/>
                <a:ea typeface="Calibri" panose="020F0502020204030204" pitchFamily="34" charset="0"/>
                <a:cs typeface="Times New Roman" panose="02020603050405020304" pitchFamily="18" charset="0"/>
              </a:rPr>
              <a:t> QCN; </a:t>
            </a:r>
            <a:r>
              <a:rPr lang="en-US" dirty="0" err="1">
                <a:latin typeface="Times New Roman" panose="02020603050405020304" pitchFamily="18" charset="0"/>
                <a:ea typeface="Calibri" panose="020F0502020204030204" pitchFamily="34" charset="0"/>
                <a:cs typeface="Times New Roman" panose="02020603050405020304" pitchFamily="18" charset="0"/>
              </a:rPr>
              <a:t>triển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khai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các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hoạt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động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hỗ</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trợ</a:t>
            </a:r>
            <a:r>
              <a:rPr lang="en-US" dirty="0">
                <a:latin typeface="Times New Roman" panose="02020603050405020304" pitchFamily="18" charset="0"/>
                <a:ea typeface="Calibri" panose="020F0502020204030204" pitchFamily="34" charset="0"/>
                <a:cs typeface="Times New Roman" panose="02020603050405020304" pitchFamily="18" charset="0"/>
              </a:rPr>
              <a:t> cha </a:t>
            </a:r>
            <a:r>
              <a:rPr lang="en-US" dirty="0" err="1">
                <a:latin typeface="Times New Roman" panose="02020603050405020304" pitchFamily="18" charset="0"/>
                <a:ea typeface="Calibri" panose="020F0502020204030204" pitchFamily="34" charset="0"/>
                <a:cs typeface="Times New Roman" panose="02020603050405020304" pitchFamily="18" charset="0"/>
              </a:rPr>
              <a:t>mẹ</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trong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thực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hiện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và</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bảo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vệ</a:t>
            </a:r>
            <a:r>
              <a:rPr lang="en-US" dirty="0">
                <a:latin typeface="Times New Roman" panose="02020603050405020304" pitchFamily="18" charset="0"/>
                <a:ea typeface="Calibri" panose="020F0502020204030204" pitchFamily="34" charset="0"/>
                <a:cs typeface="Times New Roman" panose="02020603050405020304" pitchFamily="18" charset="0"/>
              </a:rPr>
              <a:t> QCN.</a:t>
            </a:r>
          </a:p>
          <a:p>
            <a:pPr algn="just">
              <a:lnSpc>
                <a:spcPct val="130000"/>
              </a:lnSpc>
              <a:spcAft>
                <a:spcPts val="0"/>
              </a:spcAft>
            </a:pPr>
            <a:r>
              <a:rPr lang="en-US" b="1" dirty="0">
                <a:latin typeface="Times New Roman" panose="02020603050405020304" pitchFamily="18" charset="0"/>
                <a:ea typeface="Calibri" panose="020F0502020204030204" pitchFamily="34" charset="0"/>
                <a:cs typeface="Times New Roman" panose="02020603050405020304" pitchFamily="18" charset="0"/>
              </a:rPr>
              <a:t>2.7. </a:t>
            </a:r>
            <a:r>
              <a:rPr lang="en-US" b="1" dirty="0" err="1">
                <a:latin typeface="Times New Roman" panose="02020603050405020304" pitchFamily="18" charset="0"/>
                <a:ea typeface="Calibri" panose="020F0502020204030204" pitchFamily="34" charset="0"/>
                <a:cs typeface="Times New Roman" panose="02020603050405020304" pitchFamily="18" charset="0"/>
              </a:rPr>
              <a:t>Về</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nhân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viên</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en-US" dirty="0" err="1">
                <a:latin typeface="Times New Roman" panose="02020603050405020304" pitchFamily="18" charset="0"/>
                <a:ea typeface="Calibri" panose="020F0502020204030204" pitchFamily="34" charset="0"/>
                <a:cs typeface="Times New Roman" panose="02020603050405020304" pitchFamily="18" charset="0"/>
              </a:rPr>
              <a:t>Các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nhân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viên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trong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có</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hiểu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biết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đúng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và</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đủ</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về</a:t>
            </a:r>
            <a:r>
              <a:rPr lang="en-US" dirty="0">
                <a:latin typeface="Times New Roman" panose="02020603050405020304" pitchFamily="18" charset="0"/>
                <a:ea typeface="Calibri" panose="020F0502020204030204" pitchFamily="34" charset="0"/>
                <a:cs typeface="Times New Roman" panose="02020603050405020304" pitchFamily="18" charset="0"/>
              </a:rPr>
              <a:t> QCN </a:t>
            </a:r>
            <a:r>
              <a:rPr lang="en-US" dirty="0" err="1">
                <a:latin typeface="Times New Roman" panose="02020603050405020304" pitchFamily="18" charset="0"/>
                <a:ea typeface="Calibri" panose="020F0502020204030204" pitchFamily="34" charset="0"/>
                <a:cs typeface="Times New Roman" panose="02020603050405020304" pitchFamily="18" charset="0"/>
              </a:rPr>
              <a:t>để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thực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hiện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các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hành</a:t>
            </a:r>
            <a:r>
              <a:rPr lang="en-US" dirty="0">
                <a:latin typeface="Times New Roman" panose="02020603050405020304" pitchFamily="18" charset="0"/>
                <a:ea typeface="Calibri" panose="020F0502020204030204" pitchFamily="34" charset="0"/>
                <a:cs typeface="Times New Roman" panose="02020603050405020304" pitchFamily="18" charset="0"/>
              </a:rPr>
              <a:t> vi </a:t>
            </a:r>
            <a:r>
              <a:rPr lang="en-US" dirty="0" err="1">
                <a:latin typeface="Times New Roman" panose="02020603050405020304" pitchFamily="18" charset="0"/>
                <a:ea typeface="Calibri" panose="020F0502020204030204" pitchFamily="34" charset="0"/>
                <a:cs typeface="Times New Roman" panose="02020603050405020304" pitchFamily="18" charset="0"/>
              </a:rPr>
              <a:t>tôn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trọng</a:t>
            </a:r>
            <a:r>
              <a:rPr lang="en-US" dirty="0">
                <a:latin typeface="Times New Roman" panose="02020603050405020304" pitchFamily="18" charset="0"/>
                <a:ea typeface="Calibri" panose="020F0502020204030204" pitchFamily="34" charset="0"/>
                <a:cs typeface="Times New Roman" panose="02020603050405020304" pitchFamily="18" charset="0"/>
              </a:rPr>
              <a:t> QCN </a:t>
            </a:r>
            <a:r>
              <a:rPr lang="en-US" dirty="0" err="1">
                <a:latin typeface="Times New Roman" panose="02020603050405020304" pitchFamily="18" charset="0"/>
                <a:ea typeface="Calibri" panose="020F0502020204030204" pitchFamily="34" charset="0"/>
                <a:cs typeface="Times New Roman" panose="02020603050405020304" pitchFamily="18" charset="0"/>
              </a:rPr>
              <a:t>của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tất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cả</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thành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viên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trong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nhà</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đặc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biệt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tôn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trọng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và</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bảo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vệ</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trẻ</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em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Nhân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viên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làm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đúng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trách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nhiệm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trong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công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việc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giao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nhằm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đảm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bảo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tốt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nhất</a:t>
            </a:r>
            <a:r>
              <a:rPr lang="en-US" dirty="0">
                <a:latin typeface="Times New Roman" panose="02020603050405020304" pitchFamily="18" charset="0"/>
                <a:ea typeface="Calibri" panose="020F0502020204030204" pitchFamily="34" charset="0"/>
                <a:cs typeface="Times New Roman" panose="02020603050405020304" pitchFamily="18" charset="0"/>
              </a:rPr>
              <a:t> QCN </a:t>
            </a:r>
            <a:r>
              <a:rPr lang="en-US" dirty="0" err="1">
                <a:latin typeface="Times New Roman" panose="02020603050405020304" pitchFamily="18" charset="0"/>
                <a:ea typeface="Calibri" panose="020F0502020204030204" pitchFamily="34" charset="0"/>
                <a:cs typeface="Times New Roman" panose="02020603050405020304" pitchFamily="18" charset="0"/>
              </a:rPr>
              <a:t>của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trẻ</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em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thực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thi</a:t>
            </a:r>
            <a:r>
              <a:rPr lang="en-US" dirty="0">
                <a:latin typeface="Times New Roman" panose="02020603050405020304" pitchFamily="18"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938164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080CB-A41E-4303-8C2D-706D9B739E29}"/>
              </a:ext>
            </a:extLst>
          </p:cNvPr>
          <p:cNvSpPr>
            <a:spLocks noGrp="1"/>
          </p:cNvSpPr>
          <p:nvPr>
            <p:ph type="title"/>
          </p:nvPr>
        </p:nvSpPr>
        <p:spPr>
          <a:xfrm>
            <a:off x="1143000" y="365125"/>
            <a:ext cx="10210800" cy="549275"/>
          </a:xfrm>
        </p:spPr>
        <p:txBody>
          <a:bodyPr/>
          <a:lstStyle/>
          <a:p>
            <a:pPr algn="ctr"/>
            <a:r>
              <a:rPr lang="en-US" sz="1600" b="1" dirty="0">
                <a:solidFill>
                  <a:srgbClr val="0033CC"/>
                </a:solidFill>
                <a:latin typeface="Times New Roman" panose="02020603050405020304" pitchFamily="18" charset="0"/>
                <a:cs typeface="Times New Roman" panose="02020603050405020304" pitchFamily="18" charset="0"/>
              </a:rPr>
              <a:t>BẢO ĐẢM QUYỀN CON NG</a:t>
            </a:r>
            <a:r>
              <a:rPr lang="vi-VN" sz="1600" b="1" dirty="0">
                <a:solidFill>
                  <a:srgbClr val="0033CC"/>
                </a:solidFill>
                <a:cs typeface="Times New Roman" panose="02020603050405020304" pitchFamily="18" charset="0"/>
              </a:rPr>
              <a:t>Ư</a:t>
            </a:r>
            <a:r>
              <a:rPr lang="en-US" sz="1600" b="1" dirty="0">
                <a:solidFill>
                  <a:srgbClr val="0033CC"/>
                </a:solidFill>
                <a:latin typeface="Times New Roman" panose="02020603050405020304" pitchFamily="18" charset="0"/>
                <a:cs typeface="Times New Roman" panose="02020603050405020304" pitchFamily="18" charset="0"/>
              </a:rPr>
              <a:t>ỜI TRONG CƠ SỞ GDMN</a:t>
            </a:r>
            <a:endParaRPr lang="en-US" dirty="0">
              <a:solidFill>
                <a:srgbClr val="0033CC"/>
              </a:solidFill>
            </a:endParaRPr>
          </a:p>
        </p:txBody>
      </p:sp>
      <p:sp>
        <p:nvSpPr>
          <p:cNvPr id="3" name="Content Placeholder 2">
            <a:extLst>
              <a:ext uri="{FF2B5EF4-FFF2-40B4-BE49-F238E27FC236}">
                <a16:creationId xmlns:a16="http://schemas.microsoft.com/office/drawing/2014/main" id="{015254EB-4BB5-4468-8870-DA53FB7B4011}"/>
              </a:ext>
            </a:extLst>
          </p:cNvPr>
          <p:cNvSpPr>
            <a:spLocks noGrp="1"/>
          </p:cNvSpPr>
          <p:nvPr>
            <p:ph idx="1"/>
          </p:nvPr>
        </p:nvSpPr>
        <p:spPr>
          <a:xfrm>
            <a:off x="533400" y="1066800"/>
            <a:ext cx="11277600" cy="5426075"/>
          </a:xfrm>
        </p:spPr>
        <p:txBody>
          <a:bodyPr>
            <a:normAutofit/>
          </a:bodyPr>
          <a:lstStyle/>
          <a:p>
            <a:pPr lvl="0">
              <a:lnSpc>
                <a:spcPct val="130000"/>
              </a:lnSpc>
            </a:pPr>
            <a: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2. </a:t>
            </a:r>
            <a:r>
              <a:rPr lang="en-US" sz="2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Biểu</a:t>
            </a:r>
            <a: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hoạt</a:t>
            </a:r>
            <a: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QCN </a:t>
            </a:r>
            <a:r>
              <a:rPr lang="en-US" sz="2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cơ</a:t>
            </a:r>
            <a: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sở</a:t>
            </a:r>
            <a: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GDMN</a:t>
            </a:r>
            <a:endPar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2.8.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Về</a:t>
            </a:r>
            <a:r>
              <a:rPr lang="en-US" sz="2000" b="1" dirty="0">
                <a:latin typeface="Times New Roman" panose="02020603050405020304" pitchFamily="18" charset="0"/>
                <a:ea typeface="Calibri" panose="020F0502020204030204" pitchFamily="34" charset="0"/>
                <a:cs typeface="Times New Roman" panose="02020603050405020304" pitchFamily="18" charset="0"/>
              </a:rPr>
              <a:t> cha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mẹ</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giám</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hộ</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Cha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giám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hộ</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000" dirty="0">
                <a:latin typeface="Times New Roman" panose="02020603050405020304" pitchFamily="18" charset="0"/>
                <a:ea typeface="Calibri" panose="020F0502020204030204" pitchFamily="34" charset="0"/>
                <a:cs typeface="Times New Roman" panose="02020603050405020304" pitchFamily="18" charset="0"/>
              </a:rPr>
              <a:t> QCN, QTE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rằng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bất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kì</a:t>
            </a:r>
            <a:r>
              <a:rPr lang="en-US" sz="2000" dirty="0">
                <a:latin typeface="Times New Roman" panose="02020603050405020304" pitchFamily="18" charset="0"/>
                <a:ea typeface="Calibri" panose="020F0502020204030204" pitchFamily="34" charset="0"/>
                <a:cs typeface="Times New Roman" panose="02020603050405020304" pitchFamily="18" charset="0"/>
              </a:rPr>
              <a:t> 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cũng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dirty="0">
                <a:latin typeface="Times New Roman" panose="02020603050405020304" pitchFamily="18" charset="0"/>
                <a:ea typeface="Calibri" panose="020F0502020204030204" pitchFamily="34" charset="0"/>
                <a:cs typeface="Times New Roman" panose="02020603050405020304" pitchFamily="18" charset="0"/>
              </a:rPr>
              <a:t> QCN,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dirty="0">
                <a:latin typeface="Times New Roman" panose="02020603050405020304" pitchFamily="18" charset="0"/>
                <a:ea typeface="Calibri" panose="020F0502020204030204" pitchFamily="34" charset="0"/>
                <a:cs typeface="Times New Roman" panose="02020603050405020304" pitchFamily="18" charset="0"/>
              </a:rPr>
              <a:t> con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cháu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họ</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vệ</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Chăm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sóc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2000" dirty="0">
                <a:latin typeface="Times New Roman" panose="02020603050405020304" pitchFamily="18" charset="0"/>
                <a:ea typeface="Calibri" panose="020F0502020204030204" pitchFamily="34" charset="0"/>
                <a:cs typeface="Times New Roman" panose="02020603050405020304" pitchFamily="18" charset="0"/>
              </a:rPr>
              <a:t> con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cháu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họ</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xử</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em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Ứng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xử</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tôn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mọi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xung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quanh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2000" dirty="0">
                <a:latin typeface="Times New Roman" panose="02020603050405020304" pitchFamily="18" charset="0"/>
                <a:ea typeface="Calibri" panose="020F0502020204030204" pitchFamily="34" charset="0"/>
                <a:cs typeface="Times New Roman" panose="02020603050405020304" pitchFamily="18" charset="0"/>
              </a:rPr>
              <a:t> vi,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tôn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em</a:t>
            </a:r>
            <a:r>
              <a:rPr lang="en-US" sz="2000" dirty="0">
                <a:latin typeface="Times New Roman" panose="02020603050405020304" pitchFamily="18" charset="0"/>
                <a:ea typeface="Calibri" panose="020F0502020204030204" pitchFamily="34" charset="0"/>
                <a:cs typeface="Times New Roman" panose="02020603050405020304" pitchFamily="18" charset="0"/>
              </a:rPr>
              <a:t>, CBQL-GV-NV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quyết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hài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hòa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tôn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dựa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vấn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đề</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xảy</a:t>
            </a:r>
            <a:r>
              <a:rPr lang="en-US" sz="2000" dirty="0">
                <a:latin typeface="Times New Roman" panose="02020603050405020304" pitchFamily="18" charset="0"/>
                <a:ea typeface="Calibri" panose="020F0502020204030204" pitchFamily="34" charset="0"/>
                <a:cs typeface="Times New Roman" panose="02020603050405020304" pitchFamily="18" charset="0"/>
              </a:rPr>
              <a:t> ra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latin typeface="Times New Roman" panose="02020603050405020304" pitchFamily="18" charset="0"/>
                <a:ea typeface="Calibri" panose="020F0502020204030204" pitchFamily="34" charset="0"/>
                <a:cs typeface="Times New Roman" panose="02020603050405020304" pitchFamily="18" charset="0"/>
              </a:rPr>
              <a:t> con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cháu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họ</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000" dirty="0">
                <a:latin typeface="Times New Roman" panose="02020603050405020304" pitchFamily="18" charset="0"/>
                <a:ea typeface="Calibri" panose="020F0502020204030204" pitchFamily="34" charset="0"/>
                <a:cs typeface="Times New Roman" panose="02020603050405020304" pitchFamily="18" charset="0"/>
              </a:rPr>
              <a:t> ND-CS-GD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em</a:t>
            </a:r>
            <a:r>
              <a:rPr lang="en-US" sz="2000" dirty="0">
                <a:latin typeface="Times New Roman" panose="02020603050405020304" pitchFamily="18" charset="0"/>
                <a:ea typeface="Calibri" panose="020F0502020204030204" pitchFamily="34" charset="0"/>
                <a:cs typeface="Times New Roman" panose="02020603050405020304" pitchFamily="18" charset="0"/>
              </a:rPr>
              <a:t> ở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30000"/>
              </a:lnSpc>
              <a:spcAft>
                <a:spcPts val="0"/>
              </a:spcAft>
              <a:buNone/>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056188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fdc28bec837a316388571c0fab530f823f2714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trospect">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24357</TotalTime>
  <Words>7753</Words>
  <Application>Microsoft Office PowerPoint</Application>
  <PresentationFormat>Widescreen</PresentationFormat>
  <Paragraphs>275</Paragraphs>
  <Slides>39</Slides>
  <Notes>1</Notes>
  <HiddenSlides>0</HiddenSlides>
  <MMClips>0</MMClips>
  <ScaleCrop>false</ScaleCrop>
  <HeadingPairs>
    <vt:vector size="8" baseType="variant">
      <vt:variant>
        <vt:lpstr>Fonts Used</vt:lpstr>
      </vt:variant>
      <vt:variant>
        <vt:i4>10</vt:i4>
      </vt:variant>
      <vt:variant>
        <vt:lpstr>Theme</vt:lpstr>
      </vt:variant>
      <vt:variant>
        <vt:i4>3</vt:i4>
      </vt:variant>
      <vt:variant>
        <vt:lpstr>Slide Titles</vt:lpstr>
      </vt:variant>
      <vt:variant>
        <vt:i4>39</vt:i4>
      </vt:variant>
      <vt:variant>
        <vt:lpstr>Custom Shows</vt:lpstr>
      </vt:variant>
      <vt:variant>
        <vt:i4>1</vt:i4>
      </vt:variant>
    </vt:vector>
  </HeadingPairs>
  <TitlesOfParts>
    <vt:vector size="53" baseType="lpstr">
      <vt:lpstr>굴림</vt:lpstr>
      <vt:lpstr>Aharoni</vt:lpstr>
      <vt:lpstr>Arial</vt:lpstr>
      <vt:lpstr>Calibri</vt:lpstr>
      <vt:lpstr>Calibri Light</vt:lpstr>
      <vt:lpstr>Constantia</vt:lpstr>
      <vt:lpstr>Cordia New</vt:lpstr>
      <vt:lpstr>Tahoma</vt:lpstr>
      <vt:lpstr>Times New Roman</vt:lpstr>
      <vt:lpstr>Wingdings</vt:lpstr>
      <vt:lpstr>Office Theme</vt:lpstr>
      <vt:lpstr>2_Office Theme</vt:lpstr>
      <vt:lpstr>Retrospect</vt:lpstr>
      <vt:lpstr>PowerPoint Presentation</vt:lpstr>
      <vt:lpstr>BẢO ĐẢM QUYỀN CON NGƯỜI TRONG CƠ SỞ GDMN</vt:lpstr>
      <vt:lpstr>BẢO ĐẢM QUYỀN CON NGƯỜI TRONG CƠ SỞ GDMN</vt:lpstr>
      <vt:lpstr>BẢO ĐẢM QUYỀN CON NGƯỜI TRONG CƠ SỞ GDMN</vt:lpstr>
      <vt:lpstr>BẢO ĐẢM QUYỀN CON NGƯỜI TRONG CƠ SỞ GDMN</vt:lpstr>
      <vt:lpstr>BẢO ĐẢM QUYỀN CON NGƯỜI TRONG CƠ SỞ GDMN</vt:lpstr>
      <vt:lpstr>BẢO ĐẢM QUYỀN CON NGƯỜI TRONG CƠ SỞ GDMN</vt:lpstr>
      <vt:lpstr>BẢO ĐẢM QUYỀN CON NGƯỜI TRONG CƠ SỞ GDMN</vt:lpstr>
      <vt:lpstr>BẢO ĐẢM QUYỀN CON NGƯỜI TRONG CƠ SỞ GDMN</vt:lpstr>
      <vt:lpstr>NHẬN DIỆN MỘT SỐ HÀNH VI VI PHẠM QCN, QTE TRONG CƠ SỞ GDMN</vt:lpstr>
      <vt:lpstr>PowerPoint Presentation</vt:lpstr>
      <vt:lpstr>Nhận diện hành vi vi phạm quyền trẻ em </vt:lpstr>
      <vt:lpstr>PowerPoint Presentation</vt:lpstr>
      <vt:lpstr>CÁC QUYỀN CỦA TRẺ EM</vt:lpstr>
      <vt:lpstr>BỔN PHẬN CỦA TRẺ EM</vt:lpstr>
      <vt:lpstr>HƯỚNG DẪN TÍCH HỢP NỘI DUNG GIÁO DỤC QUYỀN TRẺ EM (QTE) CHO TRẺ MG</vt:lpstr>
      <vt:lpstr>HƯỚNG DẪN TÍCH HỢP NỘI DUNG GIÁO DỤC QUYỀN TRẺ EM (QTE) CHO TRẺ MG</vt:lpstr>
      <vt:lpstr>HƯỚNG DẪN TÍCH HỢP NỘI DUNG GIÁO DỤC QUYỀN TRẺ EM (QTE) CHO TRẺ MG</vt:lpstr>
      <vt:lpstr>HƯỚNG DẪN TÍCH HỢP NỘI DUNG GIÁO DỤC QUYỀN TRẺ EM (QTE) CHO TRẺ MG</vt:lpstr>
      <vt:lpstr>HƯỚNG DẪN TÍCH HỢP NỘI DUNG GIÁO DỤC QUYỀN TRẺ EM (QTE) CHO TRẺ MG</vt:lpstr>
      <vt:lpstr>HƯỚNG DẪN TÍCH HỢP NỘI DUNG GIÁO DỤC QUYỀN TRẺ EM (QTE) CHO TRẺ MG</vt:lpstr>
      <vt:lpstr>HƯỚNG DẪN TÍCH HỢP NỘI DUNG GIÁO DỤC QUYỀN TRẺ EM (QTE) CHO TRẺ MG</vt:lpstr>
      <vt:lpstr>PowerPoint Presentation</vt:lpstr>
      <vt:lpstr>PowerPoint Presentation</vt:lpstr>
      <vt:lpstr>PowerPoint Presentation</vt:lpstr>
      <vt:lpstr>PowerPoint Presentation</vt:lpstr>
      <vt:lpstr>PowerPoint Presentation</vt:lpstr>
      <vt:lpstr>PowerPoint Presentation</vt:lpstr>
      <vt:lpstr>HƯỚNG DẪN TÍCH HỢP NỘI DUNG GIÁO DỤC QUYỀN TRẺ EM (QTE) CHO TRẺ MG</vt:lpstr>
      <vt:lpstr>TÍCH HỢP GIÁO DỤC QTE CHO TRẺ MẪU GIÁO TRONG CÁC HOẠT ĐỘNG KHÁC</vt:lpstr>
      <vt:lpstr>HƯỚNG DẪN TÍCH HỢP NỘI DUNG GIÁO DỤC QUYỀN TRẺ EM (QTE) CHO TRẺ MG</vt:lpstr>
      <vt:lpstr>HƯỚNG DẪN TÍCH HỢP NỘI DUNG GIÁO DỤC QUYỀN TRẺ EM (QTE) CHO TRẺ MG</vt:lpstr>
      <vt:lpstr>Vận dụng các câu hỏi phân tích Quyền trẻ em nêu trên vào xem xét nội dung tích hợp trong hoạt động giáo dục. Suy nghĩ và tìm kiếm câu trả lời </vt:lpstr>
      <vt:lpstr>Kết Luận  </vt:lpstr>
      <vt:lpstr>Kết Luận  </vt:lpstr>
      <vt:lpstr>HOẠT ĐỘNG THỰC HÀNH</vt:lpstr>
      <vt:lpstr>CÁC VĂN BẢN PHÁP LÝ VỀ QUYỀN TRẺ EM</vt:lpstr>
      <vt:lpstr>CÁC VĂN BẢN PHÁP LÝ VỀ QUYỀN TRẺ EM</vt:lpstr>
      <vt:lpstr>PowerPoint Presentation</vt:lpstr>
      <vt:lpstr>Custom Show 1</vt:lpstr>
    </vt:vector>
  </TitlesOfParts>
  <Company>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Nhung</dc:creator>
  <cp:lastModifiedBy>Admin</cp:lastModifiedBy>
  <cp:revision>2224</cp:revision>
  <cp:lastPrinted>2023-08-16T02:42:05Z</cp:lastPrinted>
  <dcterms:created xsi:type="dcterms:W3CDTF">2006-10-04T21:29:10Z</dcterms:created>
  <dcterms:modified xsi:type="dcterms:W3CDTF">2024-12-17T09:22:00Z</dcterms:modified>
</cp:coreProperties>
</file>