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9"/>
  </p:notesMasterIdLst>
  <p:sldIdLst>
    <p:sldId id="421" r:id="rId3"/>
    <p:sldId id="422" r:id="rId4"/>
    <p:sldId id="428" r:id="rId5"/>
    <p:sldId id="434" r:id="rId6"/>
    <p:sldId id="435" r:id="rId7"/>
    <p:sldId id="436" r:id="rId8"/>
    <p:sldId id="437" r:id="rId9"/>
    <p:sldId id="438" r:id="rId10"/>
    <p:sldId id="439" r:id="rId11"/>
    <p:sldId id="441" r:id="rId12"/>
    <p:sldId id="423" r:id="rId13"/>
    <p:sldId id="396" r:id="rId14"/>
    <p:sldId id="397" r:id="rId15"/>
    <p:sldId id="398" r:id="rId16"/>
    <p:sldId id="399" r:id="rId17"/>
    <p:sldId id="43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B6FEE-A22D-49BD-A84D-FCCC0B117E7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A876C-C52A-4573-9B48-709253731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5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thuyền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36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5 con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5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hỉ</a:t>
            </a:r>
            <a:r>
              <a:rPr lang="en-US" dirty="0"/>
              <a:t>, </a:t>
            </a:r>
            <a:r>
              <a:rPr lang="en-US" dirty="0" err="1"/>
              <a:t>cick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9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59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3425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190156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352911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987703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313347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22698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932129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597232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23587AAD-82FA-45EB-9A02-B25C1F0194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7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303F331A-F7D1-4F9E-AA7C-FAB96AC9C0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0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" Target="slide5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9.xml"/><Relationship Id="rId3" Type="http://schemas.openxmlformats.org/officeDocument/2006/relationships/image" Target="../media/image15.png"/><Relationship Id="rId7" Type="http://schemas.openxmlformats.org/officeDocument/2006/relationships/slide" Target="slide7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slide" Target="slide10.xml"/><Relationship Id="rId5" Type="http://schemas.openxmlformats.org/officeDocument/2006/relationships/slide" Target="slide6.xm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slide" Target="slide8.xml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5" Type="http://schemas.openxmlformats.org/officeDocument/2006/relationships/slide" Target="slide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5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" Target="slide5.xml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" Target="slide5.xml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grpSp>
        <p:nvGrpSpPr>
          <p:cNvPr id="28" name="组合 32">
            <a:extLst>
              <a:ext uri="{FF2B5EF4-FFF2-40B4-BE49-F238E27FC236}">
                <a16:creationId xmlns:a16="http://schemas.microsoft.com/office/drawing/2014/main" id="{AEB858F8-3FBE-E1A9-5EB3-E3E30AE6A838}"/>
              </a:ext>
            </a:extLst>
          </p:cNvPr>
          <p:cNvGrpSpPr/>
          <p:nvPr/>
        </p:nvGrpSpPr>
        <p:grpSpPr>
          <a:xfrm>
            <a:off x="4980871" y="759937"/>
            <a:ext cx="1913235" cy="646331"/>
            <a:chOff x="2651978" y="1316116"/>
            <a:chExt cx="1524110" cy="603271"/>
          </a:xfrm>
          <a:solidFill>
            <a:srgbClr val="5B1328"/>
          </a:solidFill>
        </p:grpSpPr>
        <p:sp>
          <p:nvSpPr>
            <p:cNvPr id="29" name="矩形: 圆角 33">
              <a:extLst>
                <a:ext uri="{FF2B5EF4-FFF2-40B4-BE49-F238E27FC236}">
                  <a16:creationId xmlns:a16="http://schemas.microsoft.com/office/drawing/2014/main" id="{C4723ADF-4963-1FA4-09CC-FEFA35F99FDE}"/>
                </a:ext>
              </a:extLst>
            </p:cNvPr>
            <p:cNvSpPr/>
            <p:nvPr/>
          </p:nvSpPr>
          <p:spPr>
            <a:xfrm>
              <a:off x="2651978" y="1350735"/>
              <a:ext cx="1524110" cy="562315"/>
            </a:xfrm>
            <a:prstGeom prst="roundRect">
              <a:avLst>
                <a:gd name="adj" fmla="val 50000"/>
              </a:avLst>
            </a:prstGeom>
            <a:solidFill>
              <a:srgbClr val="529A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字魂130号-快乐俏黑体" panose="00000500000000000000" pitchFamily="2" charset="-122"/>
                <a:ea typeface="字魂130号-快乐俏黑体" panose="00000500000000000000" pitchFamily="2" charset="-122"/>
                <a:cs typeface="+mn-cs"/>
                <a:sym typeface="字魂130号-快乐俏黑体" panose="00000500000000000000" pitchFamily="2" charset="-122"/>
              </a:endParaRPr>
            </a:p>
          </p:txBody>
        </p:sp>
        <p:sp>
          <p:nvSpPr>
            <p:cNvPr id="30" name="文本框 34">
              <a:extLst>
                <a:ext uri="{FF2B5EF4-FFF2-40B4-BE49-F238E27FC236}">
                  <a16:creationId xmlns:a16="http://schemas.microsoft.com/office/drawing/2014/main" id="{457FF304-3676-9C0D-DBBA-14B386478DB4}"/>
                </a:ext>
              </a:extLst>
            </p:cNvPr>
            <p:cNvSpPr txBox="1"/>
            <p:nvPr/>
          </p:nvSpPr>
          <p:spPr>
            <a:xfrm>
              <a:off x="2690068" y="1316116"/>
              <a:ext cx="1462770" cy="60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130号-快乐俏黑体" panose="00000500000000000000" pitchFamily="2" charset="-122"/>
                  <a:cs typeface="Calibri" panose="020F0502020204030204" pitchFamily="34" charset="0"/>
                  <a:sym typeface="字魂130号-快乐俏黑体" panose="00000500000000000000" pitchFamily="2" charset="-122"/>
                </a:rPr>
                <a:t>TOÁN  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130号-快乐俏黑体" panose="00000500000000000000" pitchFamily="2" charset="-122"/>
                <a:cs typeface="Calibri" panose="020F0502020204030204" pitchFamily="34" charset="0"/>
                <a:sym typeface="字魂130号-快乐俏黑体" panose="00000500000000000000" pitchFamily="2" charset="-122"/>
              </a:endParaRPr>
            </a:p>
          </p:txBody>
        </p:sp>
      </p:grpSp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DAB97DCF-F264-03AD-AF46-AC34828DEE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25" y="-110868"/>
            <a:ext cx="1517136" cy="1517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030C67-D31F-4AAE-B052-6FF54DB99E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608" y="1489033"/>
            <a:ext cx="7931583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80E695-DB3D-E7FF-7211-CA08F0540D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-6350" y="1829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8C73FC-8E71-65CD-D88C-03BBF844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782E6-9265-7D90-32C9-978443B11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461EC-3DDF-97FC-0755-B31586BFB4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51385-918B-354C-76A8-E1F5091E29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39B1E-29A1-A071-CAC7-744DD7A691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43355B-C0AC-6D1C-F9B8-A82701E0CA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/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>
            <a:extLst>
              <a:ext uri="{FF2B5EF4-FFF2-40B4-BE49-F238E27FC236}">
                <a16:creationId xmlns:a16="http://schemas.microsoft.com/office/drawing/2014/main" id="{8470AD2B-CBFE-44AB-4364-B7E9F5FBDD1A}"/>
              </a:ext>
            </a:extLst>
          </p:cNvPr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id="{E55A02B3-32E3-60F8-6945-F27177076FA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>
              <a:extLst>
                <a:ext uri="{FF2B5EF4-FFF2-40B4-BE49-F238E27FC236}">
                  <a16:creationId xmlns:a16="http://schemas.microsoft.com/office/drawing/2014/main" id="{144FF45D-1489-3BBD-B313-C9D308334F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949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525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95" y="-792906"/>
            <a:ext cx="8634365" cy="841788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783443" y="2856132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sp>
        <p:nvSpPr>
          <p:cNvPr id="32" name="PA-文本框 54">
            <a:extLst>
              <a:ext uri="{FF2B5EF4-FFF2-40B4-BE49-F238E27FC236}">
                <a16:creationId xmlns:a16="http://schemas.microsoft.com/office/drawing/2014/main" id="{FA44A356-3218-2E0D-B7C9-829F2A91AF7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88573" y="1260985"/>
            <a:ext cx="52536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rPr>
              <a:t>LUYỆN TẬP</a:t>
            </a:r>
            <a:endParaRPr kumimoji="0" lang="zh-CN" altLang="en-US" sz="11500" b="0" i="0" u="none" strike="noStrike" kern="1200" cap="none" spc="-300" normalizeH="0" baseline="0" noProof="0" dirty="0">
              <a:ln w="190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SVN-Cookies" panose="02040603050506020204" pitchFamily="18" charset="0"/>
              <a:ea typeface="字魂156号-萌趣苏打饼" panose="00000500000000000000" pitchFamily="2" charset="-122"/>
              <a:cs typeface="+mn-cs"/>
              <a:sym typeface="思源黑体 CN" panose="020B0500000000000000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D695E-C091-4327-9842-944051373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2704" y="930108"/>
            <a:ext cx="621845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6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B593A7-6A1B-7456-9EC7-63290E534AB4}"/>
              </a:ext>
            </a:extLst>
          </p:cNvPr>
          <p:cNvGrpSpPr/>
          <p:nvPr/>
        </p:nvGrpSpPr>
        <p:grpSpPr>
          <a:xfrm>
            <a:off x="999858" y="115212"/>
            <a:ext cx="9467059" cy="1464283"/>
            <a:chOff x="1209408" y="858162"/>
            <a:chExt cx="9467059" cy="146428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6E0068-60F6-BB04-FC3D-2215A68F2D9C}"/>
                </a:ext>
              </a:extLst>
            </p:cNvPr>
            <p:cNvGrpSpPr/>
            <p:nvPr/>
          </p:nvGrpSpPr>
          <p:grpSpPr>
            <a:xfrm>
              <a:off x="1209408" y="1005676"/>
              <a:ext cx="841938" cy="923330"/>
              <a:chOff x="1164145" y="741983"/>
              <a:chExt cx="841938" cy="923330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BC4C217-5CD8-64CF-AAD7-B91A71324B01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741983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1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4491AA-FE30-9787-D57F-18A9140E8076}"/>
                </a:ext>
              </a:extLst>
            </p:cNvPr>
            <p:cNvGrpSpPr/>
            <p:nvPr/>
          </p:nvGrpSpPr>
          <p:grpSpPr>
            <a:xfrm>
              <a:off x="2145107" y="858162"/>
              <a:ext cx="8531360" cy="1464283"/>
              <a:chOff x="2109175" y="631791"/>
              <a:chExt cx="8531360" cy="146428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FD6298-DB56-CC8F-C312-8A9D87F979A5}"/>
                  </a:ext>
                </a:extLst>
              </p:cNvPr>
              <p:cNvSpPr/>
              <p:nvPr/>
            </p:nvSpPr>
            <p:spPr>
              <a:xfrm>
                <a:off x="2109175" y="631791"/>
                <a:ext cx="8531360" cy="1436305"/>
              </a:xfrm>
              <a:prstGeom prst="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235890" y="711079"/>
                <a:ext cx="814217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a)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vuông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cạnh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9 cm.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b)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chữ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nhật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dài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9 cm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và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rộng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6 cm.</a:t>
                </a:r>
              </a:p>
            </p:txBody>
          </p:sp>
        </p:grpSp>
      </p:grp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EC8B767-2636-FA72-5D65-AA550A98F317}"/>
              </a:ext>
            </a:extLst>
          </p:cNvPr>
          <p:cNvSpPr/>
          <p:nvPr/>
        </p:nvSpPr>
        <p:spPr>
          <a:xfrm>
            <a:off x="2152651" y="1876424"/>
            <a:ext cx="9096374" cy="4229101"/>
          </a:xfrm>
          <a:custGeom>
            <a:avLst/>
            <a:gdLst>
              <a:gd name="connsiteX0" fmla="*/ 0 w 9096374"/>
              <a:gd name="connsiteY0" fmla="*/ 704864 h 4229101"/>
              <a:gd name="connsiteX1" fmla="*/ 704864 w 9096374"/>
              <a:gd name="connsiteY1" fmla="*/ 0 h 4229101"/>
              <a:gd name="connsiteX2" fmla="*/ 1118575 w 9096374"/>
              <a:gd name="connsiteY2" fmla="*/ 0 h 4229101"/>
              <a:gd name="connsiteX3" fmla="*/ 1516062 w 9096374"/>
              <a:gd name="connsiteY3" fmla="*/ 0 h 4229101"/>
              <a:gd name="connsiteX4" fmla="*/ 1516062 w 9096374"/>
              <a:gd name="connsiteY4" fmla="*/ 0 h 4229101"/>
              <a:gd name="connsiteX5" fmla="*/ 2016363 w 9096374"/>
              <a:gd name="connsiteY5" fmla="*/ 0 h 4229101"/>
              <a:gd name="connsiteX6" fmla="*/ 2630368 w 9096374"/>
              <a:gd name="connsiteY6" fmla="*/ 0 h 4229101"/>
              <a:gd name="connsiteX7" fmla="*/ 3221633 w 9096374"/>
              <a:gd name="connsiteY7" fmla="*/ 0 h 4229101"/>
              <a:gd name="connsiteX8" fmla="*/ 3790156 w 9096374"/>
              <a:gd name="connsiteY8" fmla="*/ 0 h 4229101"/>
              <a:gd name="connsiteX9" fmla="*/ 4411339 w 9096374"/>
              <a:gd name="connsiteY9" fmla="*/ 0 h 4229101"/>
              <a:gd name="connsiteX10" fmla="*/ 4940495 w 9096374"/>
              <a:gd name="connsiteY10" fmla="*/ 0 h 4229101"/>
              <a:gd name="connsiteX11" fmla="*/ 5561677 w 9096374"/>
              <a:gd name="connsiteY11" fmla="*/ 0 h 4229101"/>
              <a:gd name="connsiteX12" fmla="*/ 6228874 w 9096374"/>
              <a:gd name="connsiteY12" fmla="*/ 0 h 4229101"/>
              <a:gd name="connsiteX13" fmla="*/ 6804043 w 9096374"/>
              <a:gd name="connsiteY13" fmla="*/ 0 h 4229101"/>
              <a:gd name="connsiteX14" fmla="*/ 7379212 w 9096374"/>
              <a:gd name="connsiteY14" fmla="*/ 0 h 4229101"/>
              <a:gd name="connsiteX15" fmla="*/ 8391510 w 9096374"/>
              <a:gd name="connsiteY15" fmla="*/ 0 h 4229101"/>
              <a:gd name="connsiteX16" fmla="*/ 9096374 w 9096374"/>
              <a:gd name="connsiteY16" fmla="*/ 704864 h 4229101"/>
              <a:gd name="connsiteX17" fmla="*/ 9096374 w 9096374"/>
              <a:gd name="connsiteY17" fmla="*/ 1239371 h 4229101"/>
              <a:gd name="connsiteX18" fmla="*/ 9096374 w 9096374"/>
              <a:gd name="connsiteY18" fmla="*/ 1809121 h 4229101"/>
              <a:gd name="connsiteX19" fmla="*/ 9096374 w 9096374"/>
              <a:gd name="connsiteY19" fmla="*/ 2466976 h 4229101"/>
              <a:gd name="connsiteX20" fmla="*/ 9096374 w 9096374"/>
              <a:gd name="connsiteY20" fmla="*/ 2466976 h 4229101"/>
              <a:gd name="connsiteX21" fmla="*/ 9096374 w 9096374"/>
              <a:gd name="connsiteY21" fmla="*/ 3016759 h 4229101"/>
              <a:gd name="connsiteX22" fmla="*/ 9096374 w 9096374"/>
              <a:gd name="connsiteY22" fmla="*/ 3524251 h 4229101"/>
              <a:gd name="connsiteX23" fmla="*/ 9096374 w 9096374"/>
              <a:gd name="connsiteY23" fmla="*/ 3524237 h 4229101"/>
              <a:gd name="connsiteX24" fmla="*/ 8391510 w 9096374"/>
              <a:gd name="connsiteY24" fmla="*/ 4229101 h 4229101"/>
              <a:gd name="connsiteX25" fmla="*/ 7862354 w 9096374"/>
              <a:gd name="connsiteY25" fmla="*/ 4229101 h 4229101"/>
              <a:gd name="connsiteX26" fmla="*/ 7241172 w 9096374"/>
              <a:gd name="connsiteY26" fmla="*/ 4229101 h 4229101"/>
              <a:gd name="connsiteX27" fmla="*/ 6758029 w 9096374"/>
              <a:gd name="connsiteY27" fmla="*/ 4229101 h 4229101"/>
              <a:gd name="connsiteX28" fmla="*/ 6228874 w 9096374"/>
              <a:gd name="connsiteY28" fmla="*/ 4229101 h 4229101"/>
              <a:gd name="connsiteX29" fmla="*/ 5745731 w 9096374"/>
              <a:gd name="connsiteY29" fmla="*/ 4229101 h 4229101"/>
              <a:gd name="connsiteX30" fmla="*/ 5262589 w 9096374"/>
              <a:gd name="connsiteY30" fmla="*/ 4229101 h 4229101"/>
              <a:gd name="connsiteX31" fmla="*/ 4825461 w 9096374"/>
              <a:gd name="connsiteY31" fmla="*/ 4229101 h 4229101"/>
              <a:gd name="connsiteX32" fmla="*/ 3790156 w 9096374"/>
              <a:gd name="connsiteY32" fmla="*/ 4229101 h 4229101"/>
              <a:gd name="connsiteX33" fmla="*/ 3176151 w 9096374"/>
              <a:gd name="connsiteY33" fmla="*/ 4229101 h 4229101"/>
              <a:gd name="connsiteX34" fmla="*/ 2675850 w 9096374"/>
              <a:gd name="connsiteY34" fmla="*/ 4229101 h 4229101"/>
              <a:gd name="connsiteX35" fmla="*/ 2152808 w 9096374"/>
              <a:gd name="connsiteY35" fmla="*/ 4229101 h 4229101"/>
              <a:gd name="connsiteX36" fmla="*/ 1516062 w 9096374"/>
              <a:gd name="connsiteY36" fmla="*/ 4229101 h 4229101"/>
              <a:gd name="connsiteX37" fmla="*/ 1516062 w 9096374"/>
              <a:gd name="connsiteY37" fmla="*/ 4229101 h 4229101"/>
              <a:gd name="connsiteX38" fmla="*/ 1102351 w 9096374"/>
              <a:gd name="connsiteY38" fmla="*/ 4229101 h 4229101"/>
              <a:gd name="connsiteX39" fmla="*/ 704864 w 9096374"/>
              <a:gd name="connsiteY39" fmla="*/ 4229101 h 4229101"/>
              <a:gd name="connsiteX40" fmla="*/ 0 w 9096374"/>
              <a:gd name="connsiteY40" fmla="*/ 3524237 h 4229101"/>
              <a:gd name="connsiteX41" fmla="*/ 0 w 9096374"/>
              <a:gd name="connsiteY41" fmla="*/ 3524251 h 4229101"/>
              <a:gd name="connsiteX42" fmla="*/ -429721 w 9096374"/>
              <a:gd name="connsiteY42" fmla="*/ 3522773 h 4229101"/>
              <a:gd name="connsiteX43" fmla="*/ -876981 w 9096374"/>
              <a:gd name="connsiteY43" fmla="*/ 3521234 h 4229101"/>
              <a:gd name="connsiteX44" fmla="*/ -602194 w 9096374"/>
              <a:gd name="connsiteY44" fmla="*/ 3190900 h 4229101"/>
              <a:gd name="connsiteX45" fmla="*/ -301097 w 9096374"/>
              <a:gd name="connsiteY45" fmla="*/ 2828938 h 4229101"/>
              <a:gd name="connsiteX46" fmla="*/ 0 w 9096374"/>
              <a:gd name="connsiteY46" fmla="*/ 2466976 h 4229101"/>
              <a:gd name="connsiteX47" fmla="*/ 0 w 9096374"/>
              <a:gd name="connsiteY47" fmla="*/ 1879605 h 4229101"/>
              <a:gd name="connsiteX48" fmla="*/ 0 w 9096374"/>
              <a:gd name="connsiteY48" fmla="*/ 1327477 h 4229101"/>
              <a:gd name="connsiteX49" fmla="*/ 0 w 9096374"/>
              <a:gd name="connsiteY49" fmla="*/ 704864 h 422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096374" h="4229101" fill="none" extrusionOk="0">
                <a:moveTo>
                  <a:pt x="0" y="704864"/>
                </a:moveTo>
                <a:cubicBezTo>
                  <a:pt x="-15250" y="393874"/>
                  <a:pt x="357862" y="3357"/>
                  <a:pt x="704864" y="0"/>
                </a:cubicBezTo>
                <a:cubicBezTo>
                  <a:pt x="801792" y="-19102"/>
                  <a:pt x="977801" y="20296"/>
                  <a:pt x="1118575" y="0"/>
                </a:cubicBezTo>
                <a:cubicBezTo>
                  <a:pt x="1259349" y="-20296"/>
                  <a:pt x="1398678" y="41822"/>
                  <a:pt x="1516062" y="0"/>
                </a:cubicBezTo>
                <a:lnTo>
                  <a:pt x="1516062" y="0"/>
                </a:lnTo>
                <a:cubicBezTo>
                  <a:pt x="1686557" y="-15962"/>
                  <a:pt x="1864580" y="24391"/>
                  <a:pt x="2016363" y="0"/>
                </a:cubicBezTo>
                <a:cubicBezTo>
                  <a:pt x="2168146" y="-24391"/>
                  <a:pt x="2462585" y="44226"/>
                  <a:pt x="2630368" y="0"/>
                </a:cubicBezTo>
                <a:cubicBezTo>
                  <a:pt x="2798152" y="-44226"/>
                  <a:pt x="2975270" y="53270"/>
                  <a:pt x="3221633" y="0"/>
                </a:cubicBezTo>
                <a:cubicBezTo>
                  <a:pt x="3467996" y="-53270"/>
                  <a:pt x="3661505" y="33565"/>
                  <a:pt x="3790156" y="0"/>
                </a:cubicBezTo>
                <a:cubicBezTo>
                  <a:pt x="4043991" y="-63930"/>
                  <a:pt x="4238873" y="48310"/>
                  <a:pt x="4411339" y="0"/>
                </a:cubicBezTo>
                <a:cubicBezTo>
                  <a:pt x="4583805" y="-48310"/>
                  <a:pt x="4799073" y="17853"/>
                  <a:pt x="4940495" y="0"/>
                </a:cubicBezTo>
                <a:cubicBezTo>
                  <a:pt x="5081917" y="-17853"/>
                  <a:pt x="5366040" y="59480"/>
                  <a:pt x="5561677" y="0"/>
                </a:cubicBezTo>
                <a:cubicBezTo>
                  <a:pt x="5757314" y="-59480"/>
                  <a:pt x="5951330" y="5385"/>
                  <a:pt x="6228874" y="0"/>
                </a:cubicBezTo>
                <a:cubicBezTo>
                  <a:pt x="6506418" y="-5385"/>
                  <a:pt x="6591090" y="43703"/>
                  <a:pt x="6804043" y="0"/>
                </a:cubicBezTo>
                <a:cubicBezTo>
                  <a:pt x="7016996" y="-43703"/>
                  <a:pt x="7239287" y="22127"/>
                  <a:pt x="7379212" y="0"/>
                </a:cubicBezTo>
                <a:cubicBezTo>
                  <a:pt x="7519137" y="-22127"/>
                  <a:pt x="8030743" y="40983"/>
                  <a:pt x="8391510" y="0"/>
                </a:cubicBezTo>
                <a:cubicBezTo>
                  <a:pt x="8687058" y="-25322"/>
                  <a:pt x="9161270" y="366513"/>
                  <a:pt x="9096374" y="704864"/>
                </a:cubicBezTo>
                <a:cubicBezTo>
                  <a:pt x="9133298" y="850537"/>
                  <a:pt x="9094980" y="979047"/>
                  <a:pt x="9096374" y="1239371"/>
                </a:cubicBezTo>
                <a:cubicBezTo>
                  <a:pt x="9097768" y="1499695"/>
                  <a:pt x="9060291" y="1653406"/>
                  <a:pt x="9096374" y="1809121"/>
                </a:cubicBezTo>
                <a:cubicBezTo>
                  <a:pt x="9132457" y="1964836"/>
                  <a:pt x="9084618" y="2148551"/>
                  <a:pt x="9096374" y="2466976"/>
                </a:cubicBezTo>
                <a:lnTo>
                  <a:pt x="9096374" y="2466976"/>
                </a:lnTo>
                <a:cubicBezTo>
                  <a:pt x="9136603" y="2611619"/>
                  <a:pt x="9075845" y="2877353"/>
                  <a:pt x="9096374" y="3016759"/>
                </a:cubicBezTo>
                <a:cubicBezTo>
                  <a:pt x="9116903" y="3156165"/>
                  <a:pt x="9070790" y="3312426"/>
                  <a:pt x="9096374" y="3524251"/>
                </a:cubicBezTo>
                <a:cubicBezTo>
                  <a:pt x="9096373" y="3524247"/>
                  <a:pt x="9096375" y="3524240"/>
                  <a:pt x="9096374" y="3524237"/>
                </a:cubicBezTo>
                <a:cubicBezTo>
                  <a:pt x="9109006" y="3856516"/>
                  <a:pt x="8821002" y="4227313"/>
                  <a:pt x="8391510" y="4229101"/>
                </a:cubicBezTo>
                <a:cubicBezTo>
                  <a:pt x="8215873" y="4235880"/>
                  <a:pt x="8097124" y="4208410"/>
                  <a:pt x="7862354" y="4229101"/>
                </a:cubicBezTo>
                <a:cubicBezTo>
                  <a:pt x="7627584" y="4249792"/>
                  <a:pt x="7478208" y="4188285"/>
                  <a:pt x="7241172" y="4229101"/>
                </a:cubicBezTo>
                <a:cubicBezTo>
                  <a:pt x="7004136" y="4269917"/>
                  <a:pt x="6994440" y="4198158"/>
                  <a:pt x="6758029" y="4229101"/>
                </a:cubicBezTo>
                <a:cubicBezTo>
                  <a:pt x="6521618" y="4260044"/>
                  <a:pt x="6459491" y="4221427"/>
                  <a:pt x="6228874" y="4229101"/>
                </a:cubicBezTo>
                <a:cubicBezTo>
                  <a:pt x="5998257" y="4236775"/>
                  <a:pt x="5985967" y="4200322"/>
                  <a:pt x="5745731" y="4229101"/>
                </a:cubicBezTo>
                <a:cubicBezTo>
                  <a:pt x="5505495" y="4257880"/>
                  <a:pt x="5481054" y="4223437"/>
                  <a:pt x="5262589" y="4229101"/>
                </a:cubicBezTo>
                <a:cubicBezTo>
                  <a:pt x="5044124" y="4234765"/>
                  <a:pt x="4984995" y="4207377"/>
                  <a:pt x="4825461" y="4229101"/>
                </a:cubicBezTo>
                <a:cubicBezTo>
                  <a:pt x="4665927" y="4250825"/>
                  <a:pt x="4228176" y="4213344"/>
                  <a:pt x="3790156" y="4229101"/>
                </a:cubicBezTo>
                <a:cubicBezTo>
                  <a:pt x="3492030" y="4299239"/>
                  <a:pt x="3304625" y="4181928"/>
                  <a:pt x="3176151" y="4229101"/>
                </a:cubicBezTo>
                <a:cubicBezTo>
                  <a:pt x="3047678" y="4276274"/>
                  <a:pt x="2863100" y="4205492"/>
                  <a:pt x="2675850" y="4229101"/>
                </a:cubicBezTo>
                <a:cubicBezTo>
                  <a:pt x="2488600" y="4252710"/>
                  <a:pt x="2307849" y="4220899"/>
                  <a:pt x="2152808" y="4229101"/>
                </a:cubicBezTo>
                <a:cubicBezTo>
                  <a:pt x="1997767" y="4237303"/>
                  <a:pt x="1650148" y="4209170"/>
                  <a:pt x="1516062" y="4229101"/>
                </a:cubicBezTo>
                <a:lnTo>
                  <a:pt x="1516062" y="4229101"/>
                </a:lnTo>
                <a:cubicBezTo>
                  <a:pt x="1371770" y="4233598"/>
                  <a:pt x="1307294" y="4210828"/>
                  <a:pt x="1102351" y="4229101"/>
                </a:cubicBezTo>
                <a:cubicBezTo>
                  <a:pt x="897408" y="4247374"/>
                  <a:pt x="861931" y="4213739"/>
                  <a:pt x="704864" y="4229101"/>
                </a:cubicBezTo>
                <a:cubicBezTo>
                  <a:pt x="364266" y="4144029"/>
                  <a:pt x="-70271" y="3871215"/>
                  <a:pt x="0" y="3524237"/>
                </a:cubicBezTo>
                <a:cubicBezTo>
                  <a:pt x="1" y="3524244"/>
                  <a:pt x="-1" y="3524248"/>
                  <a:pt x="0" y="3524251"/>
                </a:cubicBezTo>
                <a:cubicBezTo>
                  <a:pt x="-174378" y="3556705"/>
                  <a:pt x="-301430" y="3496778"/>
                  <a:pt x="-429721" y="3522773"/>
                </a:cubicBezTo>
                <a:cubicBezTo>
                  <a:pt x="-558012" y="3548768"/>
                  <a:pt x="-716690" y="3476169"/>
                  <a:pt x="-876981" y="3521234"/>
                </a:cubicBezTo>
                <a:cubicBezTo>
                  <a:pt x="-796902" y="3370975"/>
                  <a:pt x="-649785" y="3276904"/>
                  <a:pt x="-602194" y="3190900"/>
                </a:cubicBezTo>
                <a:cubicBezTo>
                  <a:pt x="-554603" y="3104896"/>
                  <a:pt x="-401521" y="3032111"/>
                  <a:pt x="-301097" y="2828938"/>
                </a:cubicBezTo>
                <a:cubicBezTo>
                  <a:pt x="-200673" y="2625765"/>
                  <a:pt x="-66607" y="2571718"/>
                  <a:pt x="0" y="2466976"/>
                </a:cubicBezTo>
                <a:cubicBezTo>
                  <a:pt x="-68190" y="2342510"/>
                  <a:pt x="20224" y="2000491"/>
                  <a:pt x="0" y="1879605"/>
                </a:cubicBezTo>
                <a:cubicBezTo>
                  <a:pt x="-20224" y="1758719"/>
                  <a:pt x="43566" y="1468120"/>
                  <a:pt x="0" y="1327477"/>
                </a:cubicBezTo>
                <a:cubicBezTo>
                  <a:pt x="-43566" y="1186834"/>
                  <a:pt x="39787" y="864890"/>
                  <a:pt x="0" y="704864"/>
                </a:cubicBezTo>
                <a:close/>
              </a:path>
              <a:path w="9096374" h="4229101" stroke="0" extrusionOk="0">
                <a:moveTo>
                  <a:pt x="0" y="704864"/>
                </a:moveTo>
                <a:cubicBezTo>
                  <a:pt x="60828" y="277928"/>
                  <a:pt x="369803" y="-21182"/>
                  <a:pt x="704864" y="0"/>
                </a:cubicBezTo>
                <a:cubicBezTo>
                  <a:pt x="845670" y="-19315"/>
                  <a:pt x="991254" y="1612"/>
                  <a:pt x="1126687" y="0"/>
                </a:cubicBezTo>
                <a:cubicBezTo>
                  <a:pt x="1262120" y="-1612"/>
                  <a:pt x="1396655" y="12695"/>
                  <a:pt x="1516062" y="0"/>
                </a:cubicBezTo>
                <a:lnTo>
                  <a:pt x="1516062" y="0"/>
                </a:lnTo>
                <a:cubicBezTo>
                  <a:pt x="1637362" y="-3438"/>
                  <a:pt x="1839973" y="2281"/>
                  <a:pt x="2039104" y="0"/>
                </a:cubicBezTo>
                <a:cubicBezTo>
                  <a:pt x="2238235" y="-2281"/>
                  <a:pt x="2453239" y="47832"/>
                  <a:pt x="2584886" y="0"/>
                </a:cubicBezTo>
                <a:cubicBezTo>
                  <a:pt x="2716533" y="-47832"/>
                  <a:pt x="2862862" y="35794"/>
                  <a:pt x="3130669" y="0"/>
                </a:cubicBezTo>
                <a:cubicBezTo>
                  <a:pt x="3398476" y="-35794"/>
                  <a:pt x="3600166" y="38140"/>
                  <a:pt x="3790156" y="0"/>
                </a:cubicBezTo>
                <a:cubicBezTo>
                  <a:pt x="4035680" y="-73580"/>
                  <a:pt x="4260100" y="60183"/>
                  <a:pt x="4411339" y="0"/>
                </a:cubicBezTo>
                <a:cubicBezTo>
                  <a:pt x="4562578" y="-60183"/>
                  <a:pt x="4692835" y="17553"/>
                  <a:pt x="4940495" y="0"/>
                </a:cubicBezTo>
                <a:cubicBezTo>
                  <a:pt x="5188155" y="-17553"/>
                  <a:pt x="5278768" y="8786"/>
                  <a:pt x="5377623" y="0"/>
                </a:cubicBezTo>
                <a:cubicBezTo>
                  <a:pt x="5476478" y="-8786"/>
                  <a:pt x="5639685" y="1116"/>
                  <a:pt x="5860765" y="0"/>
                </a:cubicBezTo>
                <a:cubicBezTo>
                  <a:pt x="6081845" y="-1116"/>
                  <a:pt x="6294542" y="58080"/>
                  <a:pt x="6527962" y="0"/>
                </a:cubicBezTo>
                <a:cubicBezTo>
                  <a:pt x="6761382" y="-58080"/>
                  <a:pt x="6937568" y="223"/>
                  <a:pt x="7195158" y="0"/>
                </a:cubicBezTo>
                <a:cubicBezTo>
                  <a:pt x="7452748" y="-223"/>
                  <a:pt x="7565975" y="57154"/>
                  <a:pt x="7862354" y="0"/>
                </a:cubicBezTo>
                <a:cubicBezTo>
                  <a:pt x="8158733" y="-57154"/>
                  <a:pt x="8251594" y="6258"/>
                  <a:pt x="8391510" y="0"/>
                </a:cubicBezTo>
                <a:cubicBezTo>
                  <a:pt x="8868515" y="47819"/>
                  <a:pt x="9101970" y="305808"/>
                  <a:pt x="9096374" y="704864"/>
                </a:cubicBezTo>
                <a:cubicBezTo>
                  <a:pt x="9135059" y="843219"/>
                  <a:pt x="9054016" y="1026206"/>
                  <a:pt x="9096374" y="1327477"/>
                </a:cubicBezTo>
                <a:cubicBezTo>
                  <a:pt x="9138732" y="1628748"/>
                  <a:pt x="9079570" y="1658280"/>
                  <a:pt x="9096374" y="1897226"/>
                </a:cubicBezTo>
                <a:cubicBezTo>
                  <a:pt x="9113178" y="2136172"/>
                  <a:pt x="9052690" y="2346180"/>
                  <a:pt x="9096374" y="2466976"/>
                </a:cubicBezTo>
                <a:lnTo>
                  <a:pt x="9096374" y="2466976"/>
                </a:lnTo>
                <a:cubicBezTo>
                  <a:pt x="9110619" y="2649447"/>
                  <a:pt x="9047106" y="2767260"/>
                  <a:pt x="9096374" y="2963895"/>
                </a:cubicBezTo>
                <a:cubicBezTo>
                  <a:pt x="9145642" y="3160530"/>
                  <a:pt x="9067273" y="3385627"/>
                  <a:pt x="9096374" y="3524251"/>
                </a:cubicBezTo>
                <a:cubicBezTo>
                  <a:pt x="9096373" y="3524245"/>
                  <a:pt x="9096375" y="3524243"/>
                  <a:pt x="9096374" y="3524237"/>
                </a:cubicBezTo>
                <a:cubicBezTo>
                  <a:pt x="9061538" y="3825876"/>
                  <a:pt x="8758361" y="4244974"/>
                  <a:pt x="8391510" y="4229101"/>
                </a:cubicBezTo>
                <a:cubicBezTo>
                  <a:pt x="8264827" y="4273908"/>
                  <a:pt x="8042541" y="4215757"/>
                  <a:pt x="7770327" y="4229101"/>
                </a:cubicBezTo>
                <a:cubicBezTo>
                  <a:pt x="7498113" y="4242445"/>
                  <a:pt x="7399493" y="4194794"/>
                  <a:pt x="7103131" y="4229101"/>
                </a:cubicBezTo>
                <a:cubicBezTo>
                  <a:pt x="6806769" y="4263408"/>
                  <a:pt x="6647871" y="4204624"/>
                  <a:pt x="6481948" y="4229101"/>
                </a:cubicBezTo>
                <a:cubicBezTo>
                  <a:pt x="6316025" y="4253578"/>
                  <a:pt x="6120814" y="4218493"/>
                  <a:pt x="5998806" y="4229101"/>
                </a:cubicBezTo>
                <a:cubicBezTo>
                  <a:pt x="5876798" y="4239709"/>
                  <a:pt x="5573322" y="4178293"/>
                  <a:pt x="5331610" y="4229101"/>
                </a:cubicBezTo>
                <a:cubicBezTo>
                  <a:pt x="5089898" y="4279909"/>
                  <a:pt x="5016033" y="4163897"/>
                  <a:pt x="4710427" y="4229101"/>
                </a:cubicBezTo>
                <a:cubicBezTo>
                  <a:pt x="4404821" y="4294305"/>
                  <a:pt x="4184812" y="4132053"/>
                  <a:pt x="3790156" y="4229101"/>
                </a:cubicBezTo>
                <a:cubicBezTo>
                  <a:pt x="3643178" y="4238968"/>
                  <a:pt x="3432982" y="4179790"/>
                  <a:pt x="3244373" y="4229101"/>
                </a:cubicBezTo>
                <a:cubicBezTo>
                  <a:pt x="3055764" y="4278412"/>
                  <a:pt x="2807520" y="4209762"/>
                  <a:pt x="2653109" y="4229101"/>
                </a:cubicBezTo>
                <a:cubicBezTo>
                  <a:pt x="2498698" y="4248440"/>
                  <a:pt x="2276326" y="4211205"/>
                  <a:pt x="2152808" y="4229101"/>
                </a:cubicBezTo>
                <a:cubicBezTo>
                  <a:pt x="2029290" y="4246997"/>
                  <a:pt x="1802204" y="4220826"/>
                  <a:pt x="1516062" y="4229101"/>
                </a:cubicBezTo>
                <a:lnTo>
                  <a:pt x="1516062" y="4229101"/>
                </a:lnTo>
                <a:cubicBezTo>
                  <a:pt x="1377139" y="4256442"/>
                  <a:pt x="1245287" y="4222466"/>
                  <a:pt x="1110463" y="4229101"/>
                </a:cubicBezTo>
                <a:cubicBezTo>
                  <a:pt x="975639" y="4235736"/>
                  <a:pt x="836780" y="4198533"/>
                  <a:pt x="704864" y="4229101"/>
                </a:cubicBezTo>
                <a:cubicBezTo>
                  <a:pt x="410776" y="4208535"/>
                  <a:pt x="-8044" y="3892540"/>
                  <a:pt x="0" y="3524237"/>
                </a:cubicBezTo>
                <a:cubicBezTo>
                  <a:pt x="1" y="3524241"/>
                  <a:pt x="0" y="3524248"/>
                  <a:pt x="0" y="3524251"/>
                </a:cubicBezTo>
                <a:cubicBezTo>
                  <a:pt x="-156793" y="3554302"/>
                  <a:pt x="-225107" y="3479027"/>
                  <a:pt x="-412181" y="3522833"/>
                </a:cubicBezTo>
                <a:cubicBezTo>
                  <a:pt x="-599255" y="3566639"/>
                  <a:pt x="-702074" y="3485922"/>
                  <a:pt x="-876981" y="3521234"/>
                </a:cubicBezTo>
                <a:cubicBezTo>
                  <a:pt x="-805130" y="3382728"/>
                  <a:pt x="-685564" y="3296819"/>
                  <a:pt x="-593424" y="3180357"/>
                </a:cubicBezTo>
                <a:cubicBezTo>
                  <a:pt x="-501283" y="3063895"/>
                  <a:pt x="-421518" y="2999708"/>
                  <a:pt x="-292327" y="2818395"/>
                </a:cubicBezTo>
                <a:cubicBezTo>
                  <a:pt x="-163136" y="2637082"/>
                  <a:pt x="-79933" y="2597694"/>
                  <a:pt x="0" y="2466976"/>
                </a:cubicBezTo>
                <a:cubicBezTo>
                  <a:pt x="-35821" y="2177292"/>
                  <a:pt x="9456" y="2059368"/>
                  <a:pt x="0" y="1861984"/>
                </a:cubicBezTo>
                <a:cubicBezTo>
                  <a:pt x="-9456" y="1664600"/>
                  <a:pt x="8185" y="1403504"/>
                  <a:pt x="0" y="1256992"/>
                </a:cubicBezTo>
                <a:cubicBezTo>
                  <a:pt x="-8185" y="1110480"/>
                  <a:pt x="35354" y="898519"/>
                  <a:pt x="0" y="704864"/>
                </a:cubicBezTo>
                <a:close/>
              </a:path>
            </a:pathLst>
          </a:custGeom>
          <a:ln w="57150">
            <a:solidFill>
              <a:srgbClr val="FF99FF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2081909329">
                  <a:prstGeom prst="wedgeRoundRectCallout">
                    <a:avLst>
                      <a:gd name="adj1" fmla="val -59641"/>
                      <a:gd name="adj2" fmla="val 33262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9cm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9 = 81 (cm</a:t>
            </a:r>
            <a:r>
              <a:rPr lang="en-US" sz="36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6 = 54 (cm</a:t>
            </a:r>
            <a:r>
              <a:rPr lang="en-US" sz="36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a) 81 cm</a:t>
            </a:r>
            <a:r>
              <a:rPr lang="en-US" sz="36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b) 54 cm</a:t>
            </a:r>
            <a:r>
              <a:rPr lang="en-US" sz="36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675033-EB31-4720-860E-A6EF972901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799"/>
            <a:ext cx="1744138" cy="2238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8BC2814-DC77-211B-D0D5-3A010E664CB7}"/>
              </a:ext>
            </a:extLst>
          </p:cNvPr>
          <p:cNvGrpSpPr/>
          <p:nvPr/>
        </p:nvGrpSpPr>
        <p:grpSpPr>
          <a:xfrm>
            <a:off x="1152872" y="285750"/>
            <a:ext cx="10115203" cy="1457325"/>
            <a:chOff x="1229072" y="762000"/>
            <a:chExt cx="10115203" cy="14573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73273D-EE00-9228-B1B2-694449A0291B}"/>
                </a:ext>
              </a:extLst>
            </p:cNvPr>
            <p:cNvGrpSpPr/>
            <p:nvPr/>
          </p:nvGrpSpPr>
          <p:grpSpPr>
            <a:xfrm>
              <a:off x="1229072" y="966348"/>
              <a:ext cx="841938" cy="923330"/>
              <a:chOff x="1183809" y="702655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5DA7E16F-4BDF-6D89-79B8-9E0A2CF266F0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id="{E738B65F-C9FE-F243-952D-33AF558C44B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83809" y="702655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2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F31F68-0D30-65A5-EB14-398DFAE5823D}"/>
                </a:ext>
              </a:extLst>
            </p:cNvPr>
            <p:cNvSpPr txBox="1"/>
            <p:nvPr/>
          </p:nvSpPr>
          <p:spPr>
            <a:xfrm>
              <a:off x="3535037" y="1112873"/>
              <a:ext cx="569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6EB441F-3AE3-8E3E-3F8F-FDF57D8A2987}"/>
                </a:ext>
              </a:extLst>
            </p:cNvPr>
            <p:cNvGrpSpPr/>
            <p:nvPr/>
          </p:nvGrpSpPr>
          <p:grpSpPr>
            <a:xfrm>
              <a:off x="2019300" y="762000"/>
              <a:ext cx="9324975" cy="1457325"/>
              <a:chOff x="2019300" y="762000"/>
              <a:chExt cx="9324975" cy="145732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E5DC375-DBDA-31AA-4C8F-1C1D9276E925}"/>
                  </a:ext>
                </a:extLst>
              </p:cNvPr>
              <p:cNvSpPr/>
              <p:nvPr/>
            </p:nvSpPr>
            <p:spPr>
              <a:xfrm>
                <a:off x="2019300" y="762000"/>
                <a:ext cx="9324975" cy="1457325"/>
              </a:xfrm>
              <a:prstGeom prst="round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D9364C-10D4-2EFE-F747-99FC81705013}"/>
                  </a:ext>
                </a:extLst>
              </p:cNvPr>
              <p:cNvSpPr txBox="1"/>
              <p:nvPr/>
            </p:nvSpPr>
            <p:spPr>
              <a:xfrm>
                <a:off x="2226991" y="979623"/>
                <a:ext cx="891725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Một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6cm,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dài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gấp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đôi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diện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tích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DCBF2A7-5DF8-4DCB-8306-11B191C0FFBD}"/>
              </a:ext>
            </a:extLst>
          </p:cNvPr>
          <p:cNvGrpSpPr/>
          <p:nvPr/>
        </p:nvGrpSpPr>
        <p:grpSpPr>
          <a:xfrm>
            <a:off x="2919730" y="2756535"/>
            <a:ext cx="1547495" cy="462916"/>
            <a:chOff x="0" y="0"/>
            <a:chExt cx="320040" cy="129540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D98DBA4-902C-4FE3-937B-014A127D5148}"/>
                </a:ext>
              </a:extLst>
            </p:cNvPr>
            <p:cNvCxnSpPr/>
            <p:nvPr/>
          </p:nvCxnSpPr>
          <p:spPr>
            <a:xfrm>
              <a:off x="0" y="70945"/>
              <a:ext cx="32004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3948850-CB37-4AC6-B546-4E1B0D8EAB09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74DF1D2-F3AA-4013-BAEA-DB1CFED85B1C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0B87B13-7750-4878-995D-7F5A8D001EE4}"/>
              </a:ext>
            </a:extLst>
          </p:cNvPr>
          <p:cNvGrpSpPr/>
          <p:nvPr/>
        </p:nvGrpSpPr>
        <p:grpSpPr>
          <a:xfrm>
            <a:off x="2919729" y="3459479"/>
            <a:ext cx="3119121" cy="512445"/>
            <a:chOff x="0" y="0"/>
            <a:chExt cx="640080" cy="129540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D1CD656-01F4-42F8-9D36-92E286378A74}"/>
                </a:ext>
              </a:extLst>
            </p:cNvPr>
            <p:cNvCxnSpPr/>
            <p:nvPr/>
          </p:nvCxnSpPr>
          <p:spPr>
            <a:xfrm>
              <a:off x="0" y="70945"/>
              <a:ext cx="64008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4BA6AE3-6734-4514-9659-D1B35CA35577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6934F43-CF6C-427F-A285-91465334D6E9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1A05ACF-A693-4EEA-997F-5B6F2C625D22}"/>
                </a:ext>
              </a:extLst>
            </p:cNvPr>
            <p:cNvCxnSpPr/>
            <p:nvPr/>
          </p:nvCxnSpPr>
          <p:spPr>
            <a:xfrm flipV="1">
              <a:off x="633248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0">
            <a:extLst>
              <a:ext uri="{FF2B5EF4-FFF2-40B4-BE49-F238E27FC236}">
                <a16:creationId xmlns:a16="http://schemas.microsoft.com/office/drawing/2014/main" id="{23839FF6-582B-494C-92A6-63A054AC1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2688937"/>
            <a:ext cx="2152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Rectangle 10">
            <a:extLst>
              <a:ext uri="{FF2B5EF4-FFF2-40B4-BE49-F238E27FC236}">
                <a16:creationId xmlns:a16="http://schemas.microsoft.com/office/drawing/2014/main" id="{414D7292-9785-4FFF-9A79-A441291F8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3431888"/>
            <a:ext cx="2038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8563760F-CA25-41D5-9E36-268E6BA3EF31}"/>
              </a:ext>
            </a:extLst>
          </p:cNvPr>
          <p:cNvSpPr/>
          <p:nvPr/>
        </p:nvSpPr>
        <p:spPr>
          <a:xfrm rot="16200000">
            <a:off x="3495675" y="1885950"/>
            <a:ext cx="385762" cy="15382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693AA0-597D-4A9F-BCDB-31696E0E5AAC}"/>
              </a:ext>
            </a:extLst>
          </p:cNvPr>
          <p:cNvSpPr txBox="1"/>
          <p:nvPr/>
        </p:nvSpPr>
        <p:spPr>
          <a:xfrm>
            <a:off x="3133725" y="1924050"/>
            <a:ext cx="139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cm</a:t>
            </a:r>
          </a:p>
        </p:txBody>
      </p:sp>
      <p:sp>
        <p:nvSpPr>
          <p:cNvPr id="133" name="Right Brace 132">
            <a:extLst>
              <a:ext uri="{FF2B5EF4-FFF2-40B4-BE49-F238E27FC236}">
                <a16:creationId xmlns:a16="http://schemas.microsoft.com/office/drawing/2014/main" id="{3C606867-13D9-4D03-8602-209DD0725A5B}"/>
              </a:ext>
            </a:extLst>
          </p:cNvPr>
          <p:cNvSpPr/>
          <p:nvPr/>
        </p:nvSpPr>
        <p:spPr>
          <a:xfrm rot="5400000">
            <a:off x="4286250" y="2590800"/>
            <a:ext cx="404811" cy="31003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8010C83-CA3A-4935-8F30-DE951ED1745A}"/>
              </a:ext>
            </a:extLst>
          </p:cNvPr>
          <p:cNvSpPr txBox="1"/>
          <p:nvPr/>
        </p:nvSpPr>
        <p:spPr>
          <a:xfrm>
            <a:off x="3695699" y="4333875"/>
            <a:ext cx="206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..?..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D90613-5114-4AF5-989C-28D6D67E74A8}"/>
              </a:ext>
            </a:extLst>
          </p:cNvPr>
          <p:cNvSpPr txBox="1"/>
          <p:nvPr/>
        </p:nvSpPr>
        <p:spPr>
          <a:xfrm>
            <a:off x="6362700" y="2124075"/>
            <a:ext cx="4953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2 = 12 (cm)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12 = 72 (cm</a:t>
            </a:r>
            <a:r>
              <a:rPr lang="en-US" sz="32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72 cm</a:t>
            </a:r>
            <a:r>
              <a:rPr lang="en-US" sz="32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2" grpId="0"/>
      <p:bldP spid="25" grpId="0" animBg="1"/>
      <p:bldP spid="26" grpId="0"/>
      <p:bldP spid="133" grpId="0" animBg="1"/>
      <p:bldP spid="1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E3507-09F5-89BA-39DF-DBFF6E330CEB}"/>
              </a:ext>
            </a:extLst>
          </p:cNvPr>
          <p:cNvGrpSpPr/>
          <p:nvPr/>
        </p:nvGrpSpPr>
        <p:grpSpPr>
          <a:xfrm>
            <a:off x="656958" y="472276"/>
            <a:ext cx="841938" cy="923330"/>
            <a:chOff x="1164145" y="741983"/>
            <a:chExt cx="841938" cy="923330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98252A8D-19C7-3730-7171-6FB634BE485A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5" name="PA-文本框 54">
              <a:extLst>
                <a:ext uri="{FF2B5EF4-FFF2-40B4-BE49-F238E27FC236}">
                  <a16:creationId xmlns:a16="http://schemas.microsoft.com/office/drawing/2014/main" id="{4AD18D3A-4092-406F-B32E-36239D39F78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95D4D8-6310-11EF-727B-A30BC831C6ED}"/>
              </a:ext>
            </a:extLst>
          </p:cNvPr>
          <p:cNvGrpSpPr/>
          <p:nvPr/>
        </p:nvGrpSpPr>
        <p:grpSpPr>
          <a:xfrm>
            <a:off x="1428750" y="406768"/>
            <a:ext cx="10147441" cy="1430136"/>
            <a:chOff x="1159249" y="691589"/>
            <a:chExt cx="8439239" cy="143013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2987E63-24F6-6E31-3E1C-5D718ACB294F}"/>
                </a:ext>
              </a:extLst>
            </p:cNvPr>
            <p:cNvSpPr/>
            <p:nvPr/>
          </p:nvSpPr>
          <p:spPr>
            <a:xfrm>
              <a:off x="1236076" y="691589"/>
              <a:ext cx="8362412" cy="1430136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7AE4E4-3FE2-28AC-45AF-E028CABF89F6}"/>
                </a:ext>
              </a:extLst>
            </p:cNvPr>
            <p:cNvSpPr txBox="1"/>
            <p:nvPr/>
          </p:nvSpPr>
          <p:spPr>
            <a:xfrm>
              <a:off x="1159249" y="744937"/>
              <a:ext cx="84285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Việt cắt được các miếng bìa như hình dưới đây. Hai miếng bìa nào có diện tích bằng nhau?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24" name="图片 3">
            <a:extLst>
              <a:ext uri="{FF2B5EF4-FFF2-40B4-BE49-F238E27FC236}">
                <a16:creationId xmlns:a16="http://schemas.microsoft.com/office/drawing/2014/main" id="{F34837F3-5E42-7A23-9C33-D3C4471B0E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13" y="3952350"/>
            <a:ext cx="3036129" cy="3036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85773D-1B85-4361-8D91-5CA153B75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262" y="1871662"/>
            <a:ext cx="5832574" cy="2043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E892B1-AF0B-45D5-9B53-F1C78820940A}"/>
              </a:ext>
            </a:extLst>
          </p:cNvPr>
          <p:cNvSpPr txBox="1"/>
          <p:nvPr/>
        </p:nvSpPr>
        <p:spPr>
          <a:xfrm>
            <a:off x="2028825" y="4057650"/>
            <a:ext cx="82010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95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6313BA8-AA7A-4BF4-B8A7-05CF0973D9FC}"/>
              </a:ext>
            </a:extLst>
          </p:cNvPr>
          <p:cNvGrpSpPr/>
          <p:nvPr/>
        </p:nvGrpSpPr>
        <p:grpSpPr>
          <a:xfrm>
            <a:off x="532173" y="401212"/>
            <a:ext cx="841938" cy="923330"/>
            <a:chOff x="1164145" y="741983"/>
            <a:chExt cx="841938" cy="923330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E7BDD75B-4C87-CF07-47B4-4A2BF2F341E4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PA-文本框 54">
              <a:extLst>
                <a:ext uri="{FF2B5EF4-FFF2-40B4-BE49-F238E27FC236}">
                  <a16:creationId xmlns:a16="http://schemas.microsoft.com/office/drawing/2014/main" id="{47FAC6D8-8104-0D45-A344-7D0A5B939A3C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387D14-0717-0796-E9C6-5A420F08D999}"/>
              </a:ext>
            </a:extLst>
          </p:cNvPr>
          <p:cNvGrpSpPr/>
          <p:nvPr/>
        </p:nvGrpSpPr>
        <p:grpSpPr>
          <a:xfrm>
            <a:off x="1374738" y="382162"/>
            <a:ext cx="9455187" cy="1227563"/>
            <a:chOff x="2128173" y="1005676"/>
            <a:chExt cx="1356489" cy="108926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FED17E9-E228-819C-45E9-16DC13155D20}"/>
                </a:ext>
              </a:extLst>
            </p:cNvPr>
            <p:cNvSpPr/>
            <p:nvPr/>
          </p:nvSpPr>
          <p:spPr>
            <a:xfrm>
              <a:off x="2128173" y="1005676"/>
              <a:ext cx="1330037" cy="98383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205D60-678A-4375-B19C-B67472EA6ABF}"/>
                </a:ext>
              </a:extLst>
            </p:cNvPr>
            <p:cNvSpPr txBox="1"/>
            <p:nvPr/>
          </p:nvSpPr>
          <p:spPr>
            <a:xfrm>
              <a:off x="2160519" y="1017723"/>
              <a:ext cx="13241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vuông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chu vi 36 cm.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diện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AF4E290-FC7C-4BE3-B06A-0A7BD5D43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466" y="1857374"/>
            <a:ext cx="4966721" cy="3052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72D7A3-A4D2-4FC0-BF24-EDB0856BA553}"/>
              </a:ext>
            </a:extLst>
          </p:cNvPr>
          <p:cNvSpPr txBox="1"/>
          <p:nvPr/>
        </p:nvSpPr>
        <p:spPr>
          <a:xfrm>
            <a:off x="647700" y="1866900"/>
            <a:ext cx="58769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: 4 = 9 (cm)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9 = 81 (cm</a:t>
            </a:r>
            <a:r>
              <a:rPr lang="en-US" sz="32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81 cm</a:t>
            </a:r>
            <a:r>
              <a:rPr lang="en-US" sz="32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77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79229" y="77515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55422" y="308927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FBEB1A-B0A3-4249-912E-A627EB1EF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3900" y="666002"/>
            <a:ext cx="9065538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54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781050" y="749301"/>
            <a:ext cx="10420350" cy="54800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" y="0"/>
            <a:ext cx="12193057" cy="20667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25" y="3776827"/>
            <a:ext cx="12205250" cy="30811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CB5066-4DB9-442B-8A68-CEA5523F7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322" y="348713"/>
            <a:ext cx="6998815" cy="19265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A4D2B4-E804-409B-8FE9-CBF98607A888}"/>
              </a:ext>
            </a:extLst>
          </p:cNvPr>
          <p:cNvSpPr txBox="1"/>
          <p:nvPr/>
        </p:nvSpPr>
        <p:spPr>
          <a:xfrm>
            <a:off x="1351722" y="2355574"/>
            <a:ext cx="937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Củng cố kiến thức tính diện tích hình chữ nhật, hình vuông.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Giải quyết được một số tình huống thực tế liên quan đến chu vi, diện tích các hình đã học.</a:t>
            </a:r>
          </a:p>
        </p:txBody>
      </p:sp>
    </p:spTree>
    <p:extLst>
      <p:ext uri="{BB962C8B-B14F-4D97-AF65-F5344CB8AC3E}">
        <p14:creationId xmlns:p14="http://schemas.microsoft.com/office/powerpoint/2010/main" val="245985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33" y="-497804"/>
            <a:ext cx="7674534" cy="7853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70D088-5A65-4C21-9AE5-56D737696E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1136" y="464518"/>
            <a:ext cx="5974598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4187F1-D503-7AD4-285D-F3253FC0B4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12">
            <a:extLst>
              <a:ext uri="{FF2B5EF4-FFF2-40B4-BE49-F238E27FC236}">
                <a16:creationId xmlns:a16="http://schemas.microsoft.com/office/drawing/2014/main" id="{D5D16095-D829-A889-7CEB-974998E1ED0F}"/>
              </a:ext>
            </a:extLst>
          </p:cNvPr>
          <p:cNvGrpSpPr/>
          <p:nvPr/>
        </p:nvGrpSpPr>
        <p:grpSpPr>
          <a:xfrm>
            <a:off x="207540" y="1982450"/>
            <a:ext cx="11155404" cy="1446550"/>
            <a:chOff x="2081344" y="2215357"/>
            <a:chExt cx="8039152" cy="45583545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057E440A-B486-0B8F-9067-3AE2A8E95C7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45057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:a16="http://schemas.microsoft.com/office/drawing/2014/main" id="{C8211590-38B3-3EE8-C11D-D69C9C83C42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90130" y="2215357"/>
              <a:ext cx="8030366" cy="4558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B7FA5989-364C-001D-E999-D55106D4B3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2295" y="3680334"/>
            <a:ext cx="26580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C24050-FC43-7162-4722-993F96F4F2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4" r="24528" b="4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68D568-B960-C9A3-A2D7-0C3F8E851B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441880" y="321275"/>
            <a:ext cx="3462855" cy="232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DDBE3-EE90-8407-9655-A68735FE31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4114800" y="94733"/>
            <a:ext cx="2730843" cy="2776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5EB97-CB8F-A087-95F1-62D6E86927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2436430" y="3878858"/>
            <a:ext cx="3249827" cy="2318950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  <a:extLst>
              <a:ext uri="{FF2B5EF4-FFF2-40B4-BE49-F238E27FC236}">
                <a16:creationId xmlns:a16="http://schemas.microsoft.com/office/drawing/2014/main" id="{BC896769-1754-C469-EC6A-BA12B18CC6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553" y="1482809"/>
            <a:ext cx="1072989" cy="1286367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70C8335E-6C33-CF58-120E-1A039233F3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9549" y="1997044"/>
            <a:ext cx="1072989" cy="1286367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  <a:extLst>
              <a:ext uri="{FF2B5EF4-FFF2-40B4-BE49-F238E27FC236}">
                <a16:creationId xmlns:a16="http://schemas.microsoft.com/office/drawing/2014/main" id="{2459B7B2-D1A1-EE94-D8D1-EAC86016D5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9029" y="4770330"/>
            <a:ext cx="1072989" cy="1286367"/>
          </a:xfrm>
          <a:prstGeom prst="rect">
            <a:avLst/>
          </a:prstGeom>
        </p:spPr>
      </p:pic>
      <p:pic>
        <p:nvPicPr>
          <p:cNvPr id="15" name="Picture 14">
            <a:hlinkClick r:id="rId11" action="ppaction://hlinksldjump"/>
            <a:extLst>
              <a:ext uri="{FF2B5EF4-FFF2-40B4-BE49-F238E27FC236}">
                <a16:creationId xmlns:a16="http://schemas.microsoft.com/office/drawing/2014/main" id="{F14D3786-DAFD-7A60-00B2-6F6A796F27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1363" y="5736285"/>
            <a:ext cx="1859441" cy="1176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7BEC82-15AC-4DBA-9ACE-ACAFEA264F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6438900" y="3145052"/>
            <a:ext cx="3118021" cy="2084174"/>
          </a:xfrm>
          <a:prstGeom prst="rect">
            <a:avLst/>
          </a:prstGeom>
        </p:spPr>
      </p:pic>
      <p:pic>
        <p:nvPicPr>
          <p:cNvPr id="18" name="Picture 17">
            <a:hlinkClick r:id="rId13" action="ppaction://hlinksldjump"/>
            <a:extLst>
              <a:ext uri="{FF2B5EF4-FFF2-40B4-BE49-F238E27FC236}">
                <a16:creationId xmlns:a16="http://schemas.microsoft.com/office/drawing/2014/main" id="{4A9428FF-DA38-4116-A89B-7829650252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70660" y="4476258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5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7DB5AB-AD27-2504-DB31-04F81931B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1.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Muốn tính diện tích hình vuông ta làm thế nào? </a:t>
            </a:r>
            <a:endParaRPr kumimoji="0" lang="zh-CN" altLang="en-US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2F2B2A-DCE7-1F33-5791-309289792D43}"/>
              </a:ext>
            </a:extLst>
          </p:cNvPr>
          <p:cNvGrpSpPr/>
          <p:nvPr/>
        </p:nvGrpSpPr>
        <p:grpSpPr>
          <a:xfrm>
            <a:off x="2157706" y="2413911"/>
            <a:ext cx="8453144" cy="3005814"/>
            <a:chOff x="1108416" y="4554145"/>
            <a:chExt cx="5124211" cy="158037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873BB41-BA51-EB0E-A99F-DC508CF6A43A}"/>
                </a:ext>
              </a:extLst>
            </p:cNvPr>
            <p:cNvGrpSpPr/>
            <p:nvPr/>
          </p:nvGrpSpPr>
          <p:grpSpPr>
            <a:xfrm>
              <a:off x="1108416" y="4554145"/>
              <a:ext cx="5124211" cy="1371634"/>
              <a:chOff x="1153352" y="404137"/>
              <a:chExt cx="10870885" cy="4944813"/>
            </a:xfrm>
          </p:grpSpPr>
          <p:sp>
            <p:nvSpPr>
              <p:cNvPr id="21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76E917C7-0C5B-BF62-2C40-96EB2DBDC0A8}"/>
                  </a:ext>
                </a:extLst>
              </p:cNvPr>
              <p:cNvSpPr/>
              <p:nvPr/>
            </p:nvSpPr>
            <p:spPr>
              <a:xfrm>
                <a:off x="1153352" y="404137"/>
                <a:ext cx="10870885" cy="4944813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47C6F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F09D5DD-4BAD-2362-9D10-84A5C6C4407C}"/>
                  </a:ext>
                </a:extLst>
              </p:cNvPr>
              <p:cNvSpPr/>
              <p:nvPr/>
            </p:nvSpPr>
            <p:spPr>
              <a:xfrm>
                <a:off x="1153352" y="684742"/>
                <a:ext cx="10800569" cy="457905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E0A30A46-BE6B-089F-769C-9223698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284" y="4672159"/>
              <a:ext cx="4450474" cy="1462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vuông ta lấy cạnh nhân cạnh</a:t>
              </a:r>
              <a:r>
                <a:rPr kumimoji="0" lang="en-US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(</a:t>
              </a: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cùng một đơn vị đo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)</a:t>
              </a:r>
              <a:endParaRPr kumimoji="0" lang="en-US" altLang="en-US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15A3FD-52F4-35D5-3757-E32287D7A8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2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4C609F4C-11DC-2885-EA6F-536C7A9DC490}"/>
              </a:ext>
            </a:extLst>
          </p:cNvPr>
          <p:cNvGrpSpPr/>
          <p:nvPr/>
        </p:nvGrpSpPr>
        <p:grpSpPr>
          <a:xfrm>
            <a:off x="2250161" y="2650644"/>
            <a:ext cx="7798714" cy="2721455"/>
            <a:chOff x="1122603" y="2520411"/>
            <a:chExt cx="5016485" cy="145683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76F74C2-BC45-2C7C-9BA4-85CFA23EE3D6}"/>
                </a:ext>
              </a:extLst>
            </p:cNvPr>
            <p:cNvGrpSpPr/>
            <p:nvPr/>
          </p:nvGrpSpPr>
          <p:grpSpPr>
            <a:xfrm>
              <a:off x="1122603" y="2520411"/>
              <a:ext cx="5016485" cy="1402498"/>
              <a:chOff x="1183450" y="577127"/>
              <a:chExt cx="10642347" cy="5056080"/>
            </a:xfrm>
          </p:grpSpPr>
          <p:sp>
            <p:nvSpPr>
              <p:cNvPr id="4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DF237B8-5D1D-F23B-6507-AE20398A0508}"/>
                  </a:ext>
                </a:extLst>
              </p:cNvPr>
              <p:cNvSpPr/>
              <p:nvPr/>
            </p:nvSpPr>
            <p:spPr>
              <a:xfrm>
                <a:off x="1309418" y="577127"/>
                <a:ext cx="10516379" cy="505608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FF34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43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3C778A5-5107-981D-1734-542BEAF87D8A}"/>
                  </a:ext>
                </a:extLst>
              </p:cNvPr>
              <p:cNvSpPr/>
              <p:nvPr/>
            </p:nvSpPr>
            <p:spPr>
              <a:xfrm>
                <a:off x="1183450" y="630896"/>
                <a:ext cx="10448355" cy="486407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7F7D599F-6531-E282-2743-A05978DA8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199" y="2709247"/>
              <a:ext cx="4288084" cy="1268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chữ nhật ta lấy chiều dài nhân với chiều rộng (cùng một đơn vị đo)</a:t>
              </a:r>
              <a:endParaRPr kumimoji="0" lang="en-US" altLang="en-US" sz="36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3464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F006EF8-DE78-837B-500C-470A375DC3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2.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Muốn tính diện tích hình chữ nhật ta làm thế nào?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E6CBA-6554-7865-9895-96BE8999B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pic>
        <p:nvPicPr>
          <p:cNvPr id="51" name="Picture 50">
            <a:hlinkClick r:id="rId6" action="ppaction://hlinksldjump"/>
            <a:extLst>
              <a:ext uri="{FF2B5EF4-FFF2-40B4-BE49-F238E27FC236}">
                <a16:creationId xmlns:a16="http://schemas.microsoft.com/office/drawing/2014/main" id="{96793489-3C48-E530-FE45-70DEF9DA9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55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ABC6977-3535-1284-53AE-2ACD9A182371}"/>
              </a:ext>
            </a:extLst>
          </p:cNvPr>
          <p:cNvGrpSpPr/>
          <p:nvPr/>
        </p:nvGrpSpPr>
        <p:grpSpPr>
          <a:xfrm>
            <a:off x="2714625" y="2841172"/>
            <a:ext cx="6648450" cy="1245054"/>
            <a:chOff x="1181980" y="2520411"/>
            <a:chExt cx="4957108" cy="152623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5735857-B9B7-E04D-4381-084C850237A7}"/>
                </a:ext>
              </a:extLst>
            </p:cNvPr>
            <p:cNvGrpSpPr/>
            <p:nvPr/>
          </p:nvGrpSpPr>
          <p:grpSpPr>
            <a:xfrm>
              <a:off x="1181980" y="2520411"/>
              <a:ext cx="4957108" cy="1526236"/>
              <a:chOff x="1309417" y="577127"/>
              <a:chExt cx="10516380" cy="5502166"/>
            </a:xfrm>
          </p:grpSpPr>
          <p:sp>
            <p:nvSpPr>
              <p:cNvPr id="35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5C52F7-0FE1-D6BD-926A-080F49AA5CF0}"/>
                  </a:ext>
                </a:extLst>
              </p:cNvPr>
              <p:cNvSpPr/>
              <p:nvPr/>
            </p:nvSpPr>
            <p:spPr>
              <a:xfrm>
                <a:off x="1309417" y="577127"/>
                <a:ext cx="10516380" cy="550216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99C3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36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D7CFF67-412F-2A9F-FDFA-BB25938E7C5A}"/>
                  </a:ext>
                </a:extLst>
              </p:cNvPr>
              <p:cNvSpPr/>
              <p:nvPr/>
            </p:nvSpPr>
            <p:spPr>
              <a:xfrm>
                <a:off x="1370244" y="749729"/>
                <a:ext cx="10310145" cy="5208358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7EEAF94-6044-D690-0747-EFF575E8D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609" y="2676696"/>
              <a:ext cx="4353477" cy="943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16 </a:t>
              </a:r>
              <a:r>
                <a:rPr kumimoji="0" lang="pl-P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4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4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45882" y="768229"/>
            <a:ext cx="8981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3.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vuông có cạnh 4cm thì diện tích bằng bao nhiêu?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788AAB2-B89E-1A28-C24D-BC6F99F200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518005C-98A4-18A8-0614-4E14E8EB00A6}"/>
              </a:ext>
            </a:extLst>
          </p:cNvPr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D533EEF2-D9BE-2FD4-B9ED-8B4F6D704001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54" name="PA-文本框 54">
              <a:extLst>
                <a:ext uri="{FF2B5EF4-FFF2-40B4-BE49-F238E27FC236}">
                  <a16:creationId xmlns:a16="http://schemas.microsoft.com/office/drawing/2014/main" id="{354D1126-795D-C4DA-4C50-45BB20ABE15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37" name="Picture 36">
            <a:hlinkClick r:id="rId6" action="ppaction://hlinksldjump"/>
            <a:extLst>
              <a:ext uri="{FF2B5EF4-FFF2-40B4-BE49-F238E27FC236}">
                <a16:creationId xmlns:a16="http://schemas.microsoft.com/office/drawing/2014/main" id="{865CAF61-59F9-5FB1-C53E-A42FDE18B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7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4. </a:t>
            </a:r>
            <a:r>
              <a:rPr kumimoji="0" lang="vi-VN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chữ nhật có chiều dài 6cm và chiều rộng 4cm thì diện tích bằng bao nhiêu?</a:t>
            </a:r>
            <a:endParaRPr kumimoji="0" lang="zh-CN" altLang="en-US" sz="40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77966B-FD46-8401-7959-2D1B996F0EDF}"/>
              </a:ext>
            </a:extLst>
          </p:cNvPr>
          <p:cNvGrpSpPr/>
          <p:nvPr/>
        </p:nvGrpSpPr>
        <p:grpSpPr>
          <a:xfrm>
            <a:off x="2647188" y="2477011"/>
            <a:ext cx="7335012" cy="1390140"/>
            <a:chOff x="1122602" y="2520412"/>
            <a:chExt cx="5016486" cy="86397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EB99293-2358-8C62-77A3-86BB0C35F4CB}"/>
                </a:ext>
              </a:extLst>
            </p:cNvPr>
            <p:cNvGrpSpPr/>
            <p:nvPr/>
          </p:nvGrpSpPr>
          <p:grpSpPr>
            <a:xfrm>
              <a:off x="1122602" y="2520412"/>
              <a:ext cx="5016486" cy="863971"/>
              <a:chOff x="1183448" y="577129"/>
              <a:chExt cx="10642349" cy="3114661"/>
            </a:xfrm>
          </p:grpSpPr>
          <p:sp>
            <p:nvSpPr>
              <p:cNvPr id="28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8A1E6E-0E99-7545-2BA1-9B0913AD3902}"/>
                  </a:ext>
                </a:extLst>
              </p:cNvPr>
              <p:cNvSpPr/>
              <p:nvPr/>
            </p:nvSpPr>
            <p:spPr>
              <a:xfrm>
                <a:off x="1309417" y="577129"/>
                <a:ext cx="10516380" cy="3114661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32397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9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D99C2D33-B556-EC73-B33C-37AE65A971E4}"/>
                  </a:ext>
                </a:extLst>
              </p:cNvPr>
              <p:cNvSpPr/>
              <p:nvPr/>
            </p:nvSpPr>
            <p:spPr>
              <a:xfrm>
                <a:off x="1183448" y="738688"/>
                <a:ext cx="10448355" cy="2846395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953DFFDC-45F7-BE8A-DD59-A7CFDE36C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433" y="2664205"/>
              <a:ext cx="4662284" cy="573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24</a:t>
              </a:r>
              <a:r>
                <a:rPr kumimoji="0" lang="en-US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kumimoji="0" lang="pl-PL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5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5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7D38093-E4F0-E628-718A-2343271687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64FE1B0-7794-F9BC-5FE0-7D7EDE6E5079}"/>
              </a:ext>
            </a:extLst>
          </p:cNvPr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4958E5B5-86E7-6F43-1B55-49EBC85B4882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B94A9C07-8612-8B71-E1EE-D9988F65C8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8" name="Picture 47">
            <a:hlinkClick r:id="rId6" action="ppaction://hlinksldjump"/>
            <a:extLst>
              <a:ext uri="{FF2B5EF4-FFF2-40B4-BE49-F238E27FC236}">
                <a16:creationId xmlns:a16="http://schemas.microsoft.com/office/drawing/2014/main" id="{E095621F-1D77-0895-CD86-6C815C8DF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2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524</Words>
  <Application>Microsoft Office PowerPoint</Application>
  <PresentationFormat>Widescreen</PresentationFormat>
  <Paragraphs>59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字魂130号-快乐俏黑体</vt:lpstr>
      <vt:lpstr>思源黑体 CN</vt:lpstr>
      <vt:lpstr>思源黑体 CN Bold</vt:lpstr>
      <vt:lpstr>Arial</vt:lpstr>
      <vt:lpstr>Calibri</vt:lpstr>
      <vt:lpstr>SVN-Cookies</vt:lpstr>
      <vt:lpstr>Tahoma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34</cp:revision>
  <dcterms:created xsi:type="dcterms:W3CDTF">2022-11-07T09:21:50Z</dcterms:created>
  <dcterms:modified xsi:type="dcterms:W3CDTF">2023-01-12T06:48:39Z</dcterms:modified>
</cp:coreProperties>
</file>