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A135-D528-4CBE-87AD-B0D85FB9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707E7-6194-43AE-A3C5-C80E54152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CEA6-F9A1-42B6-B5EF-1873F588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C418-25BA-47F2-AABB-3D416D52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7CF35-ED06-4037-9A8A-FEFF02C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A291-D04A-4ACF-B49B-303CD53E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1A963-36F2-43EF-AFC8-036D81DB5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9BED-852B-4035-9C2D-BD451828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7B20-F73A-4B0B-BF69-88A291CB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18C5-510B-4024-9E82-E2665649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A67C6-1CE8-493B-9A70-B36F1EF82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1AA0-17FD-414C-8C12-C5EBB0D1A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A1FB-FAAA-45B6-A371-A471EC6C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C125-5EDA-414B-BCA3-C079D421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6F2FC-1FF8-4C6A-901E-F10E5FD0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B8AA-2F1F-4C83-B1D6-55315628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53AE-FC44-497D-A38B-76B7A1C2E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01AAB-4DB3-4665-9B52-0CB03FBE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3229-3B37-45C7-8FF1-C2E0F285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02605-3BD2-4B90-8481-93248007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AB6E-BF32-41D9-A027-9DC21A83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C996B-F3D6-494F-A88D-26F47E81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9D3B6-7873-4E67-82AA-060297F0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96472-9A11-4979-8949-824FDA71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A992-75EC-4FC7-BAF2-5CCF0704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1FBD-E275-4FA9-8ECC-2D2FE834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E834E-9838-4D32-A389-CDDC0744A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0113E-99CA-4684-8EA8-DFCE23643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586AF-7DF7-4C9A-AAFF-9B67CAD5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20A9E-05EF-4188-8E21-CE10D9C2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4106C-90CA-44B9-99CF-83D43C9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2BE2-BCF3-43FB-8751-E79ACF67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36003-1809-4A41-BB0A-DBA5E091B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41897-10B3-42E8-A2AD-5FABD9967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FED7A-125C-41C0-803F-6AF253BB4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06122-1849-4F65-AB9D-76053ADA0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6D70E-409A-496E-8EA8-A3AA245C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2760B-E941-4A40-94B7-3125A1A3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0ABE9-96C0-4F12-BC28-AFA0459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4B5B-09D9-4493-B1DB-1B5C8203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40577-CCC3-4D1C-8A08-2234A1C6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739B9-EAE2-4FDD-8126-26BF1771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AAA5-FAEA-48EB-96E7-5CFEF630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6EEF9-E668-44D3-8AE9-32C51A16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93D90-A095-4A65-852F-861A4098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3E695-89D0-4774-BC2C-8B880FA4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8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DF7B-C9D9-41D6-A000-DEB03A79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2A3CB-436F-4A43-B3A4-38811611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C418A-C9DF-4F0E-93CB-C6E94127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F9D36-63F0-49DF-A706-46371B21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80F65-7414-4CD4-A8A5-A5AAB540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50F67-A394-4333-9C09-54AE614E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ADB-C96C-41D5-9389-ADB7F362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533C2-4FC9-4833-B60C-1AB915B72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B6796-A6C9-4B97-B4A1-029A3345F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E81BA-F12E-4459-A015-45ED663D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8F65D-E0AC-43D7-AF36-525017E3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8C90F-62B8-4487-98FE-25471E8A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BE447-07E0-4811-B8A7-8255540D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E398A-8FE4-44E7-B380-FBD68694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A72D4-8504-4782-9897-A0C191CFC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4A8B-343A-4B99-8726-A49FFF22697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3260-7455-406C-A5AB-480D57F09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87CF-4F0D-49A4-BCFA-E8427C4FC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A85D-26CC-45B4-BAFA-2591DFD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C1644-A8B3-4E84-A4A4-12AE5344A4BE}"/>
              </a:ext>
            </a:extLst>
          </p:cNvPr>
          <p:cNvSpPr txBox="1"/>
          <p:nvPr/>
        </p:nvSpPr>
        <p:spPr>
          <a:xfrm>
            <a:off x="2957513" y="1100138"/>
            <a:ext cx="8443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r>
              <a:rPr 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PHÉP CỘNG TRONG PHẠM VI 10 </a:t>
            </a:r>
          </a:p>
          <a:p>
            <a:pPr algn="ctr"/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6" name="Picture 5" descr="A stack of books&#10;&#10;Description automatically generated with low confidence">
            <a:extLst>
              <a:ext uri="{FF2B5EF4-FFF2-40B4-BE49-F238E27FC236}">
                <a16:creationId xmlns:a16="http://schemas.microsoft.com/office/drawing/2014/main" id="{5BDBDE5B-6280-45FD-A3BC-0219213ED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738437"/>
            <a:ext cx="2590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6B2C3-FC53-4403-8238-1F81320C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76" y="280567"/>
            <a:ext cx="1244178" cy="523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458CF-D5E0-4C35-A75A-E1E068D8A087}"/>
              </a:ext>
            </a:extLst>
          </p:cNvPr>
          <p:cNvSpPr txBox="1"/>
          <p:nvPr/>
        </p:nvSpPr>
        <p:spPr>
          <a:xfrm>
            <a:off x="3849329" y="280567"/>
            <a:ext cx="575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B510C-FFDF-41CD-9691-4C15D3C0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61" y="720224"/>
            <a:ext cx="9601200" cy="58572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6CA5B30-8B6A-4004-A365-8037C3D1F7D2}"/>
              </a:ext>
            </a:extLst>
          </p:cNvPr>
          <p:cNvSpPr/>
          <p:nvPr/>
        </p:nvSpPr>
        <p:spPr>
          <a:xfrm>
            <a:off x="3141406" y="5501148"/>
            <a:ext cx="412955" cy="3392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E6C52-E355-4FA0-B2EF-2B3F9C0EACE2}"/>
              </a:ext>
            </a:extLst>
          </p:cNvPr>
          <p:cNvSpPr/>
          <p:nvPr/>
        </p:nvSpPr>
        <p:spPr>
          <a:xfrm>
            <a:off x="3554361" y="5537864"/>
            <a:ext cx="412955" cy="3392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AB3A65-8038-4278-A20E-FB975C0D0717}"/>
              </a:ext>
            </a:extLst>
          </p:cNvPr>
          <p:cNvSpPr/>
          <p:nvPr/>
        </p:nvSpPr>
        <p:spPr>
          <a:xfrm>
            <a:off x="3964089" y="5537863"/>
            <a:ext cx="412955" cy="3392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833BC8-A2BF-484C-87EF-10C9A441DBBE}"/>
              </a:ext>
            </a:extLst>
          </p:cNvPr>
          <p:cNvSpPr/>
          <p:nvPr/>
        </p:nvSpPr>
        <p:spPr>
          <a:xfrm>
            <a:off x="4377044" y="5537863"/>
            <a:ext cx="412955" cy="3392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F3D5F-C799-4095-90E9-362F787BB9C3}"/>
              </a:ext>
            </a:extLst>
          </p:cNvPr>
          <p:cNvSpPr/>
          <p:nvPr/>
        </p:nvSpPr>
        <p:spPr>
          <a:xfrm>
            <a:off x="4681863" y="5497921"/>
            <a:ext cx="412955" cy="3392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3D4DCC-B3B2-4015-8885-5962492B893C}"/>
              </a:ext>
            </a:extLst>
          </p:cNvPr>
          <p:cNvSpPr/>
          <p:nvPr/>
        </p:nvSpPr>
        <p:spPr>
          <a:xfrm>
            <a:off x="5400675" y="5314950"/>
            <a:ext cx="3260026" cy="700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7B410-BEEE-41E3-8F00-59E9E016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85" y="432077"/>
            <a:ext cx="1245012" cy="61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632F4-77EC-41EB-8AB2-1A8D710A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0" y="1268112"/>
            <a:ext cx="9604727" cy="46607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C69758-3785-4366-9CD4-136F3A85C437}"/>
              </a:ext>
            </a:extLst>
          </p:cNvPr>
          <p:cNvSpPr/>
          <p:nvPr/>
        </p:nvSpPr>
        <p:spPr>
          <a:xfrm>
            <a:off x="3819832" y="5110315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81A01D-2D82-4E2E-93FD-BB7A295B5EE4}"/>
              </a:ext>
            </a:extLst>
          </p:cNvPr>
          <p:cNvSpPr/>
          <p:nvPr/>
        </p:nvSpPr>
        <p:spPr>
          <a:xfrm>
            <a:off x="8329920" y="5110315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3287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D47838-8DA8-40E4-9A17-3DCA3458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03" y="290892"/>
            <a:ext cx="856490" cy="417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44A79-E202-4DEF-90FF-7EA06060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54" y="290892"/>
            <a:ext cx="9813421" cy="585396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495475-A561-4B3B-99A4-0429BD49B845}"/>
              </a:ext>
            </a:extLst>
          </p:cNvPr>
          <p:cNvSpPr/>
          <p:nvPr/>
        </p:nvSpPr>
        <p:spPr>
          <a:xfrm>
            <a:off x="7272338" y="4817689"/>
            <a:ext cx="795957" cy="785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3451D6-EF96-4BB0-823B-837316608EB7}"/>
              </a:ext>
            </a:extLst>
          </p:cNvPr>
          <p:cNvSpPr/>
          <p:nvPr/>
        </p:nvSpPr>
        <p:spPr>
          <a:xfrm>
            <a:off x="8644860" y="4817689"/>
            <a:ext cx="795957" cy="785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382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03E20-FA96-4135-AD14-D6977BD7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1"/>
            <a:ext cx="10905066" cy="403487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1D5988-A055-4E0A-942D-52405BF66D34}"/>
              </a:ext>
            </a:extLst>
          </p:cNvPr>
          <p:cNvSpPr/>
          <p:nvPr/>
        </p:nvSpPr>
        <p:spPr>
          <a:xfrm>
            <a:off x="6235281" y="4576061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A25E3D-0193-461C-9C5A-6F517687C08E}"/>
              </a:ext>
            </a:extLst>
          </p:cNvPr>
          <p:cNvSpPr/>
          <p:nvPr/>
        </p:nvSpPr>
        <p:spPr>
          <a:xfrm>
            <a:off x="7421595" y="4576061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63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2014E-E26B-4E9F-9205-498CD26E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43" y="256028"/>
            <a:ext cx="9457570" cy="6137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9C4CDF-9BA9-4125-8EEE-CB4C894E6480}"/>
              </a:ext>
            </a:extLst>
          </p:cNvPr>
          <p:cNvSpPr/>
          <p:nvPr/>
        </p:nvSpPr>
        <p:spPr>
          <a:xfrm>
            <a:off x="5411192" y="1200683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CF31D4-D8CC-41B8-9CFF-3D1524B02418}"/>
              </a:ext>
            </a:extLst>
          </p:cNvPr>
          <p:cNvSpPr/>
          <p:nvPr/>
        </p:nvSpPr>
        <p:spPr>
          <a:xfrm>
            <a:off x="7775584" y="1200683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D08C04-0D05-4BD4-99EE-563FBE878FFB}"/>
              </a:ext>
            </a:extLst>
          </p:cNvPr>
          <p:cNvSpPr/>
          <p:nvPr/>
        </p:nvSpPr>
        <p:spPr>
          <a:xfrm>
            <a:off x="9920594" y="1843976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F5F196-7A34-4855-9839-18CF965FD630}"/>
              </a:ext>
            </a:extLst>
          </p:cNvPr>
          <p:cNvSpPr/>
          <p:nvPr/>
        </p:nvSpPr>
        <p:spPr>
          <a:xfrm>
            <a:off x="2133907" y="3629558"/>
            <a:ext cx="784892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8C13B-3E67-4C5A-9326-B51193DC4B53}"/>
              </a:ext>
            </a:extLst>
          </p:cNvPr>
          <p:cNvSpPr/>
          <p:nvPr/>
        </p:nvSpPr>
        <p:spPr>
          <a:xfrm>
            <a:off x="4821256" y="3327216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599C9B-6D34-4078-9047-802CDFD7EF24}"/>
              </a:ext>
            </a:extLst>
          </p:cNvPr>
          <p:cNvSpPr/>
          <p:nvPr/>
        </p:nvSpPr>
        <p:spPr>
          <a:xfrm>
            <a:off x="7313650" y="3324734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3EA0E4-4576-4F5E-86C0-2BFCFB299523}"/>
              </a:ext>
            </a:extLst>
          </p:cNvPr>
          <p:cNvSpPr/>
          <p:nvPr/>
        </p:nvSpPr>
        <p:spPr>
          <a:xfrm>
            <a:off x="9511076" y="3324734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D6AE35-EF27-4B16-BAEC-01474B7F1BBE}"/>
              </a:ext>
            </a:extLst>
          </p:cNvPr>
          <p:cNvSpPr/>
          <p:nvPr/>
        </p:nvSpPr>
        <p:spPr>
          <a:xfrm>
            <a:off x="4567349" y="5453749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33F69C-618E-45FA-8CDC-3A5BECB09F9F}"/>
              </a:ext>
            </a:extLst>
          </p:cNvPr>
          <p:cNvSpPr/>
          <p:nvPr/>
        </p:nvSpPr>
        <p:spPr>
          <a:xfrm>
            <a:off x="6620182" y="5448785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DC7DB2-AC13-4099-8074-995DC2731D09}"/>
              </a:ext>
            </a:extLst>
          </p:cNvPr>
          <p:cNvSpPr/>
          <p:nvPr/>
        </p:nvSpPr>
        <p:spPr>
          <a:xfrm>
            <a:off x="8715877" y="5448785"/>
            <a:ext cx="589936" cy="604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560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Trượng Thị Thu Nương</dc:creator>
  <cp:lastModifiedBy>Trượng Thị Thu Nương</cp:lastModifiedBy>
  <cp:revision>3</cp:revision>
  <dcterms:created xsi:type="dcterms:W3CDTF">2021-11-29T07:29:16Z</dcterms:created>
  <dcterms:modified xsi:type="dcterms:W3CDTF">2021-11-29T08:03:00Z</dcterms:modified>
</cp:coreProperties>
</file>