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9"/>
  </p:notesMasterIdLst>
  <p:sldIdLst>
    <p:sldId id="257" r:id="rId3"/>
    <p:sldId id="286" r:id="rId4"/>
    <p:sldId id="287" r:id="rId5"/>
    <p:sldId id="288" r:id="rId6"/>
    <p:sldId id="289" r:id="rId7"/>
    <p:sldId id="29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02D3A-3446-40D2-ADE2-1A283897D602}" type="datetimeFigureOut">
              <a:rPr lang="en-US" smtClean="0"/>
              <a:t>15/1/2025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FB9B9-184B-4B99-9F70-E1426B68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8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>
            <a:extLst>
              <a:ext uri="{FF2B5EF4-FFF2-40B4-BE49-F238E27FC236}">
                <a16:creationId xmlns:a16="http://schemas.microsoft.com/office/drawing/2014/main" id="{79BE1DAC-4392-7046-A8E0-8482BBA218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>
            <a:extLst>
              <a:ext uri="{FF2B5EF4-FFF2-40B4-BE49-F238E27FC236}">
                <a16:creationId xmlns:a16="http://schemas.microsoft.com/office/drawing/2014/main" id="{4CA5C344-FEB4-4AD1-DC26-954786783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8004" name="Slide Number Placeholder 3">
            <a:extLst>
              <a:ext uri="{FF2B5EF4-FFF2-40B4-BE49-F238E27FC236}">
                <a16:creationId xmlns:a16="http://schemas.microsoft.com/office/drawing/2014/main" id="{61095A3E-D20E-F746-3677-EAFEE2485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6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B435A-F5A5-4532-9592-23CAF0E661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921D5C7-E86B-440B-A1DB-F13EFFECBF5C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9AABB-93E2-4274-B0CD-2E825B8483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06997-E801-40B3-B5B4-22F0B3180FA4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F3114-885A-427B-BBA7-2D1C7AFE691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92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812AF-2FAC-4188-9FA7-8B60C7ABBF5C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7ED61-5BAB-459F-BA25-32A62363BB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52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  <p:sp>
        <p:nvSpPr>
          <p:cNvPr id="98" name="Rectangle 97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84940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807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235" name="Rectangle 23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TextBox 23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593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sp>
        <p:nvSpPr>
          <p:cNvPr id="139" name="Rectangle 138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271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sp>
        <p:nvSpPr>
          <p:cNvPr id="225" name="Rectangle 22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TextBox 226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66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Rectangle 26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963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4484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8689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9B3E7E-41BE-49A5-ACD5-0BCCFC6547ED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40B69-9516-485E-8760-2C13B0EC56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344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29557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74933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9" name="Rectangle 298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extBox 299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0304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235" name="Rectangle 23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extBox 236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989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sp>
        <p:nvSpPr>
          <p:cNvPr id="139" name="Rectangle 138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7991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5" name="Rectangle 22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1911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Rectangle 223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85132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  <p:sp>
        <p:nvSpPr>
          <p:cNvPr id="98" name="Rectangle 97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53153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97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228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9575D-C64A-45D2-B810-38DC965AA2F3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883EF-69E0-4542-B8A7-B18677E5EA1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264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92768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42073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3078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235" name="Rectangle 23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TextBox 23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663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sp>
        <p:nvSpPr>
          <p:cNvPr id="139" name="Rectangle 138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7230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sp>
        <p:nvSpPr>
          <p:cNvPr id="225" name="Rectangle 22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TextBox 226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5166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Rectangle 26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632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3226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  <p:sp>
        <p:nvSpPr>
          <p:cNvPr id="98" name="Rectangle 97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51568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5128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BA99E-97E6-4DD3-A82F-BAF25F9767F6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61393-D08A-4422-81A6-D925DE794C2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948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98088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78638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9" name="Rectangle 298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extBox 299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401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235" name="Rectangle 23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extBox 236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486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sp>
        <p:nvSpPr>
          <p:cNvPr id="139" name="Rectangle 138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5858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5" name="Rectangle 22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281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Rectangle 223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265043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  <p:sp>
        <p:nvSpPr>
          <p:cNvPr id="98" name="Rectangle 97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859146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97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7966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15629-8D91-4CCD-9C36-128A066102AD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0C977-87D8-413A-BB4D-CC4C8D484A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3015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23904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37608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630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Chủ đề Powerpoint mầm non mẫu - nền powerpoint mầm non - 1-mcafee.c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0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4C6A5-6D3F-4BD0-8540-F05B8FF5CD63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E8155-3EB9-4641-8803-2916E06631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43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DFC3B-3207-4B8E-A247-9B2FDCF7CEE7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F4906-F167-458F-B5FE-FD15BE6388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47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F6F39-BF4F-4FF7-A94D-8BABFDFA0D52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14E2C-2A09-4EFC-9CC3-625A90E8217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83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67772-56A7-4047-9EBA-591077A0A965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95C95-674C-4E55-8DFC-22FDEB3CED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39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40D894E-EA70-4717-8650-40922D8AB750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6B8C143-F3DC-434F-ABFC-48F299F438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61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72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16D3A-D168-EAF3-741A-960E984C60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62150" name="TextBox 1">
            <a:extLst>
              <a:ext uri="{FF2B5EF4-FFF2-40B4-BE49-F238E27FC236}">
                <a16:creationId xmlns:a16="http://schemas.microsoft.com/office/drawing/2014/main" id="{9DA20EDD-F7BC-4491-7B17-346646FA1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76200"/>
            <a:ext cx="8839200" cy="503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FABAE91C-6D11-B90F-D4F4-294112F2A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13" y="129816"/>
            <a:ext cx="10664687" cy="11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NHIỆT LIỆT CHÀO MỪNG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CÁC THẦY </a:t>
            </a:r>
            <a:r>
              <a:rPr kumimoji="0" lang="en-US" sz="35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CÔ 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ĐÃ 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B0CFC853-CA2A-A8A3-BE84-11AEBDA71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351" y="1854324"/>
            <a:ext cx="10303298" cy="407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96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95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595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595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595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95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595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 </a:t>
            </a:r>
            <a:r>
              <a:rPr kumimoji="0" 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 TIẾT 1)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5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Trường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sz="329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Tiểu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sz="329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học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&amp; THCS Lê </a:t>
            </a:r>
            <a:r>
              <a:rPr kumimoji="0" lang="en-US" sz="329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Khắc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sz="329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Cẩn</a:t>
            </a:r>
            <a:endParaRPr kumimoji="0" lang="en-US" sz="329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Lớp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1C  </a:t>
            </a:r>
          </a:p>
        </p:txBody>
      </p:sp>
      <p:pic>
        <p:nvPicPr>
          <p:cNvPr id="4" name="Picture 8" descr="animal-14[1]">
            <a:extLst>
              <a:ext uri="{FF2B5EF4-FFF2-40B4-BE49-F238E27FC236}">
                <a16:creationId xmlns:a16="http://schemas.microsoft.com/office/drawing/2014/main" id="{DE13E384-B2C3-2BCB-1A81-686D65E29D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0376050" y="3175552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ƯỚM 58">
            <a:extLst>
              <a:ext uri="{FF2B5EF4-FFF2-40B4-BE49-F238E27FC236}">
                <a16:creationId xmlns:a16="http://schemas.microsoft.com/office/drawing/2014/main" id="{DE8CE330-E930-F9D3-7B63-064B8E41B8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547157" y="2861129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3">
            <a:extLst>
              <a:ext uri="{FF2B5EF4-FFF2-40B4-BE49-F238E27FC236}">
                <a16:creationId xmlns:a16="http://schemas.microsoft.com/office/drawing/2014/main" id="{8E51D618-EA21-B9B3-C976-6B4C105D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72599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9132" y="1403151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2074" y="1450519"/>
            <a:ext cx="379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888" y="2470675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998283" y="2518433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540887" y="2470675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79589" y="2844225"/>
            <a:ext cx="1878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10 -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5  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05141" y="2840404"/>
            <a:ext cx="1878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 + 8 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395FB-CC55-DC5A-7156-AF50F793BDED}"/>
              </a:ext>
            </a:extLst>
          </p:cNvPr>
          <p:cNvSpPr txBox="1"/>
          <p:nvPr/>
        </p:nvSpPr>
        <p:spPr>
          <a:xfrm>
            <a:off x="1353024" y="2828955"/>
            <a:ext cx="1878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+ 5 =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E4AC86-C5F1-3F7E-EDF4-EF5975F787FC}"/>
              </a:ext>
            </a:extLst>
          </p:cNvPr>
          <p:cNvCxnSpPr>
            <a:cxnSpLocks/>
          </p:cNvCxnSpPr>
          <p:nvPr/>
        </p:nvCxnSpPr>
        <p:spPr>
          <a:xfrm>
            <a:off x="1726163" y="2021108"/>
            <a:ext cx="8024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3ACC7ED5-4345-B047-1174-D1FECD464A70}"/>
              </a:ext>
            </a:extLst>
          </p:cNvPr>
          <p:cNvSpPr/>
          <p:nvPr/>
        </p:nvSpPr>
        <p:spPr>
          <a:xfrm>
            <a:off x="987202" y="3664139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9 - 0 =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64C3E9E5-D901-38D1-C92D-7462DC9AA707}"/>
              </a:ext>
            </a:extLst>
          </p:cNvPr>
          <p:cNvSpPr/>
          <p:nvPr/>
        </p:nvSpPr>
        <p:spPr>
          <a:xfrm>
            <a:off x="896073" y="4977206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+ 3= 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B81C4D2D-37F7-3D82-27EE-B698D681BC84}"/>
              </a:ext>
            </a:extLst>
          </p:cNvPr>
          <p:cNvSpPr/>
          <p:nvPr/>
        </p:nvSpPr>
        <p:spPr>
          <a:xfrm>
            <a:off x="4173387" y="3677355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+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D2E21FBA-7244-664F-656F-555DF01B265B}"/>
              </a:ext>
            </a:extLst>
          </p:cNvPr>
          <p:cNvSpPr/>
          <p:nvPr/>
        </p:nvSpPr>
        <p:spPr>
          <a:xfrm>
            <a:off x="4173387" y="5077606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– 2= </a:t>
            </a: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9E55B7EF-9AD4-DE6F-44E1-145C3AF86CA7}"/>
              </a:ext>
            </a:extLst>
          </p:cNvPr>
          <p:cNvSpPr/>
          <p:nvPr/>
        </p:nvSpPr>
        <p:spPr>
          <a:xfrm>
            <a:off x="7722201" y="5056373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+ 6 =</a:t>
            </a: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F9811A9F-976A-FFE4-66F9-37EEF51101FA}"/>
              </a:ext>
            </a:extLst>
          </p:cNvPr>
          <p:cNvSpPr/>
          <p:nvPr/>
        </p:nvSpPr>
        <p:spPr>
          <a:xfrm>
            <a:off x="7722201" y="3763524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– 8 =</a:t>
            </a:r>
          </a:p>
        </p:txBody>
      </p:sp>
    </p:spTree>
    <p:extLst>
      <p:ext uri="{BB962C8B-B14F-4D97-AF65-F5344CB8AC3E}">
        <p14:creationId xmlns:p14="http://schemas.microsoft.com/office/powerpoint/2010/main" val="314943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38" grpId="0" animBg="1"/>
      <p:bldP spid="39" grpId="0" animBg="1"/>
      <p:bldP spid="35" grpId="0"/>
      <p:bldP spid="36" grpId="0"/>
      <p:bldP spid="9" grpId="0"/>
      <p:bldP spid="6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9132" y="1403151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rial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9867" y="1395413"/>
            <a:ext cx="379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7835" y="2537327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998283" y="2518433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540887" y="2470675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79589" y="2844225"/>
            <a:ext cx="203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6 + …= 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05141" y="2840404"/>
            <a:ext cx="234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+mn-cs"/>
              </a:rPr>
              <a:t>… +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+mn-cs"/>
              </a:rPr>
              <a:t> 3 = 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395FB-CC55-DC5A-7156-AF50F793BDED}"/>
              </a:ext>
            </a:extLst>
          </p:cNvPr>
          <p:cNvSpPr txBox="1"/>
          <p:nvPr/>
        </p:nvSpPr>
        <p:spPr>
          <a:xfrm>
            <a:off x="1106006" y="2808346"/>
            <a:ext cx="1878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+ …= 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E4AC86-C5F1-3F7E-EDF4-EF5975F787FC}"/>
              </a:ext>
            </a:extLst>
          </p:cNvPr>
          <p:cNvCxnSpPr>
            <a:cxnSpLocks/>
          </p:cNvCxnSpPr>
          <p:nvPr/>
        </p:nvCxnSpPr>
        <p:spPr>
          <a:xfrm>
            <a:off x="1726163" y="2021108"/>
            <a:ext cx="12969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3ACC7ED5-4345-B047-1174-D1FECD464A70}"/>
              </a:ext>
            </a:extLst>
          </p:cNvPr>
          <p:cNvSpPr/>
          <p:nvPr/>
        </p:nvSpPr>
        <p:spPr>
          <a:xfrm>
            <a:off x="987202" y="3664139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7 - …= 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64C3E9E5-D901-38D1-C92D-7462DC9AA707}"/>
              </a:ext>
            </a:extLst>
          </p:cNvPr>
          <p:cNvSpPr/>
          <p:nvPr/>
        </p:nvSpPr>
        <p:spPr>
          <a:xfrm>
            <a:off x="896073" y="4977206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+ … = 8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B81C4D2D-37F7-3D82-27EE-B698D681BC84}"/>
              </a:ext>
            </a:extLst>
          </p:cNvPr>
          <p:cNvSpPr/>
          <p:nvPr/>
        </p:nvSpPr>
        <p:spPr>
          <a:xfrm>
            <a:off x="4173387" y="3677355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+ …= 10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D2E21FBA-7244-664F-656F-555DF01B265B}"/>
              </a:ext>
            </a:extLst>
          </p:cNvPr>
          <p:cNvSpPr/>
          <p:nvPr/>
        </p:nvSpPr>
        <p:spPr>
          <a:xfrm>
            <a:off x="4173387" y="5077606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8 - … = 3</a:t>
            </a: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9E55B7EF-9AD4-DE6F-44E1-145C3AF86CA7}"/>
              </a:ext>
            </a:extLst>
          </p:cNvPr>
          <p:cNvSpPr/>
          <p:nvPr/>
        </p:nvSpPr>
        <p:spPr>
          <a:xfrm>
            <a:off x="7722201" y="5056373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+ 7 = 8</a:t>
            </a: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F9811A9F-976A-FFE4-66F9-37EEF51101FA}"/>
              </a:ext>
            </a:extLst>
          </p:cNvPr>
          <p:cNvSpPr/>
          <p:nvPr/>
        </p:nvSpPr>
        <p:spPr>
          <a:xfrm>
            <a:off x="7781966" y="3743306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…- 8 = 2</a:t>
            </a:r>
          </a:p>
        </p:txBody>
      </p:sp>
    </p:spTree>
    <p:extLst>
      <p:ext uri="{BB962C8B-B14F-4D97-AF65-F5344CB8AC3E}">
        <p14:creationId xmlns:p14="http://schemas.microsoft.com/office/powerpoint/2010/main" val="35318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38" grpId="0" animBg="1"/>
      <p:bldP spid="39" grpId="0" animBg="1"/>
      <p:bldP spid="35" grpId="0"/>
      <p:bldP spid="36" grpId="0"/>
      <p:bldP spid="9" grpId="0"/>
      <p:bldP spid="6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9132" y="1403151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rial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9867" y="1395413"/>
            <a:ext cx="379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&gt;, &lt;, 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7834" y="2537327"/>
            <a:ext cx="3706867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73870" y="2271175"/>
            <a:ext cx="3367500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97159" y="2635320"/>
            <a:ext cx="2903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+mn-cs"/>
              </a:rPr>
              <a:t>5 + 2 … 8 + 0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395FB-CC55-DC5A-7156-AF50F793BDED}"/>
              </a:ext>
            </a:extLst>
          </p:cNvPr>
          <p:cNvSpPr txBox="1"/>
          <p:nvPr/>
        </p:nvSpPr>
        <p:spPr>
          <a:xfrm>
            <a:off x="1106006" y="2808346"/>
            <a:ext cx="3248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+ 2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  10 - 0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E4AC86-C5F1-3F7E-EDF4-EF5975F787FC}"/>
              </a:ext>
            </a:extLst>
          </p:cNvPr>
          <p:cNvCxnSpPr>
            <a:cxnSpLocks/>
          </p:cNvCxnSpPr>
          <p:nvPr/>
        </p:nvCxnSpPr>
        <p:spPr>
          <a:xfrm>
            <a:off x="1726163" y="2021108"/>
            <a:ext cx="2976466" cy="206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3ACC7ED5-4345-B047-1174-D1FECD464A70}"/>
              </a:ext>
            </a:extLst>
          </p:cNvPr>
          <p:cNvSpPr/>
          <p:nvPr/>
        </p:nvSpPr>
        <p:spPr>
          <a:xfrm>
            <a:off x="987202" y="3664139"/>
            <a:ext cx="3071614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+ 2 … 3 + 6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64C3E9E5-D901-38D1-C92D-7462DC9AA707}"/>
              </a:ext>
            </a:extLst>
          </p:cNvPr>
          <p:cNvSpPr/>
          <p:nvPr/>
        </p:nvSpPr>
        <p:spPr>
          <a:xfrm>
            <a:off x="896072" y="4977206"/>
            <a:ext cx="3162743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+ 6 … 6 + 1</a:t>
            </a: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9E55B7EF-9AD4-DE6F-44E1-145C3AF86CA7}"/>
              </a:ext>
            </a:extLst>
          </p:cNvPr>
          <p:cNvSpPr/>
          <p:nvPr/>
        </p:nvSpPr>
        <p:spPr>
          <a:xfrm>
            <a:off x="7078627" y="4883535"/>
            <a:ext cx="3162743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+ 1 … 1 + 8</a:t>
            </a: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F9811A9F-976A-FFE4-66F9-37EEF51101FA}"/>
              </a:ext>
            </a:extLst>
          </p:cNvPr>
          <p:cNvSpPr/>
          <p:nvPr/>
        </p:nvSpPr>
        <p:spPr>
          <a:xfrm>
            <a:off x="7191250" y="3663774"/>
            <a:ext cx="2873593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+ 6 … 4 + 4</a:t>
            </a:r>
          </a:p>
        </p:txBody>
      </p:sp>
    </p:spTree>
    <p:extLst>
      <p:ext uri="{BB962C8B-B14F-4D97-AF65-F5344CB8AC3E}">
        <p14:creationId xmlns:p14="http://schemas.microsoft.com/office/powerpoint/2010/main" val="11892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39" grpId="0" animBg="1"/>
      <p:bldP spid="36" grpId="0"/>
      <p:bldP spid="9" grpId="0"/>
      <p:bldP spid="6" grpId="0" animBg="1"/>
      <p:bldP spid="15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886149" y="1542941"/>
            <a:ext cx="9918194" cy="431144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6000" y="1335101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rial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1956" y="1281331"/>
            <a:ext cx="1021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1502459" y="1755851"/>
            <a:ext cx="2136480" cy="55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4124131" y="1755851"/>
            <a:ext cx="180925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C7C04DC-6AB1-8FA7-FCA3-C84ECE350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213870" y="-861983"/>
            <a:ext cx="3262754" cy="8892836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DA3F18E-BFE5-917E-BAFD-28A1CA5C0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056052"/>
              </p:ext>
            </p:extLst>
          </p:nvPr>
        </p:nvGraphicFramePr>
        <p:xfrm>
          <a:off x="3825551" y="5576668"/>
          <a:ext cx="3741575" cy="796139"/>
        </p:xfrm>
        <a:graphic>
          <a:graphicData uri="http://schemas.openxmlformats.org/drawingml/2006/table">
            <a:tbl>
              <a:tblPr firstRow="1" firstCol="1" bandRow="1"/>
              <a:tblGrid>
                <a:gridCol w="748315">
                  <a:extLst>
                    <a:ext uri="{9D8B030D-6E8A-4147-A177-3AD203B41FA5}">
                      <a16:colId xmlns:a16="http://schemas.microsoft.com/office/drawing/2014/main" val="1297234139"/>
                    </a:ext>
                  </a:extLst>
                </a:gridCol>
                <a:gridCol w="748315">
                  <a:extLst>
                    <a:ext uri="{9D8B030D-6E8A-4147-A177-3AD203B41FA5}">
                      <a16:colId xmlns:a16="http://schemas.microsoft.com/office/drawing/2014/main" val="2668363016"/>
                    </a:ext>
                  </a:extLst>
                </a:gridCol>
                <a:gridCol w="748315">
                  <a:extLst>
                    <a:ext uri="{9D8B030D-6E8A-4147-A177-3AD203B41FA5}">
                      <a16:colId xmlns:a16="http://schemas.microsoft.com/office/drawing/2014/main" val="3144412496"/>
                    </a:ext>
                  </a:extLst>
                </a:gridCol>
                <a:gridCol w="748315">
                  <a:extLst>
                    <a:ext uri="{9D8B030D-6E8A-4147-A177-3AD203B41FA5}">
                      <a16:colId xmlns:a16="http://schemas.microsoft.com/office/drawing/2014/main" val="204350885"/>
                    </a:ext>
                  </a:extLst>
                </a:gridCol>
                <a:gridCol w="748315">
                  <a:extLst>
                    <a:ext uri="{9D8B030D-6E8A-4147-A177-3AD203B41FA5}">
                      <a16:colId xmlns:a16="http://schemas.microsoft.com/office/drawing/2014/main" val="4070203161"/>
                    </a:ext>
                  </a:extLst>
                </a:gridCol>
              </a:tblGrid>
              <a:tr h="796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Cordia New" panose="020B0304020202020204" pitchFamily="34" charset="-34"/>
                        </a:rPr>
                        <a:t> 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Cordia New" panose="020B0304020202020204" pitchFamily="34" charset="-34"/>
                        </a:rPr>
                        <a:t> 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Cordia New" panose="020B0304020202020204" pitchFamily="34" charset="-34"/>
                        </a:rPr>
                        <a:t> 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Cordia New" panose="020B0304020202020204" pitchFamily="34" charset="-34"/>
                        </a:rPr>
                        <a:t> 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Cordia New" panose="020B0304020202020204" pitchFamily="34" charset="-34"/>
                        </a:rPr>
                        <a:t> 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298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01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886149" y="1542941"/>
            <a:ext cx="9918194" cy="431144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...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… </a:t>
            </a:r>
            <a:r>
              <a:rPr lang="en-US" sz="3200" b="1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6000" y="1335101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rial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1956" y="1281331"/>
            <a:ext cx="1021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 descr="Đề thi học kì 1 môn Toán lớp 1">
            <a:extLst>
              <a:ext uri="{FF2B5EF4-FFF2-40B4-BE49-F238E27FC236}">
                <a16:creationId xmlns:a16="http://schemas.microsoft.com/office/drawing/2014/main" id="{9673AB63-13B1-63CE-5DB7-DE6505660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29473" y="2303308"/>
            <a:ext cx="2132044" cy="2433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4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203</Words>
  <Application>Microsoft Office PowerPoint</Application>
  <PresentationFormat>Widescreen</PresentationFormat>
  <Paragraphs>51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Tw Cen MT</vt:lpstr>
      <vt:lpstr>Tw Cen MT Condensed</vt:lpstr>
      <vt:lpstr>UTM Cookies</vt:lpstr>
      <vt:lpstr>Wingdings 3</vt:lpstr>
      <vt:lpstr>Integral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</cp:revision>
  <dcterms:created xsi:type="dcterms:W3CDTF">2025-01-15T00:53:30Z</dcterms:created>
  <dcterms:modified xsi:type="dcterms:W3CDTF">2025-01-15T01:27:03Z</dcterms:modified>
</cp:coreProperties>
</file>