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9"/>
  </p:notesMasterIdLst>
  <p:sldIdLst>
    <p:sldId id="257" r:id="rId3"/>
    <p:sldId id="286" r:id="rId4"/>
    <p:sldId id="287" r:id="rId5"/>
    <p:sldId id="288" r:id="rId6"/>
    <p:sldId id="289" r:id="rId7"/>
    <p:sldId id="29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2D3A-3446-40D2-ADE2-1A283897D602}" type="datetimeFigureOut">
              <a:rPr lang="en-US" smtClean="0"/>
              <a:t>15/1/2025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B9B9-184B-4B99-9F70-E1426B683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79BE1DAC-4392-7046-A8E0-8482BBA21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4CA5C344-FEB4-4AD1-DC26-95478678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61095A3E-D20E-F746-3677-EAFEE2485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6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B435A-F5A5-4532-9592-23CAF0E661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21D5C7-E86B-440B-A1DB-F13EFFECBF5C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9AABB-93E2-4274-B0CD-2E825B8483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06997-E801-40B3-B5B4-22F0B3180FA4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F3114-885A-427B-BBA7-2D1C7AFE69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2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F812AF-2FAC-4188-9FA7-8B60C7ABBF5C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7ED61-5BAB-459F-BA25-32A62363BB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52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4940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0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9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271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66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Rectangle 26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963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4484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68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B3E7E-41BE-49A5-ACD5-0BCCFC6547ED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40B69-9516-485E-8760-2C13B0EC56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34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955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4933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" name="Rectangle 29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30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989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799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91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Rectangle 223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5132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53153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22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9575D-C64A-45D2-B810-38DC965AA2F3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883EF-69E0-4542-B8A7-B18677E5EA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64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9276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2073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307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63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23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16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Rectangle 26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32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3226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51568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12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BA99E-97E6-4DD3-A82F-BAF25F9767F6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61393-D08A-4422-81A6-D925DE794C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48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98088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863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" name="Rectangle 29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401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  <p:sp>
        <p:nvSpPr>
          <p:cNvPr id="235" name="Rectangle 23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486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sp>
        <p:nvSpPr>
          <p:cNvPr id="139" name="Rectangle 138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85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81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Rectangle 223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6504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5914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7966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15629-8D91-4CCD-9C36-128A066102AD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0C977-87D8-413A-BB4D-CC4C8D484A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301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3904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ectangle 96"/>
          <p:cNvSpPr/>
          <p:nvPr userDrawn="1"/>
        </p:nvSpPr>
        <p:spPr>
          <a:xfrm>
            <a:off x="9723204" y="6514533"/>
            <a:ext cx="1940220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227699" y="6585974"/>
            <a:ext cx="1205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Trà</a:t>
            </a:r>
            <a:r>
              <a:rPr lang="en-US" sz="1100" baseline="0" dirty="0"/>
              <a:t> M</a:t>
            </a:r>
            <a:r>
              <a:rPr lang="en-US" sz="1100" dirty="0"/>
              <a:t>y-</a:t>
            </a:r>
            <a:r>
              <a:rPr lang="en-US" sz="1100" dirty="0" err="1"/>
              <a:t>thplb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760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3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Chủ đề Powerpoint mầm non mẫu - nền powerpoint mầm non - 1-mcafee.c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0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4C6A5-6D3F-4BD0-8540-F05B8FF5CD63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E8155-3EB9-4641-8803-2916E06631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3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DFC3B-3207-4B8E-A247-9B2FDCF7CEE7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F4906-F167-458F-B5FE-FD15BE6388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7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F6F39-BF4F-4FF7-A94D-8BABFDFA0D52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14E2C-2A09-4EFC-9CC3-625A90E821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3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67772-56A7-4047-9EBA-591077A0A965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95C95-674C-4E55-8DFC-22FDEB3CED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9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40D894E-EA70-4717-8650-40922D8AB750}" type="datetimeFigureOut">
              <a:rPr lang="en-US" altLang="en-US" smtClean="0"/>
              <a:pPr>
                <a:defRPr/>
              </a:pPr>
              <a:t>15/1/2025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6B8C143-F3DC-434F-ABFC-48F299F438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72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D16D3A-D168-EAF3-741A-960E984C60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62150" name="TextBox 1">
            <a:extLst>
              <a:ext uri="{FF2B5EF4-FFF2-40B4-BE49-F238E27FC236}">
                <a16:creationId xmlns:a16="http://schemas.microsoft.com/office/drawing/2014/main" id="{9DA20EDD-F7BC-4491-7B17-346646FA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76200"/>
            <a:ext cx="8839200" cy="503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FABAE91C-6D11-B90F-D4F4-294112F2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13" y="129816"/>
            <a:ext cx="10664687" cy="11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NHIỆT LIỆT CHÀO MỪNG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CÁC THẦY </a:t>
            </a:r>
            <a:r>
              <a:rPr kumimoji="0" lang="en-US" sz="35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CÔ 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ĐÃ 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B0CFC853-CA2A-A8A3-BE84-11AEBDA7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51" y="1854324"/>
            <a:ext cx="10303298" cy="407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595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kumimoji="0" lang="en-US" sz="359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TIẾT 2)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Trường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Tiểu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học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&amp; THCS Lê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Khắc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Cẩn</a:t>
            </a:r>
            <a:endParaRPr kumimoji="0" lang="en-US" sz="32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Lớp</a:t>
            </a:r>
            <a:r>
              <a:rPr kumimoji="0" lang="en-US" sz="329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1C  </a:t>
            </a:r>
          </a:p>
        </p:txBody>
      </p:sp>
      <p:pic>
        <p:nvPicPr>
          <p:cNvPr id="4" name="Picture 8" descr="animal-14[1]">
            <a:extLst>
              <a:ext uri="{FF2B5EF4-FFF2-40B4-BE49-F238E27FC236}">
                <a16:creationId xmlns:a16="http://schemas.microsoft.com/office/drawing/2014/main" id="{DE13E384-B2C3-2BCB-1A81-686D65E29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0376050" y="3175552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ƯỚM 58">
            <a:extLst>
              <a:ext uri="{FF2B5EF4-FFF2-40B4-BE49-F238E27FC236}">
                <a16:creationId xmlns:a16="http://schemas.microsoft.com/office/drawing/2014/main" id="{DE8CE330-E930-F9D3-7B63-064B8E41B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547157" y="2861129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3">
            <a:extLst>
              <a:ext uri="{FF2B5EF4-FFF2-40B4-BE49-F238E27FC236}">
                <a16:creationId xmlns:a16="http://schemas.microsoft.com/office/drawing/2014/main" id="{8E51D618-EA21-B9B3-C976-6B4C105D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72599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074" y="1450519"/>
            <a:ext cx="891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9, 7, 10, 6, 2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5888" y="2470675"/>
            <a:ext cx="9747034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a,Từ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bé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đến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lớn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………………………….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05888" y="3418837"/>
            <a:ext cx="8696084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3200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b,Từ</a:t>
            </a:r>
            <a:r>
              <a:rPr lang="vi-VN" sz="3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 lớn </a:t>
            </a:r>
            <a:r>
              <a:rPr lang="vi-VN" sz="3200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đến </a:t>
            </a:r>
            <a:r>
              <a:rPr lang="vi-VN" sz="3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b</a:t>
            </a:r>
            <a:r>
              <a:rPr lang="en-US" sz="32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é:</a:t>
            </a:r>
            <a:r>
              <a:rPr lang="vi-VN" sz="3200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……………………</a:t>
            </a:r>
            <a:r>
              <a:rPr lang="en-US" sz="3200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……</a:t>
            </a:r>
            <a:r>
              <a:rPr lang="vi-VN" sz="3200" kern="100" dirty="0">
                <a:solidFill>
                  <a:schemeClr val="tx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ordia New" panose="020B0304020202020204" pitchFamily="34" charset="-34"/>
              </a:rPr>
              <a:t>.</a:t>
            </a:r>
            <a:endParaRPr lang="en-US" sz="3200" kern="100" dirty="0">
              <a:solidFill>
                <a:schemeClr val="tx1"/>
              </a:solidFill>
              <a:latin typeface="Arial" panose="020B0604020202020204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4AC86-C5F1-3F7E-EDF4-EF5975F787FC}"/>
              </a:ext>
            </a:extLst>
          </p:cNvPr>
          <p:cNvCxnSpPr>
            <a:cxnSpLocks/>
          </p:cNvCxnSpPr>
          <p:nvPr/>
        </p:nvCxnSpPr>
        <p:spPr>
          <a:xfrm>
            <a:off x="1726163" y="2021108"/>
            <a:ext cx="14223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57120-0788-AEE7-82CC-E8416D2EC163}"/>
              </a:ext>
            </a:extLst>
          </p:cNvPr>
          <p:cNvCxnSpPr>
            <a:cxnSpLocks/>
          </p:cNvCxnSpPr>
          <p:nvPr/>
        </p:nvCxnSpPr>
        <p:spPr>
          <a:xfrm>
            <a:off x="4547119" y="1992592"/>
            <a:ext cx="46715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867" y="1395413"/>
            <a:ext cx="37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4AC86-C5F1-3F7E-EDF4-EF5975F787FC}"/>
              </a:ext>
            </a:extLst>
          </p:cNvPr>
          <p:cNvCxnSpPr>
            <a:cxnSpLocks/>
          </p:cNvCxnSpPr>
          <p:nvPr/>
        </p:nvCxnSpPr>
        <p:spPr>
          <a:xfrm>
            <a:off x="1726163" y="2021108"/>
            <a:ext cx="12969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ACC7ED5-4345-B047-1174-D1FECD464A70}"/>
              </a:ext>
            </a:extLst>
          </p:cNvPr>
          <p:cNvSpPr/>
          <p:nvPr/>
        </p:nvSpPr>
        <p:spPr>
          <a:xfrm>
            <a:off x="896073" y="2516473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+ 2 =…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64C3E9E5-D901-38D1-C92D-7462DC9AA707}"/>
              </a:ext>
            </a:extLst>
          </p:cNvPr>
          <p:cNvSpPr/>
          <p:nvPr/>
        </p:nvSpPr>
        <p:spPr>
          <a:xfrm>
            <a:off x="896073" y="4149520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 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81C4D2D-37F7-3D82-27EE-B698D681BC84}"/>
              </a:ext>
            </a:extLst>
          </p:cNvPr>
          <p:cNvSpPr/>
          <p:nvPr/>
        </p:nvSpPr>
        <p:spPr>
          <a:xfrm>
            <a:off x="4014767" y="2516472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+ 5 =…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D2E21FBA-7244-664F-656F-555DF01B265B}"/>
              </a:ext>
            </a:extLst>
          </p:cNvPr>
          <p:cNvSpPr/>
          <p:nvPr/>
        </p:nvSpPr>
        <p:spPr>
          <a:xfrm>
            <a:off x="4014767" y="4139371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 = 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9E55B7EF-9AD4-DE6F-44E1-145C3AF86CA7}"/>
              </a:ext>
            </a:extLst>
          </p:cNvPr>
          <p:cNvSpPr/>
          <p:nvPr/>
        </p:nvSpPr>
        <p:spPr>
          <a:xfrm>
            <a:off x="7582242" y="4139370"/>
            <a:ext cx="2342642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+ 5 + 1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9811A9F-976A-FFE4-66F9-37EEF51101FA}"/>
              </a:ext>
            </a:extLst>
          </p:cNvPr>
          <p:cNvSpPr/>
          <p:nvPr/>
        </p:nvSpPr>
        <p:spPr>
          <a:xfrm>
            <a:off x="7424068" y="2516471"/>
            <a:ext cx="2938907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+ 4 + 1 =…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132" y="140315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867" y="1395413"/>
            <a:ext cx="37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&gt;, &lt;, 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7834" y="2537327"/>
            <a:ext cx="3706867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73870" y="2271175"/>
            <a:ext cx="3367500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97159" y="2635320"/>
            <a:ext cx="290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+mn-cs"/>
              </a:rPr>
              <a:t>5 + 2 … 4 + 5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395FB-CC55-DC5A-7156-AF50F793BDED}"/>
              </a:ext>
            </a:extLst>
          </p:cNvPr>
          <p:cNvSpPr txBox="1"/>
          <p:nvPr/>
        </p:nvSpPr>
        <p:spPr>
          <a:xfrm>
            <a:off x="1106006" y="2808346"/>
            <a:ext cx="324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+ 0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 8 - 2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4AC86-C5F1-3F7E-EDF4-EF5975F787FC}"/>
              </a:ext>
            </a:extLst>
          </p:cNvPr>
          <p:cNvCxnSpPr>
            <a:cxnSpLocks/>
          </p:cNvCxnSpPr>
          <p:nvPr/>
        </p:nvCxnSpPr>
        <p:spPr>
          <a:xfrm>
            <a:off x="1726163" y="2021108"/>
            <a:ext cx="2976466" cy="206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ACC7ED5-4345-B047-1174-D1FECD464A70}"/>
              </a:ext>
            </a:extLst>
          </p:cNvPr>
          <p:cNvSpPr/>
          <p:nvPr/>
        </p:nvSpPr>
        <p:spPr>
          <a:xfrm>
            <a:off x="987202" y="3664139"/>
            <a:ext cx="3071614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+ 1 …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9 - 1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F9811A9F-976A-FFE4-66F9-37EEF51101FA}"/>
              </a:ext>
            </a:extLst>
          </p:cNvPr>
          <p:cNvSpPr/>
          <p:nvPr/>
        </p:nvSpPr>
        <p:spPr>
          <a:xfrm>
            <a:off x="7297159" y="3664138"/>
            <a:ext cx="2873593" cy="131306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+ 6 … 10 - 3</a:t>
            </a:r>
          </a:p>
        </p:txBody>
      </p:sp>
    </p:spTree>
    <p:extLst>
      <p:ext uri="{BB962C8B-B14F-4D97-AF65-F5344CB8AC3E}">
        <p14:creationId xmlns:p14="http://schemas.microsoft.com/office/powerpoint/2010/main" val="11892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39" grpId="0" animBg="1"/>
      <p:bldP spid="36" grpId="0"/>
      <p:bldP spid="9" grpId="0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6149" y="1542941"/>
            <a:ext cx="9918194" cy="431144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6000" y="133510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956" y="1281331"/>
            <a:ext cx="10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1502459" y="1755851"/>
            <a:ext cx="2136480" cy="55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124131" y="1755851"/>
            <a:ext cx="18092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DA3F18E-BFE5-917E-BAFD-28A1CA5C0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56052"/>
              </p:ext>
            </p:extLst>
          </p:nvPr>
        </p:nvGraphicFramePr>
        <p:xfrm>
          <a:off x="3825551" y="5576668"/>
          <a:ext cx="3741575" cy="796139"/>
        </p:xfrm>
        <a:graphic>
          <a:graphicData uri="http://schemas.openxmlformats.org/drawingml/2006/table">
            <a:tbl>
              <a:tblPr firstRow="1" firstCol="1" bandRow="1"/>
              <a:tblGrid>
                <a:gridCol w="748315">
                  <a:extLst>
                    <a:ext uri="{9D8B030D-6E8A-4147-A177-3AD203B41FA5}">
                      <a16:colId xmlns:a16="http://schemas.microsoft.com/office/drawing/2014/main" val="1297234139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2668363016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3144412496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204350885"/>
                    </a:ext>
                  </a:extLst>
                </a:gridCol>
                <a:gridCol w="748315">
                  <a:extLst>
                    <a:ext uri="{9D8B030D-6E8A-4147-A177-3AD203B41FA5}">
                      <a16:colId xmlns:a16="http://schemas.microsoft.com/office/drawing/2014/main" val="4070203161"/>
                    </a:ext>
                  </a:extLst>
                </a:gridCol>
              </a:tblGrid>
              <a:tr h="796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Cordia New" panose="020B0304020202020204" pitchFamily="34" charset="-34"/>
                        </a:rPr>
                        <a:t> 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986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A1DBE5E-D731-FF01-47BB-807C57B4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19489" y="-882474"/>
            <a:ext cx="3362001" cy="90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1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99311" y="1647039"/>
            <a:ext cx="9918194" cy="4311447"/>
          </a:xfrm>
          <a:prstGeom prst="roundRect">
            <a:avLst/>
          </a:prstGeom>
          <a:solidFill>
            <a:srgbClr val="FDF0E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...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… </a:t>
            </a:r>
            <a:r>
              <a:rPr lang="en-US" sz="32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6000" y="1335101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Arial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956" y="1281331"/>
            <a:ext cx="10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82176-A7D6-42E4-227A-43D8DC81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33" y="2722789"/>
            <a:ext cx="4655975" cy="21384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AC26B2-4048-5DC0-EE20-7D6AF56B4C31}"/>
              </a:ext>
            </a:extLst>
          </p:cNvPr>
          <p:cNvCxnSpPr>
            <a:cxnSpLocks/>
          </p:cNvCxnSpPr>
          <p:nvPr/>
        </p:nvCxnSpPr>
        <p:spPr>
          <a:xfrm flipH="1">
            <a:off x="802433" y="2722789"/>
            <a:ext cx="2327987" cy="2138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ADCE29-5B55-C9CF-4F22-829500F4367B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3130421" y="2722789"/>
            <a:ext cx="2327987" cy="2138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F71D35-D5CC-E575-E47C-7DAFBACFA6B1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3130421" y="2722789"/>
            <a:ext cx="0" cy="21384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174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Tw Cen MT</vt:lpstr>
      <vt:lpstr>Tw Cen MT Condensed</vt:lpstr>
      <vt:lpstr>UTM Cookies</vt:lpstr>
      <vt:lpstr>Wingdings 3</vt:lpstr>
      <vt:lpstr>Integral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2025-01-15T00:53:30Z</dcterms:created>
  <dcterms:modified xsi:type="dcterms:W3CDTF">2025-01-15T04:27:26Z</dcterms:modified>
</cp:coreProperties>
</file>