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Lst>
  <p:sldIdLst>
    <p:sldId id="257" r:id="rId5"/>
    <p:sldId id="258" r:id="rId6"/>
    <p:sldId id="260" r:id="rId7"/>
    <p:sldId id="261" r:id="rId8"/>
    <p:sldId id="262" r:id="rId9"/>
    <p:sldId id="263" r:id="rId10"/>
    <p:sldId id="264" r:id="rId11"/>
    <p:sldId id="265" r:id="rId12"/>
    <p:sldId id="256" r:id="rId13"/>
    <p:sldId id="267" r:id="rId14"/>
    <p:sldId id="266" r:id="rId15"/>
    <p:sldId id="269" r:id="rId16"/>
    <p:sldId id="270" r:id="rId17"/>
    <p:sldId id="271" r:id="rId18"/>
    <p:sldId id="277" r:id="rId19"/>
    <p:sldId id="274" r:id="rId20"/>
    <p:sldId id="275" r:id="rId21"/>
    <p:sldId id="272" r:id="rId22"/>
    <p:sldId id="278" r:id="rId23"/>
    <p:sldId id="280" r:id="rId24"/>
    <p:sldId id="281" r:id="rId25"/>
    <p:sldId id="282" r:id="rId26"/>
    <p:sldId id="286" r:id="rId27"/>
    <p:sldId id="285" r:id="rId28"/>
    <p:sldId id="284"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2529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phụ đề của Bản cái</a:t>
            </a:r>
            <a:endParaRPr lang="en-US"/>
          </a:p>
        </p:txBody>
      </p:sp>
      <p:sp>
        <p:nvSpPr>
          <p:cNvPr id="4" name="Chỗ dành sẵn cho Ngày tháng 3"/>
          <p:cNvSpPr>
            <a:spLocks noGrp="1"/>
          </p:cNvSpPr>
          <p:nvPr>
            <p:ph type="dt" sz="half" idx="10"/>
          </p:nvPr>
        </p:nvSpPr>
        <p:spPr/>
        <p:txBody>
          <a:bodyPr/>
          <a:lstStyle/>
          <a:p>
            <a:fld id="{8BB63BCD-3FDB-48CA-91BE-DECE1CCF8A05}" type="datetimeFigureOut">
              <a:rPr lang="en-US" smtClean="0"/>
              <a:t>7/1/2025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9037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8BB63BCD-3FDB-48CA-91BE-DECE1CCF8A05}" type="datetimeFigureOut">
              <a:rPr lang="en-US" smtClean="0"/>
              <a:t>7/1/2025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343287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8BB63BCD-3FDB-48CA-91BE-DECE1CCF8A05}" type="datetimeFigureOut">
              <a:rPr lang="en-US" smtClean="0"/>
              <a:t>7/1/2025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213010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09B5-FBD6-49B1-96E4-7C2EC8A5F6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3E266-0BA2-4E4F-8D87-CB418A6A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93B0D4-C49A-4BEA-B65B-359AB48C351A}"/>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292CC843-E9D0-4713-8950-3E3C191B4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BF00B-B40A-4523-99BF-5D6A7EA78AB5}"/>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248945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460E-3769-4FB5-9B53-F61D128B2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E1FE2-AEF6-4EEE-B8AB-347D6506D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3FC67-5DA8-4EE2-BD4F-F32D0084F9FF}"/>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AEF0CD5D-6C56-4CAD-9BF6-128FCF9DE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629C4-BF3D-4E05-94B1-D28DD1BC8FEC}"/>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3225345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EED3-B444-4B1C-B22F-A6698C32F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1BB28F-3209-4B85-8718-F6F2860AE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EE623-3561-4288-B21D-0C79282CBD9A}"/>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3E4F4FF7-C03A-4507-BBC8-A967E3A4D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82EB5-E68E-438A-AC80-FB045D14AF5B}"/>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121531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97C5-2097-4779-81F3-A21958813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7B506-1AAF-4799-B498-EB8087686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7A37A-424A-4CFA-8B74-D3F8B147C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E4AB3-974E-41FF-BAB1-1B0C7CA30379}"/>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6" name="Footer Placeholder 5">
            <a:extLst>
              <a:ext uri="{FF2B5EF4-FFF2-40B4-BE49-F238E27FC236}">
                <a16:creationId xmlns:a16="http://schemas.microsoft.com/office/drawing/2014/main" id="{64CDB718-EBB4-4267-90AD-6BDA84A10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DBC1A-C4EC-4D74-8E7F-008027A449AB}"/>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346742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77B5-267D-42CE-B342-A16D21812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6369A4-5775-44FD-AA86-3300B38FC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108832-D87F-4148-B385-898D1FDB30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C7A756-7B39-418C-8DF1-D5D151C37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F30AF-21A2-473D-9D58-7D454B93F2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7B153E-D412-4123-859E-5508A5568EE7}"/>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8" name="Footer Placeholder 7">
            <a:extLst>
              <a:ext uri="{FF2B5EF4-FFF2-40B4-BE49-F238E27FC236}">
                <a16:creationId xmlns:a16="http://schemas.microsoft.com/office/drawing/2014/main" id="{BD95B671-31C2-4D0C-9A28-AE2DBBFE6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FDB47-2A76-40A7-B5BC-581E641FA30C}"/>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2412534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C3A7-0C93-4CDC-9DDF-26E8BAEC10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F4E922-C4B2-492A-BB6B-8A78212D454F}"/>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4" name="Footer Placeholder 3">
            <a:extLst>
              <a:ext uri="{FF2B5EF4-FFF2-40B4-BE49-F238E27FC236}">
                <a16:creationId xmlns:a16="http://schemas.microsoft.com/office/drawing/2014/main" id="{18FDD137-53B5-4069-A08C-A6C2A21944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346B0-AE1B-4E31-8985-BC47270D0319}"/>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42796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20F1E-7342-415D-951D-D625B9F6A706}"/>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3" name="Footer Placeholder 2">
            <a:extLst>
              <a:ext uri="{FF2B5EF4-FFF2-40B4-BE49-F238E27FC236}">
                <a16:creationId xmlns:a16="http://schemas.microsoft.com/office/drawing/2014/main" id="{96C88F7A-950E-4DE0-9AA4-547B7D718F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325AE-DF24-4CD4-A471-9D279E17131F}"/>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359572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CDBA-95A4-4F07-B564-7749C7B10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53C72A-55C4-48BE-910D-C9974B234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C69E68-8138-4769-B00C-F640D3C61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7E789-F92E-4267-9FB3-456646510855}"/>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6" name="Footer Placeholder 5">
            <a:extLst>
              <a:ext uri="{FF2B5EF4-FFF2-40B4-BE49-F238E27FC236}">
                <a16:creationId xmlns:a16="http://schemas.microsoft.com/office/drawing/2014/main" id="{A5F02DA1-07B2-4732-B760-08280F6D9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A61E5-C501-42DC-A27E-FD63E2504099}"/>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321998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8BB63BCD-3FDB-48CA-91BE-DECE1CCF8A05}" type="datetimeFigureOut">
              <a:rPr lang="en-US" smtClean="0"/>
              <a:t>7/1/2025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154989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06DF-7B04-4D90-B3FE-CA55349D9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7F132-3421-466E-89F9-CDE98F472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1199A7-ED92-4BAB-8BBE-27C217D7F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6BC31-EE0D-4F6A-9E77-E3C04B69FFDD}"/>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6" name="Footer Placeholder 5">
            <a:extLst>
              <a:ext uri="{FF2B5EF4-FFF2-40B4-BE49-F238E27FC236}">
                <a16:creationId xmlns:a16="http://schemas.microsoft.com/office/drawing/2014/main" id="{4481E2E2-974A-4B52-A296-1D979DF19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F96A6-9C24-4F79-AA56-B27978B3C770}"/>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300603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2770-2563-4B0C-9E9D-672E7FBF8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061D6-91C0-403C-9B7B-4F147B3F2E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3FF3F-DDAB-4B47-8A15-B969B8250001}"/>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14E8143A-7054-4024-A2F2-C120B9611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8102-7E87-4E02-8DAE-57170CDC75CF}"/>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234505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2BD6AF-40E0-44E6-84AA-94EFF2AB8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D29289-FB11-4693-9D9F-AEFDFC81B5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608CB-BDB1-4509-B34E-FBD5B91C3C75}"/>
              </a:ext>
            </a:extLst>
          </p:cNvPr>
          <p:cNvSpPr>
            <a:spLocks noGrp="1"/>
          </p:cNvSpPr>
          <p:nvPr>
            <p:ph type="dt" sz="half" idx="10"/>
          </p:nvPr>
        </p:nvSpPr>
        <p:spPr/>
        <p:txBody>
          <a:body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AC8D767F-4AC3-4B6C-9790-1F4CEBDE7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04BC8-5A35-4D67-9463-02815BF2D0C7}"/>
              </a:ext>
            </a:extLst>
          </p:cNvPr>
          <p:cNvSpPr>
            <a:spLocks noGrp="1"/>
          </p:cNvSpPr>
          <p:nvPr>
            <p:ph type="sldNum" sz="quarter" idx="12"/>
          </p:nvPr>
        </p:nvSpPr>
        <p:spPr/>
        <p:txBody>
          <a:bodyPr/>
          <a:lstStyle/>
          <a:p>
            <a:fld id="{10837B1A-10CC-4FF5-8339-0D8872BDF6E3}" type="slidenum">
              <a:rPr lang="en-US" smtClean="0"/>
              <a:t>‹#›</a:t>
            </a:fld>
            <a:endParaRPr lang="en-US"/>
          </a:p>
        </p:txBody>
      </p:sp>
    </p:spTree>
    <p:extLst>
      <p:ext uri="{BB962C8B-B14F-4D97-AF65-F5344CB8AC3E}">
        <p14:creationId xmlns:p14="http://schemas.microsoft.com/office/powerpoint/2010/main" val="1977324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2" y="1752600"/>
            <a:ext cx="6858003" cy="1828800"/>
          </a:xfrm>
        </p:spPr>
        <p:txBody>
          <a:bodyPr rtlCol="0" anchor="b">
            <a:normAutofit/>
          </a:bodyPr>
          <a:lstStyle>
            <a:lvl1pPr algn="l" rtl="0">
              <a:defRPr sz="4051"/>
            </a:lvl1pPr>
          </a:lstStyle>
          <a:p>
            <a:pPr rtl="0"/>
            <a:r>
              <a:rPr lang="vi-VN"/>
              <a:t>Bấm để sửa kiểu tiêu đề Bản cái</a:t>
            </a:r>
            <a:endParaRPr lang="vi-VN" dirty="0"/>
          </a:p>
        </p:txBody>
      </p:sp>
      <p:sp>
        <p:nvSpPr>
          <p:cNvPr id="3" name="Phụ đề 2"/>
          <p:cNvSpPr>
            <a:spLocks noGrp="1"/>
          </p:cNvSpPr>
          <p:nvPr>
            <p:ph type="subTitle" idx="1" hasCustomPrompt="1"/>
          </p:nvPr>
        </p:nvSpPr>
        <p:spPr>
          <a:xfrm>
            <a:off x="4265609" y="3733800"/>
            <a:ext cx="6858003" cy="914400"/>
          </a:xfrm>
        </p:spPr>
        <p:txBody>
          <a:bodyPr rtlCol="0"/>
          <a:lstStyle>
            <a:lvl1pPr marL="0" indent="0" algn="l" rtl="0">
              <a:spcBef>
                <a:spcPts val="0"/>
              </a:spcBef>
              <a:buNone/>
              <a:defRPr sz="1800"/>
            </a:lvl1pPr>
            <a:lvl2pPr marL="342891" indent="0" algn="ctr" rtl="0">
              <a:buNone/>
              <a:defRPr sz="1500"/>
            </a:lvl2pPr>
            <a:lvl3pPr marL="685783" indent="0" algn="ctr" rtl="0">
              <a:buNone/>
              <a:defRPr sz="1351"/>
            </a:lvl3pPr>
            <a:lvl4pPr marL="1028674" indent="0" algn="ctr" rtl="0">
              <a:buNone/>
              <a:defRPr sz="1200"/>
            </a:lvl4pPr>
            <a:lvl5pPr marL="1371566" indent="0" algn="ctr" rtl="0">
              <a:buNone/>
              <a:defRPr sz="1200"/>
            </a:lvl5pPr>
            <a:lvl6pPr marL="1714457" indent="0" algn="ctr" rtl="0">
              <a:buNone/>
              <a:defRPr sz="1200"/>
            </a:lvl6pPr>
            <a:lvl7pPr marL="2057349" indent="0" algn="ctr" rtl="0">
              <a:buNone/>
              <a:defRPr sz="1200"/>
            </a:lvl7pPr>
            <a:lvl8pPr marL="2400240" indent="0" algn="ctr" rtl="0">
              <a:buNone/>
              <a:defRPr sz="1200"/>
            </a:lvl8pPr>
            <a:lvl9pPr marL="2743131"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29046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idx="1"/>
          </p:nvPr>
        </p:nvSpPr>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07/01/2025</a:t>
            </a:fld>
            <a:endParaRPr lang="vi-VN" dirty="0"/>
          </a:p>
        </p:txBody>
      </p:sp>
    </p:spTree>
    <p:extLst>
      <p:ext uri="{BB962C8B-B14F-4D97-AF65-F5344CB8AC3E}">
        <p14:creationId xmlns:p14="http://schemas.microsoft.com/office/powerpoint/2010/main" val="23056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3" cy="1828800"/>
          </a:xfrm>
        </p:spPr>
        <p:txBody>
          <a:bodyPr rtlCol="0" anchor="b">
            <a:normAutofit/>
          </a:bodyPr>
          <a:lstStyle>
            <a:lvl1pPr algn="l" rtl="0">
              <a:defRPr sz="3300"/>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4265609" y="3733800"/>
            <a:ext cx="6858003" cy="914400"/>
          </a:xfrm>
        </p:spPr>
        <p:txBody>
          <a:bodyPr rtlCol="0"/>
          <a:lstStyle>
            <a:lvl1pPr marL="0" indent="0" algn="l" rtl="0">
              <a:spcBef>
                <a:spcPts val="0"/>
              </a:spcBef>
              <a:buNone/>
              <a:defRPr sz="1800">
                <a:solidFill>
                  <a:schemeClr val="tx1"/>
                </a:solidFill>
              </a:defRPr>
            </a:lvl1pPr>
            <a:lvl2pPr marL="342891" indent="0" algn="l" rtl="0">
              <a:buNone/>
              <a:defRPr sz="1500">
                <a:solidFill>
                  <a:schemeClr val="tx1">
                    <a:tint val="75000"/>
                  </a:schemeClr>
                </a:solidFill>
              </a:defRPr>
            </a:lvl2pPr>
            <a:lvl3pPr marL="685783" indent="0" algn="l" rtl="0">
              <a:buNone/>
              <a:defRPr sz="1351">
                <a:solidFill>
                  <a:schemeClr val="tx1">
                    <a:tint val="75000"/>
                  </a:schemeClr>
                </a:solidFill>
              </a:defRPr>
            </a:lvl3pPr>
            <a:lvl4pPr marL="1028674" indent="0" algn="l" rtl="0">
              <a:buNone/>
              <a:defRPr sz="1200">
                <a:solidFill>
                  <a:schemeClr val="tx1">
                    <a:tint val="75000"/>
                  </a:schemeClr>
                </a:solidFill>
              </a:defRPr>
            </a:lvl4pPr>
            <a:lvl5pPr marL="1371566" indent="0" algn="l" rtl="0">
              <a:buNone/>
              <a:defRPr sz="1200">
                <a:solidFill>
                  <a:schemeClr val="tx1">
                    <a:tint val="75000"/>
                  </a:schemeClr>
                </a:solidFill>
              </a:defRPr>
            </a:lvl5pPr>
            <a:lvl6pPr marL="1714457" indent="0" algn="l" rtl="0">
              <a:buNone/>
              <a:defRPr sz="1200">
                <a:solidFill>
                  <a:schemeClr val="tx1">
                    <a:tint val="75000"/>
                  </a:schemeClr>
                </a:solidFill>
              </a:defRPr>
            </a:lvl6pPr>
            <a:lvl7pPr marL="2057349" indent="0" algn="l" rtl="0">
              <a:buNone/>
              <a:defRPr sz="1200">
                <a:solidFill>
                  <a:schemeClr val="tx1">
                    <a:tint val="75000"/>
                  </a:schemeClr>
                </a:solidFill>
              </a:defRPr>
            </a:lvl7pPr>
            <a:lvl8pPr marL="2400240" indent="0" algn="l" rtl="0">
              <a:buNone/>
              <a:defRPr sz="1200">
                <a:solidFill>
                  <a:schemeClr val="tx1">
                    <a:tint val="75000"/>
                  </a:schemeClr>
                </a:solidFill>
              </a:defRPr>
            </a:lvl8pPr>
            <a:lvl9pPr marL="2743131" indent="0" algn="l" rtl="0">
              <a:buNone/>
              <a:defRPr sz="1200">
                <a:solidFill>
                  <a:schemeClr val="tx1">
                    <a:tint val="75000"/>
                  </a:schemeClr>
                </a:solidFill>
              </a:defRPr>
            </a:lvl9pPr>
          </a:lstStyle>
          <a:p>
            <a:pPr lvl="0" rtl="0"/>
            <a:r>
              <a:rPr lang="vi-VN"/>
              <a:t>Bấm để chỉnh sửa kiểu văn bản của Bản cái</a:t>
            </a:r>
          </a:p>
        </p:txBody>
      </p:sp>
    </p:spTree>
    <p:extLst>
      <p:ext uri="{BB962C8B-B14F-4D97-AF65-F5344CB8AC3E}">
        <p14:creationId xmlns:p14="http://schemas.microsoft.com/office/powerpoint/2010/main" val="94395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sz="half" idx="1"/>
          </p:nvPr>
        </p:nvSpPr>
        <p:spPr>
          <a:xfrm>
            <a:off x="1065214" y="1825625"/>
            <a:ext cx="4954588"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ội dung 3"/>
          <p:cNvSpPr>
            <a:spLocks noGrp="1"/>
          </p:cNvSpPr>
          <p:nvPr>
            <p:ph sz="half" idx="2"/>
          </p:nvPr>
        </p:nvSpPr>
        <p:spPr>
          <a:xfrm>
            <a:off x="6172202" y="1825625"/>
            <a:ext cx="4951415" cy="4187952"/>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07/01/2025</a:t>
            </a:fld>
            <a:endParaRPr lang="vi-VN" dirty="0"/>
          </a:p>
        </p:txBody>
      </p:sp>
    </p:spTree>
    <p:extLst>
      <p:ext uri="{BB962C8B-B14F-4D97-AF65-F5344CB8AC3E}">
        <p14:creationId xmlns:p14="http://schemas.microsoft.com/office/powerpoint/2010/main" val="75858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1800" b="1"/>
            </a:lvl1pPr>
            <a:lvl2pPr marL="342891" indent="0" algn="l" rtl="0">
              <a:buNone/>
              <a:defRPr sz="1500" b="1"/>
            </a:lvl2pPr>
            <a:lvl3pPr marL="685783" indent="0" algn="l" rtl="0">
              <a:buNone/>
              <a:defRPr sz="1351" b="1"/>
            </a:lvl3pPr>
            <a:lvl4pPr marL="1028674" indent="0" algn="l" rtl="0">
              <a:buNone/>
              <a:defRPr sz="1200" b="1"/>
            </a:lvl4pPr>
            <a:lvl5pPr marL="1371566" indent="0" algn="l" rtl="0">
              <a:buNone/>
              <a:defRPr sz="1200" b="1"/>
            </a:lvl5pPr>
            <a:lvl6pPr marL="1714457" indent="0" algn="l" rtl="0">
              <a:buNone/>
              <a:defRPr sz="1200" b="1"/>
            </a:lvl6pPr>
            <a:lvl7pPr marL="2057349" indent="0" algn="l" rtl="0">
              <a:buNone/>
              <a:defRPr sz="1200" b="1"/>
            </a:lvl7pPr>
            <a:lvl8pPr marL="2400240" indent="0" algn="l" rtl="0">
              <a:buNone/>
              <a:defRPr sz="1200" b="1"/>
            </a:lvl8pPr>
            <a:lvl9pPr marL="2743131" indent="0" algn="l" rtl="0">
              <a:buNone/>
              <a:defRPr sz="1200" b="1"/>
            </a:lvl9pPr>
          </a:lstStyle>
          <a:p>
            <a:pPr lvl="0" rtl="0"/>
            <a:r>
              <a:rPr lang="vi-VN"/>
              <a:t>Bấm để chỉnh sửa kiểu văn bản của Bản cái</a:t>
            </a:r>
          </a:p>
        </p:txBody>
      </p:sp>
      <p:sp>
        <p:nvSpPr>
          <p:cNvPr id="4" name="Chỗ dành sẵn cho Nội dung 3"/>
          <p:cNvSpPr>
            <a:spLocks noGrp="1"/>
          </p:cNvSpPr>
          <p:nvPr>
            <p:ph sz="half" idx="2"/>
          </p:nvPr>
        </p:nvSpPr>
        <p:spPr>
          <a:xfrm>
            <a:off x="1069848" y="2505078"/>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1800" b="1"/>
            </a:lvl1pPr>
            <a:lvl2pPr marL="342891" indent="0" algn="l" rtl="0">
              <a:buNone/>
              <a:defRPr sz="1500" b="1"/>
            </a:lvl2pPr>
            <a:lvl3pPr marL="685783" indent="0" algn="l" rtl="0">
              <a:buNone/>
              <a:defRPr sz="1351" b="1"/>
            </a:lvl3pPr>
            <a:lvl4pPr marL="1028674" indent="0" algn="l" rtl="0">
              <a:buNone/>
              <a:defRPr sz="1200" b="1"/>
            </a:lvl4pPr>
            <a:lvl5pPr marL="1371566" indent="0" algn="l" rtl="0">
              <a:buNone/>
              <a:defRPr sz="1200" b="1"/>
            </a:lvl5pPr>
            <a:lvl6pPr marL="1714457" indent="0" algn="l" rtl="0">
              <a:buNone/>
              <a:defRPr sz="1200" b="1"/>
            </a:lvl6pPr>
            <a:lvl7pPr marL="2057349" indent="0" algn="l" rtl="0">
              <a:buNone/>
              <a:defRPr sz="1200" b="1"/>
            </a:lvl7pPr>
            <a:lvl8pPr marL="2400240" indent="0" algn="l" rtl="0">
              <a:buNone/>
              <a:defRPr sz="1200" b="1"/>
            </a:lvl8pPr>
            <a:lvl9pPr marL="2743131" indent="0" algn="l" rtl="0">
              <a:buNone/>
              <a:defRPr sz="1200" b="1"/>
            </a:lvl9pPr>
          </a:lstStyle>
          <a:p>
            <a:pPr lvl="0" rtl="0"/>
            <a:r>
              <a:rPr lang="vi-VN"/>
              <a:t>Bấm để chỉnh sửa kiểu văn bản của Bản cái</a:t>
            </a:r>
          </a:p>
        </p:txBody>
      </p:sp>
      <p:sp>
        <p:nvSpPr>
          <p:cNvPr id="6" name="Chỗ dành sẵn cho Nội dung 5"/>
          <p:cNvSpPr>
            <a:spLocks noGrp="1"/>
          </p:cNvSpPr>
          <p:nvPr>
            <p:ph sz="quarter" idx="4"/>
          </p:nvPr>
        </p:nvSpPr>
        <p:spPr>
          <a:xfrm>
            <a:off x="6172200" y="2505078"/>
            <a:ext cx="4956048" cy="3476625"/>
          </a:xfrm>
        </p:spPr>
        <p:txBody>
          <a:bodyPr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07/01/2025</a:t>
            </a:fld>
            <a:endParaRPr lang="vi-VN" dirty="0"/>
          </a:p>
        </p:txBody>
      </p:sp>
    </p:spTree>
    <p:extLst>
      <p:ext uri="{BB962C8B-B14F-4D97-AF65-F5344CB8AC3E}">
        <p14:creationId xmlns:p14="http://schemas.microsoft.com/office/powerpoint/2010/main" val="272890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07/01/2025</a:t>
            </a:fld>
            <a:endParaRPr lang="vi-VN" dirty="0"/>
          </a:p>
        </p:txBody>
      </p:sp>
    </p:spTree>
    <p:extLst>
      <p:ext uri="{BB962C8B-B14F-4D97-AF65-F5344CB8AC3E}">
        <p14:creationId xmlns:p14="http://schemas.microsoft.com/office/powerpoint/2010/main" val="22310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07/01/2025</a:t>
            </a:fld>
            <a:endParaRPr lang="vi-VN" dirty="0"/>
          </a:p>
        </p:txBody>
      </p:sp>
    </p:spTree>
    <p:extLst>
      <p:ext uri="{BB962C8B-B14F-4D97-AF65-F5344CB8AC3E}">
        <p14:creationId xmlns:p14="http://schemas.microsoft.com/office/powerpoint/2010/main" val="423874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p:cNvSpPr>
            <a:spLocks noGrp="1"/>
          </p:cNvSpPr>
          <p:nvPr>
            <p:ph type="dt" sz="half" idx="10"/>
          </p:nvPr>
        </p:nvSpPr>
        <p:spPr/>
        <p:txBody>
          <a:bodyPr/>
          <a:lstStyle/>
          <a:p>
            <a:fld id="{8BB63BCD-3FDB-48CA-91BE-DECE1CCF8A05}" type="datetimeFigureOut">
              <a:rPr lang="en-US" smtClean="0"/>
              <a:t>7/1/2025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3922776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3" y="304799"/>
            <a:ext cx="10058403" cy="1216152"/>
          </a:xfrm>
        </p:spPr>
        <p:txBody>
          <a:bodyPr rtlCol="0"/>
          <a:lstStyle>
            <a:lvl1pPr algn="l" rtl="0">
              <a:defRPr/>
            </a:lvl1pPr>
          </a:lstStyle>
          <a:p>
            <a:pPr rtl="0"/>
            <a:r>
              <a:rPr lang="vi-VN"/>
              <a:t>Bấm để sửa kiểu tiêu đề Bản cái</a:t>
            </a:r>
            <a:endParaRPr lang="vi-VN" dirty="0"/>
          </a:p>
        </p:txBody>
      </p:sp>
      <p:grpSp>
        <p:nvGrpSpPr>
          <p:cNvPr id="9" name="Nhóm 8"/>
          <p:cNvGrpSpPr/>
          <p:nvPr/>
        </p:nvGrpSpPr>
        <p:grpSpPr>
          <a:xfrm>
            <a:off x="1052425" y="1733550"/>
            <a:ext cx="4360503" cy="3050039"/>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1"/>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39" name="Chỗ dành sẵn cho Văn bản 3"/>
          <p:cNvSpPr>
            <a:spLocks noGrp="1"/>
          </p:cNvSpPr>
          <p:nvPr>
            <p:ph type="body" sz="half" idx="2"/>
          </p:nvPr>
        </p:nvSpPr>
        <p:spPr>
          <a:xfrm>
            <a:off x="1052423" y="4935989"/>
            <a:ext cx="4368980" cy="1007611"/>
          </a:xfrm>
        </p:spPr>
        <p:txBody>
          <a:bodyPr rtlCol="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grpSp>
        <p:nvGrpSpPr>
          <p:cNvPr id="22" name="Nhóm 21"/>
          <p:cNvGrpSpPr/>
          <p:nvPr/>
        </p:nvGrpSpPr>
        <p:grpSpPr>
          <a:xfrm>
            <a:off x="6763114" y="1733550"/>
            <a:ext cx="4360503" cy="3050039"/>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1"/>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40" name="Chỗ dành sẵn cho Văn bản 3"/>
          <p:cNvSpPr>
            <a:spLocks noGrp="1"/>
          </p:cNvSpPr>
          <p:nvPr>
            <p:ph type="body" sz="half" idx="19"/>
          </p:nvPr>
        </p:nvSpPr>
        <p:spPr>
          <a:xfrm>
            <a:off x="6742910" y="4935989"/>
            <a:ext cx="4368980" cy="1007611"/>
          </a:xfrm>
        </p:spPr>
        <p:txBody>
          <a:bodyPr rtlCol="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07/01/2025</a:t>
            </a:fld>
            <a:endParaRPr lang="vi-VN" dirty="0"/>
          </a:p>
        </p:txBody>
      </p:sp>
    </p:spTree>
    <p:extLst>
      <p:ext uri="{BB962C8B-B14F-4D97-AF65-F5344CB8AC3E}">
        <p14:creationId xmlns:p14="http://schemas.microsoft.com/office/powerpoint/2010/main" val="46569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grpSp>
        <p:nvGrpSpPr>
          <p:cNvPr id="52" name="Nhóm 51"/>
          <p:cNvGrpSpPr>
            <a:grpSpLocks noChangeAspect="1"/>
          </p:cNvGrpSpPr>
          <p:nvPr/>
        </p:nvGrpSpPr>
        <p:grpSpPr>
          <a:xfrm rot="5400000">
            <a:off x="1045141" y="1678105"/>
            <a:ext cx="3123347" cy="3089731"/>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70" y="1824286"/>
            <a:ext cx="2715289"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grpSp>
        <p:nvGrpSpPr>
          <p:cNvPr id="84" name="Nhóm 83"/>
          <p:cNvGrpSpPr>
            <a:grpSpLocks noChangeAspect="1"/>
          </p:cNvGrpSpPr>
          <p:nvPr userDrawn="1"/>
        </p:nvGrpSpPr>
        <p:grpSpPr>
          <a:xfrm rot="5400000">
            <a:off x="4517137" y="1678105"/>
            <a:ext cx="3123347" cy="3089731"/>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6"/>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grpSp>
        <p:nvGrpSpPr>
          <p:cNvPr id="97" name="Nhóm 96"/>
          <p:cNvGrpSpPr>
            <a:grpSpLocks noChangeAspect="1"/>
          </p:cNvGrpSpPr>
          <p:nvPr userDrawn="1"/>
        </p:nvGrpSpPr>
        <p:grpSpPr>
          <a:xfrm rot="5400000">
            <a:off x="8019012" y="1678105"/>
            <a:ext cx="3123347" cy="3089731"/>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9" y="1824286"/>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3" name="Chỗ dành sẵn cho Văn bản 3"/>
          <p:cNvSpPr>
            <a:spLocks noGrp="1"/>
          </p:cNvSpPr>
          <p:nvPr>
            <p:ph type="body" sz="half" idx="22"/>
          </p:nvPr>
        </p:nvSpPr>
        <p:spPr>
          <a:xfrm>
            <a:off x="8209083" y="4947405"/>
            <a:ext cx="2743200" cy="914400"/>
          </a:xfrm>
        </p:spPr>
        <p:txBody>
          <a:bodyPr rtlCol="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07/01/2025</a:t>
            </a:fld>
            <a:endParaRPr lang="vi-VN" dirty="0"/>
          </a:p>
        </p:txBody>
      </p:sp>
    </p:spTree>
    <p:extLst>
      <p:ext uri="{BB962C8B-B14F-4D97-AF65-F5344CB8AC3E}">
        <p14:creationId xmlns:p14="http://schemas.microsoft.com/office/powerpoint/2010/main" val="377146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5" y="421594"/>
            <a:ext cx="2286000" cy="1885508"/>
          </a:xfrm>
        </p:spPr>
        <p:txBody>
          <a:bodyPr rtlCol="0">
            <a:normAutofit/>
          </a:bodyPr>
          <a:lstStyle>
            <a:lvl1pPr algn="l" rtl="0">
              <a:defRPr sz="1800"/>
            </a:lvl1pPr>
          </a:lstStyle>
          <a:p>
            <a:pPr rtl="0"/>
            <a:r>
              <a:rPr lang="vi-VN"/>
              <a:t>Bấm để sửa kiểu tiêu đề Bản cái</a:t>
            </a:r>
            <a:endParaRPr lang="vi-VN" dirty="0"/>
          </a:p>
        </p:txBody>
      </p:sp>
      <p:grpSp>
        <p:nvGrpSpPr>
          <p:cNvPr id="84" name="Nhóm 83"/>
          <p:cNvGrpSpPr>
            <a:grpSpLocks noChangeAspect="1"/>
          </p:cNvGrpSpPr>
          <p:nvPr/>
        </p:nvGrpSpPr>
        <p:grpSpPr>
          <a:xfrm rot="16200000" flipV="1">
            <a:off x="274315" y="1102306"/>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98" name="Nhóm 97"/>
          <p:cNvGrpSpPr/>
          <p:nvPr/>
        </p:nvGrpSpPr>
        <p:grpSpPr>
          <a:xfrm>
            <a:off x="5322491" y="319178"/>
            <a:ext cx="3389607" cy="2710839"/>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2" y="529603"/>
            <a:ext cx="2993367" cy="2305339"/>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112" name="Nhóm 111"/>
          <p:cNvGrpSpPr/>
          <p:nvPr/>
        </p:nvGrpSpPr>
        <p:grpSpPr>
          <a:xfrm>
            <a:off x="5322491" y="3245641"/>
            <a:ext cx="3389607" cy="2710839"/>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2" y="3456065"/>
            <a:ext cx="2993367" cy="2305339"/>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126" name="Chỗ dành sẵn cho Văn bản 3"/>
          <p:cNvSpPr>
            <a:spLocks noGrp="1"/>
          </p:cNvSpPr>
          <p:nvPr>
            <p:ph type="body" sz="half" idx="21"/>
          </p:nvPr>
        </p:nvSpPr>
        <p:spPr>
          <a:xfrm>
            <a:off x="9066215" y="2484995"/>
            <a:ext cx="2286000" cy="3248729"/>
          </a:xfrm>
        </p:spPr>
        <p:txBody>
          <a:bodyPr rtlCol="0" anchor="t" anchorCtr="0">
            <a:normAutofit/>
          </a:bodyPr>
          <a:lstStyle>
            <a:lvl1pPr marL="0" indent="0" algn="l" rtl="0">
              <a:spcBef>
                <a:spcPts val="1200"/>
              </a:spcBef>
              <a:buNone/>
              <a:defRPr sz="1200"/>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07/01/2025</a:t>
            </a:fld>
            <a:endParaRPr lang="vi-VN" dirty="0"/>
          </a:p>
        </p:txBody>
      </p:sp>
    </p:spTree>
    <p:extLst>
      <p:ext uri="{BB962C8B-B14F-4D97-AF65-F5344CB8AC3E}">
        <p14:creationId xmlns:p14="http://schemas.microsoft.com/office/powerpoint/2010/main" val="286408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sp>
        <p:nvSpPr>
          <p:cNvPr id="3" name="Chỗ dành sẵn cho Nội dung 2"/>
          <p:cNvSpPr>
            <a:spLocks noGrp="1"/>
          </p:cNvSpPr>
          <p:nvPr>
            <p:ph idx="1"/>
          </p:nvPr>
        </p:nvSpPr>
        <p:spPr>
          <a:xfrm>
            <a:off x="836615" y="914400"/>
            <a:ext cx="6172201" cy="5029200"/>
          </a:xfrm>
        </p:spPr>
        <p:txBody>
          <a:bodyPr rtlCol="0">
            <a:normAutofit/>
          </a:bodyPr>
          <a:lstStyle>
            <a:lvl1pPr algn="l" rtl="0">
              <a:defRPr sz="1800"/>
            </a:lvl1pPr>
            <a:lvl2pPr algn="l" rtl="0">
              <a:defRPr sz="1500"/>
            </a:lvl2pPr>
            <a:lvl3pPr algn="l" rtl="0">
              <a:defRPr sz="1351"/>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Văn bản 3"/>
          <p:cNvSpPr>
            <a:spLocks noGrp="1"/>
          </p:cNvSpPr>
          <p:nvPr>
            <p:ph type="body" sz="half" idx="2"/>
          </p:nvPr>
        </p:nvSpPr>
        <p:spPr>
          <a:xfrm>
            <a:off x="7511732" y="3555526"/>
            <a:ext cx="3840480" cy="2388077"/>
          </a:xfrm>
        </p:spPr>
        <p:txBody>
          <a:bodyPr rtlCol="0">
            <a:normAutofit/>
          </a:bodyPr>
          <a:lstStyle>
            <a:lvl1pPr marL="0" indent="0" algn="l" rtl="0">
              <a:buNone/>
              <a:defRPr sz="1351"/>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07/01/2025</a:t>
            </a:fld>
            <a:endParaRPr lang="vi-VN" dirty="0"/>
          </a:p>
        </p:txBody>
      </p:sp>
    </p:spTree>
    <p:extLst>
      <p:ext uri="{BB962C8B-B14F-4D97-AF65-F5344CB8AC3E}">
        <p14:creationId xmlns:p14="http://schemas.microsoft.com/office/powerpoint/2010/main" val="19165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2700"/>
            </a:lvl1pPr>
          </a:lstStyle>
          <a:p>
            <a:pPr rtl="0"/>
            <a:r>
              <a:rPr lang="vi-VN"/>
              <a:t>Bấm để sửa kiểu tiêu đề Bản cái</a:t>
            </a:r>
            <a:endParaRPr lang="vi-VN" dirty="0"/>
          </a:p>
        </p:txBody>
      </p:sp>
      <p:grpSp>
        <p:nvGrpSpPr>
          <p:cNvPr id="8" name="Nhóm 7"/>
          <p:cNvGrpSpPr/>
          <p:nvPr/>
        </p:nvGrpSpPr>
        <p:grpSpPr>
          <a:xfrm>
            <a:off x="595547" y="781401"/>
            <a:ext cx="643339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1"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891" indent="0" algn="l" rtl="0">
              <a:buNone/>
              <a:defRPr sz="2100"/>
            </a:lvl2pPr>
            <a:lvl3pPr marL="685783" indent="0" algn="l" rtl="0">
              <a:buNone/>
              <a:defRPr sz="1800"/>
            </a:lvl3pPr>
            <a:lvl4pPr marL="1028674" indent="0" algn="l" rtl="0">
              <a:buNone/>
              <a:defRPr sz="1500"/>
            </a:lvl4pPr>
            <a:lvl5pPr marL="1371566" indent="0" algn="l" rtl="0">
              <a:buNone/>
              <a:defRPr sz="1500"/>
            </a:lvl5pPr>
            <a:lvl6pPr marL="1714457" indent="0" algn="l" rtl="0">
              <a:buNone/>
              <a:defRPr sz="1500"/>
            </a:lvl6pPr>
            <a:lvl7pPr marL="2057349" indent="0" algn="l" rtl="0">
              <a:buNone/>
              <a:defRPr sz="1500"/>
            </a:lvl7pPr>
            <a:lvl8pPr marL="2400240" indent="0" algn="l" rtl="0">
              <a:buNone/>
              <a:defRPr sz="1500"/>
            </a:lvl8pPr>
            <a:lvl9pPr marL="2743131" indent="0" algn="l" rtl="0">
              <a:buNone/>
              <a:defRPr sz="1500"/>
            </a:lvl9pPr>
          </a:lstStyle>
          <a:p>
            <a:pPr rtl="0"/>
            <a:r>
              <a:rPr lang="vi-VN"/>
              <a:t>Bấm biểu tượng để thêm hình ảnh</a:t>
            </a:r>
            <a:endParaRPr lang="vi-VN" dirty="0"/>
          </a:p>
        </p:txBody>
      </p:sp>
      <p:sp>
        <p:nvSpPr>
          <p:cNvPr id="4" name="Chỗ dành sẵn cho Văn bản 3"/>
          <p:cNvSpPr>
            <a:spLocks noGrp="1"/>
          </p:cNvSpPr>
          <p:nvPr>
            <p:ph type="body" sz="half" idx="2"/>
          </p:nvPr>
        </p:nvSpPr>
        <p:spPr>
          <a:xfrm>
            <a:off x="7492891" y="3555524"/>
            <a:ext cx="3840480" cy="2168517"/>
          </a:xfrm>
        </p:spPr>
        <p:txBody>
          <a:bodyPr rtlCol="0">
            <a:normAutofit/>
          </a:bodyPr>
          <a:lstStyle>
            <a:lvl1pPr marL="0" indent="0" algn="l" rtl="0">
              <a:buNone/>
              <a:defRPr sz="1351"/>
            </a:lvl1pPr>
            <a:lvl2pPr marL="342891" indent="0" algn="l" rtl="0">
              <a:buNone/>
              <a:defRPr sz="1051"/>
            </a:lvl2pPr>
            <a:lvl3pPr marL="685783" indent="0" algn="l" rtl="0">
              <a:buNone/>
              <a:defRPr sz="900"/>
            </a:lvl3pPr>
            <a:lvl4pPr marL="1028674" indent="0" algn="l" rtl="0">
              <a:buNone/>
              <a:defRPr sz="751"/>
            </a:lvl4pPr>
            <a:lvl5pPr marL="1371566" indent="0" algn="l" rtl="0">
              <a:buNone/>
              <a:defRPr sz="751"/>
            </a:lvl5pPr>
            <a:lvl6pPr marL="1714457" indent="0" algn="l" rtl="0">
              <a:buNone/>
              <a:defRPr sz="751"/>
            </a:lvl6pPr>
            <a:lvl7pPr marL="2057349" indent="0" algn="l" rtl="0">
              <a:buNone/>
              <a:defRPr sz="751"/>
            </a:lvl7pPr>
            <a:lvl8pPr marL="2400240" indent="0" algn="l" rtl="0">
              <a:buNone/>
              <a:defRPr sz="751"/>
            </a:lvl8pPr>
            <a:lvl9pPr marL="2743131" indent="0" algn="l" rtl="0">
              <a:buNone/>
              <a:defRPr sz="751"/>
            </a:lvl9pPr>
          </a:lstStyle>
          <a:p>
            <a:pPr lvl="0" rtl="0"/>
            <a:r>
              <a:rPr lang="vi-VN"/>
              <a:t>Bấm để chỉnh sửa kiểu văn bản của Bản cái</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07/01/2025</a:t>
            </a:fld>
            <a:endParaRPr lang="vi-VN" dirty="0"/>
          </a:p>
        </p:txBody>
      </p:sp>
    </p:spTree>
    <p:extLst>
      <p:ext uri="{BB962C8B-B14F-4D97-AF65-F5344CB8AC3E}">
        <p14:creationId xmlns:p14="http://schemas.microsoft.com/office/powerpoint/2010/main" val="262263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07/01/2025</a:t>
            </a:fld>
            <a:endParaRPr lang="vi-VN" dirty="0"/>
          </a:p>
        </p:txBody>
      </p:sp>
    </p:spTree>
    <p:extLst>
      <p:ext uri="{BB962C8B-B14F-4D97-AF65-F5344CB8AC3E}">
        <p14:creationId xmlns:p14="http://schemas.microsoft.com/office/powerpoint/2010/main" val="262685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9" y="304801"/>
            <a:ext cx="1729531" cy="5676900"/>
          </a:xfrm>
        </p:spPr>
        <p:txBody>
          <a:bodyPr vert="eaVert"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a:xfrm>
            <a:off x="838202" y="304801"/>
            <a:ext cx="8633671" cy="5676900"/>
          </a:xfrm>
        </p:spPr>
        <p:txBody>
          <a:bodyPr vert="eaVert" rtlCol="0"/>
          <a:lstStyle/>
          <a:p>
            <a:pPr lvl="0" rtl="0"/>
            <a:r>
              <a:rPr lang="vi-VN"/>
              <a:t>Bấm để 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07/01/2025</a:t>
            </a:fld>
            <a:endParaRPr lang="vi-VN" dirty="0"/>
          </a:p>
        </p:txBody>
      </p:sp>
    </p:spTree>
    <p:extLst>
      <p:ext uri="{BB962C8B-B14F-4D97-AF65-F5344CB8AC3E}">
        <p14:creationId xmlns:p14="http://schemas.microsoft.com/office/powerpoint/2010/main" val="42369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720601"/>
      </p:ext>
    </p:extLst>
  </p:cSld>
  <p:clrMapOvr>
    <a:masterClrMapping/>
  </p:clrMapOvr>
  <p:transition advTm="6645"/>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903011"/>
      </p:ext>
    </p:extLst>
  </p:cSld>
  <p:clrMapOvr>
    <a:masterClrMapping/>
  </p:clrMapOvr>
  <p:transition advTm="6645"/>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697725"/>
      </p:ext>
    </p:extLst>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8BB63BCD-3FDB-48CA-91BE-DECE1CCF8A05}" type="datetimeFigureOut">
              <a:rPr lang="en-US" smtClean="0"/>
              <a:t>7/1/2025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1835961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2031861"/>
      </p:ext>
    </p:extLst>
  </p:cSld>
  <p:clrMapOvr>
    <a:masterClrMapping/>
  </p:clrMapOvr>
  <p:transition advTm="6645"/>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168279"/>
      </p:ext>
    </p:extLst>
  </p:cSld>
  <p:clrMapOvr>
    <a:masterClrMapping/>
  </p:clrMapOvr>
  <p:transition advTm="6645"/>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732527"/>
      </p:ext>
    </p:extLst>
  </p:cSld>
  <p:clrMapOvr>
    <a:masterClrMapping/>
  </p:clrMapOvr>
  <p:transition advTm="6645"/>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3163859"/>
      </p:ext>
    </p:extLst>
  </p:cSld>
  <p:clrMapOvr>
    <a:masterClrMapping/>
  </p:clrMapOvr>
  <p:transition advTm="6645"/>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5812482"/>
      </p:ext>
    </p:extLst>
  </p:cSld>
  <p:clrMapOvr>
    <a:masterClrMapping/>
  </p:clrMapOvr>
  <p:transition advTm="6645"/>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0589547"/>
      </p:ext>
    </p:extLst>
  </p:cSld>
  <p:clrMapOvr>
    <a:masterClrMapping/>
  </p:clrMapOvr>
  <p:transition advTm="6645"/>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1807944"/>
      </p:ext>
    </p:extLst>
  </p:cSld>
  <p:clrMapOvr>
    <a:masterClrMapping/>
  </p:clrMapOvr>
  <p:transition advTm="6645"/>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453728"/>
      </p:ext>
    </p:extLst>
  </p:cSld>
  <p:clrMapOvr>
    <a:masterClrMapping/>
  </p:clrMapOvr>
  <p:transition advTm="6645"/>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27777"/>
      </p:ext>
    </p:extLst>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8BB63BCD-3FDB-48CA-91BE-DECE1CCF8A05}" type="datetimeFigureOut">
              <a:rPr lang="en-US" smtClean="0"/>
              <a:t>7/1/2025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365886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8BB63BCD-3FDB-48CA-91BE-DECE1CCF8A05}" type="datetimeFigureOut">
              <a:rPr lang="en-US" smtClean="0"/>
              <a:t>7/1/2025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175577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8BB63BCD-3FDB-48CA-91BE-DECE1CCF8A05}" type="datetimeFigureOut">
              <a:rPr lang="en-US" smtClean="0"/>
              <a:t>7/1/2025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77096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p:cNvSpPr>
            <a:spLocks noGrp="1"/>
          </p:cNvSpPr>
          <p:nvPr>
            <p:ph type="dt" sz="half" idx="10"/>
          </p:nvPr>
        </p:nvSpPr>
        <p:spPr/>
        <p:txBody>
          <a:bodyPr/>
          <a:lstStyle/>
          <a:p>
            <a:fld id="{8BB63BCD-3FDB-48CA-91BE-DECE1CCF8A05}" type="datetimeFigureOut">
              <a:rPr lang="en-US" smtClean="0"/>
              <a:t>7/1/2025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211472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p:cNvSpPr>
            <a:spLocks noGrp="1"/>
          </p:cNvSpPr>
          <p:nvPr>
            <p:ph type="dt" sz="half" idx="10"/>
          </p:nvPr>
        </p:nvSpPr>
        <p:spPr/>
        <p:txBody>
          <a:bodyPr/>
          <a:lstStyle/>
          <a:p>
            <a:fld id="{8BB63BCD-3FDB-48CA-91BE-DECE1CCF8A05}" type="datetimeFigureOut">
              <a:rPr lang="en-US" smtClean="0"/>
              <a:t>7/1/2025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EEF251C1-7F20-4662-8E3B-B37206C1B3B4}" type="slidenum">
              <a:rPr lang="en-US" smtClean="0"/>
              <a:t>‹#›</a:t>
            </a:fld>
            <a:endParaRPr lang="en-US"/>
          </a:p>
        </p:txBody>
      </p:sp>
    </p:spTree>
    <p:extLst>
      <p:ext uri="{BB962C8B-B14F-4D97-AF65-F5344CB8AC3E}">
        <p14:creationId xmlns:p14="http://schemas.microsoft.com/office/powerpoint/2010/main" val="427415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63BCD-3FDB-48CA-91BE-DECE1CCF8A05}" type="datetimeFigureOut">
              <a:rPr lang="en-US" smtClean="0"/>
              <a:t>7/1/2025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251C1-7F20-4662-8E3B-B37206C1B3B4}" type="slidenum">
              <a:rPr lang="en-US" smtClean="0"/>
              <a:t>‹#›</a:t>
            </a:fld>
            <a:endParaRPr lang="en-US"/>
          </a:p>
        </p:txBody>
      </p:sp>
    </p:spTree>
    <p:extLst>
      <p:ext uri="{BB962C8B-B14F-4D97-AF65-F5344CB8AC3E}">
        <p14:creationId xmlns:p14="http://schemas.microsoft.com/office/powerpoint/2010/main" val="181315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49969-4654-4968-A5D3-264F82D58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FCFC8F-5205-448A-B5E3-EF969E78C9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60066-E51F-4EEE-9BC9-F60868E80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C01E2-4D21-414E-A874-CB050379D898}" type="datetimeFigureOut">
              <a:rPr lang="en-US" smtClean="0"/>
              <a:t>7/1/2025</a:t>
            </a:fld>
            <a:endParaRPr lang="en-US"/>
          </a:p>
        </p:txBody>
      </p:sp>
      <p:sp>
        <p:nvSpPr>
          <p:cNvPr id="5" name="Footer Placeholder 4">
            <a:extLst>
              <a:ext uri="{FF2B5EF4-FFF2-40B4-BE49-F238E27FC236}">
                <a16:creationId xmlns:a16="http://schemas.microsoft.com/office/drawing/2014/main" id="{51EC9604-7CD0-4968-8CBA-A2E6669EE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0D2EE-0356-43EA-BAC9-C7723CB8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37B1A-10CC-4FF5-8339-0D8872BDF6E3}" type="slidenum">
              <a:rPr lang="en-US" smtClean="0"/>
              <a:t>‹#›</a:t>
            </a:fld>
            <a:endParaRPr lang="en-US"/>
          </a:p>
        </p:txBody>
      </p:sp>
    </p:spTree>
    <p:extLst>
      <p:ext uri="{BB962C8B-B14F-4D97-AF65-F5344CB8AC3E}">
        <p14:creationId xmlns:p14="http://schemas.microsoft.com/office/powerpoint/2010/main" val="3588535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3" y="304800"/>
            <a:ext cx="10058403"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5" y="1752601"/>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07/01/2025</a:t>
            </a:fld>
            <a:endParaRPr lang="vi-VN" dirty="0"/>
          </a:p>
        </p:txBody>
      </p:sp>
    </p:spTree>
    <p:extLst>
      <p:ext uri="{BB962C8B-B14F-4D97-AF65-F5344CB8AC3E}">
        <p14:creationId xmlns:p14="http://schemas.microsoft.com/office/powerpoint/2010/main" val="1358192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783"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597" indent="-260597" algn="l" defTabSz="685783" rtl="0" eaLnBrk="1" latinLnBrk="0" hangingPunct="1">
        <a:lnSpc>
          <a:spcPct val="100000"/>
        </a:lnSpc>
        <a:spcBef>
          <a:spcPts val="1351"/>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85" indent="-212593" algn="l" defTabSz="685783"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29" indent="-171446" algn="l" defTabSz="685783" rtl="0" eaLnBrk="1" latinLnBrk="0" hangingPunct="1">
        <a:lnSpc>
          <a:spcPct val="100000"/>
        </a:lnSpc>
        <a:spcBef>
          <a:spcPts val="600"/>
        </a:spcBef>
        <a:buFont typeface="Arial" panose="020B0604020202020204" pitchFamily="34" charset="0"/>
        <a:buChar char="•"/>
        <a:defRPr sz="1351"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21" indent="-171446" algn="l" defTabSz="685783" rtl="0" eaLnBrk="1" latinLnBrk="0" hangingPunct="1">
        <a:lnSpc>
          <a:spcPct val="100000"/>
        </a:lnSpc>
        <a:spcBef>
          <a:spcPts val="451"/>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12" indent="-171446" algn="l" defTabSz="685783" rtl="0" eaLnBrk="1" latinLnBrk="0" hangingPunct="1">
        <a:lnSpc>
          <a:spcPct val="100000"/>
        </a:lnSpc>
        <a:spcBef>
          <a:spcPts val="451"/>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04" indent="-171446" algn="l" defTabSz="685783" rtl="0" eaLnBrk="1" latinLnBrk="0" hangingPunct="1">
        <a:lnSpc>
          <a:spcPct val="90000"/>
        </a:lnSpc>
        <a:spcBef>
          <a:spcPts val="451"/>
        </a:spcBef>
        <a:buFont typeface="Arial" panose="020B0604020202020204" pitchFamily="34" charset="0"/>
        <a:buChar char="•"/>
        <a:defRPr sz="1200" kern="1200">
          <a:solidFill>
            <a:schemeClr val="tx1"/>
          </a:solidFill>
          <a:latin typeface="+mn-lt"/>
          <a:ea typeface="+mn-ea"/>
          <a:cs typeface="+mn-cs"/>
        </a:defRPr>
      </a:lvl6pPr>
      <a:lvl7pPr marL="2228795" indent="-171446" algn="l" defTabSz="685783" rtl="0" eaLnBrk="1" latinLnBrk="0" hangingPunct="1">
        <a:lnSpc>
          <a:spcPct val="90000"/>
        </a:lnSpc>
        <a:spcBef>
          <a:spcPts val="451"/>
        </a:spcBef>
        <a:buFont typeface="Arial" panose="020B0604020202020204" pitchFamily="34" charset="0"/>
        <a:buChar char="•"/>
        <a:defRPr sz="1200" kern="1200">
          <a:solidFill>
            <a:schemeClr val="tx1"/>
          </a:solidFill>
          <a:latin typeface="+mn-lt"/>
          <a:ea typeface="+mn-ea"/>
          <a:cs typeface="+mn-cs"/>
        </a:defRPr>
      </a:lvl7pPr>
      <a:lvl8pPr marL="2571686" indent="-171446" algn="l" defTabSz="685783" rtl="0" eaLnBrk="1" latinLnBrk="0" hangingPunct="1">
        <a:lnSpc>
          <a:spcPct val="90000"/>
        </a:lnSpc>
        <a:spcBef>
          <a:spcPts val="451"/>
        </a:spcBef>
        <a:buFont typeface="Arial" panose="020B0604020202020204" pitchFamily="34" charset="0"/>
        <a:buChar char="•"/>
        <a:defRPr sz="1200" kern="1200" baseline="0">
          <a:solidFill>
            <a:schemeClr val="tx1"/>
          </a:solidFill>
          <a:latin typeface="+mn-lt"/>
          <a:ea typeface="+mn-ea"/>
          <a:cs typeface="+mn-cs"/>
        </a:defRPr>
      </a:lvl8pPr>
      <a:lvl9pPr marL="2914578" indent="-171446" algn="l" defTabSz="685783" rtl="0" eaLnBrk="1" latinLnBrk="0" hangingPunct="1">
        <a:lnSpc>
          <a:spcPct val="90000"/>
        </a:lnSpc>
        <a:spcBef>
          <a:spcPts val="451"/>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963259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0.png"/><Relationship Id="rId5" Type="http://schemas.openxmlformats.org/officeDocument/2006/relationships/slideLayout" Target="../slideLayouts/slideLayout43.xml"/><Relationship Id="rId4" Type="http://schemas.openxmlformats.org/officeDocument/2006/relationships/video" Target="../media/media2.wm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8.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7200" b="1" dirty="0">
                <a:solidFill>
                  <a:schemeClr val="bg1"/>
                </a:solidFill>
                <a:latin typeface="Times New Roman" panose="02020603050405020304" pitchFamily="18" charset="0"/>
                <a:ea typeface="AvantGarde" pitchFamily="2" charset="0"/>
                <a:cs typeface="Times New Roman" panose="02020603050405020304" pitchFamily="18" charset="0"/>
              </a:rPr>
              <a:t>TIẾNG VIỆT 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296" y="398693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45A77B-6D3D-ECA2-739F-CCD11E9938BA}"/>
              </a:ext>
            </a:extLst>
          </p:cNvPr>
          <p:cNvSpPr txBox="1"/>
          <p:nvPr/>
        </p:nvSpPr>
        <p:spPr>
          <a:xfrm>
            <a:off x="10363706" y="88121"/>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13169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332656"/>
            <a:ext cx="12115799" cy="5904655"/>
          </a:xfrm>
          <a:prstGeom prst="rect">
            <a:avLst/>
          </a:prstGeom>
        </p:spPr>
      </p:pic>
      <p:sp>
        <p:nvSpPr>
          <p:cNvPr id="3" name="TextBox 2"/>
          <p:cNvSpPr txBox="1"/>
          <p:nvPr/>
        </p:nvSpPr>
        <p:spPr>
          <a:xfrm>
            <a:off x="3581400" y="1715322"/>
            <a:ext cx="47525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en-US" sz="6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6600" b="1" noProof="0" dirty="0" err="1">
                <a:solidFill>
                  <a:srgbClr val="002060"/>
                </a:solidFill>
                <a:latin typeface="Times New Roman" panose="02020603050405020304" pitchFamily="18" charset="0"/>
                <a:cs typeface="Times New Roman" panose="02020603050405020304" pitchFamily="18" charset="0"/>
              </a:rPr>
              <a:t>V</a:t>
            </a:r>
            <a:r>
              <a:rPr kumimoji="0" lang="en-US" sz="6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iệt</a:t>
            </a:r>
            <a:endParaRPr kumimoji="0" lang="en-US" sz="6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2679192" y="3284984"/>
            <a:ext cx="70500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68: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uôn</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uông</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F1744C-D864-6610-1C1B-FBEBEC526FAE}"/>
              </a:ext>
            </a:extLst>
          </p:cNvPr>
          <p:cNvSpPr txBox="1"/>
          <p:nvPr/>
        </p:nvSpPr>
        <p:spPr>
          <a:xfrm>
            <a:off x="10378787" y="41939"/>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40180790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p:cNvSpPr/>
          <p:nvPr/>
        </p:nvSpPr>
        <p:spPr>
          <a:xfrm>
            <a:off x="0" y="0"/>
            <a:ext cx="12192000" cy="6555641"/>
          </a:xfrm>
          <a:prstGeom prst="rect">
            <a:avLst/>
          </a:prstGeom>
        </p:spPr>
        <p:txBody>
          <a:bodyPr wrap="square">
            <a:spAutoFit/>
          </a:bodyPr>
          <a:lstStyle/>
          <a:p>
            <a:pPr algn="ctr">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rPr>
              <a:t>YÊU CẦU CẦN ĐẠT</a:t>
            </a:r>
          </a:p>
          <a:p>
            <a:pPr>
              <a:spcAft>
                <a:spcPts val="0"/>
              </a:spcAft>
            </a:pPr>
            <a:r>
              <a:rPr lang="pt-BR" sz="2800" b="1" dirty="0">
                <a:effectLst/>
                <a:latin typeface="Times New Roman" panose="02020603050405020304" pitchFamily="18" charset="0"/>
                <a:ea typeface="Times New Roman" panose="02020603050405020304" pitchFamily="18" charset="0"/>
              </a:rPr>
              <a:t>1. Phẩm chất: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Nhân ái: HS biết đoàn kết, yêu thương bạn.</a:t>
            </a:r>
          </a:p>
          <a:p>
            <a:pPr>
              <a:spcAft>
                <a:spcPts val="0"/>
              </a:spcAft>
            </a:pPr>
            <a:r>
              <a:rPr lang="pt-BR" sz="2800" b="1" dirty="0">
                <a:effectLst/>
                <a:latin typeface="Times New Roman" panose="02020603050405020304" pitchFamily="18" charset="0"/>
                <a:ea typeface="Times New Roman" panose="02020603050405020304" pitchFamily="18" charset="0"/>
              </a:rPr>
              <a:t>2. Năng lực:</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b="1" dirty="0">
                <a:effectLst/>
                <a:latin typeface="Times New Roman" panose="02020603050405020304" pitchFamily="18" charset="0"/>
                <a:ea typeface="Times New Roman" panose="02020603050405020304" pitchFamily="18" charset="0"/>
              </a:rPr>
              <a:t>2.1 Năng lực chung:</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Tự chủ và tự học : HS tự hoàn thành nhiệm vụ học tập.</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b="1" dirty="0">
                <a:latin typeface="Times New Roman" panose="02020603050405020304" pitchFamily="18" charset="0"/>
                <a:ea typeface="Times New Roman" panose="02020603050405020304" pitchFamily="18" charset="0"/>
              </a:rPr>
              <a:t>2</a:t>
            </a:r>
            <a:r>
              <a:rPr lang="pt-BR" sz="2800" b="1" dirty="0">
                <a:effectLst/>
                <a:latin typeface="Times New Roman" panose="02020603050405020304" pitchFamily="18" charset="0"/>
                <a:ea typeface="Times New Roman" panose="02020603050405020304" pitchFamily="18" charset="0"/>
              </a:rPr>
              <a:t>.2. Năng lực đặc thù :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Năng lực ngôn ngữ: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 HS nhận biết và đọc đúng các vần </a:t>
            </a:r>
            <a:r>
              <a:rPr lang="pt-BR" sz="2800" i="1" dirty="0">
                <a:effectLst/>
                <a:latin typeface="Times New Roman" panose="02020603050405020304" pitchFamily="18" charset="0"/>
                <a:ea typeface="Times New Roman" panose="02020603050405020304" pitchFamily="18" charset="0"/>
              </a:rPr>
              <a:t>uôn, uông;  </a:t>
            </a:r>
            <a:r>
              <a:rPr lang="pt-BR" sz="2800" dirty="0">
                <a:effectLst/>
                <a:latin typeface="Times New Roman" panose="02020603050405020304" pitchFamily="18" charset="0"/>
                <a:ea typeface="Times New Roman" panose="02020603050405020304" pitchFamily="18" charset="0"/>
              </a:rPr>
              <a:t>đọc đúng các tiếng, từ ngữ, câu  có các vần </a:t>
            </a:r>
            <a:r>
              <a:rPr lang="pt-BR" sz="2800" i="1" dirty="0">
                <a:effectLst/>
                <a:latin typeface="Times New Roman" panose="02020603050405020304" pitchFamily="18" charset="0"/>
                <a:ea typeface="Times New Roman" panose="02020603050405020304" pitchFamily="18" charset="0"/>
              </a:rPr>
              <a:t>uôn, uông</a:t>
            </a:r>
            <a:r>
              <a:rPr lang="pt-BR" sz="2800" dirty="0">
                <a:effectLst/>
                <a:latin typeface="Times New Roman" panose="02020603050405020304" pitchFamily="18" charset="0"/>
                <a:ea typeface="Times New Roman" panose="02020603050405020304" pitchFamily="18" charset="0"/>
              </a:rPr>
              <a:t>; hiểu và trả lời được các câu hỏi có liên quan đến nội dung đã đọc.</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 HS viết đúng các vần </a:t>
            </a:r>
            <a:r>
              <a:rPr lang="pt-BR" sz="2800" i="1" dirty="0">
                <a:effectLst/>
                <a:latin typeface="Times New Roman" panose="02020603050405020304" pitchFamily="18" charset="0"/>
                <a:ea typeface="Times New Roman" panose="02020603050405020304" pitchFamily="18" charset="0"/>
              </a:rPr>
              <a:t>uôn, uông </a:t>
            </a:r>
            <a:r>
              <a:rPr lang="pt-BR" sz="2800" dirty="0">
                <a:effectLst/>
                <a:latin typeface="Times New Roman" panose="02020603050405020304" pitchFamily="18" charset="0"/>
                <a:ea typeface="Times New Roman" panose="02020603050405020304" pitchFamily="18" charset="0"/>
              </a:rPr>
              <a:t>; viết đúng các tiếng, từ có vần </a:t>
            </a:r>
            <a:r>
              <a:rPr lang="pt-BR" sz="2800" i="1" dirty="0">
                <a:effectLst/>
                <a:latin typeface="Times New Roman" panose="02020603050405020304" pitchFamily="18" charset="0"/>
                <a:ea typeface="Times New Roman" panose="02020603050405020304" pitchFamily="18" charset="0"/>
              </a:rPr>
              <a:t>uôn, uông.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 Phát triển kĩ năng nói về các hiện tượng thời tiết quen thuộc như mưa, nắng.</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rPr>
              <a:t>     - Thông qua đoạn đọc, phát  triển kĩ năng quan sát, nhận biết về các hiện tượng thời tiết, đặc biệt là khi trời mưa với những kinh nghiệm dân gian của người Việt.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35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635726" y="104502"/>
            <a:ext cx="1863634" cy="775063"/>
          </a:xfrm>
          <a:prstGeom prst="roundRect">
            <a:avLst/>
          </a:prstGeom>
          <a:solidFill>
            <a:schemeClr val="accent5">
              <a:lumMod val="75000"/>
            </a:schemeClr>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Đọc</a:t>
            </a:r>
            <a:endParaRPr kumimoji="0" lang="en-US" sz="4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3" name="Hình Bầu dục 2"/>
          <p:cNvSpPr/>
          <p:nvPr/>
        </p:nvSpPr>
        <p:spPr>
          <a:xfrm>
            <a:off x="121920" y="104502"/>
            <a:ext cx="740229" cy="7228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 name="Hộp Văn bản 3"/>
          <p:cNvSpPr txBox="1"/>
          <p:nvPr/>
        </p:nvSpPr>
        <p:spPr>
          <a:xfrm>
            <a:off x="3857898" y="0"/>
            <a:ext cx="156966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uôn</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Hộp Văn bản 4"/>
          <p:cNvSpPr txBox="1"/>
          <p:nvPr/>
        </p:nvSpPr>
        <p:spPr>
          <a:xfrm>
            <a:off x="6257110" y="-1"/>
            <a:ext cx="203132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uông</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Hình chữ nhật 5"/>
          <p:cNvSpPr/>
          <p:nvPr/>
        </p:nvSpPr>
        <p:spPr>
          <a:xfrm>
            <a:off x="4066903" y="1340393"/>
            <a:ext cx="2072640" cy="914400"/>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ình chữ nhật 8"/>
          <p:cNvSpPr/>
          <p:nvPr/>
        </p:nvSpPr>
        <p:spPr>
          <a:xfrm>
            <a:off x="6139543" y="1340393"/>
            <a:ext cx="2072640" cy="914400"/>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ình chữ nhật 9"/>
          <p:cNvSpPr/>
          <p:nvPr/>
        </p:nvSpPr>
        <p:spPr>
          <a:xfrm>
            <a:off x="4066903" y="2254793"/>
            <a:ext cx="4145280" cy="914400"/>
          </a:xfrm>
          <a:prstGeom prst="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p:cNvSpPr txBox="1"/>
          <p:nvPr/>
        </p:nvSpPr>
        <p:spPr>
          <a:xfrm>
            <a:off x="4863414" y="1382095"/>
            <a:ext cx="83869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Times New Roman" panose="02020603050405020304" pitchFamily="18" charset="0"/>
                <a:cs typeface="Times New Roman" panose="02020603050405020304" pitchFamily="18" charset="0"/>
              </a:rPr>
              <a:t>ch</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6629210" y="1382095"/>
            <a:ext cx="1223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uôn</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5408234" y="2296494"/>
            <a:ext cx="18774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Times New Roman" panose="02020603050405020304" pitchFamily="18" charset="0"/>
                <a:cs typeface="Times New Roman" panose="02020603050405020304" pitchFamily="18" charset="0"/>
              </a:rPr>
              <a:t>ch</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uồn</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Rectangle 4"/>
          <p:cNvSpPr/>
          <p:nvPr/>
        </p:nvSpPr>
        <p:spPr>
          <a:xfrm>
            <a:off x="121920" y="3695739"/>
            <a:ext cx="1205669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2529CD"/>
                </a:solidFill>
                <a:latin typeface="Times New Roman" panose="02020603050405020304" pitchFamily="18" charset="0"/>
                <a:cs typeface="Times New Roman" panose="02020603050405020304" pitchFamily="18" charset="0"/>
              </a:rPr>
              <a:t>kh</a:t>
            </a:r>
            <a:r>
              <a:rPr kumimoji="0" lang="en-US" sz="6000" b="0" i="0" u="none" strike="noStrike" kern="1200" cap="none" spc="0" normalizeH="0" baseline="0" noProof="0" dirty="0" err="1">
                <a:ln>
                  <a:noFill/>
                </a:ln>
                <a:solidFill>
                  <a:srgbClr val="2529CD"/>
                </a:solidFill>
                <a:effectLst/>
                <a:uLnTx/>
                <a:uFillTx/>
                <a:latin typeface="Times New Roman" panose="02020603050405020304" pitchFamily="18" charset="0"/>
                <a:cs typeface="Times New Roman" panose="02020603050405020304" pitchFamily="18" charset="0"/>
              </a:rPr>
              <a:t>uôn</a:t>
            </a:r>
            <a:r>
              <a:rPr kumimoji="0" lang="en-US" sz="6000" b="0" i="0" u="none" strike="noStrike" kern="1200" cap="none" spc="0" normalizeH="0" baseline="0" noProof="0" dirty="0">
                <a:ln>
                  <a:noFill/>
                </a:ln>
                <a:solidFill>
                  <a:srgbClr val="2529CD"/>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2529CD"/>
                </a:solidFill>
                <a:effectLst/>
                <a:uLnTx/>
                <a:uFillTx/>
                <a:latin typeface="Times New Roman" panose="02020603050405020304" pitchFamily="18" charset="0"/>
                <a:cs typeface="Times New Roman" panose="02020603050405020304" pitchFamily="18" charset="0"/>
              </a:rPr>
              <a:t>muốn</a:t>
            </a:r>
            <a:r>
              <a:rPr kumimoji="0" lang="en-US" sz="6000" b="0" i="0" u="none" strike="noStrike" kern="1200" cap="none" spc="0" normalizeH="0" baseline="0" noProof="0" dirty="0">
                <a:ln>
                  <a:noFill/>
                </a:ln>
                <a:solidFill>
                  <a:srgbClr val="2529CD"/>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2529CD"/>
                </a:solidFill>
                <a:effectLst/>
                <a:uLnTx/>
                <a:uFillTx/>
                <a:latin typeface="Times New Roman" panose="02020603050405020304" pitchFamily="18" charset="0"/>
                <a:cs typeface="Times New Roman" panose="02020603050405020304" pitchFamily="18" charset="0"/>
              </a:rPr>
              <a:t>muộn</a:t>
            </a:r>
            <a:r>
              <a:rPr kumimoji="0" lang="en-US" sz="6000" b="0" i="0" u="none" strike="noStrike" kern="1200" cap="none" spc="0" normalizeH="0" baseline="0" noProof="0" dirty="0">
                <a:ln>
                  <a:noFill/>
                </a:ln>
                <a:solidFill>
                  <a:srgbClr val="2529CD"/>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2529CD"/>
                </a:solidFill>
                <a:effectLst/>
                <a:uLnTx/>
                <a:uFillTx/>
                <a:latin typeface="Times New Roman" panose="02020603050405020304" pitchFamily="18" charset="0"/>
                <a:cs typeface="Times New Roman" panose="02020603050405020304" pitchFamily="18" charset="0"/>
              </a:rPr>
              <a:t>nguồn</a:t>
            </a:r>
            <a:endParaRPr kumimoji="0" lang="en-US" sz="6000" b="0" i="0" u="none" strike="noStrike" kern="1200" cap="none" spc="0" normalizeH="0" baseline="0" noProof="0" dirty="0">
              <a:ln>
                <a:noFill/>
              </a:ln>
              <a:solidFill>
                <a:srgbClr val="2529CD"/>
              </a:solidFill>
              <a:effectLst/>
              <a:uLnTx/>
              <a:uFillTx/>
              <a:latin typeface="Times New Roman" panose="02020603050405020304" pitchFamily="18" charset="0"/>
              <a:cs typeface="Times New Roman" panose="02020603050405020304" pitchFamily="18" charset="0"/>
            </a:endParaRPr>
          </a:p>
        </p:txBody>
      </p:sp>
      <p:sp>
        <p:nvSpPr>
          <p:cNvPr id="15" name="Rectangle 9"/>
          <p:cNvSpPr/>
          <p:nvPr/>
        </p:nvSpPr>
        <p:spPr>
          <a:xfrm>
            <a:off x="121919" y="4654226"/>
            <a:ext cx="1183843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buồng</a:t>
            </a:r>
            <a:r>
              <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lang="en-US" sz="5400" dirty="0">
                <a:solidFill>
                  <a:srgbClr val="70AD47">
                    <a:lumMod val="50000"/>
                  </a:srgbClr>
                </a:solidFill>
                <a:latin typeface="Times New Roman" panose="02020603050405020304" pitchFamily="18" charset="0"/>
                <a:cs typeface="Times New Roman" panose="02020603050405020304" pitchFamily="18" charset="0"/>
              </a:rPr>
              <a:t>l</a:t>
            </a: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uống</a:t>
            </a:r>
            <a:r>
              <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thu</a:t>
            </a:r>
            <a:r>
              <a:rPr lang="en-US" sz="5400" noProof="0" dirty="0" err="1">
                <a:solidFill>
                  <a:srgbClr val="70AD47">
                    <a:lumMod val="50000"/>
                  </a:srgbClr>
                </a:solidFill>
                <a:latin typeface="Times New Roman" panose="02020603050405020304" pitchFamily="18" charset="0"/>
                <a:cs typeface="Times New Roman" panose="02020603050405020304" pitchFamily="18" charset="0"/>
              </a:rPr>
              <a:t>ổ</a:t>
            </a: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a:t>
            </a:r>
            <a:r>
              <a:rPr kumimoji="0" lang="en-US" sz="5400" b="0" i="0" u="none" strike="noStrike" kern="1200" cap="none" spc="0" normalizeH="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vuông</a:t>
            </a:r>
            <a:r>
              <a:rPr kumimoji="0" lang="en-US" sz="5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9975C822-54B2-F815-5A74-B7B14FA68D55}"/>
              </a:ext>
            </a:extLst>
          </p:cNvPr>
          <p:cNvSpPr txBox="1"/>
          <p:nvPr/>
        </p:nvSpPr>
        <p:spPr>
          <a:xfrm>
            <a:off x="10484725" y="104502"/>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347936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9" grpId="0" animBg="1"/>
      <p:bldP spid="10"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34" y="827314"/>
            <a:ext cx="3322267" cy="2601686"/>
          </a:xfrm>
          <a:prstGeom prst="rect">
            <a:avLst/>
          </a:prstGeom>
        </p:spPr>
      </p:pic>
      <p:pic>
        <p:nvPicPr>
          <p:cNvPr id="5" name="Hình ảnh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841" y="1160181"/>
            <a:ext cx="3345413" cy="2391264"/>
          </a:xfrm>
          <a:prstGeom prst="rect">
            <a:avLst/>
          </a:prstGeom>
        </p:spPr>
      </p:pic>
      <p:pic>
        <p:nvPicPr>
          <p:cNvPr id="6" name="Hình ảnh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770" y="1076597"/>
            <a:ext cx="2942295" cy="2391264"/>
          </a:xfrm>
          <a:prstGeom prst="rect">
            <a:avLst/>
          </a:prstGeom>
        </p:spPr>
      </p:pic>
      <p:sp>
        <p:nvSpPr>
          <p:cNvPr id="7" name="Hình Chữ nhật Góc tròn 6"/>
          <p:cNvSpPr/>
          <p:nvPr/>
        </p:nvSpPr>
        <p:spPr>
          <a:xfrm>
            <a:off x="635726" y="104502"/>
            <a:ext cx="1863634" cy="775063"/>
          </a:xfrm>
          <a:prstGeom prst="roundRect">
            <a:avLst/>
          </a:prstGeom>
          <a:solidFill>
            <a:srgbClr val="0070C0"/>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Avo" panose="02040603050506020204" pitchFamily="18" charset="0"/>
                <a:ea typeface="+mn-ea"/>
                <a:cs typeface="+mn-cs"/>
              </a:rPr>
              <a:t>Đọc</a:t>
            </a:r>
            <a:endParaRPr kumimoji="0" lang="en-US" sz="4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8" name="Hình Bầu dục 7"/>
          <p:cNvSpPr/>
          <p:nvPr/>
        </p:nvSpPr>
        <p:spPr>
          <a:xfrm>
            <a:off x="121920" y="104502"/>
            <a:ext cx="740229" cy="7228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Hộp Văn bản 8"/>
          <p:cNvSpPr txBox="1"/>
          <p:nvPr/>
        </p:nvSpPr>
        <p:spPr>
          <a:xfrm>
            <a:off x="89184" y="4233672"/>
            <a:ext cx="2286203" cy="830997"/>
          </a:xfrm>
          <a:prstGeom prst="rect">
            <a:avLst/>
          </a:prstGeom>
          <a:noFill/>
        </p:spPr>
        <p:txBody>
          <a:bodyPr wrap="none" rtlCol="0">
            <a:spAutoFit/>
          </a:bodyPr>
          <a:lstStyle/>
          <a:p>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chỉ</a:t>
            </a:r>
            <a:endParaRPr lang="en-US" sz="4800" dirty="0">
              <a:latin typeface="Times New Roman" panose="02020603050405020304" pitchFamily="18" charset="0"/>
              <a:cs typeface="Times New Roman" panose="02020603050405020304" pitchFamily="18" charset="0"/>
            </a:endParaRPr>
          </a:p>
        </p:txBody>
      </p:sp>
      <p:sp>
        <p:nvSpPr>
          <p:cNvPr id="10" name="Hộp Văn bản 9"/>
          <p:cNvSpPr txBox="1"/>
          <p:nvPr/>
        </p:nvSpPr>
        <p:spPr>
          <a:xfrm>
            <a:off x="3634008" y="4250853"/>
            <a:ext cx="3244799" cy="830997"/>
          </a:xfrm>
          <a:prstGeom prst="rect">
            <a:avLst/>
          </a:prstGeom>
          <a:noFill/>
        </p:spPr>
        <p:txBody>
          <a:bodyPr wrap="none" rtlCol="0">
            <a:spAutoFit/>
          </a:bodyPr>
          <a:lstStyle/>
          <a:p>
            <a:r>
              <a:rPr lang="en-US" sz="4800" dirty="0" err="1">
                <a:latin typeface="Times New Roman" panose="02020603050405020304" pitchFamily="18" charset="0"/>
                <a:cs typeface="Times New Roman" panose="02020603050405020304" pitchFamily="18" charset="0"/>
              </a:rPr>
              <a:t>buồng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chuối</a:t>
            </a:r>
            <a:endParaRPr lang="en-US" sz="4800" dirty="0">
              <a:latin typeface="Times New Roman" panose="02020603050405020304" pitchFamily="18" charset="0"/>
              <a:cs typeface="Times New Roman" panose="02020603050405020304" pitchFamily="18" charset="0"/>
            </a:endParaRPr>
          </a:p>
        </p:txBody>
      </p:sp>
      <p:sp>
        <p:nvSpPr>
          <p:cNvPr id="11" name="Hộp Văn bản 10"/>
          <p:cNvSpPr txBox="1"/>
          <p:nvPr/>
        </p:nvSpPr>
        <p:spPr>
          <a:xfrm>
            <a:off x="8085642" y="4185738"/>
            <a:ext cx="3038011" cy="830997"/>
          </a:xfrm>
          <a:prstGeom prst="rect">
            <a:avLst/>
          </a:prstGeom>
          <a:noFill/>
        </p:spPr>
        <p:txBody>
          <a:bodyPr wrap="none" rtlCol="0">
            <a:spAutoFit/>
          </a:bodyPr>
          <a:lstStyle/>
          <a:p>
            <a:r>
              <a:rPr lang="en-US" sz="4800">
                <a:latin typeface="Times New Roman" panose="02020603050405020304" pitchFamily="18" charset="0"/>
                <a:cs typeface="Times New Roman" panose="02020603050405020304" pitchFamily="18" charset="0"/>
              </a:rPr>
              <a:t>quả chuông</a:t>
            </a:r>
            <a:endParaRPr lang="en-US" sz="4800" dirty="0">
              <a:latin typeface="Times New Roman" panose="02020603050405020304" pitchFamily="18" charset="0"/>
              <a:cs typeface="Times New Roman" panose="02020603050405020304" pitchFamily="18" charset="0"/>
            </a:endParaRPr>
          </a:p>
        </p:txBody>
      </p:sp>
      <p:cxnSp>
        <p:nvCxnSpPr>
          <p:cNvPr id="13" name="Đường nối Thẳng 12"/>
          <p:cNvCxnSpPr>
            <a:cxnSpLocks/>
          </p:cNvCxnSpPr>
          <p:nvPr/>
        </p:nvCxnSpPr>
        <p:spPr>
          <a:xfrm>
            <a:off x="201168" y="5081850"/>
            <a:ext cx="1031117" cy="130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Hình chữ nhật 15"/>
          <p:cNvSpPr/>
          <p:nvPr/>
        </p:nvSpPr>
        <p:spPr>
          <a:xfrm>
            <a:off x="378667" y="4250853"/>
            <a:ext cx="1107996" cy="830997"/>
          </a:xfrm>
          <a:prstGeom prst="rect">
            <a:avLst/>
          </a:prstGeom>
        </p:spPr>
        <p:txBody>
          <a:bodyPr wrap="none">
            <a:spAutoFit/>
          </a:bodyPr>
          <a:lstStyle/>
          <a:p>
            <a:r>
              <a:rPr lang="en-US" sz="4800" dirty="0" err="1">
                <a:solidFill>
                  <a:srgbClr val="FF0000"/>
                </a:solidFill>
                <a:latin typeface="Times New Roman" panose="02020603050405020304" pitchFamily="18" charset="0"/>
                <a:cs typeface="Times New Roman" panose="02020603050405020304" pitchFamily="18" charset="0"/>
              </a:rPr>
              <a:t>uôn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Hình chữ nhật 16"/>
          <p:cNvSpPr/>
          <p:nvPr/>
        </p:nvSpPr>
        <p:spPr>
          <a:xfrm>
            <a:off x="3958949" y="4278565"/>
            <a:ext cx="1415772" cy="830997"/>
          </a:xfrm>
          <a:prstGeom prst="rect">
            <a:avLst/>
          </a:prstGeom>
        </p:spPr>
        <p:txBody>
          <a:bodyPr wrap="none">
            <a:spAutoFit/>
          </a:bodyPr>
          <a:lstStyle/>
          <a:p>
            <a:r>
              <a:rPr lang="en-US" sz="4800" dirty="0" err="1">
                <a:solidFill>
                  <a:srgbClr val="FF0000"/>
                </a:solidFill>
                <a:latin typeface="Times New Roman" panose="02020603050405020304" pitchFamily="18" charset="0"/>
                <a:cs typeface="Times New Roman" panose="02020603050405020304" pitchFamily="18" charset="0"/>
              </a:rPr>
              <a:t>uông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8" name="Hình chữ nhật 17"/>
          <p:cNvSpPr/>
          <p:nvPr/>
        </p:nvSpPr>
        <p:spPr>
          <a:xfrm>
            <a:off x="9707881" y="4185738"/>
            <a:ext cx="1415772" cy="830997"/>
          </a:xfrm>
          <a:prstGeom prst="rect">
            <a:avLst/>
          </a:prstGeom>
        </p:spPr>
        <p:txBody>
          <a:bodyPr wrap="none">
            <a:spAutoFit/>
          </a:bodyPr>
          <a:lstStyle/>
          <a:p>
            <a:r>
              <a:rPr lang="en-US" sz="4800" dirty="0" err="1">
                <a:solidFill>
                  <a:srgbClr val="FF0000"/>
                </a:solidFill>
                <a:latin typeface="Times New Roman" panose="02020603050405020304" pitchFamily="18" charset="0"/>
                <a:cs typeface="Times New Roman" panose="02020603050405020304" pitchFamily="18" charset="0"/>
              </a:rPr>
              <a:t>uông</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19" name="Đường nối Thẳng 18"/>
          <p:cNvCxnSpPr>
            <a:cxnSpLocks/>
          </p:cNvCxnSpPr>
          <p:nvPr/>
        </p:nvCxnSpPr>
        <p:spPr>
          <a:xfrm>
            <a:off x="3753612" y="5094876"/>
            <a:ext cx="1502795" cy="146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p:cNvCxnSpPr>
            <a:cxnSpLocks/>
          </p:cNvCxnSpPr>
          <p:nvPr/>
        </p:nvCxnSpPr>
        <p:spPr>
          <a:xfrm>
            <a:off x="9485194" y="4980993"/>
            <a:ext cx="1599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Hình chữ nhật 22"/>
          <p:cNvSpPr/>
          <p:nvPr/>
        </p:nvSpPr>
        <p:spPr>
          <a:xfrm>
            <a:off x="162863" y="1160181"/>
            <a:ext cx="12172243" cy="4532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UTM Avo" panose="02040603050506020204" pitchFamily="18" charset="0"/>
              </a:rPr>
              <a:t>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cuộn</a:t>
            </a:r>
            <a:r>
              <a:rPr lang="en-US" sz="4800" b="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chỉ</a:t>
            </a:r>
            <a:r>
              <a:rPr lang="en-US" sz="4800" b="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cs typeface="Times New Roman" panose="02020603050405020304" pitchFamily="18" charset="0"/>
              </a:rPr>
              <a:t>buồng</a:t>
            </a:r>
            <a:r>
              <a:rPr lang="en-US" sz="4800" b="1" dirty="0">
                <a:solidFill>
                  <a:schemeClr val="accent6">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cs typeface="Times New Roman" panose="02020603050405020304" pitchFamily="18" charset="0"/>
              </a:rPr>
              <a:t>chuối</a:t>
            </a:r>
            <a:r>
              <a:rPr lang="en-US" sz="4800" b="1" dirty="0">
                <a:solidFill>
                  <a:schemeClr val="accent6">
                    <a:lumMod val="75000"/>
                  </a:schemeClr>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quả</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chuông</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986E718-0ABD-5BEF-7038-E17D4939DEA0}"/>
              </a:ext>
            </a:extLst>
          </p:cNvPr>
          <p:cNvSpPr txBox="1"/>
          <p:nvPr/>
        </p:nvSpPr>
        <p:spPr>
          <a:xfrm>
            <a:off x="10445081" y="92563"/>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300110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p:tgtEl>
                                          <p:spTgt spid="23"/>
                                        </p:tgtEl>
                                        <p:attrNameLst>
                                          <p:attrName>ppt_y</p:attrName>
                                        </p:attrNameLst>
                                      </p:cBhvr>
                                      <p:tavLst>
                                        <p:tav tm="0">
                                          <p:val>
                                            <p:strVal val="#ppt_y+#ppt_h*1.125000"/>
                                          </p:val>
                                        </p:tav>
                                        <p:tav tm="100000">
                                          <p:val>
                                            <p:strVal val="#ppt_y"/>
                                          </p:val>
                                        </p:tav>
                                      </p:tavLst>
                                    </p:anim>
                                    <p:animEffect transition="in" filter="wipe(up)">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6" grpId="0"/>
      <p:bldP spid="17" grpId="0"/>
      <p:bldP spid="18"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2" y="0"/>
            <a:ext cx="12275481" cy="6858000"/>
          </a:xfrm>
          <a:prstGeom prst="rect">
            <a:avLst/>
          </a:prstGeom>
        </p:spPr>
      </p:pic>
      <p:sp>
        <p:nvSpPr>
          <p:cNvPr id="2" name="TextBox 1">
            <a:extLst>
              <a:ext uri="{FF2B5EF4-FFF2-40B4-BE49-F238E27FC236}">
                <a16:creationId xmlns:a16="http://schemas.microsoft.com/office/drawing/2014/main" id="{8F7E0BAD-159F-4821-549B-3AA313C585EA}"/>
              </a:ext>
            </a:extLst>
          </p:cNvPr>
          <p:cNvSpPr txBox="1"/>
          <p:nvPr/>
        </p:nvSpPr>
        <p:spPr>
          <a:xfrm>
            <a:off x="10539316" y="30707"/>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12168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035"/>
            <a:ext cx="12178145" cy="6857999"/>
          </a:xfrm>
          <a:prstGeom prst="rect">
            <a:avLst/>
          </a:prstGeom>
        </p:spPr>
      </p:pic>
      <p:grpSp>
        <p:nvGrpSpPr>
          <p:cNvPr id="9" name="Group 6"/>
          <p:cNvGrpSpPr/>
          <p:nvPr/>
        </p:nvGrpSpPr>
        <p:grpSpPr>
          <a:xfrm>
            <a:off x="13855" y="36036"/>
            <a:ext cx="2523744" cy="838200"/>
            <a:chOff x="228600" y="-1198404"/>
            <a:chExt cx="2523744" cy="838200"/>
          </a:xfrm>
        </p:grpSpPr>
        <p:sp>
          <p:nvSpPr>
            <p:cNvPr id="10" name="Rounded Rectangle 7"/>
            <p:cNvSpPr/>
            <p:nvPr/>
          </p:nvSpPr>
          <p:spPr>
            <a:xfrm>
              <a:off x="970248" y="-1160304"/>
              <a:ext cx="1782096"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 </a:t>
              </a:r>
              <a:r>
                <a:rPr kumimoji="0" lang="en-US" sz="4800" b="1" i="0" u="none" strike="noStrike" kern="0" cap="none" spc="0" normalizeH="0" baseline="0" noProof="0" dirty="0" err="1">
                  <a:ln>
                    <a:noFill/>
                  </a:ln>
                  <a:solidFill>
                    <a:srgbClr val="FFFFFF"/>
                  </a:solidFill>
                  <a:effectLst/>
                  <a:uLnTx/>
                  <a:uFillTx/>
                  <a:latin typeface="Arial"/>
                  <a:ea typeface="+mn-ea"/>
                  <a:cs typeface="+mn-cs"/>
                </a:rPr>
                <a:t>Viết</a:t>
              </a:r>
              <a:r>
                <a:rPr kumimoji="0" lang="en-US" sz="4800" b="1" i="0" u="none" strike="noStrike" kern="0" cap="none" spc="0" normalizeH="0" baseline="0" noProof="0" dirty="0">
                  <a:ln>
                    <a:noFill/>
                  </a:ln>
                  <a:solidFill>
                    <a:srgbClr val="FFFFFF"/>
                  </a:solidFill>
                  <a:effectLst/>
                  <a:uLnTx/>
                  <a:uFillTx/>
                  <a:latin typeface="Arial"/>
                  <a:ea typeface="+mn-ea"/>
                  <a:cs typeface="+mn-cs"/>
                </a:rPr>
                <a:t> </a:t>
              </a:r>
              <a:endParaRPr kumimoji="0" lang="vi-VN" sz="4800" b="1" i="0" u="none" strike="noStrike" kern="0" cap="none" spc="0" normalizeH="0" baseline="0" noProof="0" dirty="0">
                <a:ln>
                  <a:noFill/>
                </a:ln>
                <a:solidFill>
                  <a:srgbClr val="FFFFFF"/>
                </a:solidFill>
                <a:effectLst/>
                <a:uLnTx/>
                <a:uFillTx/>
                <a:latin typeface="Arial"/>
                <a:ea typeface="+mn-ea"/>
                <a:cs typeface="+mn-cs"/>
              </a:endParaRPr>
            </a:p>
          </p:txBody>
        </p:sp>
        <p:sp>
          <p:nvSpPr>
            <p:cNvPr id="11" name="Oval 8"/>
            <p:cNvSpPr/>
            <p:nvPr/>
          </p:nvSpPr>
          <p:spPr>
            <a:xfrm>
              <a:off x="228600" y="-1198404"/>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808080">
                      <a:lumMod val="10000"/>
                    </a:srgbClr>
                  </a:solidFill>
                  <a:effectLst/>
                  <a:uLnTx/>
                  <a:uFillTx/>
                  <a:latin typeface="Arial"/>
                  <a:ea typeface="+mn-ea"/>
                  <a:cs typeface="+mn-cs"/>
                </a:rPr>
                <a:t>3</a:t>
              </a:r>
              <a:endParaRPr kumimoji="0" lang="vi-VN" sz="4800" b="1" i="0" u="none" strike="noStrike" kern="0" cap="none" spc="0" normalizeH="0" baseline="0" noProof="0" dirty="0">
                <a:ln>
                  <a:noFill/>
                </a:ln>
                <a:solidFill>
                  <a:srgbClr val="808080">
                    <a:lumMod val="10000"/>
                  </a:srgbClr>
                </a:solidFill>
                <a:effectLst/>
                <a:uLnTx/>
                <a:uFillTx/>
                <a:latin typeface="Arial"/>
                <a:ea typeface="+mn-ea"/>
                <a:cs typeface="+mn-cs"/>
              </a:endParaRPr>
            </a:p>
          </p:txBody>
        </p:sp>
      </p:grpSp>
      <p:sp>
        <p:nvSpPr>
          <p:cNvPr id="12" name="Hộp Văn bản 11"/>
          <p:cNvSpPr txBox="1"/>
          <p:nvPr/>
        </p:nvSpPr>
        <p:spPr>
          <a:xfrm>
            <a:off x="1438028" y="2760987"/>
            <a:ext cx="9329798" cy="2862322"/>
          </a:xfrm>
          <a:prstGeom prst="rect">
            <a:avLst/>
          </a:prstGeom>
          <a:noFill/>
        </p:spPr>
        <p:txBody>
          <a:bodyPr wrap="none" rtlCol="0">
            <a:spAutoFit/>
          </a:bodyPr>
          <a:lstStyle/>
          <a:p>
            <a:r>
              <a:rPr lang="en-US" sz="18000" b="1" dirty="0" err="1">
                <a:solidFill>
                  <a:schemeClr val="bg1"/>
                </a:solidFill>
                <a:latin typeface="HP001 4 hang 1 ô ly" panose="020B0603050302020204" pitchFamily="34" charset="0"/>
              </a:rPr>
              <a:t>Ďôn</a:t>
            </a:r>
            <a:r>
              <a:rPr lang="en-US" sz="18000" b="1" dirty="0">
                <a:solidFill>
                  <a:schemeClr val="bg1"/>
                </a:solidFill>
                <a:latin typeface="HP001 4 hang 1 ô ly" panose="020B0603050302020204" pitchFamily="34" charset="0"/>
              </a:rPr>
              <a:t> </a:t>
            </a:r>
            <a:r>
              <a:rPr lang="en-US" sz="18000" b="1" dirty="0" err="1">
                <a:solidFill>
                  <a:schemeClr val="bg1"/>
                </a:solidFill>
                <a:latin typeface="HP001 4 hang 1 ô ly" panose="020B0603050302020204" pitchFamily="34" charset="0"/>
              </a:rPr>
              <a:t>Ďông</a:t>
            </a:r>
            <a:endParaRPr lang="en-US" sz="18000" b="1" dirty="0">
              <a:solidFill>
                <a:schemeClr val="bg1"/>
              </a:solidFill>
              <a:latin typeface="HP001 4 hang 1 ô ly" panose="020B0603050302020204" pitchFamily="34" charset="0"/>
            </a:endParaRPr>
          </a:p>
        </p:txBody>
      </p:sp>
    </p:spTree>
    <p:extLst>
      <p:ext uri="{BB962C8B-B14F-4D97-AF65-F5344CB8AC3E}">
        <p14:creationId xmlns:p14="http://schemas.microsoft.com/office/powerpoint/2010/main" val="7852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55" y="76200"/>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 </a:t>
              </a:r>
              <a:r>
                <a:rPr kumimoji="0" lang="en-US" sz="4800" b="1" i="0" u="none" strike="noStrike" kern="1200" cap="none" spc="0" normalizeH="0" baseline="0" noProof="0" dirty="0" err="1">
                  <a:ln>
                    <a:noFill/>
                  </a:ln>
                  <a:solidFill>
                    <a:srgbClr val="FFFFFF"/>
                  </a:solidFill>
                  <a:effectLst/>
                  <a:uLnTx/>
                  <a:uFillTx/>
                  <a:latin typeface="Arial"/>
                  <a:ea typeface="+mn-ea"/>
                  <a:cs typeface="+mn-cs"/>
                </a:rPr>
                <a:t>Viết</a:t>
              </a:r>
              <a:r>
                <a:rPr kumimoji="0" lang="en-US" sz="4800" b="1" i="0" u="none" strike="noStrike" kern="1200" cap="none" spc="0" normalizeH="0" baseline="0" noProof="0" dirty="0">
                  <a:ln>
                    <a:noFill/>
                  </a:ln>
                  <a:solidFill>
                    <a:srgbClr val="FFFFFF"/>
                  </a:solidFill>
                  <a:effectLst/>
                  <a:uLnTx/>
                  <a:uFillTx/>
                  <a:latin typeface="Arial"/>
                  <a:ea typeface="+mn-ea"/>
                  <a:cs typeface="+mn-cs"/>
                </a:rPr>
                <a:t> </a:t>
              </a:r>
              <a:endParaRPr kumimoji="0" lang="vi-VN" sz="48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8080">
                      <a:lumMod val="10000"/>
                    </a:srgbClr>
                  </a:solidFill>
                  <a:effectLst/>
                  <a:uLnTx/>
                  <a:uFillTx/>
                  <a:latin typeface="Arial"/>
                  <a:ea typeface="+mn-ea"/>
                  <a:cs typeface="+mn-cs"/>
                </a:rPr>
                <a:t>3</a:t>
              </a:r>
              <a:endParaRPr kumimoji="0" lang="vi-VN" sz="4800" b="1" i="0" u="none" strike="noStrike" kern="1200" cap="none" spc="0" normalizeH="0" baseline="0" noProof="0" dirty="0">
                <a:ln>
                  <a:noFill/>
                </a:ln>
                <a:solidFill>
                  <a:srgbClr val="808080">
                    <a:lumMod val="10000"/>
                  </a:srgbClr>
                </a:solidFill>
                <a:effectLst/>
                <a:uLnTx/>
                <a:uFillTx/>
                <a:latin typeface="Arial"/>
                <a:ea typeface="+mn-ea"/>
                <a:cs typeface="+mn-cs"/>
              </a:endParaRPr>
            </a:p>
          </p:txBody>
        </p:sp>
      </p:grpSp>
      <p:pic>
        <p:nvPicPr>
          <p:cNvPr id="4" name="u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76600" y="1219200"/>
            <a:ext cx="5181600" cy="2772696"/>
          </a:xfrm>
          <a:prstGeom prst="rect">
            <a:avLst/>
          </a:prstGeom>
        </p:spPr>
      </p:pic>
      <p:pic>
        <p:nvPicPr>
          <p:cNvPr id="6" name="uo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011680" y="1219200"/>
            <a:ext cx="8077200" cy="3810000"/>
          </a:xfrm>
          <a:prstGeom prst="rect">
            <a:avLst/>
          </a:prstGeom>
        </p:spPr>
      </p:pic>
    </p:spTree>
    <p:extLst>
      <p:ext uri="{BB962C8B-B14F-4D97-AF65-F5344CB8AC3E}">
        <p14:creationId xmlns:p14="http://schemas.microsoft.com/office/powerpoint/2010/main" val="3198493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md type="call" cmd="stop">
                                      <p:cBhvr>
                                        <p:cTn id="13" dur="1">
                                          <p:stCondLst>
                                            <p:cond delay="499"/>
                                          </p:stCondLst>
                                        </p:cTn>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3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video>
              <p:cMediaNode vol="80000">
                <p:cTn id="25"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 </a:t>
              </a:r>
              <a:r>
                <a:rPr kumimoji="0" lang="en-US" sz="4800" b="1" i="0" u="none" strike="noStrike" kern="1200" cap="none" spc="0" normalizeH="0" baseline="0" noProof="0" dirty="0" err="1">
                  <a:ln>
                    <a:noFill/>
                  </a:ln>
                  <a:solidFill>
                    <a:srgbClr val="FFFFFF"/>
                  </a:solidFill>
                  <a:effectLst/>
                  <a:uLnTx/>
                  <a:uFillTx/>
                  <a:latin typeface="Arial"/>
                  <a:ea typeface="+mn-ea"/>
                  <a:cs typeface="+mn-cs"/>
                </a:rPr>
                <a:t>Viết</a:t>
              </a:r>
              <a:r>
                <a:rPr kumimoji="0" lang="en-US" sz="4800" b="1" i="0" u="none" strike="noStrike" kern="1200" cap="none" spc="0" normalizeH="0" baseline="0" noProof="0" dirty="0">
                  <a:ln>
                    <a:noFill/>
                  </a:ln>
                  <a:solidFill>
                    <a:srgbClr val="FFFFFF"/>
                  </a:solidFill>
                  <a:effectLst/>
                  <a:uLnTx/>
                  <a:uFillTx/>
                  <a:latin typeface="Arial"/>
                  <a:ea typeface="+mn-ea"/>
                  <a:cs typeface="+mn-cs"/>
                </a:rPr>
                <a:t> </a:t>
              </a:r>
              <a:endParaRPr kumimoji="0" lang="vi-VN" sz="48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8080">
                      <a:lumMod val="10000"/>
                    </a:srgbClr>
                  </a:solidFill>
                  <a:effectLst/>
                  <a:uLnTx/>
                  <a:uFillTx/>
                  <a:latin typeface="Arial"/>
                  <a:ea typeface="+mn-ea"/>
                  <a:cs typeface="+mn-cs"/>
                </a:rPr>
                <a:t>3</a:t>
              </a:r>
              <a:endParaRPr kumimoji="0" lang="vi-VN" sz="4800" b="1" i="0" u="none" strike="noStrike" kern="1200" cap="none" spc="0" normalizeH="0" baseline="0" noProof="0" dirty="0">
                <a:ln>
                  <a:noFill/>
                </a:ln>
                <a:solidFill>
                  <a:srgbClr val="808080">
                    <a:lumMod val="10000"/>
                  </a:srgbClr>
                </a:solidFill>
                <a:effectLst/>
                <a:uLnTx/>
                <a:uFillTx/>
                <a:latin typeface="Arial"/>
                <a:ea typeface="+mn-ea"/>
                <a:cs typeface="+mn-cs"/>
              </a:endParaRPr>
            </a:p>
          </p:txBody>
        </p:sp>
      </p:grpSp>
      <p:pic>
        <p:nvPicPr>
          <p:cNvPr id="3" name="u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371600"/>
            <a:ext cx="8077200" cy="3810000"/>
          </a:xfrm>
          <a:prstGeom prst="rect">
            <a:avLst/>
          </a:prstGeom>
        </p:spPr>
      </p:pic>
    </p:spTree>
    <p:extLst>
      <p:ext uri="{BB962C8B-B14F-4D97-AF65-F5344CB8AC3E}">
        <p14:creationId xmlns:p14="http://schemas.microsoft.com/office/powerpoint/2010/main" val="4025459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6603"/>
            <a:ext cx="12192000" cy="6858000"/>
          </a:xfrm>
          <a:prstGeom prst="rect">
            <a:avLst/>
          </a:prstGeom>
        </p:spPr>
      </p:pic>
      <p:grpSp>
        <p:nvGrpSpPr>
          <p:cNvPr id="6" name="Group 6"/>
          <p:cNvGrpSpPr/>
          <p:nvPr/>
        </p:nvGrpSpPr>
        <p:grpSpPr>
          <a:xfrm>
            <a:off x="13855" y="76200"/>
            <a:ext cx="2514600" cy="838200"/>
            <a:chOff x="228600" y="228600"/>
            <a:chExt cx="2514600" cy="838200"/>
          </a:xfrm>
        </p:grpSpPr>
        <p:sp>
          <p:nvSpPr>
            <p:cNvPr id="7" name="Rounded Rectangle 7"/>
            <p:cNvSpPr/>
            <p:nvPr/>
          </p:nvSpPr>
          <p:spPr>
            <a:xfrm>
              <a:off x="961104" y="275304"/>
              <a:ext cx="1782096"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 </a:t>
              </a:r>
              <a:r>
                <a:rPr kumimoji="0" lang="en-US" sz="4800" b="1" i="0" u="none" strike="noStrike" kern="0" cap="none" spc="0" normalizeH="0" baseline="0" noProof="0" dirty="0" err="1">
                  <a:ln>
                    <a:noFill/>
                  </a:ln>
                  <a:solidFill>
                    <a:srgbClr val="FFFFFF"/>
                  </a:solidFill>
                  <a:effectLst/>
                  <a:uLnTx/>
                  <a:uFillTx/>
                  <a:latin typeface="Arial"/>
                  <a:ea typeface="+mn-ea"/>
                  <a:cs typeface="+mn-cs"/>
                </a:rPr>
                <a:t>Viết</a:t>
              </a:r>
              <a:r>
                <a:rPr kumimoji="0" lang="en-US" sz="4800" b="1" i="0" u="none" strike="noStrike" kern="0" cap="none" spc="0" normalizeH="0" baseline="0" noProof="0" dirty="0">
                  <a:ln>
                    <a:noFill/>
                  </a:ln>
                  <a:solidFill>
                    <a:srgbClr val="FFFFFF"/>
                  </a:solidFill>
                  <a:effectLst/>
                  <a:uLnTx/>
                  <a:uFillTx/>
                  <a:latin typeface="Arial"/>
                  <a:ea typeface="+mn-ea"/>
                  <a:cs typeface="+mn-cs"/>
                </a:rPr>
                <a:t> </a:t>
              </a:r>
              <a:endParaRPr kumimoji="0" lang="vi-VN" sz="4800" b="1" i="0" u="none" strike="noStrike" kern="0" cap="none" spc="0" normalizeH="0" baseline="0" noProof="0" dirty="0">
                <a:ln>
                  <a:noFill/>
                </a:ln>
                <a:solidFill>
                  <a:srgbClr val="FFFFFF"/>
                </a:solidFill>
                <a:effectLst/>
                <a:uLnTx/>
                <a:uFillTx/>
                <a:latin typeface="Arial"/>
                <a:ea typeface="+mn-ea"/>
                <a:cs typeface="+mn-cs"/>
              </a:endParaRPr>
            </a:p>
          </p:txBody>
        </p:sp>
        <p:sp>
          <p:nvSpPr>
            <p:cNvPr id="8" name="Oval 8"/>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808080">
                      <a:lumMod val="10000"/>
                    </a:srgbClr>
                  </a:solidFill>
                  <a:effectLst/>
                  <a:uLnTx/>
                  <a:uFillTx/>
                  <a:latin typeface="Arial"/>
                  <a:ea typeface="+mn-ea"/>
                  <a:cs typeface="+mn-cs"/>
                </a:rPr>
                <a:t>3</a:t>
              </a:r>
              <a:endParaRPr kumimoji="0" lang="vi-VN" sz="4800" b="1" i="0" u="none" strike="noStrike" kern="0" cap="none" spc="0" normalizeH="0" baseline="0" noProof="0" dirty="0">
                <a:ln>
                  <a:noFill/>
                </a:ln>
                <a:solidFill>
                  <a:srgbClr val="808080">
                    <a:lumMod val="10000"/>
                  </a:srgbClr>
                </a:solidFill>
                <a:effectLst/>
                <a:uLnTx/>
                <a:uFillTx/>
                <a:latin typeface="Arial"/>
                <a:ea typeface="+mn-ea"/>
                <a:cs typeface="+mn-cs"/>
              </a:endParaRPr>
            </a:p>
          </p:txBody>
        </p:sp>
      </p:grpSp>
      <p:sp>
        <p:nvSpPr>
          <p:cNvPr id="9" name="Hộp Văn bản 8"/>
          <p:cNvSpPr txBox="1"/>
          <p:nvPr/>
        </p:nvSpPr>
        <p:spPr>
          <a:xfrm>
            <a:off x="1637407" y="2533278"/>
            <a:ext cx="8026556" cy="2862322"/>
          </a:xfrm>
          <a:prstGeom prst="rect">
            <a:avLst/>
          </a:prstGeom>
          <a:noFill/>
        </p:spPr>
        <p:txBody>
          <a:bodyPr wrap="none" rtlCol="0">
            <a:spAutoFit/>
          </a:bodyPr>
          <a:lstStyle/>
          <a:p>
            <a:r>
              <a:rPr lang="en-US" sz="18000" b="1" dirty="0" err="1">
                <a:solidFill>
                  <a:srgbClr val="FFC000"/>
                </a:solidFill>
                <a:latin typeface="HP001 4 hang 1 ô ly" panose="020B0603050302020204" pitchFamily="34" charset="0"/>
              </a:rPr>
              <a:t>cuộn</a:t>
            </a:r>
            <a:r>
              <a:rPr lang="en-US" sz="18000" b="1" dirty="0">
                <a:solidFill>
                  <a:srgbClr val="FFC000"/>
                </a:solidFill>
                <a:latin typeface="HP001 4 hang 1 ô ly" panose="020B0603050302020204" pitchFamily="34" charset="0"/>
              </a:rPr>
              <a:t> </a:t>
            </a:r>
            <a:r>
              <a:rPr lang="en-US" sz="18000" b="1" dirty="0" err="1">
                <a:solidFill>
                  <a:srgbClr val="FFC000"/>
                </a:solidFill>
                <a:latin typeface="HP001 4 hang 1 ô ly" panose="020B0603050302020204" pitchFamily="34" charset="0"/>
              </a:rPr>
              <a:t>chỉ</a:t>
            </a:r>
            <a:endParaRPr lang="en-US" sz="18000" b="1" dirty="0">
              <a:solidFill>
                <a:srgbClr val="FFC000"/>
              </a:solidFill>
              <a:latin typeface="HP001 4 hang 1 ô ly" panose="020B0603050302020204" pitchFamily="34" charset="0"/>
            </a:endParaRPr>
          </a:p>
        </p:txBody>
      </p:sp>
      <p:sp>
        <p:nvSpPr>
          <p:cNvPr id="10" name="Hộp Văn bản 9"/>
          <p:cNvSpPr txBox="1"/>
          <p:nvPr/>
        </p:nvSpPr>
        <p:spPr>
          <a:xfrm>
            <a:off x="471055" y="2533278"/>
            <a:ext cx="11530721" cy="2862322"/>
          </a:xfrm>
          <a:prstGeom prst="rect">
            <a:avLst/>
          </a:prstGeom>
          <a:noFill/>
        </p:spPr>
        <p:txBody>
          <a:bodyPr wrap="square" rtlCol="0">
            <a:spAutoFit/>
          </a:bodyPr>
          <a:lstStyle/>
          <a:p>
            <a:r>
              <a:rPr lang="en-US" sz="18000" b="1" dirty="0" err="1">
                <a:solidFill>
                  <a:srgbClr val="FFC000"/>
                </a:solidFill>
                <a:latin typeface="HP001 4 hang 1 ô ly" panose="020B0603050302020204" pitchFamily="34" charset="0"/>
              </a:rPr>
              <a:t>buồng</a:t>
            </a:r>
            <a:r>
              <a:rPr lang="en-US" sz="18000" b="1" dirty="0">
                <a:solidFill>
                  <a:srgbClr val="FFC000"/>
                </a:solidFill>
                <a:latin typeface="HP001 4 hang 1 ô ly" panose="020B0603050302020204" pitchFamily="34" charset="0"/>
              </a:rPr>
              <a:t> </a:t>
            </a:r>
            <a:r>
              <a:rPr lang="en-US" sz="18000" b="1" dirty="0" err="1">
                <a:solidFill>
                  <a:srgbClr val="FFC000"/>
                </a:solidFill>
                <a:latin typeface="HP001 4 hang 1 ô ly" panose="020B0603050302020204" pitchFamily="34" charset="0"/>
              </a:rPr>
              <a:t>chuối</a:t>
            </a:r>
            <a:endParaRPr lang="en-US" sz="18000" b="1" dirty="0">
              <a:solidFill>
                <a:srgbClr val="FFC000"/>
              </a:solidFill>
              <a:latin typeface="HP001 4 hang 1 ô ly" panose="020B0603050302020204" pitchFamily="34" charset="0"/>
            </a:endParaRPr>
          </a:p>
        </p:txBody>
      </p:sp>
    </p:spTree>
    <p:extLst>
      <p:ext uri="{BB962C8B-B14F-4D97-AF65-F5344CB8AC3E}">
        <p14:creationId xmlns:p14="http://schemas.microsoft.com/office/powerpoint/2010/main" val="32462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ppt_x"/>
                                          </p:val>
                                        </p:tav>
                                      </p:tavLst>
                                    </p:anim>
                                    <p:anim calcmode="lin" valueType="num">
                                      <p:cBhvr additive="base">
                                        <p:cTn id="12" dur="500"/>
                                        <p:tgtEl>
                                          <p:spTgt spid="9"/>
                                        </p:tgtEl>
                                        <p:attrNameLst>
                                          <p:attrName>ppt_y</p:attrName>
                                        </p:attrNameLst>
                                      </p:cBhvr>
                                      <p:tavLst>
                                        <p:tav tm="0">
                                          <p:val>
                                            <p:strVal val="ppt_y"/>
                                          </p:val>
                                        </p:tav>
                                        <p:tav tm="100000">
                                          <p:val>
                                            <p:strVal val="1+ppt_h/2"/>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056" y="67935"/>
            <a:ext cx="2209800" cy="715296"/>
            <a:chOff x="228600" y="228600"/>
            <a:chExt cx="2514600" cy="838200"/>
          </a:xfrm>
        </p:grpSpPr>
        <p:sp>
          <p:nvSpPr>
            <p:cNvPr id="4" name="Rounded Rectangle 3"/>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5" name="Oval 4"/>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13" name="Picture 12" descr="C:\Users\ITTran\Downloads\tu the viet - chu Thao 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91" t="13448" r="17286" b="13793"/>
          <a:stretch/>
        </p:blipFill>
        <p:spPr bwMode="auto">
          <a:xfrm>
            <a:off x="9381744" y="107790"/>
            <a:ext cx="2714850" cy="24982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336" y="1037198"/>
            <a:ext cx="6912408" cy="5135001"/>
          </a:xfrm>
          <a:prstGeom prst="rect">
            <a:avLst/>
          </a:prstGeom>
        </p:spPr>
      </p:pic>
    </p:spTree>
    <p:extLst>
      <p:ext uri="{BB962C8B-B14F-4D97-AF65-F5344CB8AC3E}">
        <p14:creationId xmlns:p14="http://schemas.microsoft.com/office/powerpoint/2010/main" val="379721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phụ 2"/>
          <p:cNvSpPr>
            <a:spLocks noGrp="1"/>
          </p:cNvSpPr>
          <p:nvPr>
            <p:ph type="subTitle" idx="1"/>
          </p:nvPr>
        </p:nvSpPr>
        <p:spPr/>
        <p:txBody>
          <a:bodyPr/>
          <a:lstStyle/>
          <a:p>
            <a:endParaRPr lang="en-US"/>
          </a:p>
        </p:txBody>
      </p:sp>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626680" y="1293188"/>
            <a:ext cx="493757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KHỞI ĐỘNG</a:t>
            </a:r>
          </a:p>
        </p:txBody>
      </p:sp>
      <p:sp>
        <p:nvSpPr>
          <p:cNvPr id="2" name="TextBox 1">
            <a:extLst>
              <a:ext uri="{FF2B5EF4-FFF2-40B4-BE49-F238E27FC236}">
                <a16:creationId xmlns:a16="http://schemas.microsoft.com/office/drawing/2014/main" id="{3E45A77B-6D3D-ECA2-739F-CCD11E9938BA}"/>
              </a:ext>
            </a:extLst>
          </p:cNvPr>
          <p:cNvSpPr txBox="1"/>
          <p:nvPr/>
        </p:nvSpPr>
        <p:spPr>
          <a:xfrm>
            <a:off x="10378787" y="53620"/>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34608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2338"/>
            <a:ext cx="11963399" cy="30542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6200" y="40655"/>
            <a:ext cx="1708578" cy="588149"/>
            <a:chOff x="-1833222" y="275304"/>
            <a:chExt cx="2433198" cy="838200"/>
          </a:xfrm>
        </p:grpSpPr>
        <p:sp>
          <p:nvSpPr>
            <p:cNvPr id="4" name="Rounded Rectangle 3"/>
            <p:cNvSpPr/>
            <p:nvPr/>
          </p:nvSpPr>
          <p:spPr>
            <a:xfrm>
              <a:off x="-1182120" y="313403"/>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rPr>
                <a:t>Đọc</a:t>
              </a:r>
              <a:endParaRPr lang="vi-VN" sz="4800" b="1" dirty="0">
                <a:solidFill>
                  <a:schemeClr val="bg1"/>
                </a:solidFill>
              </a:endParaRPr>
            </a:p>
          </p:txBody>
        </p:sp>
        <p:sp>
          <p:nvSpPr>
            <p:cNvPr id="5" name="Oval 4"/>
            <p:cNvSpPr/>
            <p:nvPr/>
          </p:nvSpPr>
          <p:spPr>
            <a:xfrm>
              <a:off x="-1833222" y="275304"/>
              <a:ext cx="914401"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4</a:t>
              </a:r>
              <a:endParaRPr lang="vi-VN" sz="4800" b="1" dirty="0">
                <a:solidFill>
                  <a:schemeClr val="bg2">
                    <a:lumMod val="10000"/>
                  </a:schemeClr>
                </a:solidFill>
              </a:endParaRPr>
            </a:p>
          </p:txBody>
        </p:sp>
      </p:grpSp>
      <p:sp>
        <p:nvSpPr>
          <p:cNvPr id="6" name="TextBox 5"/>
          <p:cNvSpPr txBox="1"/>
          <p:nvPr/>
        </p:nvSpPr>
        <p:spPr>
          <a:xfrm>
            <a:off x="0" y="3418589"/>
            <a:ext cx="12192000" cy="2862322"/>
          </a:xfrm>
          <a:prstGeom prst="rect">
            <a:avLst/>
          </a:prstGeom>
          <a:solidFill>
            <a:schemeClr val="bg2">
              <a:lumMod val="20000"/>
              <a:lumOff val="80000"/>
            </a:schemeClr>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chuồn</a:t>
            </a:r>
            <a:r>
              <a:rPr lang="en-US" sz="3600" b="1" dirty="0">
                <a:latin typeface="Times New Roman" panose="02020603050405020304" pitchFamily="18" charset="0"/>
                <a:cs typeface="Times New Roman" panose="02020603050405020304" pitchFamily="18" charset="0"/>
              </a:rPr>
              <a:t> bay </a:t>
            </a:r>
            <a:r>
              <a:rPr lang="en-US" sz="3600" b="1" dirty="0" err="1">
                <a:latin typeface="Times New Roman" panose="02020603050405020304" pitchFamily="18" charset="0"/>
                <a:cs typeface="Times New Roman" panose="02020603050405020304" pitchFamily="18" charset="0"/>
              </a:rPr>
              <a:t>thấp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đen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kịt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cuốn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Rồi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trút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xuống</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long </a:t>
            </a:r>
            <a:r>
              <a:rPr lang="en-US" sz="3600" b="1" dirty="0" err="1">
                <a:latin typeface="Times New Roman" panose="02020603050405020304" pitchFamily="18" charset="0"/>
                <a:cs typeface="Times New Roman" panose="02020603050405020304" pitchFamily="18" charset="0"/>
              </a:rPr>
              <a:t>lanh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cuống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mẻ</a:t>
            </a:r>
            <a:r>
              <a:rPr lang="en-US" sz="3600" b="1" dirty="0">
                <a:latin typeface="Times New Roman" panose="02020603050405020304" pitchFamily="18" charset="0"/>
                <a:cs typeface="Times New Roman" panose="02020603050405020304" pitchFamily="18" charset="0"/>
              </a:rPr>
              <a:t>.</a:t>
            </a:r>
          </a:p>
        </p:txBody>
      </p:sp>
      <p:sp>
        <p:nvSpPr>
          <p:cNvPr id="7" name="Hộp Văn bản 6"/>
          <p:cNvSpPr txBox="1"/>
          <p:nvPr/>
        </p:nvSpPr>
        <p:spPr>
          <a:xfrm>
            <a:off x="236097" y="3404281"/>
            <a:ext cx="470000" cy="707886"/>
          </a:xfrm>
          <a:prstGeom prst="rect">
            <a:avLst/>
          </a:prstGeom>
          <a:noFill/>
        </p:spPr>
        <p:txBody>
          <a:bodyPr wrap="none" rtlCol="0">
            <a:spAutoFit/>
          </a:bodyPr>
          <a:lstStyle/>
          <a:p>
            <a:r>
              <a:rPr lang="en-US" sz="4000" b="1" dirty="0">
                <a:solidFill>
                  <a:srgbClr val="FF0000"/>
                </a:solidFill>
                <a:latin typeface="+mj-lt"/>
              </a:rPr>
              <a:t>1</a:t>
            </a:r>
          </a:p>
        </p:txBody>
      </p:sp>
      <p:sp>
        <p:nvSpPr>
          <p:cNvPr id="8" name="Hộp Văn bản 7"/>
          <p:cNvSpPr txBox="1"/>
          <p:nvPr/>
        </p:nvSpPr>
        <p:spPr>
          <a:xfrm>
            <a:off x="3388585" y="3397741"/>
            <a:ext cx="470000" cy="707886"/>
          </a:xfrm>
          <a:prstGeom prst="rect">
            <a:avLst/>
          </a:prstGeom>
          <a:noFill/>
        </p:spPr>
        <p:txBody>
          <a:bodyPr wrap="none" rtlCol="0">
            <a:spAutoFit/>
          </a:bodyPr>
          <a:lstStyle/>
          <a:p>
            <a:r>
              <a:rPr lang="en-US" sz="4000" b="1" dirty="0">
                <a:solidFill>
                  <a:srgbClr val="FF0000"/>
                </a:solidFill>
                <a:latin typeface="+mj-lt"/>
              </a:rPr>
              <a:t>2</a:t>
            </a:r>
          </a:p>
        </p:txBody>
      </p:sp>
      <p:sp>
        <p:nvSpPr>
          <p:cNvPr id="9" name="Hộp Văn bản 8"/>
          <p:cNvSpPr txBox="1"/>
          <p:nvPr/>
        </p:nvSpPr>
        <p:spPr>
          <a:xfrm>
            <a:off x="8333417" y="3424589"/>
            <a:ext cx="470000" cy="707886"/>
          </a:xfrm>
          <a:prstGeom prst="rect">
            <a:avLst/>
          </a:prstGeom>
          <a:noFill/>
        </p:spPr>
        <p:txBody>
          <a:bodyPr wrap="none" rtlCol="0">
            <a:spAutoFit/>
          </a:bodyPr>
          <a:lstStyle/>
          <a:p>
            <a:r>
              <a:rPr lang="en-US" sz="4000" b="1" dirty="0">
                <a:solidFill>
                  <a:srgbClr val="FF0000"/>
                </a:solidFill>
                <a:latin typeface="+mj-lt"/>
              </a:rPr>
              <a:t>3</a:t>
            </a:r>
          </a:p>
        </p:txBody>
      </p:sp>
      <p:sp>
        <p:nvSpPr>
          <p:cNvPr id="10" name="Hộp Văn bản 9"/>
          <p:cNvSpPr txBox="1"/>
          <p:nvPr/>
        </p:nvSpPr>
        <p:spPr>
          <a:xfrm>
            <a:off x="-132284" y="3904417"/>
            <a:ext cx="470000" cy="707886"/>
          </a:xfrm>
          <a:prstGeom prst="rect">
            <a:avLst/>
          </a:prstGeom>
          <a:noFill/>
        </p:spPr>
        <p:txBody>
          <a:bodyPr wrap="none" rtlCol="0">
            <a:spAutoFit/>
          </a:bodyPr>
          <a:lstStyle/>
          <a:p>
            <a:r>
              <a:rPr lang="en-US" sz="4000" b="1" dirty="0">
                <a:solidFill>
                  <a:srgbClr val="FF0000"/>
                </a:solidFill>
                <a:latin typeface="+mj-lt"/>
              </a:rPr>
              <a:t>4</a:t>
            </a:r>
          </a:p>
        </p:txBody>
      </p:sp>
      <p:sp>
        <p:nvSpPr>
          <p:cNvPr id="11" name="Hộp Văn bản 10"/>
          <p:cNvSpPr txBox="1"/>
          <p:nvPr/>
        </p:nvSpPr>
        <p:spPr>
          <a:xfrm>
            <a:off x="8692195" y="3954022"/>
            <a:ext cx="470000" cy="707886"/>
          </a:xfrm>
          <a:prstGeom prst="rect">
            <a:avLst/>
          </a:prstGeom>
          <a:noFill/>
        </p:spPr>
        <p:txBody>
          <a:bodyPr wrap="none" rtlCol="0">
            <a:spAutoFit/>
          </a:bodyPr>
          <a:lstStyle/>
          <a:p>
            <a:r>
              <a:rPr lang="en-US" sz="4000" b="1" dirty="0">
                <a:solidFill>
                  <a:srgbClr val="FF0000"/>
                </a:solidFill>
                <a:latin typeface="+mj-lt"/>
              </a:rPr>
              <a:t>5</a:t>
            </a:r>
          </a:p>
        </p:txBody>
      </p:sp>
      <p:sp>
        <p:nvSpPr>
          <p:cNvPr id="12" name="Hộp Văn bản 11"/>
          <p:cNvSpPr txBox="1"/>
          <p:nvPr/>
        </p:nvSpPr>
        <p:spPr>
          <a:xfrm>
            <a:off x="236097" y="5082057"/>
            <a:ext cx="470000" cy="707886"/>
          </a:xfrm>
          <a:prstGeom prst="rect">
            <a:avLst/>
          </a:prstGeom>
          <a:noFill/>
        </p:spPr>
        <p:txBody>
          <a:bodyPr wrap="none" rtlCol="0">
            <a:spAutoFit/>
          </a:bodyPr>
          <a:lstStyle/>
          <a:p>
            <a:r>
              <a:rPr lang="en-US" sz="4000" b="1" dirty="0">
                <a:solidFill>
                  <a:srgbClr val="FF0000"/>
                </a:solidFill>
                <a:latin typeface="+mj-lt"/>
              </a:rPr>
              <a:t>6</a:t>
            </a:r>
          </a:p>
        </p:txBody>
      </p:sp>
      <p:sp>
        <p:nvSpPr>
          <p:cNvPr id="13" name="Hộp Văn bản 12"/>
          <p:cNvSpPr txBox="1"/>
          <p:nvPr/>
        </p:nvSpPr>
        <p:spPr>
          <a:xfrm>
            <a:off x="2632669" y="5068239"/>
            <a:ext cx="470000" cy="707886"/>
          </a:xfrm>
          <a:prstGeom prst="rect">
            <a:avLst/>
          </a:prstGeom>
          <a:noFill/>
        </p:spPr>
        <p:txBody>
          <a:bodyPr wrap="none" rtlCol="0">
            <a:spAutoFit/>
          </a:bodyPr>
          <a:lstStyle/>
          <a:p>
            <a:r>
              <a:rPr lang="en-US" sz="4000" b="1" dirty="0">
                <a:solidFill>
                  <a:srgbClr val="FF0000"/>
                </a:solidFill>
                <a:latin typeface="+mj-lt"/>
              </a:rPr>
              <a:t>7</a:t>
            </a:r>
          </a:p>
        </p:txBody>
      </p:sp>
      <p:sp>
        <p:nvSpPr>
          <p:cNvPr id="14" name="Hộp Văn bản 13"/>
          <p:cNvSpPr txBox="1"/>
          <p:nvPr/>
        </p:nvSpPr>
        <p:spPr>
          <a:xfrm>
            <a:off x="1850133" y="5593873"/>
            <a:ext cx="470000" cy="707886"/>
          </a:xfrm>
          <a:prstGeom prst="rect">
            <a:avLst/>
          </a:prstGeom>
          <a:noFill/>
        </p:spPr>
        <p:txBody>
          <a:bodyPr wrap="none" rtlCol="0">
            <a:spAutoFit/>
          </a:bodyPr>
          <a:lstStyle/>
          <a:p>
            <a:r>
              <a:rPr lang="en-US" sz="4000" b="1" dirty="0">
                <a:solidFill>
                  <a:srgbClr val="FF0000"/>
                </a:solidFill>
                <a:latin typeface="+mj-lt"/>
              </a:rPr>
              <a:t>8</a:t>
            </a:r>
          </a:p>
        </p:txBody>
      </p:sp>
      <p:sp>
        <p:nvSpPr>
          <p:cNvPr id="19" name="Hình chữ nhật 18"/>
          <p:cNvSpPr/>
          <p:nvPr/>
        </p:nvSpPr>
        <p:spPr>
          <a:xfrm>
            <a:off x="-1" y="3397741"/>
            <a:ext cx="12378519" cy="1754326"/>
          </a:xfrm>
          <a:prstGeom prst="rect">
            <a:avLst/>
          </a:prstGeom>
        </p:spPr>
        <p:txBody>
          <a:bodyPr wrap="square">
            <a:spAutoFit/>
          </a:bodyPr>
          <a:lstStyle/>
          <a:p>
            <a:pPr lvl="0"/>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Trời</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sắp</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mưa</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Chuồn</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chuồn</a:t>
            </a:r>
            <a:r>
              <a:rPr lang="en-US" sz="3600" b="1" dirty="0">
                <a:solidFill>
                  <a:srgbClr val="2529CD"/>
                </a:solidFill>
                <a:latin typeface="Times New Roman" panose="02020603050405020304" pitchFamily="18" charset="0"/>
                <a:cs typeface="Times New Roman" panose="02020603050405020304" pitchFamily="18" charset="0"/>
              </a:rPr>
              <a:t> bay </a:t>
            </a:r>
            <a:r>
              <a:rPr lang="en-US" sz="3600" b="1" dirty="0" err="1">
                <a:solidFill>
                  <a:srgbClr val="2529CD"/>
                </a:solidFill>
                <a:latin typeface="Times New Roman" panose="02020603050405020304" pitchFamily="18" charset="0"/>
                <a:cs typeface="Times New Roman" panose="02020603050405020304" pitchFamily="18" charset="0"/>
              </a:rPr>
              <a:t>thấp</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Bầu</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trời</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đen</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kịt</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Gió</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thổi</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mạnh</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cuốn</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theo</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những</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đám</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lá</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khô</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Rồi</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mưa</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ào</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ào</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trút</a:t>
            </a:r>
            <a:r>
              <a:rPr lang="en-US" sz="3600" b="1" dirty="0">
                <a:solidFill>
                  <a:srgbClr val="2529CD"/>
                </a:solidFill>
                <a:latin typeface="Times New Roman" panose="02020603050405020304" pitchFamily="18" charset="0"/>
                <a:cs typeface="Times New Roman" panose="02020603050405020304" pitchFamily="18" charset="0"/>
              </a:rPr>
              <a:t> </a:t>
            </a:r>
            <a:r>
              <a:rPr lang="en-US" sz="3600" b="1" dirty="0" err="1">
                <a:solidFill>
                  <a:srgbClr val="2529CD"/>
                </a:solidFill>
                <a:latin typeface="Times New Roman" panose="02020603050405020304" pitchFamily="18" charset="0"/>
                <a:cs typeface="Times New Roman" panose="02020603050405020304" pitchFamily="18" charset="0"/>
              </a:rPr>
              <a:t>xuống</a:t>
            </a:r>
            <a:r>
              <a:rPr lang="en-US" sz="3600" b="1" dirty="0">
                <a:solidFill>
                  <a:srgbClr val="2529CD"/>
                </a:solidFill>
                <a:latin typeface="Times New Roman" panose="02020603050405020304" pitchFamily="18" charset="0"/>
                <a:cs typeface="Times New Roman" panose="02020603050405020304" pitchFamily="18" charset="0"/>
              </a:rPr>
              <a:t>.</a:t>
            </a:r>
          </a:p>
        </p:txBody>
      </p:sp>
      <p:sp>
        <p:nvSpPr>
          <p:cNvPr id="20" name="Hình chữ nhật 19"/>
          <p:cNvSpPr/>
          <p:nvPr/>
        </p:nvSpPr>
        <p:spPr>
          <a:xfrm>
            <a:off x="0" y="5087335"/>
            <a:ext cx="11955903" cy="1200329"/>
          </a:xfrm>
          <a:prstGeom prst="rect">
            <a:avLst/>
          </a:prstGeom>
        </p:spPr>
        <p:txBody>
          <a:bodyPr wrap="square">
            <a:spAutoFit/>
          </a:bodyPr>
          <a:lstStyle/>
          <a:p>
            <a:pPr lvl="0"/>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Mưa</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tạnh</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Những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hạt</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mưa</a:t>
            </a:r>
            <a:r>
              <a:rPr lang="en-US" sz="3600" b="1" dirty="0">
                <a:solidFill>
                  <a:srgbClr val="008000"/>
                </a:solidFill>
                <a:latin typeface="Times New Roman" panose="02020603050405020304" pitchFamily="18" charset="0"/>
                <a:cs typeface="Times New Roman" panose="02020603050405020304" pitchFamily="18" charset="0"/>
              </a:rPr>
              <a:t> long </a:t>
            </a:r>
            <a:r>
              <a:rPr lang="en-US" sz="3600" b="1" dirty="0" err="1">
                <a:solidFill>
                  <a:srgbClr val="008000"/>
                </a:solidFill>
                <a:latin typeface="Times New Roman" panose="02020603050405020304" pitchFamily="18" charset="0"/>
                <a:cs typeface="Times New Roman" panose="02020603050405020304" pitchFamily="18" charset="0"/>
              </a:rPr>
              <a:t>lanh</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đọng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trên</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các</a:t>
            </a:r>
            <a:r>
              <a:rPr lang="en-US" sz="3600" b="1" dirty="0">
                <a:solidFill>
                  <a:srgbClr val="008000"/>
                </a:solidFill>
                <a:latin typeface="Times New Roman" panose="02020603050405020304" pitchFamily="18" charset="0"/>
                <a:cs typeface="Times New Roman" panose="02020603050405020304" pitchFamily="18" charset="0"/>
              </a:rPr>
              <a:t> </a:t>
            </a:r>
          </a:p>
          <a:p>
            <a:pPr lvl="0"/>
            <a:r>
              <a:rPr lang="en-US" sz="3600" b="1" dirty="0" err="1">
                <a:solidFill>
                  <a:srgbClr val="008000"/>
                </a:solidFill>
                <a:latin typeface="Times New Roman" panose="02020603050405020304" pitchFamily="18" charset="0"/>
                <a:cs typeface="Times New Roman" panose="02020603050405020304" pitchFamily="18" charset="0"/>
              </a:rPr>
              <a:t>cuống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lá</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Bầu</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trời</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trong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xanh</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không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khí</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mát</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mẻ</a:t>
            </a:r>
            <a:r>
              <a:rPr lang="en-US" sz="3600" b="1" dirty="0">
                <a:solidFill>
                  <a:srgbClr val="008000"/>
                </a:solidFill>
                <a:latin typeface="Times New Roman" panose="02020603050405020304" pitchFamily="18" charset="0"/>
                <a:cs typeface="Times New Roman" panose="02020603050405020304" pitchFamily="18" charset="0"/>
              </a:rPr>
              <a:t>.</a:t>
            </a:r>
          </a:p>
        </p:txBody>
      </p:sp>
      <p:cxnSp>
        <p:nvCxnSpPr>
          <p:cNvPr id="22" name="Đường nối Thẳng 21"/>
          <p:cNvCxnSpPr/>
          <p:nvPr/>
        </p:nvCxnSpPr>
        <p:spPr bwMode="auto">
          <a:xfrm flipV="1">
            <a:off x="4151376" y="4032132"/>
            <a:ext cx="2191585" cy="7218"/>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Đường nối Thẳng 24"/>
          <p:cNvCxnSpPr/>
          <p:nvPr/>
        </p:nvCxnSpPr>
        <p:spPr bwMode="auto">
          <a:xfrm flipV="1">
            <a:off x="10548425" y="4039350"/>
            <a:ext cx="1261873" cy="3229"/>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Đường nối Thẳng 26"/>
          <p:cNvCxnSpPr/>
          <p:nvPr/>
        </p:nvCxnSpPr>
        <p:spPr bwMode="auto">
          <a:xfrm flipV="1">
            <a:off x="10313087" y="4592936"/>
            <a:ext cx="1732547" cy="2813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Đường nối Thẳng 28"/>
          <p:cNvCxnSpPr/>
          <p:nvPr/>
        </p:nvCxnSpPr>
        <p:spPr bwMode="auto">
          <a:xfrm flipV="1">
            <a:off x="6313145" y="5661994"/>
            <a:ext cx="1732547" cy="2813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Hình chữ nhật 29"/>
          <p:cNvSpPr/>
          <p:nvPr/>
        </p:nvSpPr>
        <p:spPr>
          <a:xfrm>
            <a:off x="4085" y="3458283"/>
            <a:ext cx="12187915" cy="2862322"/>
          </a:xfrm>
          <a:prstGeom prst="rect">
            <a:avLst/>
          </a:prstGeom>
          <a:solidFill>
            <a:schemeClr val="bg1"/>
          </a:solidFill>
        </p:spPr>
        <p:txBody>
          <a:bodyPr wrap="square">
            <a:spAutoFit/>
          </a:bodyPr>
          <a:lstStyle/>
          <a:p>
            <a:pPr lvl="0"/>
            <a:r>
              <a:rPr lang="en-US" sz="3600" b="1" dirty="0">
                <a:solidFill>
                  <a:srgbClr val="000000"/>
                </a:solidFill>
                <a:latin typeface="UTM Avo" panose="020406030505060202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sắp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mưa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Chuồn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chuồn</a:t>
            </a:r>
            <a:r>
              <a:rPr lang="en-US" sz="3600" b="1" dirty="0">
                <a:solidFill>
                  <a:srgbClr val="000000"/>
                </a:solidFill>
                <a:latin typeface="Times New Roman" panose="02020603050405020304" pitchFamily="18" charset="0"/>
                <a:cs typeface="Times New Roman" panose="02020603050405020304" pitchFamily="18" charset="0"/>
              </a:rPr>
              <a:t> bay </a:t>
            </a:r>
            <a:r>
              <a:rPr lang="en-US" sz="3600" b="1" dirty="0" err="1">
                <a:solidFill>
                  <a:srgbClr val="000000"/>
                </a:solidFill>
                <a:latin typeface="Times New Roman" panose="02020603050405020304" pitchFamily="18" charset="0"/>
                <a:cs typeface="Times New Roman" panose="02020603050405020304" pitchFamily="18" charset="0"/>
              </a:rPr>
              <a:t>thấp</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Bầu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đen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kịt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Gió</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thổi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mạnh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cuốn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theo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những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đám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lá</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khô</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Rồi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mưa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ào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ào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trút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xuống</a:t>
            </a:r>
            <a:r>
              <a:rPr lang="en-US" sz="3600" b="1" dirty="0">
                <a:solidFill>
                  <a:srgbClr val="000000"/>
                </a:solidFill>
                <a:latin typeface="Times New Roman" panose="02020603050405020304" pitchFamily="18" charset="0"/>
                <a:cs typeface="Times New Roman" panose="02020603050405020304" pitchFamily="18" charset="0"/>
              </a:rPr>
              <a:t>.</a:t>
            </a:r>
          </a:p>
          <a:p>
            <a:pPr lvl="0"/>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Mưa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tạnh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Những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hạt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mưa</a:t>
            </a:r>
            <a:r>
              <a:rPr lang="en-US" sz="3600" b="1" dirty="0">
                <a:solidFill>
                  <a:srgbClr val="000000"/>
                </a:solidFill>
                <a:latin typeface="Times New Roman" panose="02020603050405020304" pitchFamily="18" charset="0"/>
                <a:cs typeface="Times New Roman" panose="02020603050405020304" pitchFamily="18" charset="0"/>
              </a:rPr>
              <a:t> long </a:t>
            </a:r>
            <a:r>
              <a:rPr lang="en-US" sz="3600" b="1" dirty="0" err="1">
                <a:solidFill>
                  <a:srgbClr val="000000"/>
                </a:solidFill>
                <a:latin typeface="Times New Roman" panose="02020603050405020304" pitchFamily="18" charset="0"/>
                <a:cs typeface="Times New Roman" panose="02020603050405020304" pitchFamily="18" charset="0"/>
              </a:rPr>
              <a:t>lanh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đọng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trên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cuống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lá</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Bầu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xanh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không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khí</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mát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mẻ</a:t>
            </a:r>
            <a:r>
              <a:rPr lang="en-US" sz="36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9930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left)">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19" grpId="0"/>
      <p:bldP spid="20" grpId="0"/>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4037"/>
            <a:ext cx="1905000" cy="662467"/>
            <a:chOff x="228600" y="228600"/>
            <a:chExt cx="2209800" cy="838200"/>
          </a:xfrm>
        </p:grpSpPr>
        <p:sp>
          <p:nvSpPr>
            <p:cNvPr id="3" name="Rounded Rectangle 2"/>
            <p:cNvSpPr/>
            <p:nvPr/>
          </p:nvSpPr>
          <p:spPr>
            <a:xfrm>
              <a:off x="761999" y="228600"/>
              <a:ext cx="1676401" cy="838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200" b="1" dirty="0" err="1">
                  <a:solidFill>
                    <a:schemeClr val="bg1"/>
                  </a:solidFill>
                </a:rPr>
                <a:t>Nói</a:t>
              </a:r>
              <a:endParaRPr lang="vi-VN" sz="4200" b="1" dirty="0">
                <a:solidFill>
                  <a:schemeClr val="bg1"/>
                </a:solidFill>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5</a:t>
              </a:r>
              <a:endParaRPr lang="vi-VN" sz="4800" b="1" dirty="0">
                <a:solidFill>
                  <a:schemeClr val="bg2">
                    <a:lumMod val="10000"/>
                  </a:schemeClr>
                </a:solidFill>
              </a:endParaRPr>
            </a:p>
          </p:txBody>
        </p:sp>
      </p:gr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8273" t="19931" r="48095"/>
          <a:stretch/>
        </p:blipFill>
        <p:spPr>
          <a:xfrm>
            <a:off x="275843" y="1001973"/>
            <a:ext cx="5772911" cy="4405951"/>
          </a:xfrm>
          <a:prstGeom prst="rect">
            <a:avLst/>
          </a:prstGeom>
          <a:ln>
            <a:solidFill>
              <a:srgbClr val="FF0000"/>
            </a:solidFill>
          </a:ln>
        </p:spPr>
      </p:pic>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l="54337" t="19931" r="5028" b="-726"/>
          <a:stretch/>
        </p:blipFill>
        <p:spPr>
          <a:xfrm>
            <a:off x="6096001" y="1066801"/>
            <a:ext cx="6001512" cy="4405951"/>
          </a:xfrm>
          <a:prstGeom prst="rect">
            <a:avLst/>
          </a:prstGeom>
          <a:ln>
            <a:solidFill>
              <a:srgbClr val="FF0000"/>
            </a:solidFill>
          </a:ln>
        </p:spPr>
      </p:pic>
      <p:sp>
        <p:nvSpPr>
          <p:cNvPr id="7" name="Rectangle 6"/>
          <p:cNvSpPr/>
          <p:nvPr/>
        </p:nvSpPr>
        <p:spPr>
          <a:xfrm>
            <a:off x="4386991" y="168165"/>
            <a:ext cx="3323527" cy="646331"/>
          </a:xfrm>
          <a:prstGeom prst="rect">
            <a:avLst/>
          </a:prstGeom>
          <a:solidFill>
            <a:srgbClr val="F2ACAE"/>
          </a:solidFill>
        </p:spPr>
        <p:txBody>
          <a:bodyPr wrap="square">
            <a:spAutoFit/>
          </a:bodyPr>
          <a:lstStyle/>
          <a:p>
            <a:r>
              <a:rPr lang="en-US" sz="3600" b="1" dirty="0" err="1">
                <a:solidFill>
                  <a:srgbClr val="000000"/>
                </a:solidFill>
                <a:latin typeface="Times New Roman" panose="02020603050405020304" pitchFamily="18" charset="0"/>
                <a:cs typeface="Times New Roman" panose="02020603050405020304" pitchFamily="18" charset="0"/>
              </a:rPr>
              <a:t>Mưa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nắng</a:t>
            </a:r>
            <a:endParaRPr lang="vi-VN" dirty="0">
              <a:latin typeface="Times New Roman" panose="02020603050405020304" pitchFamily="18" charset="0"/>
              <a:cs typeface="Times New Roman" panose="02020603050405020304" pitchFamily="18" charset="0"/>
            </a:endParaRPr>
          </a:p>
        </p:txBody>
      </p:sp>
      <p:sp>
        <p:nvSpPr>
          <p:cNvPr id="8" name="Rectangle 7"/>
          <p:cNvSpPr/>
          <p:nvPr/>
        </p:nvSpPr>
        <p:spPr>
          <a:xfrm>
            <a:off x="47244" y="5693145"/>
            <a:ext cx="12097511" cy="613245"/>
          </a:xfrm>
          <a:prstGeom prst="rect">
            <a:avLst/>
          </a:prstGeom>
          <a:solidFill>
            <a:srgbClr val="F2ACAE"/>
          </a:solidFill>
        </p:spPr>
        <p:txBody>
          <a:bodyPr wrap="square">
            <a:spAutoFit/>
          </a:bodyPr>
          <a:lstStyle/>
          <a:p>
            <a:pPr>
              <a:lnSpc>
                <a:spcPct val="115000"/>
              </a:lnSpc>
            </a:pPr>
            <a:r>
              <a:rPr lang="en-US" sz="3200" b="1" dirty="0">
                <a:latin typeface="Times New Roman"/>
                <a:ea typeface="Times New Roman"/>
                <a:cs typeface="Times New Roman"/>
              </a:rPr>
              <a:t>	</a:t>
            </a:r>
            <a:r>
              <a:rPr lang="en-US" sz="3200" b="1" dirty="0" err="1">
                <a:latin typeface="Times New Roman" panose="02020603050405020304" pitchFamily="18" charset="0"/>
                <a:ea typeface="Times New Roman"/>
                <a:cs typeface="Times New Roman" panose="02020603050405020304" pitchFamily="18" charset="0"/>
              </a:rPr>
              <a:t>Các</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em</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nhìn</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thấy</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những</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ai</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và</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những</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gì</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trong</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bức</a:t>
            </a:r>
            <a:r>
              <a:rPr lang="en-US" sz="3200" b="1" dirty="0">
                <a:latin typeface="Times New Roman" panose="02020603050405020304" pitchFamily="18" charset="0"/>
                <a:ea typeface="Times New Roman"/>
                <a:cs typeface="Times New Roman" panose="02020603050405020304" pitchFamily="18" charset="0"/>
              </a:rPr>
              <a:t> </a:t>
            </a:r>
            <a:r>
              <a:rPr lang="en-US" sz="3200" b="1" dirty="0" err="1">
                <a:latin typeface="Times New Roman" panose="02020603050405020304" pitchFamily="18" charset="0"/>
                <a:ea typeface="Times New Roman"/>
                <a:cs typeface="Times New Roman" panose="02020603050405020304" pitchFamily="18" charset="0"/>
              </a:rPr>
              <a:t>tranh</a:t>
            </a:r>
            <a:r>
              <a:rPr lang="en-US" sz="3200" b="1" dirty="0">
                <a:latin typeface="Times New Roman" panose="02020603050405020304" pitchFamily="18" charset="0"/>
                <a:ea typeface="Times New Roman"/>
                <a:cs typeface="Times New Roman" panose="02020603050405020304" pitchFamily="18" charset="0"/>
              </a:rPr>
              <a:t>? </a:t>
            </a:r>
            <a:endParaRPr lang="vi-VN" sz="2400" b="1" dirty="0">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52208" y="5655217"/>
            <a:ext cx="12139792" cy="689099"/>
          </a:xfrm>
          <a:prstGeom prst="rect">
            <a:avLst/>
          </a:prstGeom>
          <a:solidFill>
            <a:srgbClr val="F2ACAE"/>
          </a:solidFill>
        </p:spPr>
        <p:txBody>
          <a:bodyPr wrap="square">
            <a:spAutoFit/>
          </a:bodyPr>
          <a:lstStyle/>
          <a:p>
            <a:pPr>
              <a:lnSpc>
                <a:spcPct val="115000"/>
              </a:lnSpc>
            </a:pPr>
            <a:r>
              <a:rPr lang="en-US" sz="3600" b="1" dirty="0">
                <a:latin typeface="UTM Avo" panose="02040603050506020204" pitchFamily="18" charset="0"/>
                <a:ea typeface="Times New Roman"/>
                <a:cs typeface="Times New Roman"/>
              </a:rPr>
              <a:t> </a:t>
            </a:r>
            <a:r>
              <a:rPr lang="en-US" sz="3600" b="1" dirty="0">
                <a:latin typeface="Times New Roman" panose="02020603050405020304" pitchFamily="18" charset="0"/>
                <a:ea typeface="Times New Roman"/>
                <a:cs typeface="Times New Roman" panose="02020603050405020304" pitchFamily="18" charset="0"/>
              </a:rPr>
              <a:t>- 2 </a:t>
            </a:r>
            <a:r>
              <a:rPr lang="en-US" sz="3600" b="1" dirty="0" err="1">
                <a:latin typeface="Times New Roman" panose="02020603050405020304" pitchFamily="18" charset="0"/>
                <a:ea typeface="Times New Roman"/>
                <a:cs typeface="Times New Roman" panose="02020603050405020304" pitchFamily="18" charset="0"/>
              </a:rPr>
              <a:t>Bức</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tranh</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thể</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hiện</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những</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hiện</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tượng</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thời</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tiết</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nào</a:t>
            </a:r>
            <a:r>
              <a:rPr lang="en-US" sz="3600" b="1" dirty="0">
                <a:latin typeface="Times New Roman" panose="02020603050405020304" pitchFamily="18" charset="0"/>
                <a:ea typeface="Times New Roman"/>
                <a:cs typeface="Times New Roman" panose="02020603050405020304" pitchFamily="18" charset="0"/>
              </a:rPr>
              <a:t>? </a:t>
            </a:r>
            <a:endParaRPr lang="vi-VN" sz="2800" b="1" dirty="0">
              <a:latin typeface="Times New Roman" panose="02020603050405020304" pitchFamily="18" charset="0"/>
              <a:ea typeface="Calibri"/>
              <a:cs typeface="Times New Roman" panose="02020603050405020304" pitchFamily="18" charset="0"/>
            </a:endParaRPr>
          </a:p>
        </p:txBody>
      </p:sp>
      <p:sp>
        <p:nvSpPr>
          <p:cNvPr id="10" name="Rectangle 9"/>
          <p:cNvSpPr/>
          <p:nvPr/>
        </p:nvSpPr>
        <p:spPr>
          <a:xfrm>
            <a:off x="94490" y="5665989"/>
            <a:ext cx="12097510" cy="678327"/>
          </a:xfrm>
          <a:prstGeom prst="rect">
            <a:avLst/>
          </a:prstGeom>
          <a:solidFill>
            <a:srgbClr val="F2ACAE"/>
          </a:solidFill>
        </p:spPr>
        <p:txBody>
          <a:bodyPr wrap="square">
            <a:spAutoFit/>
          </a:bodyPr>
          <a:lstStyle/>
          <a:p>
            <a:pPr>
              <a:lnSpc>
                <a:spcPct val="115000"/>
              </a:lnSpc>
            </a:pPr>
            <a:r>
              <a:rPr lang="en-US" sz="3600" b="1" dirty="0" err="1">
                <a:latin typeface="Times New Roman" panose="02020603050405020304" pitchFamily="18" charset="0"/>
                <a:ea typeface="Times New Roman"/>
                <a:cs typeface="Times New Roman" panose="02020603050405020304" pitchFamily="18" charset="0"/>
              </a:rPr>
              <a:t>Em</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có</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thích</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những</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hiện</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tượng</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thời</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tiết</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đó</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không</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Vì</a:t>
            </a:r>
            <a:r>
              <a:rPr lang="en-US" sz="3600" b="1" dirty="0">
                <a:latin typeface="Times New Roman" panose="02020603050405020304" pitchFamily="18" charset="0"/>
                <a:ea typeface="Times New Roman"/>
                <a:cs typeface="Times New Roman" panose="02020603050405020304" pitchFamily="18" charset="0"/>
              </a:rPr>
              <a:t> </a:t>
            </a:r>
            <a:r>
              <a:rPr lang="en-US" sz="3600" b="1" dirty="0" err="1">
                <a:latin typeface="Times New Roman" panose="02020603050405020304" pitchFamily="18" charset="0"/>
                <a:ea typeface="Times New Roman"/>
                <a:cs typeface="Times New Roman" panose="02020603050405020304" pitchFamily="18" charset="0"/>
              </a:rPr>
              <a:t>sao</a:t>
            </a:r>
            <a:r>
              <a:rPr lang="en-US" sz="3600" b="1" dirty="0">
                <a:latin typeface="Times New Roman" panose="02020603050405020304" pitchFamily="18" charset="0"/>
                <a:ea typeface="Times New Roman"/>
                <a:cs typeface="Times New Roman" panose="02020603050405020304" pitchFamily="18" charset="0"/>
              </a:rPr>
              <a:t>?</a:t>
            </a:r>
            <a:endParaRPr lang="vi-VN" sz="2800" b="1"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409029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ơn giản mà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850032" y="411480"/>
            <a:ext cx="4312399" cy="1015663"/>
          </a:xfrm>
          <a:prstGeom prst="rect">
            <a:avLst/>
          </a:prstGeom>
          <a:noFill/>
          <a:effectLst>
            <a:glow rad="139700">
              <a:schemeClr val="accent4">
                <a:satMod val="175000"/>
                <a:alpha val="40000"/>
              </a:schemeClr>
            </a:glow>
          </a:effectLst>
        </p:spPr>
        <p:txBody>
          <a:bodyPr wrap="none" rtlCol="0">
            <a:spAutoFit/>
          </a:bodyPr>
          <a:lstStyle/>
          <a:p>
            <a:r>
              <a:rPr 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DỤNG</a:t>
            </a:r>
          </a:p>
        </p:txBody>
      </p:sp>
      <p:sp>
        <p:nvSpPr>
          <p:cNvPr id="5" name="Hộp Văn bản 4"/>
          <p:cNvSpPr txBox="1"/>
          <p:nvPr/>
        </p:nvSpPr>
        <p:spPr>
          <a:xfrm>
            <a:off x="2008249" y="1427143"/>
            <a:ext cx="7085081" cy="1323439"/>
          </a:xfrm>
          <a:prstGeom prst="rect">
            <a:avLst/>
          </a:prstGeom>
          <a:noFill/>
        </p:spPr>
        <p:txBody>
          <a:bodyPr wrap="none" rtlCol="0">
            <a:spAutoFit/>
          </a:bodyPr>
          <a:lstStyle/>
          <a:p>
            <a:pPr algn="ct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ngữ</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chứa</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tiếng</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vần</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ct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uôn</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uông</a:t>
            </a:r>
            <a:endPar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998833"/>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4">
                                            <p:txEl>
                                              <p:pRg st="0" end="0"/>
                                            </p:txEl>
                                          </p:spTgt>
                                        </p:tgtEl>
                                        <p:attrNameLst>
                                          <p:attrName>r</p:attrName>
                                        </p:attrNameLst>
                                      </p:cBhvr>
                                    </p:animRot>
                                    <p:animRot by="-240000">
                                      <p:cBhvr>
                                        <p:cTn id="14" dur="200" fill="hold">
                                          <p:stCondLst>
                                            <p:cond delay="200"/>
                                          </p:stCondLst>
                                        </p:cTn>
                                        <p:tgtEl>
                                          <p:spTgt spid="4">
                                            <p:txEl>
                                              <p:pRg st="0" end="0"/>
                                            </p:txEl>
                                          </p:spTgt>
                                        </p:tgtEl>
                                        <p:attrNameLst>
                                          <p:attrName>r</p:attrName>
                                        </p:attrNameLst>
                                      </p:cBhvr>
                                    </p:animRot>
                                    <p:animRot by="240000">
                                      <p:cBhvr>
                                        <p:cTn id="15" dur="200" fill="hold">
                                          <p:stCondLst>
                                            <p:cond delay="400"/>
                                          </p:stCondLst>
                                        </p:cTn>
                                        <p:tgtEl>
                                          <p:spTgt spid="4">
                                            <p:txEl>
                                              <p:pRg st="0" end="0"/>
                                            </p:txEl>
                                          </p:spTgt>
                                        </p:tgtEl>
                                        <p:attrNameLst>
                                          <p:attrName>r</p:attrName>
                                        </p:attrNameLst>
                                      </p:cBhvr>
                                    </p:animRot>
                                    <p:animRot by="-240000">
                                      <p:cBhvr>
                                        <p:cTn id="16" dur="200" fill="hold">
                                          <p:stCondLst>
                                            <p:cond delay="600"/>
                                          </p:stCondLst>
                                        </p:cTn>
                                        <p:tgtEl>
                                          <p:spTgt spid="4">
                                            <p:txEl>
                                              <p:pRg st="0" end="0"/>
                                            </p:txEl>
                                          </p:spTgt>
                                        </p:tgtEl>
                                        <p:attrNameLst>
                                          <p:attrName>r</p:attrName>
                                        </p:attrNameLst>
                                      </p:cBhvr>
                                    </p:animRot>
                                    <p:animRot by="120000">
                                      <p:cBhvr>
                                        <p:cTn id="17" dur="200" fill="hold">
                                          <p:stCondLst>
                                            <p:cond delay="800"/>
                                          </p:stCondLst>
                                        </p:cTn>
                                        <p:tgtEl>
                                          <p:spTgt spid="4">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5740" y="218684"/>
            <a:ext cx="701576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trang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60 VBT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Việt</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Tập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Nối</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1026" name="Picture 2" descr="Vở bài tập Tiếng Việt lớp 1 Tập 1 trang 60 Bài 68: uôn, u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45" y="1156081"/>
            <a:ext cx="11052399" cy="527047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a:off x="7481507" y="2125014"/>
            <a:ext cx="812487" cy="212501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V="1">
            <a:off x="7481506" y="2432692"/>
            <a:ext cx="722336" cy="51991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3797588" y="3337564"/>
            <a:ext cx="813049" cy="91246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3973623" y="4705435"/>
            <a:ext cx="652218" cy="755207"/>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6198038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5830" y="167168"/>
            <a:ext cx="701576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trang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60 VBT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Việt</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Tập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Điền</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chứa</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uôn</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hoặc</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uông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2050" name="Picture 2" descr="Vở bài tập Tiếng Việt lớp 1 Tập 1 trang 60 Bài 68: uôn, u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30" y="1001533"/>
            <a:ext cx="11192277" cy="53348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3037" y="5280338"/>
            <a:ext cx="1429555"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cuộn</a:t>
            </a:r>
            <a:endParaRPr lang="en-US" sz="4000" b="1" dirty="0">
              <a:solidFill>
                <a:srgbClr val="FF0000"/>
              </a:solidFill>
              <a:latin typeface="HP001 4 hàng" panose="020B0603050302020204" pitchFamily="34" charset="0"/>
            </a:endParaRPr>
          </a:p>
        </p:txBody>
      </p:sp>
      <p:sp>
        <p:nvSpPr>
          <p:cNvPr id="6" name="TextBox 5"/>
          <p:cNvSpPr txBox="1"/>
          <p:nvPr/>
        </p:nvSpPr>
        <p:spPr>
          <a:xfrm>
            <a:off x="4260761" y="5279886"/>
            <a:ext cx="1612005"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vuông</a:t>
            </a:r>
            <a:endParaRPr lang="en-US" sz="4000" b="1" dirty="0">
              <a:solidFill>
                <a:srgbClr val="FF0000"/>
              </a:solidFill>
              <a:latin typeface="HP001 4 hàng" panose="020B0603050302020204" pitchFamily="34" charset="0"/>
            </a:endParaRPr>
          </a:p>
        </p:txBody>
      </p:sp>
      <p:sp>
        <p:nvSpPr>
          <p:cNvPr id="7" name="TextBox 6"/>
          <p:cNvSpPr txBox="1"/>
          <p:nvPr/>
        </p:nvSpPr>
        <p:spPr>
          <a:xfrm>
            <a:off x="7113431" y="5279886"/>
            <a:ext cx="1612005"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cuốn</a:t>
            </a:r>
            <a:endParaRPr lang="en-US" sz="4000" b="1" dirty="0">
              <a:solidFill>
                <a:srgbClr val="FF0000"/>
              </a:solidFill>
              <a:latin typeface="HP001 4 hàng" panose="020B0603050302020204" pitchFamily="34" charset="0"/>
            </a:endParaRPr>
          </a:p>
        </p:txBody>
      </p:sp>
      <p:sp>
        <p:nvSpPr>
          <p:cNvPr id="8" name="TextBox 7"/>
          <p:cNvSpPr txBox="1"/>
          <p:nvPr/>
        </p:nvSpPr>
        <p:spPr>
          <a:xfrm>
            <a:off x="9786869" y="5279886"/>
            <a:ext cx="1820215"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chuông</a:t>
            </a:r>
            <a:endParaRPr lang="en-US" sz="40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423992898"/>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1972" y="553534"/>
            <a:ext cx="964252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3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trang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60 VBT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Việt</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Tập</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Viết</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2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vần</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3074" name="Picture 2" descr="Vở bài tập Tiếng Việt lớp 1 Tập 1 trang 60 Bài 68: uôn, u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2" y="1825781"/>
            <a:ext cx="11269014" cy="3763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60620" y="2183228"/>
            <a:ext cx="9298546"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cuộn</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cuốn</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chuồn</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luôn</a:t>
            </a:r>
            <a:r>
              <a:rPr lang="en-US" sz="4000" b="1" dirty="0">
                <a:solidFill>
                  <a:srgbClr val="FF0000"/>
                </a:solidFill>
                <a:latin typeface="HP001 4 hàng" panose="020B0603050302020204" pitchFamily="34" charset="0"/>
              </a:rPr>
              <a:t>,…..</a:t>
            </a:r>
          </a:p>
        </p:txBody>
      </p:sp>
      <p:sp>
        <p:nvSpPr>
          <p:cNvPr id="7" name="TextBox 6"/>
          <p:cNvSpPr txBox="1"/>
          <p:nvPr/>
        </p:nvSpPr>
        <p:spPr>
          <a:xfrm>
            <a:off x="2292440" y="3707605"/>
            <a:ext cx="9298546" cy="707886"/>
          </a:xfrm>
          <a:prstGeom prst="rect">
            <a:avLst/>
          </a:prstGeom>
          <a:noFill/>
        </p:spPr>
        <p:txBody>
          <a:bodyPr wrap="square" rtlCol="0">
            <a:spAutoFit/>
          </a:bodyPr>
          <a:lstStyle/>
          <a:p>
            <a:r>
              <a:rPr lang="en-US" sz="4000" b="1" dirty="0" err="1">
                <a:solidFill>
                  <a:srgbClr val="FF0000"/>
                </a:solidFill>
                <a:latin typeface="HP001 4 hàng" panose="020B0603050302020204" pitchFamily="34" charset="0"/>
              </a:rPr>
              <a:t>chuông</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ruộng</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tuồng</a:t>
            </a:r>
            <a:r>
              <a:rPr lang="en-US" sz="4000" b="1" dirty="0">
                <a:solidFill>
                  <a:srgbClr val="FF0000"/>
                </a:solidFill>
                <a:latin typeface="HP001 4 hàng" panose="020B0603050302020204" pitchFamily="34" charset="0"/>
              </a:rPr>
              <a:t>, </a:t>
            </a:r>
            <a:r>
              <a:rPr lang="en-US" sz="4000" b="1">
                <a:solidFill>
                  <a:srgbClr val="FF0000"/>
                </a:solidFill>
                <a:latin typeface="HP001 4 hàng" panose="020B0603050302020204" pitchFamily="34" charset="0"/>
              </a:rPr>
              <a:t>luống,…..</a:t>
            </a:r>
            <a:endParaRPr lang="en-US" sz="40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2509120075"/>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ình ảnh nền Powerpoint (Papoi) đẹp chuyên nghiệp, cuốn 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 y="0"/>
            <a:ext cx="1216139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4654704" y="1234440"/>
            <a:ext cx="3199915" cy="1015663"/>
          </a:xfrm>
          <a:prstGeom prst="rect">
            <a:avLst/>
          </a:prstGeom>
          <a:noFill/>
          <a:effectLst>
            <a:glow rad="139700">
              <a:schemeClr val="accent4">
                <a:satMod val="175000"/>
                <a:alpha val="40000"/>
              </a:schemeClr>
            </a:glow>
          </a:effectLst>
        </p:spPr>
        <p:txBody>
          <a:bodyPr wrap="none" rtlCol="0">
            <a:spAutoFit/>
          </a:bodyPr>
          <a:lstStyle/>
          <a:p>
            <a:r>
              <a:rPr 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DẶN DÒ</a:t>
            </a:r>
          </a:p>
        </p:txBody>
      </p:sp>
      <p:sp>
        <p:nvSpPr>
          <p:cNvPr id="7" name="Hộp Văn bản 6"/>
          <p:cNvSpPr txBox="1"/>
          <p:nvPr/>
        </p:nvSpPr>
        <p:spPr>
          <a:xfrm>
            <a:off x="3343447" y="2802343"/>
            <a:ext cx="5426486" cy="1323439"/>
          </a:xfrm>
          <a:prstGeom prst="rect">
            <a:avLst/>
          </a:prstGeom>
          <a:noFill/>
          <a:effectLst>
            <a:glow rad="139700">
              <a:schemeClr val="accent4">
                <a:satMod val="175000"/>
                <a:alpha val="40000"/>
              </a:schemeClr>
            </a:glow>
          </a:effectLst>
        </p:spPr>
        <p:txBody>
          <a:bodyPr wrap="none" rtlCol="0">
            <a:spAutoFit/>
          </a:bodyPr>
          <a:lstStyle/>
          <a:p>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69.</a:t>
            </a:r>
          </a:p>
        </p:txBody>
      </p:sp>
      <p:sp>
        <p:nvSpPr>
          <p:cNvPr id="8" name="Hộp Văn bản 7">
            <a:extLst>
              <a:ext uri="{FF2B5EF4-FFF2-40B4-BE49-F238E27FC236}">
                <a16:creationId xmlns:a16="http://schemas.microsoft.com/office/drawing/2014/main" id="{9038E6D6-A4DF-4671-9D67-6D5DEFECF748}"/>
              </a:ext>
            </a:extLst>
          </p:cNvPr>
          <p:cNvSpPr txBox="1"/>
          <p:nvPr/>
        </p:nvSpPr>
        <p:spPr>
          <a:xfrm>
            <a:off x="543268" y="649224"/>
            <a:ext cx="11276023" cy="585216"/>
          </a:xfrm>
          <a:prstGeom prst="rect">
            <a:avLst/>
          </a:prstGeom>
          <a:noFill/>
        </p:spPr>
        <p:txBody>
          <a:bodyPr wrap="none" rtlCol="0">
            <a:prstTxWarp prst="textArchUp">
              <a:avLst>
                <a:gd name="adj" fmla="val 11880551"/>
              </a:avLst>
            </a:prstTxWarp>
            <a:spAutoFit/>
          </a:bodyPr>
          <a:lstStyle/>
          <a:p>
            <a:pPr algn="ctr" defTabSz="457200">
              <a:defRPr/>
            </a:pPr>
            <a:r>
              <a:rPr lang="en-US" sz="6000" dirty="0">
                <a:ln w="0"/>
                <a:effectLst>
                  <a:outerShdw blurRad="38100" dist="19050" dir="2700000" algn="tl" rotWithShape="0">
                    <a:schemeClr val="dk1">
                      <a:alpha val="40000"/>
                    </a:schemeClr>
                  </a:outerShdw>
                </a:effectLst>
                <a:latin typeface="Times New Roman" panose="02020603050405020304" pitchFamily="18" charset="0"/>
                <a:ea typeface="AvantGarde" panose="00000400000000000000" pitchFamily="2" charset="0"/>
                <a:cs typeface="Times New Roman" panose="02020603050405020304" pitchFamily="18" charset="0"/>
              </a:rPr>
              <a:t>TẠM BIỆT HẸN GẶP LẠI Ở TIẾT HỌC SAU</a:t>
            </a:r>
          </a:p>
        </p:txBody>
      </p:sp>
    </p:spTree>
    <p:extLst>
      <p:ext uri="{BB962C8B-B14F-4D97-AF65-F5344CB8AC3E}">
        <p14:creationId xmlns:p14="http://schemas.microsoft.com/office/powerpoint/2010/main" val="1486613093"/>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6">
                                            <p:txEl>
                                              <p:pRg st="0" end="0"/>
                                            </p:txEl>
                                          </p:spTgt>
                                        </p:tgtEl>
                                        <p:attrNameLst>
                                          <p:attrName>r</p:attrName>
                                        </p:attrNameLst>
                                      </p:cBhvr>
                                    </p:animRot>
                                    <p:animRot by="-240000">
                                      <p:cBhvr>
                                        <p:cTn id="14" dur="200" fill="hold">
                                          <p:stCondLst>
                                            <p:cond delay="200"/>
                                          </p:stCondLst>
                                        </p:cTn>
                                        <p:tgtEl>
                                          <p:spTgt spid="6">
                                            <p:txEl>
                                              <p:pRg st="0" end="0"/>
                                            </p:txEl>
                                          </p:spTgt>
                                        </p:tgtEl>
                                        <p:attrNameLst>
                                          <p:attrName>r</p:attrName>
                                        </p:attrNameLst>
                                      </p:cBhvr>
                                    </p:animRot>
                                    <p:animRot by="240000">
                                      <p:cBhvr>
                                        <p:cTn id="15" dur="200" fill="hold">
                                          <p:stCondLst>
                                            <p:cond delay="400"/>
                                          </p:stCondLst>
                                        </p:cTn>
                                        <p:tgtEl>
                                          <p:spTgt spid="6">
                                            <p:txEl>
                                              <p:pRg st="0" end="0"/>
                                            </p:txEl>
                                          </p:spTgt>
                                        </p:tgtEl>
                                        <p:attrNameLst>
                                          <p:attrName>r</p:attrName>
                                        </p:attrNameLst>
                                      </p:cBhvr>
                                    </p:animRot>
                                    <p:animRot by="-240000">
                                      <p:cBhvr>
                                        <p:cTn id="16" dur="200" fill="hold">
                                          <p:stCondLst>
                                            <p:cond delay="600"/>
                                          </p:stCondLst>
                                        </p:cTn>
                                        <p:tgtEl>
                                          <p:spTgt spid="6">
                                            <p:txEl>
                                              <p:pRg st="0" end="0"/>
                                            </p:txEl>
                                          </p:spTgt>
                                        </p:tgtEl>
                                        <p:attrNameLst>
                                          <p:attrName>r</p:attrName>
                                        </p:attrNameLst>
                                      </p:cBhvr>
                                    </p:animRot>
                                    <p:animRot by="120000">
                                      <p:cBhvr>
                                        <p:cTn id="17" dur="200" fill="hold">
                                          <p:stCondLst>
                                            <p:cond delay="800"/>
                                          </p:stCondLst>
                                        </p:cTn>
                                        <p:tgtEl>
                                          <p:spTgt spid="6">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0+ hình nền powerpoint cho trẻ mầm mon đẹp, dễ thươ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75" y="41323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p:cNvSpPr txBox="1"/>
          <p:nvPr/>
        </p:nvSpPr>
        <p:spPr>
          <a:xfrm>
            <a:off x="3038829" y="478004"/>
            <a:ext cx="5256952"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Trò</a:t>
            </a:r>
            <a:r>
              <a:rPr kumimoji="0" lang="en-US" sz="4000" b="1" i="0" u="none" strike="noStrike" kern="1200" cap="none" spc="0" normalizeH="0" baseline="0" noProof="0" dirty="0">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chơi</a:t>
            </a:r>
            <a:r>
              <a:rPr kumimoji="0" lang="en-US" sz="4000" b="1" i="0" u="none" strike="noStrike" kern="1200" cap="none" spc="0" normalizeH="0" baseline="0" noProof="0" dirty="0">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 Ô </a:t>
            </a:r>
            <a:r>
              <a:rPr kumimoji="0" lang="en-US" sz="4000" b="1" i="0" u="none" strike="noStrike" kern="1200" cap="none" spc="0" normalizeH="0" baseline="0" noProof="0" dirty="0" err="1">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cửa</a:t>
            </a:r>
            <a:r>
              <a:rPr kumimoji="0" lang="en-US" sz="4000" b="1" i="0" u="none" strike="noStrike" kern="1200" cap="none" spc="0" normalizeH="0" baseline="0" noProof="0" dirty="0">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bí</a:t>
            </a:r>
            <a:r>
              <a:rPr kumimoji="0" lang="en-US" sz="4000" b="1" i="0" u="none" strike="noStrike" kern="1200" cap="none" spc="0" normalizeH="0" baseline="0" noProof="0" dirty="0">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28575">
                  <a:solidFill>
                    <a:srgbClr val="FF0000"/>
                  </a:solidFill>
                </a:ln>
                <a:solidFill>
                  <a:srgbClr val="FFFF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mật</a:t>
            </a:r>
            <a:r>
              <a:rPr kumimoji="0" lang="en-US" sz="1800" b="0" i="0" u="none" strike="noStrike" kern="1200" cap="none" spc="0" normalizeH="0" baseline="0" noProof="0" dirty="0">
                <a:ln w="28575">
                  <a:solidFill>
                    <a:srgbClr val="FF0000"/>
                  </a:solidFill>
                </a:ln>
                <a:solidFill>
                  <a:srgbClr val="FF0000"/>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pic>
        <p:nvPicPr>
          <p:cNvPr id="2052" name="Picture 4" descr="16 Mẫu cửa sổ đẹp bằng gỗ | Trang trí nội t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697" y="1615616"/>
            <a:ext cx="6638193" cy="331899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5044653" y="1859970"/>
            <a:ext cx="958362" cy="6504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8" name="Hình chữ nhật 7"/>
          <p:cNvSpPr/>
          <p:nvPr/>
        </p:nvSpPr>
        <p:spPr>
          <a:xfrm>
            <a:off x="6260257" y="1874204"/>
            <a:ext cx="914400" cy="6504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Hình chữ nhật 8"/>
          <p:cNvSpPr/>
          <p:nvPr/>
        </p:nvSpPr>
        <p:spPr>
          <a:xfrm>
            <a:off x="5044653" y="2510389"/>
            <a:ext cx="958362" cy="6132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 name="Hình chữ nhật 9"/>
          <p:cNvSpPr/>
          <p:nvPr/>
        </p:nvSpPr>
        <p:spPr>
          <a:xfrm>
            <a:off x="6260257" y="2524623"/>
            <a:ext cx="914400" cy="613210"/>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2" name="Hộp Văn bản 11"/>
          <p:cNvSpPr txBox="1"/>
          <p:nvPr/>
        </p:nvSpPr>
        <p:spPr>
          <a:xfrm>
            <a:off x="963844" y="4484340"/>
            <a:ext cx="10176010"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FF0000"/>
                  </a:solidFill>
                </a:ln>
                <a:solidFill>
                  <a:srgbClr val="FFFF00"/>
                </a:solidFill>
                <a:effectLst>
                  <a:glow rad="139700">
                    <a:srgbClr val="ED7D31">
                      <a:satMod val="175000"/>
                      <a:alpha val="40000"/>
                    </a:srgbClr>
                  </a:glow>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Dưới</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các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ô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cửa</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là</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một</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bức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Muốn</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bức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vẽ</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hãy</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mở</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các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ô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cửa</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bằng</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cách</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các</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vần</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ngữ</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sau</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4000" b="1" i="0" u="none" strike="noStrike" kern="1200" cap="none" spc="0" normalizeH="0" baseline="0" noProof="0" dirty="0" err="1">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nhé</a:t>
            </a:r>
            <a:r>
              <a:rPr kumimoji="0" lang="en-US" sz="4000" b="1" i="0" u="none" strike="noStrike" kern="1200" cap="none" spc="0" normalizeH="0" baseline="0" noProof="0" dirty="0">
                <a:ln w="0"/>
                <a:solidFill>
                  <a:srgbClr val="0000FF"/>
                </a:solidFill>
                <a:effectLst>
                  <a:outerShdw blurRad="38100" dist="19050" dir="2700000" algn="tl" rotWithShape="0">
                    <a:prstClr val="black">
                      <a:alpha val="40000"/>
                    </a:prstClr>
                  </a:outerShdw>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4000" b="1" i="0" u="none" strike="noStrike" kern="1200" cap="none" spc="0" normalizeH="0" baseline="0" noProof="0" dirty="0">
              <a:ln w="28575">
                <a:solidFill>
                  <a:srgbClr val="FF0000"/>
                </a:solidFill>
              </a:ln>
              <a:solidFill>
                <a:srgbClr val="0000FF"/>
              </a:solidFill>
              <a:effectLst>
                <a:glow rad="139700">
                  <a:srgbClr val="ED7D31">
                    <a:satMod val="175000"/>
                    <a:alpha val="40000"/>
                  </a:srgbClr>
                </a:glow>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TextBox 1">
            <a:extLst>
              <a:ext uri="{FF2B5EF4-FFF2-40B4-BE49-F238E27FC236}">
                <a16:creationId xmlns:a16="http://schemas.microsoft.com/office/drawing/2014/main" id="{3E45A77B-6D3D-ECA2-739F-CCD11E9938BA}"/>
              </a:ext>
            </a:extLst>
          </p:cNvPr>
          <p:cNvSpPr txBox="1"/>
          <p:nvPr/>
        </p:nvSpPr>
        <p:spPr>
          <a:xfrm>
            <a:off x="10201435" y="105462"/>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360994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1000" fill="hold"/>
                                        <p:tgtEl>
                                          <p:spTgt spid="2052"/>
                                        </p:tgtEl>
                                        <p:attrNameLst>
                                          <p:attrName>ppt_w</p:attrName>
                                        </p:attrNameLst>
                                      </p:cBhvr>
                                      <p:tavLst>
                                        <p:tav tm="0">
                                          <p:val>
                                            <p:strVal val="#ppt_w*0.70"/>
                                          </p:val>
                                        </p:tav>
                                        <p:tav tm="100000">
                                          <p:val>
                                            <p:strVal val="#ppt_w"/>
                                          </p:val>
                                        </p:tav>
                                      </p:tavLst>
                                    </p:anim>
                                    <p:anim calcmode="lin" valueType="num">
                                      <p:cBhvr>
                                        <p:cTn id="13" dur="1000" fill="hold"/>
                                        <p:tgtEl>
                                          <p:spTgt spid="2052"/>
                                        </p:tgtEl>
                                        <p:attrNameLst>
                                          <p:attrName>ppt_h</p:attrName>
                                        </p:attrNameLst>
                                      </p:cBhvr>
                                      <p:tavLst>
                                        <p:tav tm="0">
                                          <p:val>
                                            <p:strVal val="#ppt_h"/>
                                          </p:val>
                                        </p:tav>
                                        <p:tav tm="100000">
                                          <p:val>
                                            <p:strVal val="#ppt_h"/>
                                          </p:val>
                                        </p:tav>
                                      </p:tavLst>
                                    </p:anim>
                                    <p:animEffect transition="in" filter="fade">
                                      <p:cBhvr>
                                        <p:cTn id="14" dur="1000"/>
                                        <p:tgtEl>
                                          <p:spTgt spid="20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0.70"/>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0.70"/>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ao 5-Cánh 9">
            <a:hlinkClick r:id="rId2" action="ppaction://hlinksldjump"/>
          </p:cNvPr>
          <p:cNvSpPr/>
          <p:nvPr/>
        </p:nvSpPr>
        <p:spPr>
          <a:xfrm>
            <a:off x="11183112" y="5802923"/>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
          <p:cNvPicPr>
            <a:picLocks noChangeAspect="1"/>
          </p:cNvPicPr>
          <p:nvPr/>
        </p:nvPicPr>
        <p:blipFill>
          <a:blip r:embed="rId3"/>
          <a:stretch>
            <a:fillRect/>
          </a:stretch>
        </p:blipFill>
        <p:spPr>
          <a:xfrm>
            <a:off x="2737988" y="2101170"/>
            <a:ext cx="7086600" cy="2838450"/>
          </a:xfrm>
          <a:prstGeom prst="rect">
            <a:avLst/>
          </a:prstGeom>
        </p:spPr>
      </p:pic>
      <p:sp>
        <p:nvSpPr>
          <p:cNvPr id="14" name="Hình chữ nhật 13">
            <a:hlinkClick r:id="rId4" action="ppaction://hlinksldjump"/>
          </p:cNvPr>
          <p:cNvSpPr/>
          <p:nvPr/>
        </p:nvSpPr>
        <p:spPr>
          <a:xfrm>
            <a:off x="1666725" y="861646"/>
            <a:ext cx="4370956" cy="23387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a:t>
            </a:r>
          </a:p>
        </p:txBody>
      </p:sp>
      <p:sp>
        <p:nvSpPr>
          <p:cNvPr id="15" name="Hình chữ nhật 14">
            <a:hlinkClick r:id="rId5" action="ppaction://hlinksldjump"/>
          </p:cNvPr>
          <p:cNvSpPr/>
          <p:nvPr/>
        </p:nvSpPr>
        <p:spPr>
          <a:xfrm>
            <a:off x="6037680" y="861647"/>
            <a:ext cx="4530673" cy="2338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2</a:t>
            </a:r>
          </a:p>
        </p:txBody>
      </p:sp>
      <p:sp>
        <p:nvSpPr>
          <p:cNvPr id="16" name="Hình chữ nhật 15">
            <a:hlinkClick r:id="rId6" action="ppaction://hlinksldjump"/>
          </p:cNvPr>
          <p:cNvSpPr/>
          <p:nvPr/>
        </p:nvSpPr>
        <p:spPr>
          <a:xfrm>
            <a:off x="1666725" y="3200400"/>
            <a:ext cx="4318201" cy="26025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3</a:t>
            </a:r>
          </a:p>
        </p:txBody>
      </p:sp>
      <p:sp>
        <p:nvSpPr>
          <p:cNvPr id="17" name="Hình chữ nhật 16">
            <a:hlinkClick r:id="rId7" action="ppaction://hlinksldjump"/>
          </p:cNvPr>
          <p:cNvSpPr/>
          <p:nvPr/>
        </p:nvSpPr>
        <p:spPr>
          <a:xfrm>
            <a:off x="5984925" y="3200400"/>
            <a:ext cx="4583427" cy="2602523"/>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4</a:t>
            </a:r>
          </a:p>
        </p:txBody>
      </p:sp>
      <p:sp>
        <p:nvSpPr>
          <p:cNvPr id="3" name="TextBox 2">
            <a:extLst>
              <a:ext uri="{FF2B5EF4-FFF2-40B4-BE49-F238E27FC236}">
                <a16:creationId xmlns:a16="http://schemas.microsoft.com/office/drawing/2014/main" id="{B4119251-8EC4-707D-D8EA-8C3DE21BEB7D}"/>
              </a:ext>
            </a:extLst>
          </p:cNvPr>
          <p:cNvSpPr txBox="1"/>
          <p:nvPr/>
        </p:nvSpPr>
        <p:spPr>
          <a:xfrm>
            <a:off x="10378787" y="130441"/>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33671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1" nodeType="clickEffect">
                                  <p:stCondLst>
                                    <p:cond delay="0"/>
                                  </p:stCondLst>
                                  <p:childTnLst>
                                    <p:animEffect transition="out" filter="wheel(1)">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h 3d, Tranh dán tường 3d, Tranh lụa 3d, Mẫu mã đẹp, Tranh Khánh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nh 3d, Tranh dán tường 3d, Tranh lụa 3d, Mẫu mã đẹp, Tranh Khánh Linh.">
            <a:hlinkClick r:id="rId3"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ao 5-Cánh 5">
            <a:hlinkClick r:id="rId3" action="ppaction://hlinksldjump"/>
          </p:cNvPr>
          <p:cNvSpPr/>
          <p:nvPr/>
        </p:nvSpPr>
        <p:spPr>
          <a:xfrm>
            <a:off x="57150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ộn Ngang 3"/>
          <p:cNvSpPr/>
          <p:nvPr/>
        </p:nvSpPr>
        <p:spPr>
          <a:xfrm>
            <a:off x="3566160" y="2057400"/>
            <a:ext cx="5102352" cy="103327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uôc</a:t>
            </a:r>
            <a:r>
              <a:rPr lang="en-US" sz="60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uôt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5FF465EC-05EA-0B4A-7944-0198E231713A}"/>
              </a:ext>
            </a:extLst>
          </p:cNvPr>
          <p:cNvSpPr txBox="1"/>
          <p:nvPr/>
        </p:nvSpPr>
        <p:spPr>
          <a:xfrm>
            <a:off x="10683587" y="152400"/>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463196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h 3d, Tranh dán tường 3d, Tranh lụa 3d, Mẫu mã đẹp, Tranh Khánh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11" y="-7033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ao 5-Cánh 5">
            <a:hlinkClick r:id="rId3" action="ppaction://hlinksldjump"/>
          </p:cNvPr>
          <p:cNvSpPr/>
          <p:nvPr/>
        </p:nvSpPr>
        <p:spPr>
          <a:xfrm>
            <a:off x="57150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ộn Ngang 6"/>
          <p:cNvSpPr/>
          <p:nvPr/>
        </p:nvSpPr>
        <p:spPr>
          <a:xfrm>
            <a:off x="3544824" y="2022231"/>
            <a:ext cx="4966130" cy="2857499"/>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60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thuốc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ngọn</a:t>
            </a:r>
            <a:r>
              <a:rPr lang="en-US" sz="60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đuốc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28927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h 3d, Tranh dán tường 3d, Tranh lụa 3d, Mẫu mã đẹp, Tranh Khánh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nh 3d, Tranh dán tường 3d, Tranh lụa 3d, Mẫu mã đẹp, Tranh Khánh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ao 5-Cánh 3">
            <a:hlinkClick r:id="rId3" action="ppaction://hlinksldjump"/>
          </p:cNvPr>
          <p:cNvSpPr/>
          <p:nvPr/>
        </p:nvSpPr>
        <p:spPr>
          <a:xfrm>
            <a:off x="57150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ộn Ngang 5"/>
          <p:cNvSpPr/>
          <p:nvPr/>
        </p:nvSpPr>
        <p:spPr>
          <a:xfrm>
            <a:off x="3544824" y="2022231"/>
            <a:ext cx="4966130" cy="2857499"/>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chuột</a:t>
            </a:r>
            <a:r>
              <a:rPr lang="en-US" sz="60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túi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vuốt</a:t>
            </a:r>
            <a:r>
              <a:rPr lang="en-US" sz="6000" b="1" dirty="0">
                <a:solidFill>
                  <a:prstClr val="black"/>
                </a:solidFill>
                <a:latin typeface="Times New Roman" panose="02020603050405020304" pitchFamily="18" charset="0"/>
                <a:ea typeface="AvantGarde" panose="00000400000000000000" pitchFamily="2" charset="0"/>
                <a:cs typeface="Times New Roman" panose="02020603050405020304" pitchFamily="18" charset="0"/>
              </a:rPr>
              <a:t> </a:t>
            </a:r>
            <a:r>
              <a:rPr lang="en-US" sz="6000" b="1" dirty="0" err="1">
                <a:solidFill>
                  <a:prstClr val="black"/>
                </a:solidFill>
                <a:latin typeface="Times New Roman" panose="02020603050405020304" pitchFamily="18" charset="0"/>
                <a:ea typeface="AvantGarde" panose="00000400000000000000" pitchFamily="2" charset="0"/>
                <a:cs typeface="Times New Roman" panose="02020603050405020304" pitchFamily="18" charset="0"/>
              </a:rPr>
              <a:t>tóc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28659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h 3d, Tranh dán tường 3d, Tranh lụa 3d, Mẫu mã đẹp, Tranh Khánh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8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ao 5-Cánh 3">
            <a:hlinkClick r:id="rId3" action="ppaction://hlinksldjump"/>
          </p:cNvPr>
          <p:cNvSpPr/>
          <p:nvPr/>
        </p:nvSpPr>
        <p:spPr>
          <a:xfrm>
            <a:off x="57150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ộn Ngang 5"/>
          <p:cNvSpPr/>
          <p:nvPr/>
        </p:nvSpPr>
        <p:spPr>
          <a:xfrm>
            <a:off x="2873619" y="1336431"/>
            <a:ext cx="6444762" cy="4659923"/>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2" name="Hình ảnh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288" y="1828801"/>
            <a:ext cx="9848087" cy="3564490"/>
          </a:xfrm>
          <a:prstGeom prst="rect">
            <a:avLst/>
          </a:prstGeom>
        </p:spPr>
      </p:pic>
    </p:spTree>
    <p:extLst>
      <p:ext uri="{BB962C8B-B14F-4D97-AF65-F5344CB8AC3E}">
        <p14:creationId xmlns:p14="http://schemas.microsoft.com/office/powerpoint/2010/main" val="70354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056632"/>
          </a:xfrm>
          <a:prstGeom prst="rect">
            <a:avLst/>
          </a:prstGeom>
        </p:spPr>
      </p:pic>
      <p:sp>
        <p:nvSpPr>
          <p:cNvPr id="6" name="Text Box 2"/>
          <p:cNvSpPr txBox="1"/>
          <p:nvPr/>
        </p:nvSpPr>
        <p:spPr>
          <a:xfrm>
            <a:off x="1594104" y="5178552"/>
            <a:ext cx="9753600" cy="707886"/>
          </a:xfrm>
          <a:prstGeom prst="rect">
            <a:avLst/>
          </a:prstGeom>
          <a:noFill/>
        </p:spPr>
        <p:txBody>
          <a:bodyPr wrap="square" rtlCol="0">
            <a:spAutoFit/>
          </a:bodyPr>
          <a:lstStyle/>
          <a:p>
            <a:r>
              <a:rPr lang="en-US" sz="4000" dirty="0" err="1">
                <a:solidFill>
                  <a:srgbClr val="000000"/>
                </a:solidFill>
                <a:latin typeface="Times New Roman" panose="02020603050405020304" pitchFamily="18" charset="0"/>
                <a:cs typeface="Times New Roman" panose="02020603050405020304" pitchFamily="18" charset="0"/>
              </a:rPr>
              <a:t>Chuồn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chuồn</a:t>
            </a:r>
            <a:r>
              <a:rPr lang="en-US" sz="4000" dirty="0">
                <a:solidFill>
                  <a:srgbClr val="000000"/>
                </a:solidFill>
                <a:latin typeface="Times New Roman" panose="02020603050405020304" pitchFamily="18" charset="0"/>
                <a:cs typeface="Times New Roman" panose="02020603050405020304" pitchFamily="18" charset="0"/>
              </a:rPr>
              <a:t> bay qua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rau</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7" name="Hộp Văn bản 6"/>
          <p:cNvSpPr txBox="1"/>
          <p:nvPr/>
        </p:nvSpPr>
        <p:spPr>
          <a:xfrm>
            <a:off x="3563113" y="5178552"/>
            <a:ext cx="954107" cy="707886"/>
          </a:xfrm>
          <a:prstGeom prst="rect">
            <a:avLst/>
          </a:prstGeom>
          <a:noFill/>
        </p:spPr>
        <p:txBody>
          <a:bodyPr wrap="non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uôn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7069541" y="5178552"/>
            <a:ext cx="1514901"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uông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1CD98FA-CF8D-DCF9-AF07-9ADEA5E98BEE}"/>
              </a:ext>
            </a:extLst>
          </p:cNvPr>
          <p:cNvSpPr txBox="1"/>
          <p:nvPr/>
        </p:nvSpPr>
        <p:spPr>
          <a:xfrm>
            <a:off x="10378787" y="0"/>
            <a:ext cx="181321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HP001 4 hang 1 ô ly" panose="020B0603050302020204" pitchFamily="34" charset="0"/>
              </a:rPr>
              <a:t>Tiểu</a:t>
            </a:r>
            <a:r>
              <a:rPr lang="en-US" dirty="0">
                <a:latin typeface="HP001 4 hang 1 ô ly" panose="020B0603050302020204" pitchFamily="34" charset="0"/>
              </a:rPr>
              <a:t> </a:t>
            </a:r>
            <a:r>
              <a:rPr lang="en-US" dirty="0" err="1">
                <a:latin typeface="HP001 4 hang 1 ô ly" panose="020B0603050302020204" pitchFamily="34" charset="0"/>
              </a:rPr>
              <a:t>học</a:t>
            </a:r>
            <a:r>
              <a:rPr lang="en-US" dirty="0">
                <a:latin typeface="HP001 4 hang 1 ô ly" panose="020B0603050302020204" pitchFamily="34" charset="0"/>
              </a:rPr>
              <a:t> Xuân </a:t>
            </a:r>
            <a:r>
              <a:rPr lang="en-US" dirty="0" err="1">
                <a:latin typeface="HP001 4 hang 1 ô ly" panose="020B0603050302020204" pitchFamily="34" charset="0"/>
              </a:rPr>
              <a:t>Hòa</a:t>
            </a:r>
            <a:endParaRPr lang="vi-VN" dirty="0">
              <a:latin typeface="HP001 4 hang 1 ô ly" panose="020B0603050302020204" pitchFamily="34" charset="0"/>
            </a:endParaRPr>
          </a:p>
        </p:txBody>
      </p:sp>
    </p:spTree>
    <p:extLst>
      <p:ext uri="{BB962C8B-B14F-4D97-AF65-F5344CB8AC3E}">
        <p14:creationId xmlns:p14="http://schemas.microsoft.com/office/powerpoint/2010/main" val="22785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140</TotalTime>
  <Words>714</Words>
  <Application>Microsoft Office PowerPoint</Application>
  <PresentationFormat>Widescreen</PresentationFormat>
  <Paragraphs>122</Paragraphs>
  <Slides>26</Slides>
  <Notes>0</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Arial</vt:lpstr>
      <vt:lpstr>Arial-Rounded</vt:lpstr>
      <vt:lpstr>AvantGarde</vt:lpstr>
      <vt:lpstr>Calibri</vt:lpstr>
      <vt:lpstr>Calibri Light</vt:lpstr>
      <vt:lpstr>HP001 4 hàng</vt:lpstr>
      <vt:lpstr>HP001 4 hang 1 ô ly</vt:lpstr>
      <vt:lpstr>Segoe Print</vt:lpstr>
      <vt:lpstr>Times New Roman</vt:lpstr>
      <vt:lpstr>UTM Avo</vt:lpstr>
      <vt:lpstr>Office Theme</vt:lpstr>
      <vt:lpstr>1_Office Theme</vt:lpstr>
      <vt:lpstr>Minh họa Thiên nhiên 16x9</vt:lpstr>
      <vt:lpstr>1_Default Design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Administrator</dc:creator>
  <cp:lastModifiedBy>Administrator</cp:lastModifiedBy>
  <cp:revision>17</cp:revision>
  <dcterms:created xsi:type="dcterms:W3CDTF">2022-12-13T08:42:52Z</dcterms:created>
  <dcterms:modified xsi:type="dcterms:W3CDTF">2025-01-07T08:11:10Z</dcterms:modified>
</cp:coreProperties>
</file>