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4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14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3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6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2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5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57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17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91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1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899ED-773B-47FB-BBC2-F27AC306D689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53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89587" y="1710813"/>
            <a:ext cx="10545097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ĐẠO </a:t>
            </a:r>
            <a:r>
              <a:rPr lang="nl-N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</a:p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CHỦ ĐỀ 5: TÍCH CỰC HOÀN THÀNH NHIỆM VỤ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Bài </a:t>
            </a:r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06: Tích cực hoàn thành nhiệm vụ (Tiết 1)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860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12844"/>
            <a:ext cx="12192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52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2-Point Star 3"/>
          <p:cNvSpPr/>
          <p:nvPr/>
        </p:nvSpPr>
        <p:spPr>
          <a:xfrm>
            <a:off x="48127" y="112295"/>
            <a:ext cx="7202905" cy="2470484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9621" y="833826"/>
            <a:ext cx="45399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Phỏng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7095" y="2919663"/>
            <a:ext cx="112294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?”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23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20220526025606_wm_shs-dao-duc-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10" r="3872" b="-15412"/>
          <a:stretch/>
        </p:blipFill>
        <p:spPr bwMode="auto">
          <a:xfrm>
            <a:off x="1524000" y="86519"/>
            <a:ext cx="9564932" cy="868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61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20220526025606_wm_shs-dao-duc-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5" t="16757" r="-445" b="-15132"/>
          <a:stretch/>
        </p:blipFill>
        <p:spPr bwMode="auto">
          <a:xfrm>
            <a:off x="171322" y="0"/>
            <a:ext cx="61087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20220526025606_wm_shs-dao-duc-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812" b="67145"/>
          <a:stretch/>
        </p:blipFill>
        <p:spPr bwMode="auto">
          <a:xfrm>
            <a:off x="5842384" y="-1483744"/>
            <a:ext cx="5949063" cy="6051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412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694" y="1299410"/>
            <a:ext cx="1166261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Câu hỏi thảo luận</a:t>
            </a:r>
          </a:p>
          <a:p>
            <a:r>
              <a:rPr lang="nl-N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1. Những </a:t>
            </a:r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 tiết nào trong câu chuyện thể hiện việc tích cực hoàn thành nhiệm vụ</a:t>
            </a:r>
            <a:r>
              <a:rPr lang="nl-N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nl-N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2. Em còn biết những biểu hiện nào khác của việc tích cực hoàn thành nhiệm vụ?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60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336" y="201071"/>
            <a:ext cx="116626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1. Những </a:t>
            </a:r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 tiết nào trong câu chuyện thể hiện việc tích cực hoàn thành nhiệm vụ</a:t>
            </a:r>
            <a:r>
              <a:rPr lang="nl-N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nl-N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0632" y="3827754"/>
            <a:ext cx="119513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Em còn biết những biểu hiện nào khác của việc tích cực hoàn thành nhiệm vụ?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28336" y="1545778"/>
            <a:ext cx="116626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nl-NL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chi tiết trong câu chuyện thể hiện việc tích cực hoàn thành nhiệm vụ là: xung phong tham gia; chủ động xây dựng kế hoạch; nhiệt tình thực hiện phần việc của mình; cố gắng, nỗ lực; hoàn thành đúng thời hạn, chất lượng tốt.</a:t>
            </a:r>
            <a:r>
              <a:rPr lang="nl-NL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2928" y="4977631"/>
            <a:ext cx="119513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Những </a:t>
            </a:r>
            <a:r>
              <a:rPr lang="nl-NL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hiện nào khác của việc tích cực hoàn thành nhiệm vụ như tự giác, không ngại khó, ngại khổ, làm việc có trách nhiệm...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83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8. GIÁO ÁN 21-22\Giáo án các môn\Downloads\Desktop\dd6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3559" y="0"/>
            <a:ext cx="12560969" cy="69141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947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316" y="165000"/>
            <a:ext cx="11951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0316" y="932194"/>
            <a:ext cx="11951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Hân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Hân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</a:p>
          <a:p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0316" y="2214955"/>
            <a:ext cx="11951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0316" y="2968065"/>
            <a:ext cx="119513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8339" y="4277576"/>
            <a:ext cx="11951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0316" y="5063399"/>
            <a:ext cx="11951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nl-NL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20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373715"/>
            <a:ext cx="119513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23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8. GIÁO ÁN 21-22\Giáo án các môn\Downloads\Desktop\dd6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368463" cy="59676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138989" y="5935576"/>
            <a:ext cx="9432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6604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86</Words>
  <Application>Microsoft Office PowerPoint</Application>
  <PresentationFormat>Widescreen</PresentationFormat>
  <Paragraphs>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19</cp:revision>
  <dcterms:created xsi:type="dcterms:W3CDTF">2022-06-09T15:25:10Z</dcterms:created>
  <dcterms:modified xsi:type="dcterms:W3CDTF">2022-06-10T13:05:18Z</dcterms:modified>
</cp:coreProperties>
</file>