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notesSlides/notesSlide9.xml" ContentType="application/vnd.openxmlformats-officedocument.presentationml.notesSlide+xml"/>
  <Override PartName="/ppt/media/audio7.wav" ContentType="audio/wav"/>
  <Override PartName="/ppt/notesSlides/notesSlide10.xml" ContentType="application/vnd.openxmlformats-officedocument.presentationml.notesSlide+xml"/>
  <Override PartName="/ppt/media/audio8.wav" ContentType="audio/wav"/>
  <Override PartName="/ppt/notesSlides/notesSlide11.xml" ContentType="application/vnd.openxmlformats-officedocument.presentationml.notesSlide+xml"/>
  <Override PartName="/ppt/media/audio9.wav" ContentType="audio/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  <Override PartName="/ppt/media/audio2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2" r:id="rId2"/>
    <p:sldId id="263" r:id="rId3"/>
    <p:sldId id="264" r:id="rId4"/>
    <p:sldId id="265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57" r:id="rId18"/>
    <p:sldId id="258" r:id="rId19"/>
    <p:sldId id="259" r:id="rId20"/>
    <p:sldId id="260" r:id="rId21"/>
    <p:sldId id="280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3E77CB-3AEE-4AE1-B6AD-298DBC1C2B7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DE0117-4C51-4B40-87D1-9176DD092912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 smtClean="0">
              <a:solidFill>
                <a:srgbClr val="C00000"/>
              </a:solidFill>
            </a:rPr>
            <a:t>1. All about me!</a:t>
          </a:r>
          <a:endParaRPr lang="en-US" sz="2800" b="1" dirty="0">
            <a:solidFill>
              <a:srgbClr val="C00000"/>
            </a:solidFill>
          </a:endParaRPr>
        </a:p>
      </dgm:t>
    </dgm:pt>
    <dgm:pt modelId="{C734FB21-F393-4A93-8FD3-0795B2FA16DE}" type="parTrans" cxnId="{6D73F845-CA48-40EA-B090-FC4D9A762AB9}">
      <dgm:prSet/>
      <dgm:spPr/>
      <dgm:t>
        <a:bodyPr/>
        <a:lstStyle/>
        <a:p>
          <a:endParaRPr lang="en-US"/>
        </a:p>
      </dgm:t>
    </dgm:pt>
    <dgm:pt modelId="{F9103D91-BCF8-4C8C-B182-2EC9AE1AAD47}" type="sibTrans" cxnId="{6D73F845-CA48-40EA-B090-FC4D9A762AB9}">
      <dgm:prSet/>
      <dgm:spPr/>
      <dgm:t>
        <a:bodyPr/>
        <a:lstStyle/>
        <a:p>
          <a:endParaRPr lang="en-US"/>
        </a:p>
      </dgm:t>
    </dgm:pt>
    <dgm:pt modelId="{523CF2AB-7F7D-48C7-9310-FA74D8B8BE5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smtClean="0">
              <a:solidFill>
                <a:srgbClr val="002060"/>
              </a:solidFill>
            </a:rPr>
            <a:t>Can you tell me about yourself?</a:t>
          </a:r>
        </a:p>
        <a:p>
          <a:pPr algn="l"/>
          <a:r>
            <a:rPr lang="en-US" sz="2400" b="1" dirty="0" smtClean="0">
              <a:solidFill>
                <a:srgbClr val="002060"/>
              </a:solidFill>
            </a:rPr>
            <a:t>- I’m in ………………..…….</a:t>
          </a:r>
        </a:p>
        <a:p>
          <a:pPr algn="l"/>
          <a:r>
            <a:rPr lang="en-US" sz="2400" b="1" dirty="0" smtClean="0">
              <a:solidFill>
                <a:srgbClr val="002060"/>
              </a:solidFill>
            </a:rPr>
            <a:t>  I live in the ………………</a:t>
          </a:r>
        </a:p>
        <a:p>
          <a:pPr algn="l"/>
          <a:r>
            <a:rPr lang="en-US" sz="2400" b="1" dirty="0" smtClean="0">
              <a:solidFill>
                <a:srgbClr val="002060"/>
              </a:solidFill>
            </a:rPr>
            <a:t>………………………………..</a:t>
          </a:r>
          <a:endParaRPr lang="en-US" sz="2400" b="1" dirty="0">
            <a:solidFill>
              <a:srgbClr val="002060"/>
            </a:solidFill>
          </a:endParaRPr>
        </a:p>
      </dgm:t>
    </dgm:pt>
    <dgm:pt modelId="{E3DA177C-8FAC-4CF7-8E17-B841AE44C037}" type="parTrans" cxnId="{D7B23EEC-3E46-443C-979B-3BBC688EA39A}">
      <dgm:prSet/>
      <dgm:spPr/>
      <dgm:t>
        <a:bodyPr/>
        <a:lstStyle/>
        <a:p>
          <a:endParaRPr lang="en-US"/>
        </a:p>
      </dgm:t>
    </dgm:pt>
    <dgm:pt modelId="{D75A174D-3446-4F80-A20D-F0B91D5657AE}" type="sibTrans" cxnId="{D7B23EEC-3E46-443C-979B-3BBC688EA39A}">
      <dgm:prSet/>
      <dgm:spPr/>
      <dgm:t>
        <a:bodyPr/>
        <a:lstStyle/>
        <a:p>
          <a:endParaRPr lang="en-US"/>
        </a:p>
      </dgm:t>
    </dgm:pt>
    <dgm:pt modelId="{DC8B184E-6A3A-474D-866F-7C7E3882DFCC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city</a:t>
          </a:r>
          <a:endParaRPr lang="en-US" sz="2400" b="1" dirty="0">
            <a:solidFill>
              <a:schemeClr val="bg1"/>
            </a:solidFill>
          </a:endParaRPr>
        </a:p>
      </dgm:t>
    </dgm:pt>
    <dgm:pt modelId="{661CB111-6EFE-40C2-A707-15E4CB15B6E8}" type="parTrans" cxnId="{DCD6B67E-58D0-44C6-A172-A16584712EDD}">
      <dgm:prSet/>
      <dgm:spPr/>
      <dgm:t>
        <a:bodyPr/>
        <a:lstStyle/>
        <a:p>
          <a:endParaRPr lang="en-US"/>
        </a:p>
      </dgm:t>
    </dgm:pt>
    <dgm:pt modelId="{B3A1DB67-3048-4CF0-82BB-E1CBBCF33A49}" type="sibTrans" cxnId="{DCD6B67E-58D0-44C6-A172-A16584712EDD}">
      <dgm:prSet/>
      <dgm:spPr/>
      <dgm:t>
        <a:bodyPr/>
        <a:lstStyle/>
        <a:p>
          <a:endParaRPr lang="en-US"/>
        </a:p>
      </dgm:t>
    </dgm:pt>
    <dgm:pt modelId="{2C32B88D-8C72-4DDD-B673-14CD843411B1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class</a:t>
          </a:r>
          <a:endParaRPr lang="en-US" sz="2400" b="1" dirty="0">
            <a:solidFill>
              <a:schemeClr val="bg1"/>
            </a:solidFill>
          </a:endParaRPr>
        </a:p>
      </dgm:t>
    </dgm:pt>
    <dgm:pt modelId="{01DC3FBA-7F0B-46C1-BDF2-AFA92F2E3448}" type="parTrans" cxnId="{620161D2-FD34-41B3-A771-550C3EB581C8}">
      <dgm:prSet/>
      <dgm:spPr/>
      <dgm:t>
        <a:bodyPr/>
        <a:lstStyle/>
        <a:p>
          <a:endParaRPr lang="en-US"/>
        </a:p>
      </dgm:t>
    </dgm:pt>
    <dgm:pt modelId="{D44CC5F3-63FC-4A24-B54A-F48B31AEC6D4}" type="sibTrans" cxnId="{620161D2-FD34-41B3-A771-550C3EB581C8}">
      <dgm:prSet/>
      <dgm:spPr/>
      <dgm:t>
        <a:bodyPr/>
        <a:lstStyle/>
        <a:p>
          <a:endParaRPr lang="en-US"/>
        </a:p>
      </dgm:t>
    </dgm:pt>
    <dgm:pt modelId="{A9C4A4D5-B04A-4EB5-9755-68BB24B6E9E3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smtClean="0">
              <a:solidFill>
                <a:srgbClr val="002060"/>
              </a:solidFill>
            </a:rPr>
            <a:t>What’s your </a:t>
          </a:r>
          <a:r>
            <a:rPr lang="en-US" sz="2400" b="1" dirty="0" err="1" smtClean="0">
              <a:solidFill>
                <a:srgbClr val="002060"/>
              </a:solidFill>
            </a:rPr>
            <a:t>favourite</a:t>
          </a:r>
          <a:r>
            <a:rPr lang="en-US" sz="2400" b="1" dirty="0" smtClean="0">
              <a:solidFill>
                <a:srgbClr val="002060"/>
              </a:solidFill>
            </a:rPr>
            <a:t>…….?</a:t>
          </a:r>
        </a:p>
        <a:p>
          <a:pPr algn="l"/>
          <a:r>
            <a:rPr lang="en-US" sz="2400" b="1" dirty="0" smtClean="0">
              <a:solidFill>
                <a:srgbClr val="002060"/>
              </a:solidFill>
            </a:rPr>
            <a:t>It’s ……………………………..</a:t>
          </a:r>
          <a:endParaRPr lang="en-US" sz="2400" b="1" dirty="0">
            <a:solidFill>
              <a:srgbClr val="002060"/>
            </a:solidFill>
          </a:endParaRPr>
        </a:p>
      </dgm:t>
    </dgm:pt>
    <dgm:pt modelId="{C47BF797-EE14-43D0-B2C2-E785393429EB}" type="parTrans" cxnId="{C1B738EB-1A9A-492D-9A8E-FBB2315C8F04}">
      <dgm:prSet/>
      <dgm:spPr/>
      <dgm:t>
        <a:bodyPr/>
        <a:lstStyle/>
        <a:p>
          <a:endParaRPr lang="en-US"/>
        </a:p>
      </dgm:t>
    </dgm:pt>
    <dgm:pt modelId="{34E5D45C-5F2F-4E4E-A11D-A92655883E16}" type="sibTrans" cxnId="{C1B738EB-1A9A-492D-9A8E-FBB2315C8F04}">
      <dgm:prSet/>
      <dgm:spPr/>
      <dgm:t>
        <a:bodyPr/>
        <a:lstStyle/>
        <a:p>
          <a:endParaRPr lang="en-US"/>
        </a:p>
      </dgm:t>
    </dgm:pt>
    <dgm:pt modelId="{270D20C8-DBD0-46AA-8FB1-216C5773DDD9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table tennis</a:t>
          </a:r>
          <a:endParaRPr lang="en-US" sz="2400" b="1" dirty="0">
            <a:solidFill>
              <a:schemeClr val="bg1"/>
            </a:solidFill>
          </a:endParaRPr>
        </a:p>
      </dgm:t>
    </dgm:pt>
    <dgm:pt modelId="{4522C6BC-909F-49C5-81ED-A7CCB92AFE0E}" type="parTrans" cxnId="{2F37A9C7-5385-4F88-BA4F-1FC27D3DBD17}">
      <dgm:prSet/>
      <dgm:spPr/>
      <dgm:t>
        <a:bodyPr/>
        <a:lstStyle/>
        <a:p>
          <a:endParaRPr lang="en-US"/>
        </a:p>
      </dgm:t>
    </dgm:pt>
    <dgm:pt modelId="{135D594E-4A4E-45DF-8D1C-B902A190FA6A}" type="sibTrans" cxnId="{2F37A9C7-5385-4F88-BA4F-1FC27D3DBD17}">
      <dgm:prSet/>
      <dgm:spPr/>
      <dgm:t>
        <a:bodyPr/>
        <a:lstStyle/>
        <a:p>
          <a:endParaRPr lang="en-US"/>
        </a:p>
      </dgm:t>
    </dgm:pt>
    <dgm:pt modelId="{4BEF2EC8-D0FA-421F-B299-9915E99C34DF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countryside</a:t>
          </a:r>
          <a:endParaRPr lang="en-US" sz="2400" b="1" dirty="0">
            <a:solidFill>
              <a:schemeClr val="bg1"/>
            </a:solidFill>
          </a:endParaRPr>
        </a:p>
      </dgm:t>
    </dgm:pt>
    <dgm:pt modelId="{D9854E53-97EF-479A-BDEB-60B50AE474F9}" type="parTrans" cxnId="{21767F44-3908-430F-BA5F-386AEA49442A}">
      <dgm:prSet/>
      <dgm:spPr/>
      <dgm:t>
        <a:bodyPr/>
        <a:lstStyle/>
        <a:p>
          <a:endParaRPr lang="en-US"/>
        </a:p>
      </dgm:t>
    </dgm:pt>
    <dgm:pt modelId="{949D2617-63A7-4AF6-9D2A-B65EDE37A378}" type="sibTrans" cxnId="{21767F44-3908-430F-BA5F-386AEA49442A}">
      <dgm:prSet/>
      <dgm:spPr/>
      <dgm:t>
        <a:bodyPr/>
        <a:lstStyle/>
        <a:p>
          <a:endParaRPr lang="en-US"/>
        </a:p>
      </dgm:t>
    </dgm:pt>
    <dgm:pt modelId="{2D60E9BE-57C3-4A98-8DFD-6558A2FB232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dolphin</a:t>
          </a:r>
          <a:endParaRPr lang="en-US" sz="2400" b="1" dirty="0">
            <a:solidFill>
              <a:schemeClr val="bg1"/>
            </a:solidFill>
          </a:endParaRPr>
        </a:p>
      </dgm:t>
    </dgm:pt>
    <dgm:pt modelId="{493B22ED-B858-4B47-BDF3-B44E78CC5FB9}" type="parTrans" cxnId="{5D26876E-6773-445D-AE7F-C2445B869C45}">
      <dgm:prSet/>
      <dgm:spPr/>
      <dgm:t>
        <a:bodyPr/>
        <a:lstStyle/>
        <a:p>
          <a:endParaRPr lang="en-US"/>
        </a:p>
      </dgm:t>
    </dgm:pt>
    <dgm:pt modelId="{5AB19039-9073-4EA7-AC52-47100B3F3458}" type="sibTrans" cxnId="{5D26876E-6773-445D-AE7F-C2445B869C45}">
      <dgm:prSet/>
      <dgm:spPr/>
      <dgm:t>
        <a:bodyPr/>
        <a:lstStyle/>
        <a:p>
          <a:endParaRPr lang="en-US"/>
        </a:p>
      </dgm:t>
    </dgm:pt>
    <dgm:pt modelId="{2E493622-052E-4CC2-814D-81B0C7263D0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b="1" dirty="0" err="1" smtClean="0">
              <a:solidFill>
                <a:schemeClr val="bg1"/>
              </a:solidFill>
            </a:rPr>
            <a:t>colour</a:t>
          </a:r>
          <a:endParaRPr lang="en-US" sz="2400" b="1" dirty="0">
            <a:solidFill>
              <a:schemeClr val="bg1"/>
            </a:solidFill>
          </a:endParaRPr>
        </a:p>
      </dgm:t>
    </dgm:pt>
    <dgm:pt modelId="{624361C6-5383-4615-82D9-67FE0B5D0385}" type="parTrans" cxnId="{5E9DC00D-6011-476A-B16C-11E8F846A01C}">
      <dgm:prSet/>
      <dgm:spPr/>
      <dgm:t>
        <a:bodyPr/>
        <a:lstStyle/>
        <a:p>
          <a:endParaRPr lang="en-US"/>
        </a:p>
      </dgm:t>
    </dgm:pt>
    <dgm:pt modelId="{D020F901-2381-4AE3-9DA9-78EE9214FF11}" type="sibTrans" cxnId="{5E9DC00D-6011-476A-B16C-11E8F846A01C}">
      <dgm:prSet/>
      <dgm:spPr/>
      <dgm:t>
        <a:bodyPr/>
        <a:lstStyle/>
        <a:p>
          <a:endParaRPr lang="en-US"/>
        </a:p>
      </dgm:t>
    </dgm:pt>
    <dgm:pt modelId="{E263EEBD-CB2B-48CF-B5F3-CFC903CB46A9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sandwich</a:t>
          </a:r>
          <a:endParaRPr lang="en-US" sz="2400" b="1" dirty="0">
            <a:solidFill>
              <a:schemeClr val="bg1"/>
            </a:solidFill>
          </a:endParaRPr>
        </a:p>
      </dgm:t>
    </dgm:pt>
    <dgm:pt modelId="{5829040B-3D26-4FF8-AFE6-00D61D87BE27}" type="parTrans" cxnId="{38B258B5-BF8A-45D2-855C-5742E3C6340E}">
      <dgm:prSet/>
      <dgm:spPr/>
      <dgm:t>
        <a:bodyPr/>
        <a:lstStyle/>
        <a:p>
          <a:endParaRPr lang="en-US"/>
        </a:p>
      </dgm:t>
    </dgm:pt>
    <dgm:pt modelId="{CCF55252-F2A5-42B1-A2ED-A09079949B4C}" type="sibTrans" cxnId="{38B258B5-BF8A-45D2-855C-5742E3C6340E}">
      <dgm:prSet/>
      <dgm:spPr/>
      <dgm:t>
        <a:bodyPr/>
        <a:lstStyle/>
        <a:p>
          <a:endParaRPr lang="en-US"/>
        </a:p>
      </dgm:t>
    </dgm:pt>
    <dgm:pt modelId="{A8527C8E-4289-4B29-A64D-6F485ECA278D}" type="pres">
      <dgm:prSet presAssocID="{7D3E77CB-3AEE-4AE1-B6AD-298DBC1C2B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109213-E234-4CF5-A13A-2601F122E5B7}" type="pres">
      <dgm:prSet presAssocID="{C9DE0117-4C51-4B40-87D1-9176DD092912}" presName="root1" presStyleCnt="0"/>
      <dgm:spPr/>
    </dgm:pt>
    <dgm:pt modelId="{2C4C95B6-2886-4BAD-B717-CDD06A7F0C63}" type="pres">
      <dgm:prSet presAssocID="{C9DE0117-4C51-4B40-87D1-9176DD092912}" presName="LevelOneTextNode" presStyleLbl="node0" presStyleIdx="0" presStyleCnt="1" custScaleX="229777" custScaleY="331157" custLinFactX="-102825" custLinFactNeighborX="-200000" custLinFactNeighborY="162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F6E13A-9241-4B9F-9C3D-AA0686E80C60}" type="pres">
      <dgm:prSet presAssocID="{C9DE0117-4C51-4B40-87D1-9176DD092912}" presName="level2hierChild" presStyleCnt="0"/>
      <dgm:spPr/>
    </dgm:pt>
    <dgm:pt modelId="{82CCBE73-53C3-407C-8EA3-9AE8DD90C0EB}" type="pres">
      <dgm:prSet presAssocID="{E3DA177C-8FAC-4CF7-8E17-B841AE44C037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811C2F2-2136-41CD-8FAE-4C409CE2DEEF}" type="pres">
      <dgm:prSet presAssocID="{E3DA177C-8FAC-4CF7-8E17-B841AE44C037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9D48DCD-98F3-4A47-99B2-C69219096C6B}" type="pres">
      <dgm:prSet presAssocID="{523CF2AB-7F7D-48C7-9310-FA74D8B8BE51}" presName="root2" presStyleCnt="0"/>
      <dgm:spPr/>
    </dgm:pt>
    <dgm:pt modelId="{8310EAEA-FA7A-445C-9337-F63262C80E08}" type="pres">
      <dgm:prSet presAssocID="{523CF2AB-7F7D-48C7-9310-FA74D8B8BE51}" presName="LevelTwoTextNode" presStyleLbl="node2" presStyleIdx="0" presStyleCnt="2" custScaleX="464255" custScaleY="4094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F45E90-3710-4FCA-BA7B-60D4FA3FD745}" type="pres">
      <dgm:prSet presAssocID="{523CF2AB-7F7D-48C7-9310-FA74D8B8BE51}" presName="level3hierChild" presStyleCnt="0"/>
      <dgm:spPr/>
    </dgm:pt>
    <dgm:pt modelId="{A13D0923-D873-45E5-94AA-B5CAE0F0D9E3}" type="pres">
      <dgm:prSet presAssocID="{661CB111-6EFE-40C2-A707-15E4CB15B6E8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03AA9DA0-5D28-4898-B3AA-E8A2A25D5416}" type="pres">
      <dgm:prSet presAssocID="{661CB111-6EFE-40C2-A707-15E4CB15B6E8}" presName="connTx" presStyleLbl="parChTrans1D3" presStyleIdx="0" presStyleCnt="7"/>
      <dgm:spPr/>
      <dgm:t>
        <a:bodyPr/>
        <a:lstStyle/>
        <a:p>
          <a:endParaRPr lang="en-US"/>
        </a:p>
      </dgm:t>
    </dgm:pt>
    <dgm:pt modelId="{C074525E-81C3-4EC9-B51C-2C2BA6E9897E}" type="pres">
      <dgm:prSet presAssocID="{DC8B184E-6A3A-474D-866F-7C7E3882DFCC}" presName="root2" presStyleCnt="0"/>
      <dgm:spPr/>
    </dgm:pt>
    <dgm:pt modelId="{130DB24E-099C-4493-99EE-AF79E6AB8743}" type="pres">
      <dgm:prSet presAssocID="{DC8B184E-6A3A-474D-866F-7C7E3882DFCC}" presName="LevelTwoTextNode" presStyleLbl="node3" presStyleIdx="0" presStyleCnt="7" custScaleX="219564" custLinFactNeighborX="1028" custLinFactNeighborY="-762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0283CF-7CE9-4873-BE82-B911B803D31A}" type="pres">
      <dgm:prSet presAssocID="{DC8B184E-6A3A-474D-866F-7C7E3882DFCC}" presName="level3hierChild" presStyleCnt="0"/>
      <dgm:spPr/>
    </dgm:pt>
    <dgm:pt modelId="{22915718-D49B-4F18-9C69-2748329939EB}" type="pres">
      <dgm:prSet presAssocID="{D9854E53-97EF-479A-BDEB-60B50AE474F9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AFCF256A-ECED-46F3-AB30-9F6952C2F9A1}" type="pres">
      <dgm:prSet presAssocID="{D9854E53-97EF-479A-BDEB-60B50AE474F9}" presName="connTx" presStyleLbl="parChTrans1D3" presStyleIdx="1" presStyleCnt="7"/>
      <dgm:spPr/>
      <dgm:t>
        <a:bodyPr/>
        <a:lstStyle/>
        <a:p>
          <a:endParaRPr lang="en-US"/>
        </a:p>
      </dgm:t>
    </dgm:pt>
    <dgm:pt modelId="{A58DE437-2BD6-484E-BA38-37901F150284}" type="pres">
      <dgm:prSet presAssocID="{4BEF2EC8-D0FA-421F-B299-9915E99C34DF}" presName="root2" presStyleCnt="0"/>
      <dgm:spPr/>
    </dgm:pt>
    <dgm:pt modelId="{A0EF2F4E-2947-4C65-8E87-DBB9F4BA9DEA}" type="pres">
      <dgm:prSet presAssocID="{4BEF2EC8-D0FA-421F-B299-9915E99C34DF}" presName="LevelTwoTextNode" presStyleLbl="node3" presStyleIdx="1" presStyleCnt="7" custScaleX="219564" custLinFactNeighborX="1028" custLinFactNeighborY="-618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0E3A5C-E681-40DF-98C7-F0C95C7C4016}" type="pres">
      <dgm:prSet presAssocID="{4BEF2EC8-D0FA-421F-B299-9915E99C34DF}" presName="level3hierChild" presStyleCnt="0"/>
      <dgm:spPr/>
    </dgm:pt>
    <dgm:pt modelId="{32A2B83A-B13F-4C6F-B7E2-E40278FA2CD0}" type="pres">
      <dgm:prSet presAssocID="{01DC3FBA-7F0B-46C1-BDF2-AFA92F2E3448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69DC0B93-3771-43A3-BCBF-742AB49E7576}" type="pres">
      <dgm:prSet presAssocID="{01DC3FBA-7F0B-46C1-BDF2-AFA92F2E3448}" presName="connTx" presStyleLbl="parChTrans1D3" presStyleIdx="2" presStyleCnt="7"/>
      <dgm:spPr/>
      <dgm:t>
        <a:bodyPr/>
        <a:lstStyle/>
        <a:p>
          <a:endParaRPr lang="en-US"/>
        </a:p>
      </dgm:t>
    </dgm:pt>
    <dgm:pt modelId="{01C06C61-8B81-412C-9F5C-EAB3A6C5EF9C}" type="pres">
      <dgm:prSet presAssocID="{2C32B88D-8C72-4DDD-B673-14CD843411B1}" presName="root2" presStyleCnt="0"/>
      <dgm:spPr/>
    </dgm:pt>
    <dgm:pt modelId="{15EECB3A-9724-42AB-A1B3-8847E96CF8CA}" type="pres">
      <dgm:prSet presAssocID="{2C32B88D-8C72-4DDD-B673-14CD843411B1}" presName="LevelTwoTextNode" presStyleLbl="node3" presStyleIdx="2" presStyleCnt="7" custScaleX="219564" custLinFactNeighborX="1028" custLinFactNeighborY="-475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60FD4B-A5CB-4C5F-8AAA-B7D5A3C991A4}" type="pres">
      <dgm:prSet presAssocID="{2C32B88D-8C72-4DDD-B673-14CD843411B1}" presName="level3hierChild" presStyleCnt="0"/>
      <dgm:spPr/>
    </dgm:pt>
    <dgm:pt modelId="{6C1829C0-5665-4B3A-AD75-9300749D2F1A}" type="pres">
      <dgm:prSet presAssocID="{C47BF797-EE14-43D0-B2C2-E785393429EB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8C40D69-AA3B-4549-A00E-E400777971E2}" type="pres">
      <dgm:prSet presAssocID="{C47BF797-EE14-43D0-B2C2-E785393429EB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2F1BF68-E14E-46F8-A250-27C21D0EEFE3}" type="pres">
      <dgm:prSet presAssocID="{A9C4A4D5-B04A-4EB5-9755-68BB24B6E9E3}" presName="root2" presStyleCnt="0"/>
      <dgm:spPr/>
    </dgm:pt>
    <dgm:pt modelId="{9ACCFB69-FB82-4B0C-857F-40659B786B89}" type="pres">
      <dgm:prSet presAssocID="{A9C4A4D5-B04A-4EB5-9755-68BB24B6E9E3}" presName="LevelTwoTextNode" presStyleLbl="node2" presStyleIdx="1" presStyleCnt="2" custScaleX="463849" custScaleY="256009" custLinFactY="29904" custLinFactNeighborX="-264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DA279F-A1A0-4876-A901-DACF7C592E33}" type="pres">
      <dgm:prSet presAssocID="{A9C4A4D5-B04A-4EB5-9755-68BB24B6E9E3}" presName="level3hierChild" presStyleCnt="0"/>
      <dgm:spPr/>
    </dgm:pt>
    <dgm:pt modelId="{AAF6D224-53FC-4076-B36F-E53B5032E4FF}" type="pres">
      <dgm:prSet presAssocID="{4522C6BC-909F-49C5-81ED-A7CCB92AFE0E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7A5B88BD-FCD0-4B79-98E0-A0D113655D61}" type="pres">
      <dgm:prSet presAssocID="{4522C6BC-909F-49C5-81ED-A7CCB92AFE0E}" presName="connTx" presStyleLbl="parChTrans1D3" presStyleIdx="3" presStyleCnt="7"/>
      <dgm:spPr/>
      <dgm:t>
        <a:bodyPr/>
        <a:lstStyle/>
        <a:p>
          <a:endParaRPr lang="en-US"/>
        </a:p>
      </dgm:t>
    </dgm:pt>
    <dgm:pt modelId="{07F79B4F-C392-4475-A7D6-055C960FB36F}" type="pres">
      <dgm:prSet presAssocID="{270D20C8-DBD0-46AA-8FB1-216C5773DDD9}" presName="root2" presStyleCnt="0"/>
      <dgm:spPr/>
    </dgm:pt>
    <dgm:pt modelId="{554F7C29-4B8D-43C0-8180-1205117EE765}" type="pres">
      <dgm:prSet presAssocID="{270D20C8-DBD0-46AA-8FB1-216C5773DDD9}" presName="LevelTwoTextNode" presStyleLbl="node3" presStyleIdx="3" presStyleCnt="7" custScaleX="219564" custLinFactNeighborX="1171" custLinFactNeighborY="385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AA5387-9D5D-48F9-B608-AFA81C17C12A}" type="pres">
      <dgm:prSet presAssocID="{270D20C8-DBD0-46AA-8FB1-216C5773DDD9}" presName="level3hierChild" presStyleCnt="0"/>
      <dgm:spPr/>
    </dgm:pt>
    <dgm:pt modelId="{1E17C93B-F667-473D-BA1F-77C3FD2F6D6B}" type="pres">
      <dgm:prSet presAssocID="{493B22ED-B858-4B47-BDF3-B44E78CC5FB9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E3670C47-92AB-40E5-8F1C-CD3D6E0EDF50}" type="pres">
      <dgm:prSet presAssocID="{493B22ED-B858-4B47-BDF3-B44E78CC5FB9}" presName="connTx" presStyleLbl="parChTrans1D3" presStyleIdx="4" presStyleCnt="7"/>
      <dgm:spPr/>
      <dgm:t>
        <a:bodyPr/>
        <a:lstStyle/>
        <a:p>
          <a:endParaRPr lang="en-US"/>
        </a:p>
      </dgm:t>
    </dgm:pt>
    <dgm:pt modelId="{F2CEE509-77CC-437C-8F70-EF0A3CF9DEEA}" type="pres">
      <dgm:prSet presAssocID="{2D60E9BE-57C3-4A98-8DFD-6558A2FB2326}" presName="root2" presStyleCnt="0"/>
      <dgm:spPr/>
    </dgm:pt>
    <dgm:pt modelId="{545EFE79-2EA8-4FC4-A8BA-3DF25D23A13A}" type="pres">
      <dgm:prSet presAssocID="{2D60E9BE-57C3-4A98-8DFD-6558A2FB2326}" presName="LevelTwoTextNode" presStyleLbl="node3" presStyleIdx="4" presStyleCnt="7" custScaleX="219564" custScaleY="136132" custLinFactNeighborX="1171" custLinFactNeighborY="41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8EFFF-4AEF-4513-A75B-C04C2EBD2C30}" type="pres">
      <dgm:prSet presAssocID="{2D60E9BE-57C3-4A98-8DFD-6558A2FB2326}" presName="level3hierChild" presStyleCnt="0"/>
      <dgm:spPr/>
    </dgm:pt>
    <dgm:pt modelId="{DF9DF072-83A3-4ED9-AB14-D912740C66CE}" type="pres">
      <dgm:prSet presAssocID="{624361C6-5383-4615-82D9-67FE0B5D0385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448F6FB0-1A65-49B5-A5B1-B1DBBE1B393F}" type="pres">
      <dgm:prSet presAssocID="{624361C6-5383-4615-82D9-67FE0B5D0385}" presName="connTx" presStyleLbl="parChTrans1D3" presStyleIdx="5" presStyleCnt="7"/>
      <dgm:spPr/>
      <dgm:t>
        <a:bodyPr/>
        <a:lstStyle/>
        <a:p>
          <a:endParaRPr lang="en-US"/>
        </a:p>
      </dgm:t>
    </dgm:pt>
    <dgm:pt modelId="{15A4D1FE-000D-49D0-93A1-089BC828E2B3}" type="pres">
      <dgm:prSet presAssocID="{2E493622-052E-4CC2-814D-81B0C7263D06}" presName="root2" presStyleCnt="0"/>
      <dgm:spPr/>
    </dgm:pt>
    <dgm:pt modelId="{18AA991C-D39C-466D-A29A-473F33A0889F}" type="pres">
      <dgm:prSet presAssocID="{2E493622-052E-4CC2-814D-81B0C7263D06}" presName="LevelTwoTextNode" presStyleLbl="node3" presStyleIdx="5" presStyleCnt="7" custScaleX="219564" custLinFactNeighborX="1171" custLinFactNeighborY="615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800C64-DD7D-451F-AFFE-1CBC5FAE2766}" type="pres">
      <dgm:prSet presAssocID="{2E493622-052E-4CC2-814D-81B0C7263D06}" presName="level3hierChild" presStyleCnt="0"/>
      <dgm:spPr/>
    </dgm:pt>
    <dgm:pt modelId="{364DA9EE-1B09-4BBE-A2C7-6D446310931E}" type="pres">
      <dgm:prSet presAssocID="{5829040B-3D26-4FF8-AFE6-00D61D87BE27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79C59F37-D06E-49DE-B49E-D0B70BFD083A}" type="pres">
      <dgm:prSet presAssocID="{5829040B-3D26-4FF8-AFE6-00D61D87BE27}" presName="connTx" presStyleLbl="parChTrans1D3" presStyleIdx="6" presStyleCnt="7"/>
      <dgm:spPr/>
      <dgm:t>
        <a:bodyPr/>
        <a:lstStyle/>
        <a:p>
          <a:endParaRPr lang="en-US"/>
        </a:p>
      </dgm:t>
    </dgm:pt>
    <dgm:pt modelId="{16FCB76B-EA9D-462F-B0AB-8A2FF5C26366}" type="pres">
      <dgm:prSet presAssocID="{E263EEBD-CB2B-48CF-B5F3-CFC903CB46A9}" presName="root2" presStyleCnt="0"/>
      <dgm:spPr/>
    </dgm:pt>
    <dgm:pt modelId="{466D12FA-C029-4747-A705-CE864DA36AEB}" type="pres">
      <dgm:prSet presAssocID="{E263EEBD-CB2B-48CF-B5F3-CFC903CB46A9}" presName="LevelTwoTextNode" presStyleLbl="node3" presStyleIdx="6" presStyleCnt="7" custScaleX="219564" custLinFactNeighborX="1171" custLinFactNeighborY="646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91F699-63E3-485C-840D-2C5D473CF20E}" type="pres">
      <dgm:prSet presAssocID="{E263EEBD-CB2B-48CF-B5F3-CFC903CB46A9}" presName="level3hierChild" presStyleCnt="0"/>
      <dgm:spPr/>
    </dgm:pt>
  </dgm:ptLst>
  <dgm:cxnLst>
    <dgm:cxn modelId="{DCD6B67E-58D0-44C6-A172-A16584712EDD}" srcId="{523CF2AB-7F7D-48C7-9310-FA74D8B8BE51}" destId="{DC8B184E-6A3A-474D-866F-7C7E3882DFCC}" srcOrd="0" destOrd="0" parTransId="{661CB111-6EFE-40C2-A707-15E4CB15B6E8}" sibTransId="{B3A1DB67-3048-4CF0-82BB-E1CBBCF33A49}"/>
    <dgm:cxn modelId="{B7C40CCA-12EA-47AA-A86E-C91515F1840E}" type="presOf" srcId="{493B22ED-B858-4B47-BDF3-B44E78CC5FB9}" destId="{E3670C47-92AB-40E5-8F1C-CD3D6E0EDF50}" srcOrd="1" destOrd="0" presId="urn:microsoft.com/office/officeart/2005/8/layout/hierarchy2"/>
    <dgm:cxn modelId="{C9D87901-A192-4D2F-90AD-15DF9AE1D0A8}" type="presOf" srcId="{E3DA177C-8FAC-4CF7-8E17-B841AE44C037}" destId="{82CCBE73-53C3-407C-8EA3-9AE8DD90C0EB}" srcOrd="0" destOrd="0" presId="urn:microsoft.com/office/officeart/2005/8/layout/hierarchy2"/>
    <dgm:cxn modelId="{33A3F417-09A9-4B30-B7D7-FB31522370ED}" type="presOf" srcId="{523CF2AB-7F7D-48C7-9310-FA74D8B8BE51}" destId="{8310EAEA-FA7A-445C-9337-F63262C80E08}" srcOrd="0" destOrd="0" presId="urn:microsoft.com/office/officeart/2005/8/layout/hierarchy2"/>
    <dgm:cxn modelId="{F0DB07FD-B7EA-4B0E-9471-88A6EBC7D3B3}" type="presOf" srcId="{4522C6BC-909F-49C5-81ED-A7CCB92AFE0E}" destId="{AAF6D224-53FC-4076-B36F-E53B5032E4FF}" srcOrd="0" destOrd="0" presId="urn:microsoft.com/office/officeart/2005/8/layout/hierarchy2"/>
    <dgm:cxn modelId="{F344FAE5-7014-42DD-BC68-CDA9EBD37216}" type="presOf" srcId="{DC8B184E-6A3A-474D-866F-7C7E3882DFCC}" destId="{130DB24E-099C-4493-99EE-AF79E6AB8743}" srcOrd="0" destOrd="0" presId="urn:microsoft.com/office/officeart/2005/8/layout/hierarchy2"/>
    <dgm:cxn modelId="{2F37A9C7-5385-4F88-BA4F-1FC27D3DBD17}" srcId="{A9C4A4D5-B04A-4EB5-9755-68BB24B6E9E3}" destId="{270D20C8-DBD0-46AA-8FB1-216C5773DDD9}" srcOrd="0" destOrd="0" parTransId="{4522C6BC-909F-49C5-81ED-A7CCB92AFE0E}" sibTransId="{135D594E-4A4E-45DF-8D1C-B902A190FA6A}"/>
    <dgm:cxn modelId="{20FA04DE-9D35-4A92-9F66-D0BEE0C0FCE6}" type="presOf" srcId="{D9854E53-97EF-479A-BDEB-60B50AE474F9}" destId="{AFCF256A-ECED-46F3-AB30-9F6952C2F9A1}" srcOrd="1" destOrd="0" presId="urn:microsoft.com/office/officeart/2005/8/layout/hierarchy2"/>
    <dgm:cxn modelId="{A36B6548-D851-4418-ABF4-C526F781849F}" type="presOf" srcId="{2D60E9BE-57C3-4A98-8DFD-6558A2FB2326}" destId="{545EFE79-2EA8-4FC4-A8BA-3DF25D23A13A}" srcOrd="0" destOrd="0" presId="urn:microsoft.com/office/officeart/2005/8/layout/hierarchy2"/>
    <dgm:cxn modelId="{33652AC5-5A10-4ED7-BEDC-964A3E2DA837}" type="presOf" srcId="{2C32B88D-8C72-4DDD-B673-14CD843411B1}" destId="{15EECB3A-9724-42AB-A1B3-8847E96CF8CA}" srcOrd="0" destOrd="0" presId="urn:microsoft.com/office/officeart/2005/8/layout/hierarchy2"/>
    <dgm:cxn modelId="{5F91048A-2819-4B87-B386-37BE4E8A9FF1}" type="presOf" srcId="{7D3E77CB-3AEE-4AE1-B6AD-298DBC1C2B74}" destId="{A8527C8E-4289-4B29-A64D-6F485ECA278D}" srcOrd="0" destOrd="0" presId="urn:microsoft.com/office/officeart/2005/8/layout/hierarchy2"/>
    <dgm:cxn modelId="{58F98ADA-C54C-4B37-B46E-592F3361DBD0}" type="presOf" srcId="{C47BF797-EE14-43D0-B2C2-E785393429EB}" destId="{E8C40D69-AA3B-4549-A00E-E400777971E2}" srcOrd="1" destOrd="0" presId="urn:microsoft.com/office/officeart/2005/8/layout/hierarchy2"/>
    <dgm:cxn modelId="{21767F44-3908-430F-BA5F-386AEA49442A}" srcId="{523CF2AB-7F7D-48C7-9310-FA74D8B8BE51}" destId="{4BEF2EC8-D0FA-421F-B299-9915E99C34DF}" srcOrd="1" destOrd="0" parTransId="{D9854E53-97EF-479A-BDEB-60B50AE474F9}" sibTransId="{949D2617-63A7-4AF6-9D2A-B65EDE37A378}"/>
    <dgm:cxn modelId="{5BEBA8C6-44C8-4A25-B1AA-CFD3652D0362}" type="presOf" srcId="{624361C6-5383-4615-82D9-67FE0B5D0385}" destId="{448F6FB0-1A65-49B5-A5B1-B1DBBE1B393F}" srcOrd="1" destOrd="0" presId="urn:microsoft.com/office/officeart/2005/8/layout/hierarchy2"/>
    <dgm:cxn modelId="{D8EA273E-D4CB-40D4-A3FB-67E108F6B5D1}" type="presOf" srcId="{D9854E53-97EF-479A-BDEB-60B50AE474F9}" destId="{22915718-D49B-4F18-9C69-2748329939EB}" srcOrd="0" destOrd="0" presId="urn:microsoft.com/office/officeart/2005/8/layout/hierarchy2"/>
    <dgm:cxn modelId="{A19A3EDB-3560-47BA-9113-43B359C71B51}" type="presOf" srcId="{493B22ED-B858-4B47-BDF3-B44E78CC5FB9}" destId="{1E17C93B-F667-473D-BA1F-77C3FD2F6D6B}" srcOrd="0" destOrd="0" presId="urn:microsoft.com/office/officeart/2005/8/layout/hierarchy2"/>
    <dgm:cxn modelId="{5E9DC00D-6011-476A-B16C-11E8F846A01C}" srcId="{A9C4A4D5-B04A-4EB5-9755-68BB24B6E9E3}" destId="{2E493622-052E-4CC2-814D-81B0C7263D06}" srcOrd="2" destOrd="0" parTransId="{624361C6-5383-4615-82D9-67FE0B5D0385}" sibTransId="{D020F901-2381-4AE3-9DA9-78EE9214FF11}"/>
    <dgm:cxn modelId="{D7B23EEC-3E46-443C-979B-3BBC688EA39A}" srcId="{C9DE0117-4C51-4B40-87D1-9176DD092912}" destId="{523CF2AB-7F7D-48C7-9310-FA74D8B8BE51}" srcOrd="0" destOrd="0" parTransId="{E3DA177C-8FAC-4CF7-8E17-B841AE44C037}" sibTransId="{D75A174D-3446-4F80-A20D-F0B91D5657AE}"/>
    <dgm:cxn modelId="{9D7FCACA-4490-4041-83A1-F46BD414F556}" type="presOf" srcId="{4BEF2EC8-D0FA-421F-B299-9915E99C34DF}" destId="{A0EF2F4E-2947-4C65-8E87-DBB9F4BA9DEA}" srcOrd="0" destOrd="0" presId="urn:microsoft.com/office/officeart/2005/8/layout/hierarchy2"/>
    <dgm:cxn modelId="{E096C0DF-8C99-441C-981F-106B954E096B}" type="presOf" srcId="{A9C4A4D5-B04A-4EB5-9755-68BB24B6E9E3}" destId="{9ACCFB69-FB82-4B0C-857F-40659B786B89}" srcOrd="0" destOrd="0" presId="urn:microsoft.com/office/officeart/2005/8/layout/hierarchy2"/>
    <dgm:cxn modelId="{2FBD54F8-6FF3-4133-8D08-47EA00E6E933}" type="presOf" srcId="{661CB111-6EFE-40C2-A707-15E4CB15B6E8}" destId="{03AA9DA0-5D28-4898-B3AA-E8A2A25D5416}" srcOrd="1" destOrd="0" presId="urn:microsoft.com/office/officeart/2005/8/layout/hierarchy2"/>
    <dgm:cxn modelId="{C1B738EB-1A9A-492D-9A8E-FBB2315C8F04}" srcId="{C9DE0117-4C51-4B40-87D1-9176DD092912}" destId="{A9C4A4D5-B04A-4EB5-9755-68BB24B6E9E3}" srcOrd="1" destOrd="0" parTransId="{C47BF797-EE14-43D0-B2C2-E785393429EB}" sibTransId="{34E5D45C-5F2F-4E4E-A11D-A92655883E16}"/>
    <dgm:cxn modelId="{37FA8D71-DF38-47DC-827D-A3C26A4F2468}" type="presOf" srcId="{C9DE0117-4C51-4B40-87D1-9176DD092912}" destId="{2C4C95B6-2886-4BAD-B717-CDD06A7F0C63}" srcOrd="0" destOrd="0" presId="urn:microsoft.com/office/officeart/2005/8/layout/hierarchy2"/>
    <dgm:cxn modelId="{B35295BA-226F-4CEA-A727-2E400ADE65FD}" type="presOf" srcId="{5829040B-3D26-4FF8-AFE6-00D61D87BE27}" destId="{364DA9EE-1B09-4BBE-A2C7-6D446310931E}" srcOrd="0" destOrd="0" presId="urn:microsoft.com/office/officeart/2005/8/layout/hierarchy2"/>
    <dgm:cxn modelId="{9E344E58-DF15-44B7-A0C4-D5417B0897EE}" type="presOf" srcId="{E3DA177C-8FAC-4CF7-8E17-B841AE44C037}" destId="{4811C2F2-2136-41CD-8FAE-4C409CE2DEEF}" srcOrd="1" destOrd="0" presId="urn:microsoft.com/office/officeart/2005/8/layout/hierarchy2"/>
    <dgm:cxn modelId="{6D73F845-CA48-40EA-B090-FC4D9A762AB9}" srcId="{7D3E77CB-3AEE-4AE1-B6AD-298DBC1C2B74}" destId="{C9DE0117-4C51-4B40-87D1-9176DD092912}" srcOrd="0" destOrd="0" parTransId="{C734FB21-F393-4A93-8FD3-0795B2FA16DE}" sibTransId="{F9103D91-BCF8-4C8C-B182-2EC9AE1AAD47}"/>
    <dgm:cxn modelId="{5D26876E-6773-445D-AE7F-C2445B869C45}" srcId="{A9C4A4D5-B04A-4EB5-9755-68BB24B6E9E3}" destId="{2D60E9BE-57C3-4A98-8DFD-6558A2FB2326}" srcOrd="1" destOrd="0" parTransId="{493B22ED-B858-4B47-BDF3-B44E78CC5FB9}" sibTransId="{5AB19039-9073-4EA7-AC52-47100B3F3458}"/>
    <dgm:cxn modelId="{38B258B5-BF8A-45D2-855C-5742E3C6340E}" srcId="{A9C4A4D5-B04A-4EB5-9755-68BB24B6E9E3}" destId="{E263EEBD-CB2B-48CF-B5F3-CFC903CB46A9}" srcOrd="3" destOrd="0" parTransId="{5829040B-3D26-4FF8-AFE6-00D61D87BE27}" sibTransId="{CCF55252-F2A5-42B1-A2ED-A09079949B4C}"/>
    <dgm:cxn modelId="{989A095F-6D78-48BF-956D-EFA71D992690}" type="presOf" srcId="{E263EEBD-CB2B-48CF-B5F3-CFC903CB46A9}" destId="{466D12FA-C029-4747-A705-CE864DA36AEB}" srcOrd="0" destOrd="0" presId="urn:microsoft.com/office/officeart/2005/8/layout/hierarchy2"/>
    <dgm:cxn modelId="{620161D2-FD34-41B3-A771-550C3EB581C8}" srcId="{523CF2AB-7F7D-48C7-9310-FA74D8B8BE51}" destId="{2C32B88D-8C72-4DDD-B673-14CD843411B1}" srcOrd="2" destOrd="0" parTransId="{01DC3FBA-7F0B-46C1-BDF2-AFA92F2E3448}" sibTransId="{D44CC5F3-63FC-4A24-B54A-F48B31AEC6D4}"/>
    <dgm:cxn modelId="{F90AE25D-3D9D-40C4-9AB7-B8FB0B62443F}" type="presOf" srcId="{5829040B-3D26-4FF8-AFE6-00D61D87BE27}" destId="{79C59F37-D06E-49DE-B49E-D0B70BFD083A}" srcOrd="1" destOrd="0" presId="urn:microsoft.com/office/officeart/2005/8/layout/hierarchy2"/>
    <dgm:cxn modelId="{9D930A62-3544-4C43-8F08-8139FBCF3E84}" type="presOf" srcId="{661CB111-6EFE-40C2-A707-15E4CB15B6E8}" destId="{A13D0923-D873-45E5-94AA-B5CAE0F0D9E3}" srcOrd="0" destOrd="0" presId="urn:microsoft.com/office/officeart/2005/8/layout/hierarchy2"/>
    <dgm:cxn modelId="{6ADA2B9C-3EBC-4E99-82EC-8284638EFF8E}" type="presOf" srcId="{2E493622-052E-4CC2-814D-81B0C7263D06}" destId="{18AA991C-D39C-466D-A29A-473F33A0889F}" srcOrd="0" destOrd="0" presId="urn:microsoft.com/office/officeart/2005/8/layout/hierarchy2"/>
    <dgm:cxn modelId="{15AFCD4D-3248-449E-B754-2EFF1174E2F4}" type="presOf" srcId="{624361C6-5383-4615-82D9-67FE0B5D0385}" destId="{DF9DF072-83A3-4ED9-AB14-D912740C66CE}" srcOrd="0" destOrd="0" presId="urn:microsoft.com/office/officeart/2005/8/layout/hierarchy2"/>
    <dgm:cxn modelId="{FD396460-4048-400E-A67C-5850B0AED733}" type="presOf" srcId="{C47BF797-EE14-43D0-B2C2-E785393429EB}" destId="{6C1829C0-5665-4B3A-AD75-9300749D2F1A}" srcOrd="0" destOrd="0" presId="urn:microsoft.com/office/officeart/2005/8/layout/hierarchy2"/>
    <dgm:cxn modelId="{A2DBEA6E-B57E-4231-A191-099507DAE7D7}" type="presOf" srcId="{01DC3FBA-7F0B-46C1-BDF2-AFA92F2E3448}" destId="{32A2B83A-B13F-4C6F-B7E2-E40278FA2CD0}" srcOrd="0" destOrd="0" presId="urn:microsoft.com/office/officeart/2005/8/layout/hierarchy2"/>
    <dgm:cxn modelId="{64EB5158-A0B7-40E3-8595-49209F9FAC45}" type="presOf" srcId="{4522C6BC-909F-49C5-81ED-A7CCB92AFE0E}" destId="{7A5B88BD-FCD0-4B79-98E0-A0D113655D61}" srcOrd="1" destOrd="0" presId="urn:microsoft.com/office/officeart/2005/8/layout/hierarchy2"/>
    <dgm:cxn modelId="{2D5E0984-1841-4625-8FC0-5D2F6D2EAE24}" type="presOf" srcId="{01DC3FBA-7F0B-46C1-BDF2-AFA92F2E3448}" destId="{69DC0B93-3771-43A3-BCBF-742AB49E7576}" srcOrd="1" destOrd="0" presId="urn:microsoft.com/office/officeart/2005/8/layout/hierarchy2"/>
    <dgm:cxn modelId="{F6C9105B-F5EE-4504-B375-F6B9CADC3E63}" type="presOf" srcId="{270D20C8-DBD0-46AA-8FB1-216C5773DDD9}" destId="{554F7C29-4B8D-43C0-8180-1205117EE765}" srcOrd="0" destOrd="0" presId="urn:microsoft.com/office/officeart/2005/8/layout/hierarchy2"/>
    <dgm:cxn modelId="{DB5D0248-DE5D-4C1B-B52E-2BF03767131F}" type="presParOf" srcId="{A8527C8E-4289-4B29-A64D-6F485ECA278D}" destId="{7F109213-E234-4CF5-A13A-2601F122E5B7}" srcOrd="0" destOrd="0" presId="urn:microsoft.com/office/officeart/2005/8/layout/hierarchy2"/>
    <dgm:cxn modelId="{2130ACE4-3646-48FB-9854-337AE6FB641F}" type="presParOf" srcId="{7F109213-E234-4CF5-A13A-2601F122E5B7}" destId="{2C4C95B6-2886-4BAD-B717-CDD06A7F0C63}" srcOrd="0" destOrd="0" presId="urn:microsoft.com/office/officeart/2005/8/layout/hierarchy2"/>
    <dgm:cxn modelId="{5CBC8E66-4FCD-4C9A-9C99-BA36AAB766AB}" type="presParOf" srcId="{7F109213-E234-4CF5-A13A-2601F122E5B7}" destId="{2FF6E13A-9241-4B9F-9C3D-AA0686E80C60}" srcOrd="1" destOrd="0" presId="urn:microsoft.com/office/officeart/2005/8/layout/hierarchy2"/>
    <dgm:cxn modelId="{92DC271A-6CB1-49E7-91CF-F3FFA6AD349D}" type="presParOf" srcId="{2FF6E13A-9241-4B9F-9C3D-AA0686E80C60}" destId="{82CCBE73-53C3-407C-8EA3-9AE8DD90C0EB}" srcOrd="0" destOrd="0" presId="urn:microsoft.com/office/officeart/2005/8/layout/hierarchy2"/>
    <dgm:cxn modelId="{2FF78E9F-C5F7-415C-97C5-6522692AE94B}" type="presParOf" srcId="{82CCBE73-53C3-407C-8EA3-9AE8DD90C0EB}" destId="{4811C2F2-2136-41CD-8FAE-4C409CE2DEEF}" srcOrd="0" destOrd="0" presId="urn:microsoft.com/office/officeart/2005/8/layout/hierarchy2"/>
    <dgm:cxn modelId="{C04BDAAF-CABD-4AB6-89F1-B6EA51642AC4}" type="presParOf" srcId="{2FF6E13A-9241-4B9F-9C3D-AA0686E80C60}" destId="{B9D48DCD-98F3-4A47-99B2-C69219096C6B}" srcOrd="1" destOrd="0" presId="urn:microsoft.com/office/officeart/2005/8/layout/hierarchy2"/>
    <dgm:cxn modelId="{9E34C32C-6D89-4F9A-839A-17F3D0FDBEB3}" type="presParOf" srcId="{B9D48DCD-98F3-4A47-99B2-C69219096C6B}" destId="{8310EAEA-FA7A-445C-9337-F63262C80E08}" srcOrd="0" destOrd="0" presId="urn:microsoft.com/office/officeart/2005/8/layout/hierarchy2"/>
    <dgm:cxn modelId="{EDA26892-9D58-436A-B551-BB030D4F751D}" type="presParOf" srcId="{B9D48DCD-98F3-4A47-99B2-C69219096C6B}" destId="{56F45E90-3710-4FCA-BA7B-60D4FA3FD745}" srcOrd="1" destOrd="0" presId="urn:microsoft.com/office/officeart/2005/8/layout/hierarchy2"/>
    <dgm:cxn modelId="{9B5C4600-2C77-4FF0-97D8-5BF15DFB464E}" type="presParOf" srcId="{56F45E90-3710-4FCA-BA7B-60D4FA3FD745}" destId="{A13D0923-D873-45E5-94AA-B5CAE0F0D9E3}" srcOrd="0" destOrd="0" presId="urn:microsoft.com/office/officeart/2005/8/layout/hierarchy2"/>
    <dgm:cxn modelId="{8B5E9C48-2D7B-41EB-82AC-4CEF0FDDBF9D}" type="presParOf" srcId="{A13D0923-D873-45E5-94AA-B5CAE0F0D9E3}" destId="{03AA9DA0-5D28-4898-B3AA-E8A2A25D5416}" srcOrd="0" destOrd="0" presId="urn:microsoft.com/office/officeart/2005/8/layout/hierarchy2"/>
    <dgm:cxn modelId="{046D49E7-052F-41CE-838A-F14BBAA7C2FC}" type="presParOf" srcId="{56F45E90-3710-4FCA-BA7B-60D4FA3FD745}" destId="{C074525E-81C3-4EC9-B51C-2C2BA6E9897E}" srcOrd="1" destOrd="0" presId="urn:microsoft.com/office/officeart/2005/8/layout/hierarchy2"/>
    <dgm:cxn modelId="{C0DB0DD6-3D1B-4AE2-BAE8-0A44106C3C6F}" type="presParOf" srcId="{C074525E-81C3-4EC9-B51C-2C2BA6E9897E}" destId="{130DB24E-099C-4493-99EE-AF79E6AB8743}" srcOrd="0" destOrd="0" presId="urn:microsoft.com/office/officeart/2005/8/layout/hierarchy2"/>
    <dgm:cxn modelId="{D6013A08-3FF3-46F5-99B4-B73D467D913D}" type="presParOf" srcId="{C074525E-81C3-4EC9-B51C-2C2BA6E9897E}" destId="{980283CF-7CE9-4873-BE82-B911B803D31A}" srcOrd="1" destOrd="0" presId="urn:microsoft.com/office/officeart/2005/8/layout/hierarchy2"/>
    <dgm:cxn modelId="{AE89A898-938F-42D0-8C66-59D885FAB7C8}" type="presParOf" srcId="{56F45E90-3710-4FCA-BA7B-60D4FA3FD745}" destId="{22915718-D49B-4F18-9C69-2748329939EB}" srcOrd="2" destOrd="0" presId="urn:microsoft.com/office/officeart/2005/8/layout/hierarchy2"/>
    <dgm:cxn modelId="{BD26AE7C-FE25-4B8A-B00A-D048B509C7A0}" type="presParOf" srcId="{22915718-D49B-4F18-9C69-2748329939EB}" destId="{AFCF256A-ECED-46F3-AB30-9F6952C2F9A1}" srcOrd="0" destOrd="0" presId="urn:microsoft.com/office/officeart/2005/8/layout/hierarchy2"/>
    <dgm:cxn modelId="{CCC032BA-7054-4DBE-BB2E-5696AF5BBA48}" type="presParOf" srcId="{56F45E90-3710-4FCA-BA7B-60D4FA3FD745}" destId="{A58DE437-2BD6-484E-BA38-37901F150284}" srcOrd="3" destOrd="0" presId="urn:microsoft.com/office/officeart/2005/8/layout/hierarchy2"/>
    <dgm:cxn modelId="{843E5555-4521-4D5C-91FA-2E204F012209}" type="presParOf" srcId="{A58DE437-2BD6-484E-BA38-37901F150284}" destId="{A0EF2F4E-2947-4C65-8E87-DBB9F4BA9DEA}" srcOrd="0" destOrd="0" presId="urn:microsoft.com/office/officeart/2005/8/layout/hierarchy2"/>
    <dgm:cxn modelId="{B23AEC88-43E0-41C4-9A60-E3422B49475B}" type="presParOf" srcId="{A58DE437-2BD6-484E-BA38-37901F150284}" destId="{5F0E3A5C-E681-40DF-98C7-F0C95C7C4016}" srcOrd="1" destOrd="0" presId="urn:microsoft.com/office/officeart/2005/8/layout/hierarchy2"/>
    <dgm:cxn modelId="{8EF14F68-3A6A-40F5-82E0-F45B98ED273B}" type="presParOf" srcId="{56F45E90-3710-4FCA-BA7B-60D4FA3FD745}" destId="{32A2B83A-B13F-4C6F-B7E2-E40278FA2CD0}" srcOrd="4" destOrd="0" presId="urn:microsoft.com/office/officeart/2005/8/layout/hierarchy2"/>
    <dgm:cxn modelId="{1496337F-4E2F-47E8-8D4B-82DEA7E5BF5C}" type="presParOf" srcId="{32A2B83A-B13F-4C6F-B7E2-E40278FA2CD0}" destId="{69DC0B93-3771-43A3-BCBF-742AB49E7576}" srcOrd="0" destOrd="0" presId="urn:microsoft.com/office/officeart/2005/8/layout/hierarchy2"/>
    <dgm:cxn modelId="{01D3E78F-410B-44B6-ADD4-06A0B734F058}" type="presParOf" srcId="{56F45E90-3710-4FCA-BA7B-60D4FA3FD745}" destId="{01C06C61-8B81-412C-9F5C-EAB3A6C5EF9C}" srcOrd="5" destOrd="0" presId="urn:microsoft.com/office/officeart/2005/8/layout/hierarchy2"/>
    <dgm:cxn modelId="{441C0712-CC51-492B-8FBE-3EC30BEB4F28}" type="presParOf" srcId="{01C06C61-8B81-412C-9F5C-EAB3A6C5EF9C}" destId="{15EECB3A-9724-42AB-A1B3-8847E96CF8CA}" srcOrd="0" destOrd="0" presId="urn:microsoft.com/office/officeart/2005/8/layout/hierarchy2"/>
    <dgm:cxn modelId="{1DA20AAE-E8F5-4434-8164-960C3842EE96}" type="presParOf" srcId="{01C06C61-8B81-412C-9F5C-EAB3A6C5EF9C}" destId="{7260FD4B-A5CB-4C5F-8AAA-B7D5A3C991A4}" srcOrd="1" destOrd="0" presId="urn:microsoft.com/office/officeart/2005/8/layout/hierarchy2"/>
    <dgm:cxn modelId="{276E9623-2C96-401B-BB03-468F359BFCD8}" type="presParOf" srcId="{2FF6E13A-9241-4B9F-9C3D-AA0686E80C60}" destId="{6C1829C0-5665-4B3A-AD75-9300749D2F1A}" srcOrd="2" destOrd="0" presId="urn:microsoft.com/office/officeart/2005/8/layout/hierarchy2"/>
    <dgm:cxn modelId="{997F408E-E07F-4AF2-A978-BBCAFFCE6C07}" type="presParOf" srcId="{6C1829C0-5665-4B3A-AD75-9300749D2F1A}" destId="{E8C40D69-AA3B-4549-A00E-E400777971E2}" srcOrd="0" destOrd="0" presId="urn:microsoft.com/office/officeart/2005/8/layout/hierarchy2"/>
    <dgm:cxn modelId="{9C92FF48-5FA3-4E06-A2A2-015878766DBF}" type="presParOf" srcId="{2FF6E13A-9241-4B9F-9C3D-AA0686E80C60}" destId="{D2F1BF68-E14E-46F8-A250-27C21D0EEFE3}" srcOrd="3" destOrd="0" presId="urn:microsoft.com/office/officeart/2005/8/layout/hierarchy2"/>
    <dgm:cxn modelId="{AF5907C5-C056-40CC-AF64-EC1F91B47F42}" type="presParOf" srcId="{D2F1BF68-E14E-46F8-A250-27C21D0EEFE3}" destId="{9ACCFB69-FB82-4B0C-857F-40659B786B89}" srcOrd="0" destOrd="0" presId="urn:microsoft.com/office/officeart/2005/8/layout/hierarchy2"/>
    <dgm:cxn modelId="{A53F6F49-B843-4B7C-919A-3896FE3BE7E1}" type="presParOf" srcId="{D2F1BF68-E14E-46F8-A250-27C21D0EEFE3}" destId="{58DA279F-A1A0-4876-A901-DACF7C592E33}" srcOrd="1" destOrd="0" presId="urn:microsoft.com/office/officeart/2005/8/layout/hierarchy2"/>
    <dgm:cxn modelId="{A800B433-F62E-4224-92E4-32398DF2B78D}" type="presParOf" srcId="{58DA279F-A1A0-4876-A901-DACF7C592E33}" destId="{AAF6D224-53FC-4076-B36F-E53B5032E4FF}" srcOrd="0" destOrd="0" presId="urn:microsoft.com/office/officeart/2005/8/layout/hierarchy2"/>
    <dgm:cxn modelId="{6945BB52-ECE3-43F5-B223-5457247A1C72}" type="presParOf" srcId="{AAF6D224-53FC-4076-B36F-E53B5032E4FF}" destId="{7A5B88BD-FCD0-4B79-98E0-A0D113655D61}" srcOrd="0" destOrd="0" presId="urn:microsoft.com/office/officeart/2005/8/layout/hierarchy2"/>
    <dgm:cxn modelId="{81D42863-E6B4-4227-BDD0-5643DB8A8E4D}" type="presParOf" srcId="{58DA279F-A1A0-4876-A901-DACF7C592E33}" destId="{07F79B4F-C392-4475-A7D6-055C960FB36F}" srcOrd="1" destOrd="0" presId="urn:microsoft.com/office/officeart/2005/8/layout/hierarchy2"/>
    <dgm:cxn modelId="{36EAF34C-F5E2-43F1-AF1D-986665AB8C6E}" type="presParOf" srcId="{07F79B4F-C392-4475-A7D6-055C960FB36F}" destId="{554F7C29-4B8D-43C0-8180-1205117EE765}" srcOrd="0" destOrd="0" presId="urn:microsoft.com/office/officeart/2005/8/layout/hierarchy2"/>
    <dgm:cxn modelId="{2FC6128E-C555-419B-84E5-88B27E16EC93}" type="presParOf" srcId="{07F79B4F-C392-4475-A7D6-055C960FB36F}" destId="{51AA5387-9D5D-48F9-B608-AFA81C17C12A}" srcOrd="1" destOrd="0" presId="urn:microsoft.com/office/officeart/2005/8/layout/hierarchy2"/>
    <dgm:cxn modelId="{193E8D71-23BC-4E69-B122-C2D412DAF48C}" type="presParOf" srcId="{58DA279F-A1A0-4876-A901-DACF7C592E33}" destId="{1E17C93B-F667-473D-BA1F-77C3FD2F6D6B}" srcOrd="2" destOrd="0" presId="urn:microsoft.com/office/officeart/2005/8/layout/hierarchy2"/>
    <dgm:cxn modelId="{9BF6BF6E-8AB5-4918-AC45-11AFC9D8B3D2}" type="presParOf" srcId="{1E17C93B-F667-473D-BA1F-77C3FD2F6D6B}" destId="{E3670C47-92AB-40E5-8F1C-CD3D6E0EDF50}" srcOrd="0" destOrd="0" presId="urn:microsoft.com/office/officeart/2005/8/layout/hierarchy2"/>
    <dgm:cxn modelId="{314FC12B-67FE-494B-9567-FA10BFBB326E}" type="presParOf" srcId="{58DA279F-A1A0-4876-A901-DACF7C592E33}" destId="{F2CEE509-77CC-437C-8F70-EF0A3CF9DEEA}" srcOrd="3" destOrd="0" presId="urn:microsoft.com/office/officeart/2005/8/layout/hierarchy2"/>
    <dgm:cxn modelId="{AD1C2F62-6329-4867-B282-40DE8E7581BA}" type="presParOf" srcId="{F2CEE509-77CC-437C-8F70-EF0A3CF9DEEA}" destId="{545EFE79-2EA8-4FC4-A8BA-3DF25D23A13A}" srcOrd="0" destOrd="0" presId="urn:microsoft.com/office/officeart/2005/8/layout/hierarchy2"/>
    <dgm:cxn modelId="{85499C5C-3BE2-488F-BA3A-FF0C72EF1815}" type="presParOf" srcId="{F2CEE509-77CC-437C-8F70-EF0A3CF9DEEA}" destId="{AD18EFFF-4AEF-4513-A75B-C04C2EBD2C30}" srcOrd="1" destOrd="0" presId="urn:microsoft.com/office/officeart/2005/8/layout/hierarchy2"/>
    <dgm:cxn modelId="{70D8BAC7-D05B-4F5F-8538-3ECCEA2EC12A}" type="presParOf" srcId="{58DA279F-A1A0-4876-A901-DACF7C592E33}" destId="{DF9DF072-83A3-4ED9-AB14-D912740C66CE}" srcOrd="4" destOrd="0" presId="urn:microsoft.com/office/officeart/2005/8/layout/hierarchy2"/>
    <dgm:cxn modelId="{63E54C48-1A30-4AA9-A9FC-7C493D7D5B01}" type="presParOf" srcId="{DF9DF072-83A3-4ED9-AB14-D912740C66CE}" destId="{448F6FB0-1A65-49B5-A5B1-B1DBBE1B393F}" srcOrd="0" destOrd="0" presId="urn:microsoft.com/office/officeart/2005/8/layout/hierarchy2"/>
    <dgm:cxn modelId="{2BEB46D2-241B-487E-A7A2-562599F76AF0}" type="presParOf" srcId="{58DA279F-A1A0-4876-A901-DACF7C592E33}" destId="{15A4D1FE-000D-49D0-93A1-089BC828E2B3}" srcOrd="5" destOrd="0" presId="urn:microsoft.com/office/officeart/2005/8/layout/hierarchy2"/>
    <dgm:cxn modelId="{260F6BDB-C932-40CF-9CCD-AB83CBC7147A}" type="presParOf" srcId="{15A4D1FE-000D-49D0-93A1-089BC828E2B3}" destId="{18AA991C-D39C-466D-A29A-473F33A0889F}" srcOrd="0" destOrd="0" presId="urn:microsoft.com/office/officeart/2005/8/layout/hierarchy2"/>
    <dgm:cxn modelId="{7BDC458B-22CE-4008-A906-BF931A803A20}" type="presParOf" srcId="{15A4D1FE-000D-49D0-93A1-089BC828E2B3}" destId="{EE800C64-DD7D-451F-AFFE-1CBC5FAE2766}" srcOrd="1" destOrd="0" presId="urn:microsoft.com/office/officeart/2005/8/layout/hierarchy2"/>
    <dgm:cxn modelId="{0CEFD370-C2ED-4486-8E8F-607B9E9D2655}" type="presParOf" srcId="{58DA279F-A1A0-4876-A901-DACF7C592E33}" destId="{364DA9EE-1B09-4BBE-A2C7-6D446310931E}" srcOrd="6" destOrd="0" presId="urn:microsoft.com/office/officeart/2005/8/layout/hierarchy2"/>
    <dgm:cxn modelId="{E6486106-78F8-4C01-BFCD-ABAEC5EDC789}" type="presParOf" srcId="{364DA9EE-1B09-4BBE-A2C7-6D446310931E}" destId="{79C59F37-D06E-49DE-B49E-D0B70BFD083A}" srcOrd="0" destOrd="0" presId="urn:microsoft.com/office/officeart/2005/8/layout/hierarchy2"/>
    <dgm:cxn modelId="{2D3AA374-B740-4770-B1C8-315934B512D1}" type="presParOf" srcId="{58DA279F-A1A0-4876-A901-DACF7C592E33}" destId="{16FCB76B-EA9D-462F-B0AB-8A2FF5C26366}" srcOrd="7" destOrd="0" presId="urn:microsoft.com/office/officeart/2005/8/layout/hierarchy2"/>
    <dgm:cxn modelId="{F8A4EE18-1081-4F40-9779-CD215F3A3048}" type="presParOf" srcId="{16FCB76B-EA9D-462F-B0AB-8A2FF5C26366}" destId="{466D12FA-C029-4747-A705-CE864DA36AEB}" srcOrd="0" destOrd="0" presId="urn:microsoft.com/office/officeart/2005/8/layout/hierarchy2"/>
    <dgm:cxn modelId="{BB440C43-8151-421B-AA0D-D04921C48421}" type="presParOf" srcId="{16FCB76B-EA9D-462F-B0AB-8A2FF5C26366}" destId="{D491F699-63E3-485C-840D-2C5D473CF20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3E77CB-3AEE-4AE1-B6AD-298DBC1C2B74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DE0117-4C51-4B40-87D1-9176DD092912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 smtClean="0">
              <a:solidFill>
                <a:srgbClr val="C00000"/>
              </a:solidFill>
            </a:rPr>
            <a:t>3. My foreign friends</a:t>
          </a:r>
          <a:endParaRPr lang="en-US" sz="2800" b="1" dirty="0">
            <a:solidFill>
              <a:srgbClr val="C00000"/>
            </a:solidFill>
          </a:endParaRPr>
        </a:p>
      </dgm:t>
    </dgm:pt>
    <dgm:pt modelId="{C734FB21-F393-4A93-8FD3-0795B2FA16DE}" type="parTrans" cxnId="{6D73F845-CA48-40EA-B090-FC4D9A762AB9}">
      <dgm:prSet/>
      <dgm:spPr/>
      <dgm:t>
        <a:bodyPr/>
        <a:lstStyle/>
        <a:p>
          <a:endParaRPr lang="en-US"/>
        </a:p>
      </dgm:t>
    </dgm:pt>
    <dgm:pt modelId="{F9103D91-BCF8-4C8C-B182-2EC9AE1AAD47}" type="sibTrans" cxnId="{6D73F845-CA48-40EA-B090-FC4D9A762AB9}">
      <dgm:prSet/>
      <dgm:spPr/>
      <dgm:t>
        <a:bodyPr/>
        <a:lstStyle/>
        <a:p>
          <a:endParaRPr lang="en-US"/>
        </a:p>
      </dgm:t>
    </dgm:pt>
    <dgm:pt modelId="{523CF2AB-7F7D-48C7-9310-FA74D8B8BE51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rgbClr val="002060"/>
              </a:solidFill>
            </a:rPr>
            <a:t>What nationality is he/she?</a:t>
          </a:r>
        </a:p>
        <a:p>
          <a:r>
            <a:rPr lang="en-US" sz="2400" b="1" dirty="0" smtClean="0">
              <a:solidFill>
                <a:srgbClr val="002060"/>
              </a:solidFill>
            </a:rPr>
            <a:t>He’s/ She’s ……………………..</a:t>
          </a:r>
          <a:endParaRPr lang="en-US" sz="2400" b="1" dirty="0">
            <a:solidFill>
              <a:srgbClr val="002060"/>
            </a:solidFill>
          </a:endParaRPr>
        </a:p>
      </dgm:t>
    </dgm:pt>
    <dgm:pt modelId="{E3DA177C-8FAC-4CF7-8E17-B841AE44C037}" type="parTrans" cxnId="{D7B23EEC-3E46-443C-979B-3BBC688EA39A}">
      <dgm:prSet/>
      <dgm:spPr/>
      <dgm:t>
        <a:bodyPr/>
        <a:lstStyle/>
        <a:p>
          <a:endParaRPr lang="en-US"/>
        </a:p>
      </dgm:t>
    </dgm:pt>
    <dgm:pt modelId="{D75A174D-3446-4F80-A20D-F0B91D5657AE}" type="sibTrans" cxnId="{D7B23EEC-3E46-443C-979B-3BBC688EA39A}">
      <dgm:prSet/>
      <dgm:spPr/>
      <dgm:t>
        <a:bodyPr/>
        <a:lstStyle/>
        <a:p>
          <a:endParaRPr lang="en-US"/>
        </a:p>
      </dgm:t>
    </dgm:pt>
    <dgm:pt modelId="{DC8B184E-6A3A-474D-866F-7C7E3882DFCC}">
      <dgm:prSet phldrT="[Text]" custT="1"/>
      <dgm:spPr/>
      <dgm:t>
        <a:bodyPr/>
        <a:lstStyle/>
        <a:p>
          <a:r>
            <a:rPr lang="en-US" sz="2400" b="1" dirty="0" smtClean="0"/>
            <a:t>American</a:t>
          </a:r>
          <a:endParaRPr lang="en-US" sz="2400" b="1" dirty="0"/>
        </a:p>
      </dgm:t>
    </dgm:pt>
    <dgm:pt modelId="{661CB111-6EFE-40C2-A707-15E4CB15B6E8}" type="parTrans" cxnId="{DCD6B67E-58D0-44C6-A172-A16584712EDD}">
      <dgm:prSet/>
      <dgm:spPr/>
      <dgm:t>
        <a:bodyPr/>
        <a:lstStyle/>
        <a:p>
          <a:endParaRPr lang="en-US"/>
        </a:p>
      </dgm:t>
    </dgm:pt>
    <dgm:pt modelId="{B3A1DB67-3048-4CF0-82BB-E1CBBCF33A49}" type="sibTrans" cxnId="{DCD6B67E-58D0-44C6-A172-A16584712EDD}">
      <dgm:prSet/>
      <dgm:spPr/>
      <dgm:t>
        <a:bodyPr/>
        <a:lstStyle/>
        <a:p>
          <a:endParaRPr lang="en-US"/>
        </a:p>
      </dgm:t>
    </dgm:pt>
    <dgm:pt modelId="{2C32B88D-8C72-4DDD-B673-14CD843411B1}">
      <dgm:prSet phldrT="[Text]" custT="1"/>
      <dgm:spPr/>
      <dgm:t>
        <a:bodyPr/>
        <a:lstStyle/>
        <a:p>
          <a:r>
            <a:rPr lang="en-US" sz="2400" b="1" dirty="0" smtClean="0"/>
            <a:t>Japanese</a:t>
          </a:r>
          <a:endParaRPr lang="en-US" sz="2400" b="1" dirty="0"/>
        </a:p>
      </dgm:t>
    </dgm:pt>
    <dgm:pt modelId="{01DC3FBA-7F0B-46C1-BDF2-AFA92F2E3448}" type="parTrans" cxnId="{620161D2-FD34-41B3-A771-550C3EB581C8}">
      <dgm:prSet/>
      <dgm:spPr/>
      <dgm:t>
        <a:bodyPr/>
        <a:lstStyle/>
        <a:p>
          <a:endParaRPr lang="en-US"/>
        </a:p>
      </dgm:t>
    </dgm:pt>
    <dgm:pt modelId="{D44CC5F3-63FC-4A24-B54A-F48B31AEC6D4}" type="sibTrans" cxnId="{620161D2-FD34-41B3-A771-550C3EB581C8}">
      <dgm:prSet/>
      <dgm:spPr/>
      <dgm:t>
        <a:bodyPr/>
        <a:lstStyle/>
        <a:p>
          <a:endParaRPr lang="en-US"/>
        </a:p>
      </dgm:t>
    </dgm:pt>
    <dgm:pt modelId="{A9C4A4D5-B04A-4EB5-9755-68BB24B6E9E3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rgbClr val="002060"/>
              </a:solidFill>
            </a:rPr>
            <a:t>What’s he/she like?</a:t>
          </a:r>
        </a:p>
        <a:p>
          <a:r>
            <a:rPr lang="en-US" sz="2400" b="1" dirty="0" smtClean="0">
              <a:solidFill>
                <a:srgbClr val="002060"/>
              </a:solidFill>
            </a:rPr>
            <a:t>He’s/ She’s ……….</a:t>
          </a:r>
          <a:endParaRPr lang="en-US" sz="2400" b="1" dirty="0">
            <a:solidFill>
              <a:srgbClr val="002060"/>
            </a:solidFill>
          </a:endParaRPr>
        </a:p>
      </dgm:t>
    </dgm:pt>
    <dgm:pt modelId="{C47BF797-EE14-43D0-B2C2-E785393429EB}" type="parTrans" cxnId="{C1B738EB-1A9A-492D-9A8E-FBB2315C8F04}">
      <dgm:prSet/>
      <dgm:spPr/>
      <dgm:t>
        <a:bodyPr/>
        <a:lstStyle/>
        <a:p>
          <a:endParaRPr lang="en-US"/>
        </a:p>
      </dgm:t>
    </dgm:pt>
    <dgm:pt modelId="{34E5D45C-5F2F-4E4E-A11D-A92655883E16}" type="sibTrans" cxnId="{C1B738EB-1A9A-492D-9A8E-FBB2315C8F04}">
      <dgm:prSet/>
      <dgm:spPr/>
      <dgm:t>
        <a:bodyPr/>
        <a:lstStyle/>
        <a:p>
          <a:endParaRPr lang="en-US"/>
        </a:p>
      </dgm:t>
    </dgm:pt>
    <dgm:pt modelId="{270D20C8-DBD0-46AA-8FB1-216C5773DDD9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bg1">
                  <a:lumMod val="95000"/>
                </a:schemeClr>
              </a:solidFill>
            </a:rPr>
            <a:t>helpful</a:t>
          </a:r>
          <a:endParaRPr lang="en-US" sz="2400" b="1" dirty="0">
            <a:solidFill>
              <a:schemeClr val="bg1">
                <a:lumMod val="95000"/>
              </a:schemeClr>
            </a:solidFill>
          </a:endParaRPr>
        </a:p>
      </dgm:t>
    </dgm:pt>
    <dgm:pt modelId="{4522C6BC-909F-49C5-81ED-A7CCB92AFE0E}" type="parTrans" cxnId="{2F37A9C7-5385-4F88-BA4F-1FC27D3DBD17}">
      <dgm:prSet/>
      <dgm:spPr/>
      <dgm:t>
        <a:bodyPr/>
        <a:lstStyle/>
        <a:p>
          <a:endParaRPr lang="en-US"/>
        </a:p>
      </dgm:t>
    </dgm:pt>
    <dgm:pt modelId="{135D594E-4A4E-45DF-8D1C-B902A190FA6A}" type="sibTrans" cxnId="{2F37A9C7-5385-4F88-BA4F-1FC27D3DBD17}">
      <dgm:prSet/>
      <dgm:spPr/>
      <dgm:t>
        <a:bodyPr/>
        <a:lstStyle/>
        <a:p>
          <a:endParaRPr lang="en-US"/>
        </a:p>
      </dgm:t>
    </dgm:pt>
    <dgm:pt modelId="{4BEF2EC8-D0FA-421F-B299-9915E99C34DF}">
      <dgm:prSet custT="1"/>
      <dgm:spPr/>
      <dgm:t>
        <a:bodyPr/>
        <a:lstStyle/>
        <a:p>
          <a:r>
            <a:rPr lang="en-US" sz="2400" b="1" dirty="0" err="1" smtClean="0"/>
            <a:t>Malayrian</a:t>
          </a:r>
          <a:endParaRPr lang="en-US" sz="2400" b="1" dirty="0"/>
        </a:p>
      </dgm:t>
    </dgm:pt>
    <dgm:pt modelId="{D9854E53-97EF-479A-BDEB-60B50AE474F9}" type="parTrans" cxnId="{21767F44-3908-430F-BA5F-386AEA49442A}">
      <dgm:prSet/>
      <dgm:spPr/>
      <dgm:t>
        <a:bodyPr/>
        <a:lstStyle/>
        <a:p>
          <a:endParaRPr lang="en-US"/>
        </a:p>
      </dgm:t>
    </dgm:pt>
    <dgm:pt modelId="{949D2617-63A7-4AF6-9D2A-B65EDE37A378}" type="sibTrans" cxnId="{21767F44-3908-430F-BA5F-386AEA49442A}">
      <dgm:prSet/>
      <dgm:spPr/>
      <dgm:t>
        <a:bodyPr/>
        <a:lstStyle/>
        <a:p>
          <a:endParaRPr lang="en-US"/>
        </a:p>
      </dgm:t>
    </dgm:pt>
    <dgm:pt modelId="{2D60E9BE-57C3-4A98-8DFD-6558A2FB2326}">
      <dgm:prSet custT="1"/>
      <dgm:spPr/>
      <dgm:t>
        <a:bodyPr/>
        <a:lstStyle/>
        <a:p>
          <a:r>
            <a:rPr lang="en-US" sz="2400" b="1" dirty="0" smtClean="0">
              <a:solidFill>
                <a:schemeClr val="bg1">
                  <a:lumMod val="95000"/>
                </a:schemeClr>
              </a:solidFill>
            </a:rPr>
            <a:t>clever</a:t>
          </a:r>
          <a:endParaRPr lang="en-US" sz="2400" b="1" dirty="0">
            <a:solidFill>
              <a:schemeClr val="bg1">
                <a:lumMod val="95000"/>
              </a:schemeClr>
            </a:solidFill>
          </a:endParaRPr>
        </a:p>
      </dgm:t>
    </dgm:pt>
    <dgm:pt modelId="{493B22ED-B858-4B47-BDF3-B44E78CC5FB9}" type="parTrans" cxnId="{5D26876E-6773-445D-AE7F-C2445B869C45}">
      <dgm:prSet/>
      <dgm:spPr/>
      <dgm:t>
        <a:bodyPr/>
        <a:lstStyle/>
        <a:p>
          <a:endParaRPr lang="en-US"/>
        </a:p>
      </dgm:t>
    </dgm:pt>
    <dgm:pt modelId="{5AB19039-9073-4EA7-AC52-47100B3F3458}" type="sibTrans" cxnId="{5D26876E-6773-445D-AE7F-C2445B869C45}">
      <dgm:prSet/>
      <dgm:spPr/>
      <dgm:t>
        <a:bodyPr/>
        <a:lstStyle/>
        <a:p>
          <a:endParaRPr lang="en-US"/>
        </a:p>
      </dgm:t>
    </dgm:pt>
    <dgm:pt modelId="{2E493622-052E-4CC2-814D-81B0C7263D06}">
      <dgm:prSet custT="1"/>
      <dgm:spPr/>
      <dgm:t>
        <a:bodyPr/>
        <a:lstStyle/>
        <a:p>
          <a:r>
            <a:rPr lang="en-US" sz="2400" b="1" dirty="0" smtClean="0">
              <a:solidFill>
                <a:schemeClr val="bg1">
                  <a:lumMod val="95000"/>
                </a:schemeClr>
              </a:solidFill>
            </a:rPr>
            <a:t>friendly</a:t>
          </a:r>
          <a:endParaRPr lang="en-US" sz="2400" b="1" dirty="0">
            <a:solidFill>
              <a:schemeClr val="bg1">
                <a:lumMod val="95000"/>
              </a:schemeClr>
            </a:solidFill>
          </a:endParaRPr>
        </a:p>
      </dgm:t>
    </dgm:pt>
    <dgm:pt modelId="{624361C6-5383-4615-82D9-67FE0B5D0385}" type="parTrans" cxnId="{5E9DC00D-6011-476A-B16C-11E8F846A01C}">
      <dgm:prSet/>
      <dgm:spPr/>
      <dgm:t>
        <a:bodyPr/>
        <a:lstStyle/>
        <a:p>
          <a:endParaRPr lang="en-US"/>
        </a:p>
      </dgm:t>
    </dgm:pt>
    <dgm:pt modelId="{D020F901-2381-4AE3-9DA9-78EE9214FF11}" type="sibTrans" cxnId="{5E9DC00D-6011-476A-B16C-11E8F846A01C}">
      <dgm:prSet/>
      <dgm:spPr/>
      <dgm:t>
        <a:bodyPr/>
        <a:lstStyle/>
        <a:p>
          <a:endParaRPr lang="en-US"/>
        </a:p>
      </dgm:t>
    </dgm:pt>
    <dgm:pt modelId="{E263EEBD-CB2B-48CF-B5F3-CFC903CB46A9}">
      <dgm:prSet custT="1"/>
      <dgm:spPr/>
      <dgm:t>
        <a:bodyPr/>
        <a:lstStyle/>
        <a:p>
          <a:r>
            <a:rPr lang="en-US" sz="2400" b="1" dirty="0" smtClean="0">
              <a:solidFill>
                <a:schemeClr val="bg1">
                  <a:lumMod val="95000"/>
                </a:schemeClr>
              </a:solidFill>
            </a:rPr>
            <a:t>active</a:t>
          </a:r>
          <a:endParaRPr lang="en-US" sz="2400" b="1" dirty="0">
            <a:solidFill>
              <a:schemeClr val="bg1">
                <a:lumMod val="95000"/>
              </a:schemeClr>
            </a:solidFill>
          </a:endParaRPr>
        </a:p>
      </dgm:t>
    </dgm:pt>
    <dgm:pt modelId="{5829040B-3D26-4FF8-AFE6-00D61D87BE27}" type="parTrans" cxnId="{38B258B5-BF8A-45D2-855C-5742E3C6340E}">
      <dgm:prSet/>
      <dgm:spPr/>
      <dgm:t>
        <a:bodyPr/>
        <a:lstStyle/>
        <a:p>
          <a:endParaRPr lang="en-US"/>
        </a:p>
      </dgm:t>
    </dgm:pt>
    <dgm:pt modelId="{CCF55252-F2A5-42B1-A2ED-A09079949B4C}" type="sibTrans" cxnId="{38B258B5-BF8A-45D2-855C-5742E3C6340E}">
      <dgm:prSet/>
      <dgm:spPr/>
      <dgm:t>
        <a:bodyPr/>
        <a:lstStyle/>
        <a:p>
          <a:endParaRPr lang="en-US"/>
        </a:p>
      </dgm:t>
    </dgm:pt>
    <dgm:pt modelId="{A1373DDA-BEB0-412C-979C-A5947D31D238}">
      <dgm:prSet/>
      <dgm:spPr/>
      <dgm:t>
        <a:bodyPr/>
        <a:lstStyle/>
        <a:p>
          <a:r>
            <a:rPr lang="en-US" dirty="0" smtClean="0"/>
            <a:t>Australian</a:t>
          </a:r>
          <a:endParaRPr lang="en-US" dirty="0"/>
        </a:p>
      </dgm:t>
    </dgm:pt>
    <dgm:pt modelId="{5AE0AACD-2531-4F57-8225-9A9F858514CB}" type="parTrans" cxnId="{F476C21C-62D4-4042-8F2C-8F87B3EB5F58}">
      <dgm:prSet/>
      <dgm:spPr/>
      <dgm:t>
        <a:bodyPr/>
        <a:lstStyle/>
        <a:p>
          <a:endParaRPr lang="en-US"/>
        </a:p>
      </dgm:t>
    </dgm:pt>
    <dgm:pt modelId="{99CCBC85-D9BA-4DBC-A442-582AB4855688}" type="sibTrans" cxnId="{F476C21C-62D4-4042-8F2C-8F87B3EB5F58}">
      <dgm:prSet/>
      <dgm:spPr/>
      <dgm:t>
        <a:bodyPr/>
        <a:lstStyle/>
        <a:p>
          <a:endParaRPr lang="en-US"/>
        </a:p>
      </dgm:t>
    </dgm:pt>
    <dgm:pt modelId="{A8527C8E-4289-4B29-A64D-6F485ECA278D}" type="pres">
      <dgm:prSet presAssocID="{7D3E77CB-3AEE-4AE1-B6AD-298DBC1C2B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109213-E234-4CF5-A13A-2601F122E5B7}" type="pres">
      <dgm:prSet presAssocID="{C9DE0117-4C51-4B40-87D1-9176DD092912}" presName="root1" presStyleCnt="0"/>
      <dgm:spPr/>
    </dgm:pt>
    <dgm:pt modelId="{2C4C95B6-2886-4BAD-B717-CDD06A7F0C63}" type="pres">
      <dgm:prSet presAssocID="{C9DE0117-4C51-4B40-87D1-9176DD092912}" presName="LevelOneTextNode" presStyleLbl="node0" presStyleIdx="0" presStyleCnt="1" custScaleX="229777" custScaleY="331157" custLinFactX="-102825" custLinFactNeighborX="-200000" custLinFactNeighborY="162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F6E13A-9241-4B9F-9C3D-AA0686E80C60}" type="pres">
      <dgm:prSet presAssocID="{C9DE0117-4C51-4B40-87D1-9176DD092912}" presName="level2hierChild" presStyleCnt="0"/>
      <dgm:spPr/>
    </dgm:pt>
    <dgm:pt modelId="{82CCBE73-53C3-407C-8EA3-9AE8DD90C0EB}" type="pres">
      <dgm:prSet presAssocID="{E3DA177C-8FAC-4CF7-8E17-B841AE44C037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811C2F2-2136-41CD-8FAE-4C409CE2DEEF}" type="pres">
      <dgm:prSet presAssocID="{E3DA177C-8FAC-4CF7-8E17-B841AE44C037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9D48DCD-98F3-4A47-99B2-C69219096C6B}" type="pres">
      <dgm:prSet presAssocID="{523CF2AB-7F7D-48C7-9310-FA74D8B8BE51}" presName="root2" presStyleCnt="0"/>
      <dgm:spPr/>
    </dgm:pt>
    <dgm:pt modelId="{8310EAEA-FA7A-445C-9337-F63262C80E08}" type="pres">
      <dgm:prSet presAssocID="{523CF2AB-7F7D-48C7-9310-FA74D8B8BE51}" presName="LevelTwoTextNode" presStyleLbl="node2" presStyleIdx="0" presStyleCnt="2" custScaleX="464255" custScaleY="2913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F45E90-3710-4FCA-BA7B-60D4FA3FD745}" type="pres">
      <dgm:prSet presAssocID="{523CF2AB-7F7D-48C7-9310-FA74D8B8BE51}" presName="level3hierChild" presStyleCnt="0"/>
      <dgm:spPr/>
    </dgm:pt>
    <dgm:pt modelId="{A13D0923-D873-45E5-94AA-B5CAE0F0D9E3}" type="pres">
      <dgm:prSet presAssocID="{661CB111-6EFE-40C2-A707-15E4CB15B6E8}" presName="conn2-1" presStyleLbl="parChTrans1D3" presStyleIdx="0" presStyleCnt="8"/>
      <dgm:spPr/>
      <dgm:t>
        <a:bodyPr/>
        <a:lstStyle/>
        <a:p>
          <a:endParaRPr lang="en-US"/>
        </a:p>
      </dgm:t>
    </dgm:pt>
    <dgm:pt modelId="{03AA9DA0-5D28-4898-B3AA-E8A2A25D5416}" type="pres">
      <dgm:prSet presAssocID="{661CB111-6EFE-40C2-A707-15E4CB15B6E8}" presName="connTx" presStyleLbl="parChTrans1D3" presStyleIdx="0" presStyleCnt="8"/>
      <dgm:spPr/>
      <dgm:t>
        <a:bodyPr/>
        <a:lstStyle/>
        <a:p>
          <a:endParaRPr lang="en-US"/>
        </a:p>
      </dgm:t>
    </dgm:pt>
    <dgm:pt modelId="{C074525E-81C3-4EC9-B51C-2C2BA6E9897E}" type="pres">
      <dgm:prSet presAssocID="{DC8B184E-6A3A-474D-866F-7C7E3882DFCC}" presName="root2" presStyleCnt="0"/>
      <dgm:spPr/>
    </dgm:pt>
    <dgm:pt modelId="{130DB24E-099C-4493-99EE-AF79E6AB8743}" type="pres">
      <dgm:prSet presAssocID="{DC8B184E-6A3A-474D-866F-7C7E3882DFCC}" presName="LevelTwoTextNode" presStyleLbl="node3" presStyleIdx="0" presStyleCnt="8" custScaleX="219564" custLinFactNeighborX="1028" custLinFactNeighborY="-762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0283CF-7CE9-4873-BE82-B911B803D31A}" type="pres">
      <dgm:prSet presAssocID="{DC8B184E-6A3A-474D-866F-7C7E3882DFCC}" presName="level3hierChild" presStyleCnt="0"/>
      <dgm:spPr/>
    </dgm:pt>
    <dgm:pt modelId="{22915718-D49B-4F18-9C69-2748329939EB}" type="pres">
      <dgm:prSet presAssocID="{D9854E53-97EF-479A-BDEB-60B50AE474F9}" presName="conn2-1" presStyleLbl="parChTrans1D3" presStyleIdx="1" presStyleCnt="8"/>
      <dgm:spPr/>
      <dgm:t>
        <a:bodyPr/>
        <a:lstStyle/>
        <a:p>
          <a:endParaRPr lang="en-US"/>
        </a:p>
      </dgm:t>
    </dgm:pt>
    <dgm:pt modelId="{AFCF256A-ECED-46F3-AB30-9F6952C2F9A1}" type="pres">
      <dgm:prSet presAssocID="{D9854E53-97EF-479A-BDEB-60B50AE474F9}" presName="connTx" presStyleLbl="parChTrans1D3" presStyleIdx="1" presStyleCnt="8"/>
      <dgm:spPr/>
      <dgm:t>
        <a:bodyPr/>
        <a:lstStyle/>
        <a:p>
          <a:endParaRPr lang="en-US"/>
        </a:p>
      </dgm:t>
    </dgm:pt>
    <dgm:pt modelId="{A58DE437-2BD6-484E-BA38-37901F150284}" type="pres">
      <dgm:prSet presAssocID="{4BEF2EC8-D0FA-421F-B299-9915E99C34DF}" presName="root2" presStyleCnt="0"/>
      <dgm:spPr/>
    </dgm:pt>
    <dgm:pt modelId="{A0EF2F4E-2947-4C65-8E87-DBB9F4BA9DEA}" type="pres">
      <dgm:prSet presAssocID="{4BEF2EC8-D0FA-421F-B299-9915E99C34DF}" presName="LevelTwoTextNode" presStyleLbl="node3" presStyleIdx="1" presStyleCnt="8" custScaleX="219564" custLinFactNeighborX="1041" custLinFactNeighborY="-82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0E3A5C-E681-40DF-98C7-F0C95C7C4016}" type="pres">
      <dgm:prSet presAssocID="{4BEF2EC8-D0FA-421F-B299-9915E99C34DF}" presName="level3hierChild" presStyleCnt="0"/>
      <dgm:spPr/>
    </dgm:pt>
    <dgm:pt modelId="{32A2B83A-B13F-4C6F-B7E2-E40278FA2CD0}" type="pres">
      <dgm:prSet presAssocID="{01DC3FBA-7F0B-46C1-BDF2-AFA92F2E3448}" presName="conn2-1" presStyleLbl="parChTrans1D3" presStyleIdx="2" presStyleCnt="8"/>
      <dgm:spPr/>
      <dgm:t>
        <a:bodyPr/>
        <a:lstStyle/>
        <a:p>
          <a:endParaRPr lang="en-US"/>
        </a:p>
      </dgm:t>
    </dgm:pt>
    <dgm:pt modelId="{69DC0B93-3771-43A3-BCBF-742AB49E7576}" type="pres">
      <dgm:prSet presAssocID="{01DC3FBA-7F0B-46C1-BDF2-AFA92F2E3448}" presName="connTx" presStyleLbl="parChTrans1D3" presStyleIdx="2" presStyleCnt="8"/>
      <dgm:spPr/>
      <dgm:t>
        <a:bodyPr/>
        <a:lstStyle/>
        <a:p>
          <a:endParaRPr lang="en-US"/>
        </a:p>
      </dgm:t>
    </dgm:pt>
    <dgm:pt modelId="{01C06C61-8B81-412C-9F5C-EAB3A6C5EF9C}" type="pres">
      <dgm:prSet presAssocID="{2C32B88D-8C72-4DDD-B673-14CD843411B1}" presName="root2" presStyleCnt="0"/>
      <dgm:spPr/>
    </dgm:pt>
    <dgm:pt modelId="{15EECB3A-9724-42AB-A1B3-8847E96CF8CA}" type="pres">
      <dgm:prSet presAssocID="{2C32B88D-8C72-4DDD-B673-14CD843411B1}" presName="LevelTwoTextNode" presStyleLbl="node3" presStyleIdx="2" presStyleCnt="8" custScaleX="219564" custLinFactNeighborX="1041" custLinFactNeighborY="-51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60FD4B-A5CB-4C5F-8AAA-B7D5A3C991A4}" type="pres">
      <dgm:prSet presAssocID="{2C32B88D-8C72-4DDD-B673-14CD843411B1}" presName="level3hierChild" presStyleCnt="0"/>
      <dgm:spPr/>
    </dgm:pt>
    <dgm:pt modelId="{264BE9FF-D96C-45E5-8179-B287891DB741}" type="pres">
      <dgm:prSet presAssocID="{5AE0AACD-2531-4F57-8225-9A9F858514CB}" presName="conn2-1" presStyleLbl="parChTrans1D3" presStyleIdx="3" presStyleCnt="8"/>
      <dgm:spPr/>
      <dgm:t>
        <a:bodyPr/>
        <a:lstStyle/>
        <a:p>
          <a:endParaRPr lang="en-US"/>
        </a:p>
      </dgm:t>
    </dgm:pt>
    <dgm:pt modelId="{541C2E1B-1CA2-4BB5-AA00-DDDEA711A422}" type="pres">
      <dgm:prSet presAssocID="{5AE0AACD-2531-4F57-8225-9A9F858514CB}" presName="connTx" presStyleLbl="parChTrans1D3" presStyleIdx="3" presStyleCnt="8"/>
      <dgm:spPr/>
      <dgm:t>
        <a:bodyPr/>
        <a:lstStyle/>
        <a:p>
          <a:endParaRPr lang="en-US"/>
        </a:p>
      </dgm:t>
    </dgm:pt>
    <dgm:pt modelId="{4EF52588-2E86-4DB9-B725-A6EF5B7E3C0A}" type="pres">
      <dgm:prSet presAssocID="{A1373DDA-BEB0-412C-979C-A5947D31D238}" presName="root2" presStyleCnt="0"/>
      <dgm:spPr/>
    </dgm:pt>
    <dgm:pt modelId="{569D4B27-8CD6-4680-BF18-98EE023190C2}" type="pres">
      <dgm:prSet presAssocID="{A1373DDA-BEB0-412C-979C-A5947D31D238}" presName="LevelTwoTextNode" presStyleLbl="node3" presStyleIdx="3" presStyleCnt="8" custScaleX="2132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D1EABC-1560-49B9-B0D9-2234C745908B}" type="pres">
      <dgm:prSet presAssocID="{A1373DDA-BEB0-412C-979C-A5947D31D238}" presName="level3hierChild" presStyleCnt="0"/>
      <dgm:spPr/>
    </dgm:pt>
    <dgm:pt modelId="{6C1829C0-5665-4B3A-AD75-9300749D2F1A}" type="pres">
      <dgm:prSet presAssocID="{C47BF797-EE14-43D0-B2C2-E785393429EB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8C40D69-AA3B-4549-A00E-E400777971E2}" type="pres">
      <dgm:prSet presAssocID="{C47BF797-EE14-43D0-B2C2-E785393429EB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2F1BF68-E14E-46F8-A250-27C21D0EEFE3}" type="pres">
      <dgm:prSet presAssocID="{A9C4A4D5-B04A-4EB5-9755-68BB24B6E9E3}" presName="root2" presStyleCnt="0"/>
      <dgm:spPr/>
    </dgm:pt>
    <dgm:pt modelId="{9ACCFB69-FB82-4B0C-857F-40659B786B89}" type="pres">
      <dgm:prSet presAssocID="{A9C4A4D5-B04A-4EB5-9755-68BB24B6E9E3}" presName="LevelTwoTextNode" presStyleLbl="node2" presStyleIdx="1" presStyleCnt="2" custScaleX="463849" custScaleY="256009" custLinFactY="29904" custLinFactNeighborX="-264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DA279F-A1A0-4876-A901-DACF7C592E33}" type="pres">
      <dgm:prSet presAssocID="{A9C4A4D5-B04A-4EB5-9755-68BB24B6E9E3}" presName="level3hierChild" presStyleCnt="0"/>
      <dgm:spPr/>
    </dgm:pt>
    <dgm:pt modelId="{AAF6D224-53FC-4076-B36F-E53B5032E4FF}" type="pres">
      <dgm:prSet presAssocID="{4522C6BC-909F-49C5-81ED-A7CCB92AFE0E}" presName="conn2-1" presStyleLbl="parChTrans1D3" presStyleIdx="4" presStyleCnt="8"/>
      <dgm:spPr/>
      <dgm:t>
        <a:bodyPr/>
        <a:lstStyle/>
        <a:p>
          <a:endParaRPr lang="en-US"/>
        </a:p>
      </dgm:t>
    </dgm:pt>
    <dgm:pt modelId="{7A5B88BD-FCD0-4B79-98E0-A0D113655D61}" type="pres">
      <dgm:prSet presAssocID="{4522C6BC-909F-49C5-81ED-A7CCB92AFE0E}" presName="connTx" presStyleLbl="parChTrans1D3" presStyleIdx="4" presStyleCnt="8"/>
      <dgm:spPr/>
      <dgm:t>
        <a:bodyPr/>
        <a:lstStyle/>
        <a:p>
          <a:endParaRPr lang="en-US"/>
        </a:p>
      </dgm:t>
    </dgm:pt>
    <dgm:pt modelId="{07F79B4F-C392-4475-A7D6-055C960FB36F}" type="pres">
      <dgm:prSet presAssocID="{270D20C8-DBD0-46AA-8FB1-216C5773DDD9}" presName="root2" presStyleCnt="0"/>
      <dgm:spPr/>
    </dgm:pt>
    <dgm:pt modelId="{554F7C29-4B8D-43C0-8180-1205117EE765}" type="pres">
      <dgm:prSet presAssocID="{270D20C8-DBD0-46AA-8FB1-216C5773DDD9}" presName="LevelTwoTextNode" presStyleLbl="node3" presStyleIdx="4" presStyleCnt="8" custScaleX="219564" custLinFactNeighborX="1447" custLinFactNeighborY="346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AA5387-9D5D-48F9-B608-AFA81C17C12A}" type="pres">
      <dgm:prSet presAssocID="{270D20C8-DBD0-46AA-8FB1-216C5773DDD9}" presName="level3hierChild" presStyleCnt="0"/>
      <dgm:spPr/>
    </dgm:pt>
    <dgm:pt modelId="{1E17C93B-F667-473D-BA1F-77C3FD2F6D6B}" type="pres">
      <dgm:prSet presAssocID="{493B22ED-B858-4B47-BDF3-B44E78CC5FB9}" presName="conn2-1" presStyleLbl="parChTrans1D3" presStyleIdx="5" presStyleCnt="8"/>
      <dgm:spPr/>
      <dgm:t>
        <a:bodyPr/>
        <a:lstStyle/>
        <a:p>
          <a:endParaRPr lang="en-US"/>
        </a:p>
      </dgm:t>
    </dgm:pt>
    <dgm:pt modelId="{E3670C47-92AB-40E5-8F1C-CD3D6E0EDF50}" type="pres">
      <dgm:prSet presAssocID="{493B22ED-B858-4B47-BDF3-B44E78CC5FB9}" presName="connTx" presStyleLbl="parChTrans1D3" presStyleIdx="5" presStyleCnt="8"/>
      <dgm:spPr/>
      <dgm:t>
        <a:bodyPr/>
        <a:lstStyle/>
        <a:p>
          <a:endParaRPr lang="en-US"/>
        </a:p>
      </dgm:t>
    </dgm:pt>
    <dgm:pt modelId="{F2CEE509-77CC-437C-8F70-EF0A3CF9DEEA}" type="pres">
      <dgm:prSet presAssocID="{2D60E9BE-57C3-4A98-8DFD-6558A2FB2326}" presName="root2" presStyleCnt="0"/>
      <dgm:spPr/>
    </dgm:pt>
    <dgm:pt modelId="{545EFE79-2EA8-4FC4-A8BA-3DF25D23A13A}" type="pres">
      <dgm:prSet presAssocID="{2D60E9BE-57C3-4A98-8DFD-6558A2FB2326}" presName="LevelTwoTextNode" presStyleLbl="node3" presStyleIdx="5" presStyleCnt="8" custScaleX="219564" custLinFactNeighborX="1447" custLinFactNeighborY="377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8EFFF-4AEF-4513-A75B-C04C2EBD2C30}" type="pres">
      <dgm:prSet presAssocID="{2D60E9BE-57C3-4A98-8DFD-6558A2FB2326}" presName="level3hierChild" presStyleCnt="0"/>
      <dgm:spPr/>
    </dgm:pt>
    <dgm:pt modelId="{DF9DF072-83A3-4ED9-AB14-D912740C66CE}" type="pres">
      <dgm:prSet presAssocID="{624361C6-5383-4615-82D9-67FE0B5D0385}" presName="conn2-1" presStyleLbl="parChTrans1D3" presStyleIdx="6" presStyleCnt="8"/>
      <dgm:spPr/>
      <dgm:t>
        <a:bodyPr/>
        <a:lstStyle/>
        <a:p>
          <a:endParaRPr lang="en-US"/>
        </a:p>
      </dgm:t>
    </dgm:pt>
    <dgm:pt modelId="{448F6FB0-1A65-49B5-A5B1-B1DBBE1B393F}" type="pres">
      <dgm:prSet presAssocID="{624361C6-5383-4615-82D9-67FE0B5D0385}" presName="connTx" presStyleLbl="parChTrans1D3" presStyleIdx="6" presStyleCnt="8"/>
      <dgm:spPr/>
      <dgm:t>
        <a:bodyPr/>
        <a:lstStyle/>
        <a:p>
          <a:endParaRPr lang="en-US"/>
        </a:p>
      </dgm:t>
    </dgm:pt>
    <dgm:pt modelId="{15A4D1FE-000D-49D0-93A1-089BC828E2B3}" type="pres">
      <dgm:prSet presAssocID="{2E493622-052E-4CC2-814D-81B0C7263D06}" presName="root2" presStyleCnt="0"/>
      <dgm:spPr/>
    </dgm:pt>
    <dgm:pt modelId="{18AA991C-D39C-466D-A29A-473F33A0889F}" type="pres">
      <dgm:prSet presAssocID="{2E493622-052E-4CC2-814D-81B0C7263D06}" presName="LevelTwoTextNode" presStyleLbl="node3" presStyleIdx="6" presStyleCnt="8" custScaleX="219564" custLinFactNeighborX="1447" custLinFactNeighborY="239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800C64-DD7D-451F-AFFE-1CBC5FAE2766}" type="pres">
      <dgm:prSet presAssocID="{2E493622-052E-4CC2-814D-81B0C7263D06}" presName="level3hierChild" presStyleCnt="0"/>
      <dgm:spPr/>
    </dgm:pt>
    <dgm:pt modelId="{364DA9EE-1B09-4BBE-A2C7-6D446310931E}" type="pres">
      <dgm:prSet presAssocID="{5829040B-3D26-4FF8-AFE6-00D61D87BE27}" presName="conn2-1" presStyleLbl="parChTrans1D3" presStyleIdx="7" presStyleCnt="8"/>
      <dgm:spPr/>
      <dgm:t>
        <a:bodyPr/>
        <a:lstStyle/>
        <a:p>
          <a:endParaRPr lang="en-US"/>
        </a:p>
      </dgm:t>
    </dgm:pt>
    <dgm:pt modelId="{79C59F37-D06E-49DE-B49E-D0B70BFD083A}" type="pres">
      <dgm:prSet presAssocID="{5829040B-3D26-4FF8-AFE6-00D61D87BE27}" presName="connTx" presStyleLbl="parChTrans1D3" presStyleIdx="7" presStyleCnt="8"/>
      <dgm:spPr/>
      <dgm:t>
        <a:bodyPr/>
        <a:lstStyle/>
        <a:p>
          <a:endParaRPr lang="en-US"/>
        </a:p>
      </dgm:t>
    </dgm:pt>
    <dgm:pt modelId="{16FCB76B-EA9D-462F-B0AB-8A2FF5C26366}" type="pres">
      <dgm:prSet presAssocID="{E263EEBD-CB2B-48CF-B5F3-CFC903CB46A9}" presName="root2" presStyleCnt="0"/>
      <dgm:spPr/>
    </dgm:pt>
    <dgm:pt modelId="{466D12FA-C029-4747-A705-CE864DA36AEB}" type="pres">
      <dgm:prSet presAssocID="{E263EEBD-CB2B-48CF-B5F3-CFC903CB46A9}" presName="LevelTwoTextNode" presStyleLbl="node3" presStyleIdx="7" presStyleCnt="8" custScaleX="219564" custLinFactNeighborX="1447" custLinFactNeighborY="438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91F699-63E3-485C-840D-2C5D473CF20E}" type="pres">
      <dgm:prSet presAssocID="{E263EEBD-CB2B-48CF-B5F3-CFC903CB46A9}" presName="level3hierChild" presStyleCnt="0"/>
      <dgm:spPr/>
    </dgm:pt>
  </dgm:ptLst>
  <dgm:cxnLst>
    <dgm:cxn modelId="{915E00B5-07A2-4B81-B0F7-9562704B5B0B}" type="presOf" srcId="{C9DE0117-4C51-4B40-87D1-9176DD092912}" destId="{2C4C95B6-2886-4BAD-B717-CDD06A7F0C63}" srcOrd="0" destOrd="0" presId="urn:microsoft.com/office/officeart/2005/8/layout/hierarchy2"/>
    <dgm:cxn modelId="{DCD6B67E-58D0-44C6-A172-A16584712EDD}" srcId="{523CF2AB-7F7D-48C7-9310-FA74D8B8BE51}" destId="{DC8B184E-6A3A-474D-866F-7C7E3882DFCC}" srcOrd="0" destOrd="0" parTransId="{661CB111-6EFE-40C2-A707-15E4CB15B6E8}" sibTransId="{B3A1DB67-3048-4CF0-82BB-E1CBBCF33A49}"/>
    <dgm:cxn modelId="{F476C21C-62D4-4042-8F2C-8F87B3EB5F58}" srcId="{523CF2AB-7F7D-48C7-9310-FA74D8B8BE51}" destId="{A1373DDA-BEB0-412C-979C-A5947D31D238}" srcOrd="3" destOrd="0" parTransId="{5AE0AACD-2531-4F57-8225-9A9F858514CB}" sibTransId="{99CCBC85-D9BA-4DBC-A442-582AB4855688}"/>
    <dgm:cxn modelId="{9088FFB5-83D2-4676-8720-B40EF16DAF79}" type="presOf" srcId="{5829040B-3D26-4FF8-AFE6-00D61D87BE27}" destId="{364DA9EE-1B09-4BBE-A2C7-6D446310931E}" srcOrd="0" destOrd="0" presId="urn:microsoft.com/office/officeart/2005/8/layout/hierarchy2"/>
    <dgm:cxn modelId="{34D35987-1695-4992-A3C4-CA3C0632EC33}" type="presOf" srcId="{2E493622-052E-4CC2-814D-81B0C7263D06}" destId="{18AA991C-D39C-466D-A29A-473F33A0889F}" srcOrd="0" destOrd="0" presId="urn:microsoft.com/office/officeart/2005/8/layout/hierarchy2"/>
    <dgm:cxn modelId="{EB1265E7-E14D-49CC-A9FF-2DD4DD225E92}" type="presOf" srcId="{5AE0AACD-2531-4F57-8225-9A9F858514CB}" destId="{541C2E1B-1CA2-4BB5-AA00-DDDEA711A422}" srcOrd="1" destOrd="0" presId="urn:microsoft.com/office/officeart/2005/8/layout/hierarchy2"/>
    <dgm:cxn modelId="{F6EBC1E1-44CF-42D0-ACA0-334F537CCAEB}" type="presOf" srcId="{01DC3FBA-7F0B-46C1-BDF2-AFA92F2E3448}" destId="{32A2B83A-B13F-4C6F-B7E2-E40278FA2CD0}" srcOrd="0" destOrd="0" presId="urn:microsoft.com/office/officeart/2005/8/layout/hierarchy2"/>
    <dgm:cxn modelId="{A54FFCDE-0D6E-40B9-AD5E-352F45E02257}" type="presOf" srcId="{661CB111-6EFE-40C2-A707-15E4CB15B6E8}" destId="{03AA9DA0-5D28-4898-B3AA-E8A2A25D5416}" srcOrd="1" destOrd="0" presId="urn:microsoft.com/office/officeart/2005/8/layout/hierarchy2"/>
    <dgm:cxn modelId="{2F37A9C7-5385-4F88-BA4F-1FC27D3DBD17}" srcId="{A9C4A4D5-B04A-4EB5-9755-68BB24B6E9E3}" destId="{270D20C8-DBD0-46AA-8FB1-216C5773DDD9}" srcOrd="0" destOrd="0" parTransId="{4522C6BC-909F-49C5-81ED-A7CCB92AFE0E}" sibTransId="{135D594E-4A4E-45DF-8D1C-B902A190FA6A}"/>
    <dgm:cxn modelId="{03EE3613-0928-4A2D-A2FD-0BE9D8EBB22E}" type="presOf" srcId="{D9854E53-97EF-479A-BDEB-60B50AE474F9}" destId="{22915718-D49B-4F18-9C69-2748329939EB}" srcOrd="0" destOrd="0" presId="urn:microsoft.com/office/officeart/2005/8/layout/hierarchy2"/>
    <dgm:cxn modelId="{B57EA057-1A49-4FFB-9A8F-4C94ED00F06C}" type="presOf" srcId="{C47BF797-EE14-43D0-B2C2-E785393429EB}" destId="{6C1829C0-5665-4B3A-AD75-9300749D2F1A}" srcOrd="0" destOrd="0" presId="urn:microsoft.com/office/officeart/2005/8/layout/hierarchy2"/>
    <dgm:cxn modelId="{70E133CC-5D76-4259-83E7-560DD365BB01}" type="presOf" srcId="{624361C6-5383-4615-82D9-67FE0B5D0385}" destId="{448F6FB0-1A65-49B5-A5B1-B1DBBE1B393F}" srcOrd="1" destOrd="0" presId="urn:microsoft.com/office/officeart/2005/8/layout/hierarchy2"/>
    <dgm:cxn modelId="{518ADCB0-6071-43A7-92A9-1AA5B11102FC}" type="presOf" srcId="{5829040B-3D26-4FF8-AFE6-00D61D87BE27}" destId="{79C59F37-D06E-49DE-B49E-D0B70BFD083A}" srcOrd="1" destOrd="0" presId="urn:microsoft.com/office/officeart/2005/8/layout/hierarchy2"/>
    <dgm:cxn modelId="{21767F44-3908-430F-BA5F-386AEA49442A}" srcId="{523CF2AB-7F7D-48C7-9310-FA74D8B8BE51}" destId="{4BEF2EC8-D0FA-421F-B299-9915E99C34DF}" srcOrd="1" destOrd="0" parTransId="{D9854E53-97EF-479A-BDEB-60B50AE474F9}" sibTransId="{949D2617-63A7-4AF6-9D2A-B65EDE37A378}"/>
    <dgm:cxn modelId="{01674ACB-57D9-45F8-9FB4-DEED0352A7BE}" type="presOf" srcId="{4BEF2EC8-D0FA-421F-B299-9915E99C34DF}" destId="{A0EF2F4E-2947-4C65-8E87-DBB9F4BA9DEA}" srcOrd="0" destOrd="0" presId="urn:microsoft.com/office/officeart/2005/8/layout/hierarchy2"/>
    <dgm:cxn modelId="{0BDC94CB-98BA-45E5-ACA1-2C9E3D6F4368}" type="presOf" srcId="{DC8B184E-6A3A-474D-866F-7C7E3882DFCC}" destId="{130DB24E-099C-4493-99EE-AF79E6AB8743}" srcOrd="0" destOrd="0" presId="urn:microsoft.com/office/officeart/2005/8/layout/hierarchy2"/>
    <dgm:cxn modelId="{5E9DC00D-6011-476A-B16C-11E8F846A01C}" srcId="{A9C4A4D5-B04A-4EB5-9755-68BB24B6E9E3}" destId="{2E493622-052E-4CC2-814D-81B0C7263D06}" srcOrd="2" destOrd="0" parTransId="{624361C6-5383-4615-82D9-67FE0B5D0385}" sibTransId="{D020F901-2381-4AE3-9DA9-78EE9214FF11}"/>
    <dgm:cxn modelId="{1C847DB8-8D80-4B4C-BC11-ECFF9359854D}" type="presOf" srcId="{523CF2AB-7F7D-48C7-9310-FA74D8B8BE51}" destId="{8310EAEA-FA7A-445C-9337-F63262C80E08}" srcOrd="0" destOrd="0" presId="urn:microsoft.com/office/officeart/2005/8/layout/hierarchy2"/>
    <dgm:cxn modelId="{D7B23EEC-3E46-443C-979B-3BBC688EA39A}" srcId="{C9DE0117-4C51-4B40-87D1-9176DD092912}" destId="{523CF2AB-7F7D-48C7-9310-FA74D8B8BE51}" srcOrd="0" destOrd="0" parTransId="{E3DA177C-8FAC-4CF7-8E17-B841AE44C037}" sibTransId="{D75A174D-3446-4F80-A20D-F0B91D5657AE}"/>
    <dgm:cxn modelId="{A89E87AC-7190-4001-A23B-281D3EE6AAA3}" type="presOf" srcId="{624361C6-5383-4615-82D9-67FE0B5D0385}" destId="{DF9DF072-83A3-4ED9-AB14-D912740C66CE}" srcOrd="0" destOrd="0" presId="urn:microsoft.com/office/officeart/2005/8/layout/hierarchy2"/>
    <dgm:cxn modelId="{C1B738EB-1A9A-492D-9A8E-FBB2315C8F04}" srcId="{C9DE0117-4C51-4B40-87D1-9176DD092912}" destId="{A9C4A4D5-B04A-4EB5-9755-68BB24B6E9E3}" srcOrd="1" destOrd="0" parTransId="{C47BF797-EE14-43D0-B2C2-E785393429EB}" sibTransId="{34E5D45C-5F2F-4E4E-A11D-A92655883E16}"/>
    <dgm:cxn modelId="{802615E5-5498-4D6D-91D7-7F95AFC5321E}" type="presOf" srcId="{E3DA177C-8FAC-4CF7-8E17-B841AE44C037}" destId="{82CCBE73-53C3-407C-8EA3-9AE8DD90C0EB}" srcOrd="0" destOrd="0" presId="urn:microsoft.com/office/officeart/2005/8/layout/hierarchy2"/>
    <dgm:cxn modelId="{D5AD8E75-E6B0-45C5-858C-AACD23501263}" type="presOf" srcId="{01DC3FBA-7F0B-46C1-BDF2-AFA92F2E3448}" destId="{69DC0B93-3771-43A3-BCBF-742AB49E7576}" srcOrd="1" destOrd="0" presId="urn:microsoft.com/office/officeart/2005/8/layout/hierarchy2"/>
    <dgm:cxn modelId="{2474C858-29A9-480D-A510-7A7F834C3327}" type="presOf" srcId="{A1373DDA-BEB0-412C-979C-A5947D31D238}" destId="{569D4B27-8CD6-4680-BF18-98EE023190C2}" srcOrd="0" destOrd="0" presId="urn:microsoft.com/office/officeart/2005/8/layout/hierarchy2"/>
    <dgm:cxn modelId="{C68750E8-50FB-4C87-B9BD-615FF0997852}" type="presOf" srcId="{7D3E77CB-3AEE-4AE1-B6AD-298DBC1C2B74}" destId="{A8527C8E-4289-4B29-A64D-6F485ECA278D}" srcOrd="0" destOrd="0" presId="urn:microsoft.com/office/officeart/2005/8/layout/hierarchy2"/>
    <dgm:cxn modelId="{589A41DE-BD84-40E0-984B-C1319FAF8E9F}" type="presOf" srcId="{C47BF797-EE14-43D0-B2C2-E785393429EB}" destId="{E8C40D69-AA3B-4549-A00E-E400777971E2}" srcOrd="1" destOrd="0" presId="urn:microsoft.com/office/officeart/2005/8/layout/hierarchy2"/>
    <dgm:cxn modelId="{422DEABE-D21D-4A93-84D6-C15ABD3BFE94}" type="presOf" srcId="{D9854E53-97EF-479A-BDEB-60B50AE474F9}" destId="{AFCF256A-ECED-46F3-AB30-9F6952C2F9A1}" srcOrd="1" destOrd="0" presId="urn:microsoft.com/office/officeart/2005/8/layout/hierarchy2"/>
    <dgm:cxn modelId="{D88ECB13-6834-41FB-B40D-920CF213082D}" type="presOf" srcId="{4522C6BC-909F-49C5-81ED-A7CCB92AFE0E}" destId="{AAF6D224-53FC-4076-B36F-E53B5032E4FF}" srcOrd="0" destOrd="0" presId="urn:microsoft.com/office/officeart/2005/8/layout/hierarchy2"/>
    <dgm:cxn modelId="{6D73F845-CA48-40EA-B090-FC4D9A762AB9}" srcId="{7D3E77CB-3AEE-4AE1-B6AD-298DBC1C2B74}" destId="{C9DE0117-4C51-4B40-87D1-9176DD092912}" srcOrd="0" destOrd="0" parTransId="{C734FB21-F393-4A93-8FD3-0795B2FA16DE}" sibTransId="{F9103D91-BCF8-4C8C-B182-2EC9AE1AAD47}"/>
    <dgm:cxn modelId="{A0685717-6234-45B0-9E23-7EFCFB594771}" type="presOf" srcId="{2C32B88D-8C72-4DDD-B673-14CD843411B1}" destId="{15EECB3A-9724-42AB-A1B3-8847E96CF8CA}" srcOrd="0" destOrd="0" presId="urn:microsoft.com/office/officeart/2005/8/layout/hierarchy2"/>
    <dgm:cxn modelId="{FE80F05B-2171-46C8-96E5-78DF14CB8042}" type="presOf" srcId="{493B22ED-B858-4B47-BDF3-B44E78CC5FB9}" destId="{E3670C47-92AB-40E5-8F1C-CD3D6E0EDF50}" srcOrd="1" destOrd="0" presId="urn:microsoft.com/office/officeart/2005/8/layout/hierarchy2"/>
    <dgm:cxn modelId="{FE4A5061-AB3A-49CC-8583-3E01D2549922}" type="presOf" srcId="{5AE0AACD-2531-4F57-8225-9A9F858514CB}" destId="{264BE9FF-D96C-45E5-8179-B287891DB741}" srcOrd="0" destOrd="0" presId="urn:microsoft.com/office/officeart/2005/8/layout/hierarchy2"/>
    <dgm:cxn modelId="{5D26876E-6773-445D-AE7F-C2445B869C45}" srcId="{A9C4A4D5-B04A-4EB5-9755-68BB24B6E9E3}" destId="{2D60E9BE-57C3-4A98-8DFD-6558A2FB2326}" srcOrd="1" destOrd="0" parTransId="{493B22ED-B858-4B47-BDF3-B44E78CC5FB9}" sibTransId="{5AB19039-9073-4EA7-AC52-47100B3F3458}"/>
    <dgm:cxn modelId="{38B258B5-BF8A-45D2-855C-5742E3C6340E}" srcId="{A9C4A4D5-B04A-4EB5-9755-68BB24B6E9E3}" destId="{E263EEBD-CB2B-48CF-B5F3-CFC903CB46A9}" srcOrd="3" destOrd="0" parTransId="{5829040B-3D26-4FF8-AFE6-00D61D87BE27}" sibTransId="{CCF55252-F2A5-42B1-A2ED-A09079949B4C}"/>
    <dgm:cxn modelId="{0A883267-3F1C-4DB4-8A9D-7FD96822167D}" type="presOf" srcId="{A9C4A4D5-B04A-4EB5-9755-68BB24B6E9E3}" destId="{9ACCFB69-FB82-4B0C-857F-40659B786B89}" srcOrd="0" destOrd="0" presId="urn:microsoft.com/office/officeart/2005/8/layout/hierarchy2"/>
    <dgm:cxn modelId="{620161D2-FD34-41B3-A771-550C3EB581C8}" srcId="{523CF2AB-7F7D-48C7-9310-FA74D8B8BE51}" destId="{2C32B88D-8C72-4DDD-B673-14CD843411B1}" srcOrd="2" destOrd="0" parTransId="{01DC3FBA-7F0B-46C1-BDF2-AFA92F2E3448}" sibTransId="{D44CC5F3-63FC-4A24-B54A-F48B31AEC6D4}"/>
    <dgm:cxn modelId="{EFF4D37C-30BE-437C-B2E6-1383C80262EE}" type="presOf" srcId="{E263EEBD-CB2B-48CF-B5F3-CFC903CB46A9}" destId="{466D12FA-C029-4747-A705-CE864DA36AEB}" srcOrd="0" destOrd="0" presId="urn:microsoft.com/office/officeart/2005/8/layout/hierarchy2"/>
    <dgm:cxn modelId="{4337B610-019C-47FC-9EF2-F471C49497AF}" type="presOf" srcId="{4522C6BC-909F-49C5-81ED-A7CCB92AFE0E}" destId="{7A5B88BD-FCD0-4B79-98E0-A0D113655D61}" srcOrd="1" destOrd="0" presId="urn:microsoft.com/office/officeart/2005/8/layout/hierarchy2"/>
    <dgm:cxn modelId="{E9BF6F48-F8F6-475D-9642-9D747916E0E1}" type="presOf" srcId="{E3DA177C-8FAC-4CF7-8E17-B841AE44C037}" destId="{4811C2F2-2136-41CD-8FAE-4C409CE2DEEF}" srcOrd="1" destOrd="0" presId="urn:microsoft.com/office/officeart/2005/8/layout/hierarchy2"/>
    <dgm:cxn modelId="{3A3AC750-F87E-4430-9480-22CE2A8BC1C7}" type="presOf" srcId="{270D20C8-DBD0-46AA-8FB1-216C5773DDD9}" destId="{554F7C29-4B8D-43C0-8180-1205117EE765}" srcOrd="0" destOrd="0" presId="urn:microsoft.com/office/officeart/2005/8/layout/hierarchy2"/>
    <dgm:cxn modelId="{EF72FF0D-73F1-4532-93F5-D65E63B521CA}" type="presOf" srcId="{2D60E9BE-57C3-4A98-8DFD-6558A2FB2326}" destId="{545EFE79-2EA8-4FC4-A8BA-3DF25D23A13A}" srcOrd="0" destOrd="0" presId="urn:microsoft.com/office/officeart/2005/8/layout/hierarchy2"/>
    <dgm:cxn modelId="{5B56CB07-49D1-4152-8DB8-E919723D39B1}" type="presOf" srcId="{493B22ED-B858-4B47-BDF3-B44E78CC5FB9}" destId="{1E17C93B-F667-473D-BA1F-77C3FD2F6D6B}" srcOrd="0" destOrd="0" presId="urn:microsoft.com/office/officeart/2005/8/layout/hierarchy2"/>
    <dgm:cxn modelId="{F9945A8E-1D12-49F7-94F9-367447458AB6}" type="presOf" srcId="{661CB111-6EFE-40C2-A707-15E4CB15B6E8}" destId="{A13D0923-D873-45E5-94AA-B5CAE0F0D9E3}" srcOrd="0" destOrd="0" presId="urn:microsoft.com/office/officeart/2005/8/layout/hierarchy2"/>
    <dgm:cxn modelId="{DC03DC53-90F3-48B9-AC48-043904441900}" type="presParOf" srcId="{A8527C8E-4289-4B29-A64D-6F485ECA278D}" destId="{7F109213-E234-4CF5-A13A-2601F122E5B7}" srcOrd="0" destOrd="0" presId="urn:microsoft.com/office/officeart/2005/8/layout/hierarchy2"/>
    <dgm:cxn modelId="{EC4DE53F-3F70-4149-AEEC-E6488529CCCA}" type="presParOf" srcId="{7F109213-E234-4CF5-A13A-2601F122E5B7}" destId="{2C4C95B6-2886-4BAD-B717-CDD06A7F0C63}" srcOrd="0" destOrd="0" presId="urn:microsoft.com/office/officeart/2005/8/layout/hierarchy2"/>
    <dgm:cxn modelId="{ECEFBC38-5B7A-43AB-87E2-A3B5D8AAACA4}" type="presParOf" srcId="{7F109213-E234-4CF5-A13A-2601F122E5B7}" destId="{2FF6E13A-9241-4B9F-9C3D-AA0686E80C60}" srcOrd="1" destOrd="0" presId="urn:microsoft.com/office/officeart/2005/8/layout/hierarchy2"/>
    <dgm:cxn modelId="{7287CCF9-D875-48BA-AF11-A7F60B276444}" type="presParOf" srcId="{2FF6E13A-9241-4B9F-9C3D-AA0686E80C60}" destId="{82CCBE73-53C3-407C-8EA3-9AE8DD90C0EB}" srcOrd="0" destOrd="0" presId="urn:microsoft.com/office/officeart/2005/8/layout/hierarchy2"/>
    <dgm:cxn modelId="{529F25B6-B8E4-4B30-9403-80FE0B6EBD44}" type="presParOf" srcId="{82CCBE73-53C3-407C-8EA3-9AE8DD90C0EB}" destId="{4811C2F2-2136-41CD-8FAE-4C409CE2DEEF}" srcOrd="0" destOrd="0" presId="urn:microsoft.com/office/officeart/2005/8/layout/hierarchy2"/>
    <dgm:cxn modelId="{BC7FFD14-D0B8-43DC-9588-544FB80D1F64}" type="presParOf" srcId="{2FF6E13A-9241-4B9F-9C3D-AA0686E80C60}" destId="{B9D48DCD-98F3-4A47-99B2-C69219096C6B}" srcOrd="1" destOrd="0" presId="urn:microsoft.com/office/officeart/2005/8/layout/hierarchy2"/>
    <dgm:cxn modelId="{1F9E49E6-8EA9-4B25-AC20-62DF479EBA3D}" type="presParOf" srcId="{B9D48DCD-98F3-4A47-99B2-C69219096C6B}" destId="{8310EAEA-FA7A-445C-9337-F63262C80E08}" srcOrd="0" destOrd="0" presId="urn:microsoft.com/office/officeart/2005/8/layout/hierarchy2"/>
    <dgm:cxn modelId="{7E2BF19E-1760-490A-81C1-4929348CFB68}" type="presParOf" srcId="{B9D48DCD-98F3-4A47-99B2-C69219096C6B}" destId="{56F45E90-3710-4FCA-BA7B-60D4FA3FD745}" srcOrd="1" destOrd="0" presId="urn:microsoft.com/office/officeart/2005/8/layout/hierarchy2"/>
    <dgm:cxn modelId="{54C48214-3D56-4CCF-84BB-1E4C2D31CDC8}" type="presParOf" srcId="{56F45E90-3710-4FCA-BA7B-60D4FA3FD745}" destId="{A13D0923-D873-45E5-94AA-B5CAE0F0D9E3}" srcOrd="0" destOrd="0" presId="urn:microsoft.com/office/officeart/2005/8/layout/hierarchy2"/>
    <dgm:cxn modelId="{4B423963-23C0-4BE8-8379-EB9133667CCA}" type="presParOf" srcId="{A13D0923-D873-45E5-94AA-B5CAE0F0D9E3}" destId="{03AA9DA0-5D28-4898-B3AA-E8A2A25D5416}" srcOrd="0" destOrd="0" presId="urn:microsoft.com/office/officeart/2005/8/layout/hierarchy2"/>
    <dgm:cxn modelId="{27D38ADA-3C7F-4386-8753-0C9F62B6B550}" type="presParOf" srcId="{56F45E90-3710-4FCA-BA7B-60D4FA3FD745}" destId="{C074525E-81C3-4EC9-B51C-2C2BA6E9897E}" srcOrd="1" destOrd="0" presId="urn:microsoft.com/office/officeart/2005/8/layout/hierarchy2"/>
    <dgm:cxn modelId="{CCE1B63E-9AB1-4162-812C-4B7CA271854C}" type="presParOf" srcId="{C074525E-81C3-4EC9-B51C-2C2BA6E9897E}" destId="{130DB24E-099C-4493-99EE-AF79E6AB8743}" srcOrd="0" destOrd="0" presId="urn:microsoft.com/office/officeart/2005/8/layout/hierarchy2"/>
    <dgm:cxn modelId="{B3F39B61-BEA9-4DDA-A54E-69C3193C03E5}" type="presParOf" srcId="{C074525E-81C3-4EC9-B51C-2C2BA6E9897E}" destId="{980283CF-7CE9-4873-BE82-B911B803D31A}" srcOrd="1" destOrd="0" presId="urn:microsoft.com/office/officeart/2005/8/layout/hierarchy2"/>
    <dgm:cxn modelId="{D7AE3696-3E76-4847-919E-7E7E51F1139D}" type="presParOf" srcId="{56F45E90-3710-4FCA-BA7B-60D4FA3FD745}" destId="{22915718-D49B-4F18-9C69-2748329939EB}" srcOrd="2" destOrd="0" presId="urn:microsoft.com/office/officeart/2005/8/layout/hierarchy2"/>
    <dgm:cxn modelId="{7BB97DE5-26FD-4A83-AECD-22A660D52198}" type="presParOf" srcId="{22915718-D49B-4F18-9C69-2748329939EB}" destId="{AFCF256A-ECED-46F3-AB30-9F6952C2F9A1}" srcOrd="0" destOrd="0" presId="urn:microsoft.com/office/officeart/2005/8/layout/hierarchy2"/>
    <dgm:cxn modelId="{4FB6D3BF-6489-436A-B340-E6455BA8951B}" type="presParOf" srcId="{56F45E90-3710-4FCA-BA7B-60D4FA3FD745}" destId="{A58DE437-2BD6-484E-BA38-37901F150284}" srcOrd="3" destOrd="0" presId="urn:microsoft.com/office/officeart/2005/8/layout/hierarchy2"/>
    <dgm:cxn modelId="{1FFA6E6F-9FB3-4834-96C0-48E03CA11F12}" type="presParOf" srcId="{A58DE437-2BD6-484E-BA38-37901F150284}" destId="{A0EF2F4E-2947-4C65-8E87-DBB9F4BA9DEA}" srcOrd="0" destOrd="0" presId="urn:microsoft.com/office/officeart/2005/8/layout/hierarchy2"/>
    <dgm:cxn modelId="{5B133B42-A97A-4A1A-8AA1-372F014E45A1}" type="presParOf" srcId="{A58DE437-2BD6-484E-BA38-37901F150284}" destId="{5F0E3A5C-E681-40DF-98C7-F0C95C7C4016}" srcOrd="1" destOrd="0" presId="urn:microsoft.com/office/officeart/2005/8/layout/hierarchy2"/>
    <dgm:cxn modelId="{39376EFA-2B06-4CD0-B565-006B8C6D69FA}" type="presParOf" srcId="{56F45E90-3710-4FCA-BA7B-60D4FA3FD745}" destId="{32A2B83A-B13F-4C6F-B7E2-E40278FA2CD0}" srcOrd="4" destOrd="0" presId="urn:microsoft.com/office/officeart/2005/8/layout/hierarchy2"/>
    <dgm:cxn modelId="{29D8C4A9-959C-4220-B024-AB633A377B4C}" type="presParOf" srcId="{32A2B83A-B13F-4C6F-B7E2-E40278FA2CD0}" destId="{69DC0B93-3771-43A3-BCBF-742AB49E7576}" srcOrd="0" destOrd="0" presId="urn:microsoft.com/office/officeart/2005/8/layout/hierarchy2"/>
    <dgm:cxn modelId="{F47573D0-1369-4B2D-A089-8C4C8D37CF2E}" type="presParOf" srcId="{56F45E90-3710-4FCA-BA7B-60D4FA3FD745}" destId="{01C06C61-8B81-412C-9F5C-EAB3A6C5EF9C}" srcOrd="5" destOrd="0" presId="urn:microsoft.com/office/officeart/2005/8/layout/hierarchy2"/>
    <dgm:cxn modelId="{CA7FB55E-CF10-4863-92BB-F553AB4AD16B}" type="presParOf" srcId="{01C06C61-8B81-412C-9F5C-EAB3A6C5EF9C}" destId="{15EECB3A-9724-42AB-A1B3-8847E96CF8CA}" srcOrd="0" destOrd="0" presId="urn:microsoft.com/office/officeart/2005/8/layout/hierarchy2"/>
    <dgm:cxn modelId="{402E87FE-A573-499D-93F8-8FAF8253956A}" type="presParOf" srcId="{01C06C61-8B81-412C-9F5C-EAB3A6C5EF9C}" destId="{7260FD4B-A5CB-4C5F-8AAA-B7D5A3C991A4}" srcOrd="1" destOrd="0" presId="urn:microsoft.com/office/officeart/2005/8/layout/hierarchy2"/>
    <dgm:cxn modelId="{4435A778-9E8B-45ED-869E-DB53AD027855}" type="presParOf" srcId="{56F45E90-3710-4FCA-BA7B-60D4FA3FD745}" destId="{264BE9FF-D96C-45E5-8179-B287891DB741}" srcOrd="6" destOrd="0" presId="urn:microsoft.com/office/officeart/2005/8/layout/hierarchy2"/>
    <dgm:cxn modelId="{128B581D-2B3A-4FE5-A158-32A88656221B}" type="presParOf" srcId="{264BE9FF-D96C-45E5-8179-B287891DB741}" destId="{541C2E1B-1CA2-4BB5-AA00-DDDEA711A422}" srcOrd="0" destOrd="0" presId="urn:microsoft.com/office/officeart/2005/8/layout/hierarchy2"/>
    <dgm:cxn modelId="{C9DF99D2-8829-432E-AD9E-93F363C74D35}" type="presParOf" srcId="{56F45E90-3710-4FCA-BA7B-60D4FA3FD745}" destId="{4EF52588-2E86-4DB9-B725-A6EF5B7E3C0A}" srcOrd="7" destOrd="0" presId="urn:microsoft.com/office/officeart/2005/8/layout/hierarchy2"/>
    <dgm:cxn modelId="{DAD85799-95D0-4CC4-8377-C6EC0C1CEA4F}" type="presParOf" srcId="{4EF52588-2E86-4DB9-B725-A6EF5B7E3C0A}" destId="{569D4B27-8CD6-4680-BF18-98EE023190C2}" srcOrd="0" destOrd="0" presId="urn:microsoft.com/office/officeart/2005/8/layout/hierarchy2"/>
    <dgm:cxn modelId="{E84485F8-D69D-4A43-AC9A-FBA676528366}" type="presParOf" srcId="{4EF52588-2E86-4DB9-B725-A6EF5B7E3C0A}" destId="{9ED1EABC-1560-49B9-B0D9-2234C745908B}" srcOrd="1" destOrd="0" presId="urn:microsoft.com/office/officeart/2005/8/layout/hierarchy2"/>
    <dgm:cxn modelId="{ED2F72F4-7A15-4F16-A629-947B0ABC4D2A}" type="presParOf" srcId="{2FF6E13A-9241-4B9F-9C3D-AA0686E80C60}" destId="{6C1829C0-5665-4B3A-AD75-9300749D2F1A}" srcOrd="2" destOrd="0" presId="urn:microsoft.com/office/officeart/2005/8/layout/hierarchy2"/>
    <dgm:cxn modelId="{C2FAC563-107D-4433-A8D2-A135500AE6EA}" type="presParOf" srcId="{6C1829C0-5665-4B3A-AD75-9300749D2F1A}" destId="{E8C40D69-AA3B-4549-A00E-E400777971E2}" srcOrd="0" destOrd="0" presId="urn:microsoft.com/office/officeart/2005/8/layout/hierarchy2"/>
    <dgm:cxn modelId="{4A5058AF-A899-42C5-BC6F-DC7447E7188B}" type="presParOf" srcId="{2FF6E13A-9241-4B9F-9C3D-AA0686E80C60}" destId="{D2F1BF68-E14E-46F8-A250-27C21D0EEFE3}" srcOrd="3" destOrd="0" presId="urn:microsoft.com/office/officeart/2005/8/layout/hierarchy2"/>
    <dgm:cxn modelId="{018A2EED-5FB4-42A8-94B1-0626A56FC095}" type="presParOf" srcId="{D2F1BF68-E14E-46F8-A250-27C21D0EEFE3}" destId="{9ACCFB69-FB82-4B0C-857F-40659B786B89}" srcOrd="0" destOrd="0" presId="urn:microsoft.com/office/officeart/2005/8/layout/hierarchy2"/>
    <dgm:cxn modelId="{FC5F378E-7B9B-4B92-87B1-0F68CC38AE97}" type="presParOf" srcId="{D2F1BF68-E14E-46F8-A250-27C21D0EEFE3}" destId="{58DA279F-A1A0-4876-A901-DACF7C592E33}" srcOrd="1" destOrd="0" presId="urn:microsoft.com/office/officeart/2005/8/layout/hierarchy2"/>
    <dgm:cxn modelId="{1940694E-EF08-4090-A770-1DF3F8116649}" type="presParOf" srcId="{58DA279F-A1A0-4876-A901-DACF7C592E33}" destId="{AAF6D224-53FC-4076-B36F-E53B5032E4FF}" srcOrd="0" destOrd="0" presId="urn:microsoft.com/office/officeart/2005/8/layout/hierarchy2"/>
    <dgm:cxn modelId="{168AA5ED-702D-4774-BE2D-812731339E82}" type="presParOf" srcId="{AAF6D224-53FC-4076-B36F-E53B5032E4FF}" destId="{7A5B88BD-FCD0-4B79-98E0-A0D113655D61}" srcOrd="0" destOrd="0" presId="urn:microsoft.com/office/officeart/2005/8/layout/hierarchy2"/>
    <dgm:cxn modelId="{ED7B5591-8D94-43CD-B457-B57F7AD20B42}" type="presParOf" srcId="{58DA279F-A1A0-4876-A901-DACF7C592E33}" destId="{07F79B4F-C392-4475-A7D6-055C960FB36F}" srcOrd="1" destOrd="0" presId="urn:microsoft.com/office/officeart/2005/8/layout/hierarchy2"/>
    <dgm:cxn modelId="{5231A5CE-2439-47E2-B555-866B73617CE7}" type="presParOf" srcId="{07F79B4F-C392-4475-A7D6-055C960FB36F}" destId="{554F7C29-4B8D-43C0-8180-1205117EE765}" srcOrd="0" destOrd="0" presId="urn:microsoft.com/office/officeart/2005/8/layout/hierarchy2"/>
    <dgm:cxn modelId="{0FB474A1-0751-4E7D-9A8A-C7AA90281504}" type="presParOf" srcId="{07F79B4F-C392-4475-A7D6-055C960FB36F}" destId="{51AA5387-9D5D-48F9-B608-AFA81C17C12A}" srcOrd="1" destOrd="0" presId="urn:microsoft.com/office/officeart/2005/8/layout/hierarchy2"/>
    <dgm:cxn modelId="{3590DEDD-0D05-4DF5-B545-8933D0DF4E6D}" type="presParOf" srcId="{58DA279F-A1A0-4876-A901-DACF7C592E33}" destId="{1E17C93B-F667-473D-BA1F-77C3FD2F6D6B}" srcOrd="2" destOrd="0" presId="urn:microsoft.com/office/officeart/2005/8/layout/hierarchy2"/>
    <dgm:cxn modelId="{92565682-D306-42D9-B19C-7B17F681C7C9}" type="presParOf" srcId="{1E17C93B-F667-473D-BA1F-77C3FD2F6D6B}" destId="{E3670C47-92AB-40E5-8F1C-CD3D6E0EDF50}" srcOrd="0" destOrd="0" presId="urn:microsoft.com/office/officeart/2005/8/layout/hierarchy2"/>
    <dgm:cxn modelId="{8C56B22F-7C20-427B-BFBD-1CD54C08263E}" type="presParOf" srcId="{58DA279F-A1A0-4876-A901-DACF7C592E33}" destId="{F2CEE509-77CC-437C-8F70-EF0A3CF9DEEA}" srcOrd="3" destOrd="0" presId="urn:microsoft.com/office/officeart/2005/8/layout/hierarchy2"/>
    <dgm:cxn modelId="{35BD53A5-E0B6-4986-AF3B-345E1A673489}" type="presParOf" srcId="{F2CEE509-77CC-437C-8F70-EF0A3CF9DEEA}" destId="{545EFE79-2EA8-4FC4-A8BA-3DF25D23A13A}" srcOrd="0" destOrd="0" presId="urn:microsoft.com/office/officeart/2005/8/layout/hierarchy2"/>
    <dgm:cxn modelId="{0E9D88CA-1691-49F7-97CC-28D4BA03758A}" type="presParOf" srcId="{F2CEE509-77CC-437C-8F70-EF0A3CF9DEEA}" destId="{AD18EFFF-4AEF-4513-A75B-C04C2EBD2C30}" srcOrd="1" destOrd="0" presId="urn:microsoft.com/office/officeart/2005/8/layout/hierarchy2"/>
    <dgm:cxn modelId="{2B2C3942-72E9-48AA-B380-97A43DB2478D}" type="presParOf" srcId="{58DA279F-A1A0-4876-A901-DACF7C592E33}" destId="{DF9DF072-83A3-4ED9-AB14-D912740C66CE}" srcOrd="4" destOrd="0" presId="urn:microsoft.com/office/officeart/2005/8/layout/hierarchy2"/>
    <dgm:cxn modelId="{46F951DC-38C3-42D1-85F5-F4634012CFB9}" type="presParOf" srcId="{DF9DF072-83A3-4ED9-AB14-D912740C66CE}" destId="{448F6FB0-1A65-49B5-A5B1-B1DBBE1B393F}" srcOrd="0" destOrd="0" presId="urn:microsoft.com/office/officeart/2005/8/layout/hierarchy2"/>
    <dgm:cxn modelId="{68386ECD-879B-4DD2-85E5-11ABCA511B3E}" type="presParOf" srcId="{58DA279F-A1A0-4876-A901-DACF7C592E33}" destId="{15A4D1FE-000D-49D0-93A1-089BC828E2B3}" srcOrd="5" destOrd="0" presId="urn:microsoft.com/office/officeart/2005/8/layout/hierarchy2"/>
    <dgm:cxn modelId="{57505AE3-A7DB-42E5-B87C-222088B132B3}" type="presParOf" srcId="{15A4D1FE-000D-49D0-93A1-089BC828E2B3}" destId="{18AA991C-D39C-466D-A29A-473F33A0889F}" srcOrd="0" destOrd="0" presId="urn:microsoft.com/office/officeart/2005/8/layout/hierarchy2"/>
    <dgm:cxn modelId="{FFBD01FB-090A-499D-B498-724FC63BEB64}" type="presParOf" srcId="{15A4D1FE-000D-49D0-93A1-089BC828E2B3}" destId="{EE800C64-DD7D-451F-AFFE-1CBC5FAE2766}" srcOrd="1" destOrd="0" presId="urn:microsoft.com/office/officeart/2005/8/layout/hierarchy2"/>
    <dgm:cxn modelId="{0C1650EA-846F-4D8A-A623-B3DD60E0F414}" type="presParOf" srcId="{58DA279F-A1A0-4876-A901-DACF7C592E33}" destId="{364DA9EE-1B09-4BBE-A2C7-6D446310931E}" srcOrd="6" destOrd="0" presId="urn:microsoft.com/office/officeart/2005/8/layout/hierarchy2"/>
    <dgm:cxn modelId="{2BC96A78-4316-4176-A315-A321E0324072}" type="presParOf" srcId="{364DA9EE-1B09-4BBE-A2C7-6D446310931E}" destId="{79C59F37-D06E-49DE-B49E-D0B70BFD083A}" srcOrd="0" destOrd="0" presId="urn:microsoft.com/office/officeart/2005/8/layout/hierarchy2"/>
    <dgm:cxn modelId="{6B1F07B2-6482-4732-8655-060E583F4174}" type="presParOf" srcId="{58DA279F-A1A0-4876-A901-DACF7C592E33}" destId="{16FCB76B-EA9D-462F-B0AB-8A2FF5C26366}" srcOrd="7" destOrd="0" presId="urn:microsoft.com/office/officeart/2005/8/layout/hierarchy2"/>
    <dgm:cxn modelId="{608B47BF-2F16-4337-8FB0-F4C30766BAC9}" type="presParOf" srcId="{16FCB76B-EA9D-462F-B0AB-8A2FF5C26366}" destId="{466D12FA-C029-4747-A705-CE864DA36AEB}" srcOrd="0" destOrd="0" presId="urn:microsoft.com/office/officeart/2005/8/layout/hierarchy2"/>
    <dgm:cxn modelId="{0FAFC3C9-776E-4830-BBB4-31CBB031D67C}" type="presParOf" srcId="{16FCB76B-EA9D-462F-B0AB-8A2FF5C26366}" destId="{D491F699-63E3-485C-840D-2C5D473CF20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3E77CB-3AEE-4AE1-B6AD-298DBC1C2B74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DE0117-4C51-4B40-87D1-9176DD092912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 smtClean="0">
              <a:solidFill>
                <a:srgbClr val="C00000"/>
              </a:solidFill>
            </a:rPr>
            <a:t>4. Our free time activities</a:t>
          </a:r>
          <a:endParaRPr lang="en-US" sz="2800" b="1" dirty="0">
            <a:solidFill>
              <a:srgbClr val="C00000"/>
            </a:solidFill>
          </a:endParaRPr>
        </a:p>
      </dgm:t>
    </dgm:pt>
    <dgm:pt modelId="{C734FB21-F393-4A93-8FD3-0795B2FA16DE}" type="parTrans" cxnId="{6D73F845-CA48-40EA-B090-FC4D9A762AB9}">
      <dgm:prSet/>
      <dgm:spPr/>
      <dgm:t>
        <a:bodyPr/>
        <a:lstStyle/>
        <a:p>
          <a:endParaRPr lang="en-US"/>
        </a:p>
      </dgm:t>
    </dgm:pt>
    <dgm:pt modelId="{F9103D91-BCF8-4C8C-B182-2EC9AE1AAD47}" type="sibTrans" cxnId="{6D73F845-CA48-40EA-B090-FC4D9A762AB9}">
      <dgm:prSet/>
      <dgm:spPr/>
      <dgm:t>
        <a:bodyPr/>
        <a:lstStyle/>
        <a:p>
          <a:endParaRPr lang="en-US"/>
        </a:p>
      </dgm:t>
    </dgm:pt>
    <dgm:pt modelId="{523CF2AB-7F7D-48C7-9310-FA74D8B8BE51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rgbClr val="002060"/>
              </a:solidFill>
            </a:rPr>
            <a:t>What do you like doing in your free time?</a:t>
          </a:r>
        </a:p>
        <a:p>
          <a:r>
            <a:rPr lang="en-US" sz="2400" b="1" dirty="0" smtClean="0">
              <a:solidFill>
                <a:srgbClr val="002060"/>
              </a:solidFill>
            </a:rPr>
            <a:t>I like ……………………..</a:t>
          </a:r>
          <a:endParaRPr lang="en-US" sz="2400" b="1" dirty="0">
            <a:solidFill>
              <a:srgbClr val="002060"/>
            </a:solidFill>
          </a:endParaRPr>
        </a:p>
      </dgm:t>
    </dgm:pt>
    <dgm:pt modelId="{E3DA177C-8FAC-4CF7-8E17-B841AE44C037}" type="parTrans" cxnId="{D7B23EEC-3E46-443C-979B-3BBC688EA39A}">
      <dgm:prSet/>
      <dgm:spPr/>
      <dgm:t>
        <a:bodyPr/>
        <a:lstStyle/>
        <a:p>
          <a:endParaRPr lang="en-US"/>
        </a:p>
      </dgm:t>
    </dgm:pt>
    <dgm:pt modelId="{D75A174D-3446-4F80-A20D-F0B91D5657AE}" type="sibTrans" cxnId="{D7B23EEC-3E46-443C-979B-3BBC688EA39A}">
      <dgm:prSet/>
      <dgm:spPr/>
      <dgm:t>
        <a:bodyPr/>
        <a:lstStyle/>
        <a:p>
          <a:endParaRPr lang="en-US"/>
        </a:p>
      </dgm:t>
    </dgm:pt>
    <dgm:pt modelId="{DC8B184E-6A3A-474D-866F-7C7E3882DFCC}">
      <dgm:prSet phldrT="[Text]" custT="1"/>
      <dgm:spPr/>
      <dgm:t>
        <a:bodyPr/>
        <a:lstStyle/>
        <a:p>
          <a:r>
            <a:rPr lang="en-US" sz="2400" b="1" dirty="0" smtClean="0"/>
            <a:t>Go for a walk</a:t>
          </a:r>
          <a:endParaRPr lang="en-US" sz="2400" b="1" dirty="0"/>
        </a:p>
      </dgm:t>
    </dgm:pt>
    <dgm:pt modelId="{661CB111-6EFE-40C2-A707-15E4CB15B6E8}" type="parTrans" cxnId="{DCD6B67E-58D0-44C6-A172-A16584712EDD}">
      <dgm:prSet/>
      <dgm:spPr/>
      <dgm:t>
        <a:bodyPr/>
        <a:lstStyle/>
        <a:p>
          <a:endParaRPr lang="en-US"/>
        </a:p>
      </dgm:t>
    </dgm:pt>
    <dgm:pt modelId="{B3A1DB67-3048-4CF0-82BB-E1CBBCF33A49}" type="sibTrans" cxnId="{DCD6B67E-58D0-44C6-A172-A16584712EDD}">
      <dgm:prSet/>
      <dgm:spPr/>
      <dgm:t>
        <a:bodyPr/>
        <a:lstStyle/>
        <a:p>
          <a:endParaRPr lang="en-US"/>
        </a:p>
      </dgm:t>
    </dgm:pt>
    <dgm:pt modelId="{2C32B88D-8C72-4DDD-B673-14CD843411B1}">
      <dgm:prSet phldrT="[Text]" custT="1"/>
      <dgm:spPr/>
      <dgm:t>
        <a:bodyPr/>
        <a:lstStyle/>
        <a:p>
          <a:r>
            <a:rPr lang="en-US" sz="2400" b="1" dirty="0" smtClean="0"/>
            <a:t>Surf the internet</a:t>
          </a:r>
          <a:endParaRPr lang="en-US" sz="2400" b="1" dirty="0"/>
        </a:p>
      </dgm:t>
    </dgm:pt>
    <dgm:pt modelId="{01DC3FBA-7F0B-46C1-BDF2-AFA92F2E3448}" type="parTrans" cxnId="{620161D2-FD34-41B3-A771-550C3EB581C8}">
      <dgm:prSet/>
      <dgm:spPr/>
      <dgm:t>
        <a:bodyPr/>
        <a:lstStyle/>
        <a:p>
          <a:endParaRPr lang="en-US"/>
        </a:p>
      </dgm:t>
    </dgm:pt>
    <dgm:pt modelId="{D44CC5F3-63FC-4A24-B54A-F48B31AEC6D4}" type="sibTrans" cxnId="{620161D2-FD34-41B3-A771-550C3EB581C8}">
      <dgm:prSet/>
      <dgm:spPr/>
      <dgm:t>
        <a:bodyPr/>
        <a:lstStyle/>
        <a:p>
          <a:endParaRPr lang="en-US"/>
        </a:p>
      </dgm:t>
    </dgm:pt>
    <dgm:pt modelId="{A9C4A4D5-B04A-4EB5-9755-68BB24B6E9E3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US" sz="2400" b="1" dirty="0" smtClean="0">
              <a:solidFill>
                <a:srgbClr val="002060"/>
              </a:solidFill>
            </a:rPr>
            <a:t>What do you do at the </a:t>
          </a:r>
          <a:r>
            <a:rPr lang="en-US" sz="2400" b="1" dirty="0" err="1" smtClean="0">
              <a:solidFill>
                <a:srgbClr val="002060"/>
              </a:solidFill>
            </a:rPr>
            <a:t>weakend</a:t>
          </a:r>
          <a:r>
            <a:rPr lang="en-US" sz="2400" b="1" dirty="0" smtClean="0">
              <a:solidFill>
                <a:srgbClr val="002060"/>
              </a:solidFill>
            </a:rPr>
            <a:t>?</a:t>
          </a:r>
        </a:p>
        <a:p>
          <a:pPr algn="ctr"/>
          <a:r>
            <a:rPr lang="en-US" sz="2400" b="1" dirty="0" smtClean="0">
              <a:solidFill>
                <a:srgbClr val="002060"/>
              </a:solidFill>
            </a:rPr>
            <a:t>I ……………………. ………………….</a:t>
          </a:r>
          <a:endParaRPr lang="en-US" sz="2400" b="1" dirty="0">
            <a:solidFill>
              <a:srgbClr val="002060"/>
            </a:solidFill>
          </a:endParaRPr>
        </a:p>
      </dgm:t>
    </dgm:pt>
    <dgm:pt modelId="{C47BF797-EE14-43D0-B2C2-E785393429EB}" type="parTrans" cxnId="{C1B738EB-1A9A-492D-9A8E-FBB2315C8F04}">
      <dgm:prSet/>
      <dgm:spPr/>
      <dgm:t>
        <a:bodyPr/>
        <a:lstStyle/>
        <a:p>
          <a:endParaRPr lang="en-US"/>
        </a:p>
      </dgm:t>
    </dgm:pt>
    <dgm:pt modelId="{34E5D45C-5F2F-4E4E-A11D-A92655883E16}" type="sibTrans" cxnId="{C1B738EB-1A9A-492D-9A8E-FBB2315C8F04}">
      <dgm:prSet/>
      <dgm:spPr/>
      <dgm:t>
        <a:bodyPr/>
        <a:lstStyle/>
        <a:p>
          <a:endParaRPr lang="en-US"/>
        </a:p>
      </dgm:t>
    </dgm:pt>
    <dgm:pt modelId="{270D20C8-DBD0-46AA-8FB1-216C5773DDD9}">
      <dgm:prSet phldrT="[Text]" custT="1"/>
      <dgm:spPr/>
      <dgm:t>
        <a:bodyPr/>
        <a:lstStyle/>
        <a:p>
          <a:r>
            <a:rPr lang="en-US" sz="2400" b="1" dirty="0" smtClean="0"/>
            <a:t>always</a:t>
          </a:r>
          <a:endParaRPr lang="en-US" sz="2400" b="1" dirty="0"/>
        </a:p>
      </dgm:t>
    </dgm:pt>
    <dgm:pt modelId="{4522C6BC-909F-49C5-81ED-A7CCB92AFE0E}" type="parTrans" cxnId="{2F37A9C7-5385-4F88-BA4F-1FC27D3DBD17}">
      <dgm:prSet/>
      <dgm:spPr/>
      <dgm:t>
        <a:bodyPr/>
        <a:lstStyle/>
        <a:p>
          <a:endParaRPr lang="en-US"/>
        </a:p>
      </dgm:t>
    </dgm:pt>
    <dgm:pt modelId="{135D594E-4A4E-45DF-8D1C-B902A190FA6A}" type="sibTrans" cxnId="{2F37A9C7-5385-4F88-BA4F-1FC27D3DBD17}">
      <dgm:prSet/>
      <dgm:spPr/>
      <dgm:t>
        <a:bodyPr/>
        <a:lstStyle/>
        <a:p>
          <a:endParaRPr lang="en-US"/>
        </a:p>
      </dgm:t>
    </dgm:pt>
    <dgm:pt modelId="{4BEF2EC8-D0FA-421F-B299-9915E99C34DF}">
      <dgm:prSet custT="1"/>
      <dgm:spPr/>
      <dgm:t>
        <a:bodyPr/>
        <a:lstStyle/>
        <a:p>
          <a:r>
            <a:rPr lang="en-US" sz="2400" b="1" dirty="0" smtClean="0"/>
            <a:t>play the violin</a:t>
          </a:r>
          <a:endParaRPr lang="en-US" sz="2400" b="1" dirty="0"/>
        </a:p>
      </dgm:t>
    </dgm:pt>
    <dgm:pt modelId="{D9854E53-97EF-479A-BDEB-60B50AE474F9}" type="parTrans" cxnId="{21767F44-3908-430F-BA5F-386AEA49442A}">
      <dgm:prSet/>
      <dgm:spPr/>
      <dgm:t>
        <a:bodyPr/>
        <a:lstStyle/>
        <a:p>
          <a:endParaRPr lang="en-US"/>
        </a:p>
      </dgm:t>
    </dgm:pt>
    <dgm:pt modelId="{949D2617-63A7-4AF6-9D2A-B65EDE37A378}" type="sibTrans" cxnId="{21767F44-3908-430F-BA5F-386AEA49442A}">
      <dgm:prSet/>
      <dgm:spPr/>
      <dgm:t>
        <a:bodyPr/>
        <a:lstStyle/>
        <a:p>
          <a:endParaRPr lang="en-US"/>
        </a:p>
      </dgm:t>
    </dgm:pt>
    <dgm:pt modelId="{2D60E9BE-57C3-4A98-8DFD-6558A2FB2326}">
      <dgm:prSet custT="1"/>
      <dgm:spPr/>
      <dgm:t>
        <a:bodyPr/>
        <a:lstStyle/>
        <a:p>
          <a:r>
            <a:rPr lang="en-US" sz="2400" b="1" dirty="0" smtClean="0"/>
            <a:t>often</a:t>
          </a:r>
          <a:endParaRPr lang="en-US" sz="2400" b="1" dirty="0"/>
        </a:p>
      </dgm:t>
    </dgm:pt>
    <dgm:pt modelId="{493B22ED-B858-4B47-BDF3-B44E78CC5FB9}" type="parTrans" cxnId="{5D26876E-6773-445D-AE7F-C2445B869C45}">
      <dgm:prSet/>
      <dgm:spPr/>
      <dgm:t>
        <a:bodyPr/>
        <a:lstStyle/>
        <a:p>
          <a:endParaRPr lang="en-US"/>
        </a:p>
      </dgm:t>
    </dgm:pt>
    <dgm:pt modelId="{5AB19039-9073-4EA7-AC52-47100B3F3458}" type="sibTrans" cxnId="{5D26876E-6773-445D-AE7F-C2445B869C45}">
      <dgm:prSet/>
      <dgm:spPr/>
      <dgm:t>
        <a:bodyPr/>
        <a:lstStyle/>
        <a:p>
          <a:endParaRPr lang="en-US"/>
        </a:p>
      </dgm:t>
    </dgm:pt>
    <dgm:pt modelId="{2E493622-052E-4CC2-814D-81B0C7263D06}">
      <dgm:prSet custT="1"/>
      <dgm:spPr/>
      <dgm:t>
        <a:bodyPr/>
        <a:lstStyle/>
        <a:p>
          <a:r>
            <a:rPr lang="en-US" sz="2400" b="1" dirty="0" err="1" smtClean="0"/>
            <a:t>ussually</a:t>
          </a:r>
          <a:endParaRPr lang="en-US" sz="2400" b="1" dirty="0"/>
        </a:p>
      </dgm:t>
    </dgm:pt>
    <dgm:pt modelId="{624361C6-5383-4615-82D9-67FE0B5D0385}" type="parTrans" cxnId="{5E9DC00D-6011-476A-B16C-11E8F846A01C}">
      <dgm:prSet/>
      <dgm:spPr/>
      <dgm:t>
        <a:bodyPr/>
        <a:lstStyle/>
        <a:p>
          <a:endParaRPr lang="en-US"/>
        </a:p>
      </dgm:t>
    </dgm:pt>
    <dgm:pt modelId="{D020F901-2381-4AE3-9DA9-78EE9214FF11}" type="sibTrans" cxnId="{5E9DC00D-6011-476A-B16C-11E8F846A01C}">
      <dgm:prSet/>
      <dgm:spPr/>
      <dgm:t>
        <a:bodyPr/>
        <a:lstStyle/>
        <a:p>
          <a:endParaRPr lang="en-US"/>
        </a:p>
      </dgm:t>
    </dgm:pt>
    <dgm:pt modelId="{E263EEBD-CB2B-48CF-B5F3-CFC903CB46A9}">
      <dgm:prSet custT="1"/>
      <dgm:spPr/>
      <dgm:t>
        <a:bodyPr/>
        <a:lstStyle/>
        <a:p>
          <a:r>
            <a:rPr lang="en-US" sz="2400" b="1" dirty="0" smtClean="0"/>
            <a:t>sometimes</a:t>
          </a:r>
          <a:endParaRPr lang="en-US" sz="2400" b="1" dirty="0"/>
        </a:p>
      </dgm:t>
    </dgm:pt>
    <dgm:pt modelId="{5829040B-3D26-4FF8-AFE6-00D61D87BE27}" type="parTrans" cxnId="{38B258B5-BF8A-45D2-855C-5742E3C6340E}">
      <dgm:prSet/>
      <dgm:spPr/>
      <dgm:t>
        <a:bodyPr/>
        <a:lstStyle/>
        <a:p>
          <a:endParaRPr lang="en-US"/>
        </a:p>
      </dgm:t>
    </dgm:pt>
    <dgm:pt modelId="{CCF55252-F2A5-42B1-A2ED-A09079949B4C}" type="sibTrans" cxnId="{38B258B5-BF8A-45D2-855C-5742E3C6340E}">
      <dgm:prSet/>
      <dgm:spPr/>
      <dgm:t>
        <a:bodyPr/>
        <a:lstStyle/>
        <a:p>
          <a:endParaRPr lang="en-US"/>
        </a:p>
      </dgm:t>
    </dgm:pt>
    <dgm:pt modelId="{A1373DDA-BEB0-412C-979C-A5947D31D238}">
      <dgm:prSet/>
      <dgm:spPr/>
      <dgm:t>
        <a:bodyPr/>
        <a:lstStyle/>
        <a:p>
          <a:r>
            <a:rPr lang="en-US" dirty="0" smtClean="0"/>
            <a:t>Water the flowers</a:t>
          </a:r>
          <a:endParaRPr lang="en-US" dirty="0"/>
        </a:p>
      </dgm:t>
    </dgm:pt>
    <dgm:pt modelId="{5AE0AACD-2531-4F57-8225-9A9F858514CB}" type="parTrans" cxnId="{F476C21C-62D4-4042-8F2C-8F87B3EB5F58}">
      <dgm:prSet/>
      <dgm:spPr/>
      <dgm:t>
        <a:bodyPr/>
        <a:lstStyle/>
        <a:p>
          <a:endParaRPr lang="en-US"/>
        </a:p>
      </dgm:t>
    </dgm:pt>
    <dgm:pt modelId="{99CCBC85-D9BA-4DBC-A442-582AB4855688}" type="sibTrans" cxnId="{F476C21C-62D4-4042-8F2C-8F87B3EB5F58}">
      <dgm:prSet/>
      <dgm:spPr/>
      <dgm:t>
        <a:bodyPr/>
        <a:lstStyle/>
        <a:p>
          <a:endParaRPr lang="en-US"/>
        </a:p>
      </dgm:t>
    </dgm:pt>
    <dgm:pt modelId="{A8527C8E-4289-4B29-A64D-6F485ECA278D}" type="pres">
      <dgm:prSet presAssocID="{7D3E77CB-3AEE-4AE1-B6AD-298DBC1C2B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109213-E234-4CF5-A13A-2601F122E5B7}" type="pres">
      <dgm:prSet presAssocID="{C9DE0117-4C51-4B40-87D1-9176DD092912}" presName="root1" presStyleCnt="0"/>
      <dgm:spPr/>
    </dgm:pt>
    <dgm:pt modelId="{2C4C95B6-2886-4BAD-B717-CDD06A7F0C63}" type="pres">
      <dgm:prSet presAssocID="{C9DE0117-4C51-4B40-87D1-9176DD092912}" presName="LevelOneTextNode" presStyleLbl="node0" presStyleIdx="0" presStyleCnt="1" custScaleX="229777" custScaleY="331157" custLinFactX="-102825" custLinFactNeighborX="-200000" custLinFactNeighborY="162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F6E13A-9241-4B9F-9C3D-AA0686E80C60}" type="pres">
      <dgm:prSet presAssocID="{C9DE0117-4C51-4B40-87D1-9176DD092912}" presName="level2hierChild" presStyleCnt="0"/>
      <dgm:spPr/>
    </dgm:pt>
    <dgm:pt modelId="{82CCBE73-53C3-407C-8EA3-9AE8DD90C0EB}" type="pres">
      <dgm:prSet presAssocID="{E3DA177C-8FAC-4CF7-8E17-B841AE44C037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811C2F2-2136-41CD-8FAE-4C409CE2DEEF}" type="pres">
      <dgm:prSet presAssocID="{E3DA177C-8FAC-4CF7-8E17-B841AE44C037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9D48DCD-98F3-4A47-99B2-C69219096C6B}" type="pres">
      <dgm:prSet presAssocID="{523CF2AB-7F7D-48C7-9310-FA74D8B8BE51}" presName="root2" presStyleCnt="0"/>
      <dgm:spPr/>
    </dgm:pt>
    <dgm:pt modelId="{8310EAEA-FA7A-445C-9337-F63262C80E08}" type="pres">
      <dgm:prSet presAssocID="{523CF2AB-7F7D-48C7-9310-FA74D8B8BE51}" presName="LevelTwoTextNode" presStyleLbl="node2" presStyleIdx="0" presStyleCnt="2" custScaleX="464255" custScaleY="2913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F45E90-3710-4FCA-BA7B-60D4FA3FD745}" type="pres">
      <dgm:prSet presAssocID="{523CF2AB-7F7D-48C7-9310-FA74D8B8BE51}" presName="level3hierChild" presStyleCnt="0"/>
      <dgm:spPr/>
    </dgm:pt>
    <dgm:pt modelId="{A13D0923-D873-45E5-94AA-B5CAE0F0D9E3}" type="pres">
      <dgm:prSet presAssocID="{661CB111-6EFE-40C2-A707-15E4CB15B6E8}" presName="conn2-1" presStyleLbl="parChTrans1D3" presStyleIdx="0" presStyleCnt="8"/>
      <dgm:spPr/>
      <dgm:t>
        <a:bodyPr/>
        <a:lstStyle/>
        <a:p>
          <a:endParaRPr lang="en-US"/>
        </a:p>
      </dgm:t>
    </dgm:pt>
    <dgm:pt modelId="{03AA9DA0-5D28-4898-B3AA-E8A2A25D5416}" type="pres">
      <dgm:prSet presAssocID="{661CB111-6EFE-40C2-A707-15E4CB15B6E8}" presName="connTx" presStyleLbl="parChTrans1D3" presStyleIdx="0" presStyleCnt="8"/>
      <dgm:spPr/>
      <dgm:t>
        <a:bodyPr/>
        <a:lstStyle/>
        <a:p>
          <a:endParaRPr lang="en-US"/>
        </a:p>
      </dgm:t>
    </dgm:pt>
    <dgm:pt modelId="{C074525E-81C3-4EC9-B51C-2C2BA6E9897E}" type="pres">
      <dgm:prSet presAssocID="{DC8B184E-6A3A-474D-866F-7C7E3882DFCC}" presName="root2" presStyleCnt="0"/>
      <dgm:spPr/>
    </dgm:pt>
    <dgm:pt modelId="{130DB24E-099C-4493-99EE-AF79E6AB8743}" type="pres">
      <dgm:prSet presAssocID="{DC8B184E-6A3A-474D-866F-7C7E3882DFCC}" presName="LevelTwoTextNode" presStyleLbl="node3" presStyleIdx="0" presStyleCnt="8" custScaleX="333158" custLinFactNeighborX="1028" custLinFactNeighborY="-762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0283CF-7CE9-4873-BE82-B911B803D31A}" type="pres">
      <dgm:prSet presAssocID="{DC8B184E-6A3A-474D-866F-7C7E3882DFCC}" presName="level3hierChild" presStyleCnt="0"/>
      <dgm:spPr/>
    </dgm:pt>
    <dgm:pt modelId="{22915718-D49B-4F18-9C69-2748329939EB}" type="pres">
      <dgm:prSet presAssocID="{D9854E53-97EF-479A-BDEB-60B50AE474F9}" presName="conn2-1" presStyleLbl="parChTrans1D3" presStyleIdx="1" presStyleCnt="8"/>
      <dgm:spPr/>
      <dgm:t>
        <a:bodyPr/>
        <a:lstStyle/>
        <a:p>
          <a:endParaRPr lang="en-US"/>
        </a:p>
      </dgm:t>
    </dgm:pt>
    <dgm:pt modelId="{AFCF256A-ECED-46F3-AB30-9F6952C2F9A1}" type="pres">
      <dgm:prSet presAssocID="{D9854E53-97EF-479A-BDEB-60B50AE474F9}" presName="connTx" presStyleLbl="parChTrans1D3" presStyleIdx="1" presStyleCnt="8"/>
      <dgm:spPr/>
      <dgm:t>
        <a:bodyPr/>
        <a:lstStyle/>
        <a:p>
          <a:endParaRPr lang="en-US"/>
        </a:p>
      </dgm:t>
    </dgm:pt>
    <dgm:pt modelId="{A58DE437-2BD6-484E-BA38-37901F150284}" type="pres">
      <dgm:prSet presAssocID="{4BEF2EC8-D0FA-421F-B299-9915E99C34DF}" presName="root2" presStyleCnt="0"/>
      <dgm:spPr/>
    </dgm:pt>
    <dgm:pt modelId="{A0EF2F4E-2947-4C65-8E87-DBB9F4BA9DEA}" type="pres">
      <dgm:prSet presAssocID="{4BEF2EC8-D0FA-421F-B299-9915E99C34DF}" presName="LevelTwoTextNode" presStyleLbl="node3" presStyleIdx="1" presStyleCnt="8" custScaleX="319908" custLinFactNeighborX="5226" custLinFactNeighborY="-480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0E3A5C-E681-40DF-98C7-F0C95C7C4016}" type="pres">
      <dgm:prSet presAssocID="{4BEF2EC8-D0FA-421F-B299-9915E99C34DF}" presName="level3hierChild" presStyleCnt="0"/>
      <dgm:spPr/>
    </dgm:pt>
    <dgm:pt modelId="{32A2B83A-B13F-4C6F-B7E2-E40278FA2CD0}" type="pres">
      <dgm:prSet presAssocID="{01DC3FBA-7F0B-46C1-BDF2-AFA92F2E3448}" presName="conn2-1" presStyleLbl="parChTrans1D3" presStyleIdx="2" presStyleCnt="8"/>
      <dgm:spPr/>
      <dgm:t>
        <a:bodyPr/>
        <a:lstStyle/>
        <a:p>
          <a:endParaRPr lang="en-US"/>
        </a:p>
      </dgm:t>
    </dgm:pt>
    <dgm:pt modelId="{69DC0B93-3771-43A3-BCBF-742AB49E7576}" type="pres">
      <dgm:prSet presAssocID="{01DC3FBA-7F0B-46C1-BDF2-AFA92F2E3448}" presName="connTx" presStyleLbl="parChTrans1D3" presStyleIdx="2" presStyleCnt="8"/>
      <dgm:spPr/>
      <dgm:t>
        <a:bodyPr/>
        <a:lstStyle/>
        <a:p>
          <a:endParaRPr lang="en-US"/>
        </a:p>
      </dgm:t>
    </dgm:pt>
    <dgm:pt modelId="{01C06C61-8B81-412C-9F5C-EAB3A6C5EF9C}" type="pres">
      <dgm:prSet presAssocID="{2C32B88D-8C72-4DDD-B673-14CD843411B1}" presName="root2" presStyleCnt="0"/>
      <dgm:spPr/>
    </dgm:pt>
    <dgm:pt modelId="{15EECB3A-9724-42AB-A1B3-8847E96CF8CA}" type="pres">
      <dgm:prSet presAssocID="{2C32B88D-8C72-4DDD-B673-14CD843411B1}" presName="LevelTwoTextNode" presStyleLbl="node3" presStyleIdx="2" presStyleCnt="8" custScaleX="328658" custLinFactNeighborX="14628" custLinFactNeighborY="-125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60FD4B-A5CB-4C5F-8AAA-B7D5A3C991A4}" type="pres">
      <dgm:prSet presAssocID="{2C32B88D-8C72-4DDD-B673-14CD843411B1}" presName="level3hierChild" presStyleCnt="0"/>
      <dgm:spPr/>
    </dgm:pt>
    <dgm:pt modelId="{264BE9FF-D96C-45E5-8179-B287891DB741}" type="pres">
      <dgm:prSet presAssocID="{5AE0AACD-2531-4F57-8225-9A9F858514CB}" presName="conn2-1" presStyleLbl="parChTrans1D3" presStyleIdx="3" presStyleCnt="8"/>
      <dgm:spPr/>
      <dgm:t>
        <a:bodyPr/>
        <a:lstStyle/>
        <a:p>
          <a:endParaRPr lang="en-US"/>
        </a:p>
      </dgm:t>
    </dgm:pt>
    <dgm:pt modelId="{541C2E1B-1CA2-4BB5-AA00-DDDEA711A422}" type="pres">
      <dgm:prSet presAssocID="{5AE0AACD-2531-4F57-8225-9A9F858514CB}" presName="connTx" presStyleLbl="parChTrans1D3" presStyleIdx="3" presStyleCnt="8"/>
      <dgm:spPr/>
      <dgm:t>
        <a:bodyPr/>
        <a:lstStyle/>
        <a:p>
          <a:endParaRPr lang="en-US"/>
        </a:p>
      </dgm:t>
    </dgm:pt>
    <dgm:pt modelId="{4EF52588-2E86-4DB9-B725-A6EF5B7E3C0A}" type="pres">
      <dgm:prSet presAssocID="{A1373DDA-BEB0-412C-979C-A5947D31D238}" presName="root2" presStyleCnt="0"/>
      <dgm:spPr/>
    </dgm:pt>
    <dgm:pt modelId="{569D4B27-8CD6-4680-BF18-98EE023190C2}" type="pres">
      <dgm:prSet presAssocID="{A1373DDA-BEB0-412C-979C-A5947D31D238}" presName="LevelTwoTextNode" presStyleLbl="node3" presStyleIdx="3" presStyleCnt="8" custScaleX="327893" custLinFactNeighborX="42836" custLinFactNeighborY="40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D1EABC-1560-49B9-B0D9-2234C745908B}" type="pres">
      <dgm:prSet presAssocID="{A1373DDA-BEB0-412C-979C-A5947D31D238}" presName="level3hierChild" presStyleCnt="0"/>
      <dgm:spPr/>
    </dgm:pt>
    <dgm:pt modelId="{6C1829C0-5665-4B3A-AD75-9300749D2F1A}" type="pres">
      <dgm:prSet presAssocID="{C47BF797-EE14-43D0-B2C2-E785393429EB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8C40D69-AA3B-4549-A00E-E400777971E2}" type="pres">
      <dgm:prSet presAssocID="{C47BF797-EE14-43D0-B2C2-E785393429EB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2F1BF68-E14E-46F8-A250-27C21D0EEFE3}" type="pres">
      <dgm:prSet presAssocID="{A9C4A4D5-B04A-4EB5-9755-68BB24B6E9E3}" presName="root2" presStyleCnt="0"/>
      <dgm:spPr/>
    </dgm:pt>
    <dgm:pt modelId="{9ACCFB69-FB82-4B0C-857F-40659B786B89}" type="pres">
      <dgm:prSet presAssocID="{A9C4A4D5-B04A-4EB5-9755-68BB24B6E9E3}" presName="LevelTwoTextNode" presStyleLbl="node2" presStyleIdx="1" presStyleCnt="2" custScaleX="465332" custScaleY="437729" custLinFactY="29904" custLinFactNeighborX="-264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DA279F-A1A0-4876-A901-DACF7C592E33}" type="pres">
      <dgm:prSet presAssocID="{A9C4A4D5-B04A-4EB5-9755-68BB24B6E9E3}" presName="level3hierChild" presStyleCnt="0"/>
      <dgm:spPr/>
    </dgm:pt>
    <dgm:pt modelId="{AAF6D224-53FC-4076-B36F-E53B5032E4FF}" type="pres">
      <dgm:prSet presAssocID="{4522C6BC-909F-49C5-81ED-A7CCB92AFE0E}" presName="conn2-1" presStyleLbl="parChTrans1D3" presStyleIdx="4" presStyleCnt="8"/>
      <dgm:spPr/>
      <dgm:t>
        <a:bodyPr/>
        <a:lstStyle/>
        <a:p>
          <a:endParaRPr lang="en-US"/>
        </a:p>
      </dgm:t>
    </dgm:pt>
    <dgm:pt modelId="{7A5B88BD-FCD0-4B79-98E0-A0D113655D61}" type="pres">
      <dgm:prSet presAssocID="{4522C6BC-909F-49C5-81ED-A7CCB92AFE0E}" presName="connTx" presStyleLbl="parChTrans1D3" presStyleIdx="4" presStyleCnt="8"/>
      <dgm:spPr/>
      <dgm:t>
        <a:bodyPr/>
        <a:lstStyle/>
        <a:p>
          <a:endParaRPr lang="en-US"/>
        </a:p>
      </dgm:t>
    </dgm:pt>
    <dgm:pt modelId="{07F79B4F-C392-4475-A7D6-055C960FB36F}" type="pres">
      <dgm:prSet presAssocID="{270D20C8-DBD0-46AA-8FB1-216C5773DDD9}" presName="root2" presStyleCnt="0"/>
      <dgm:spPr/>
    </dgm:pt>
    <dgm:pt modelId="{554F7C29-4B8D-43C0-8180-1205117EE765}" type="pres">
      <dgm:prSet presAssocID="{270D20C8-DBD0-46AA-8FB1-216C5773DDD9}" presName="LevelTwoTextNode" presStyleLbl="node3" presStyleIdx="4" presStyleCnt="8" custScaleX="219564" custLinFactNeighborX="1447" custLinFactNeighborY="346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AA5387-9D5D-48F9-B608-AFA81C17C12A}" type="pres">
      <dgm:prSet presAssocID="{270D20C8-DBD0-46AA-8FB1-216C5773DDD9}" presName="level3hierChild" presStyleCnt="0"/>
      <dgm:spPr/>
    </dgm:pt>
    <dgm:pt modelId="{1E17C93B-F667-473D-BA1F-77C3FD2F6D6B}" type="pres">
      <dgm:prSet presAssocID="{493B22ED-B858-4B47-BDF3-B44E78CC5FB9}" presName="conn2-1" presStyleLbl="parChTrans1D3" presStyleIdx="5" presStyleCnt="8"/>
      <dgm:spPr/>
      <dgm:t>
        <a:bodyPr/>
        <a:lstStyle/>
        <a:p>
          <a:endParaRPr lang="en-US"/>
        </a:p>
      </dgm:t>
    </dgm:pt>
    <dgm:pt modelId="{E3670C47-92AB-40E5-8F1C-CD3D6E0EDF50}" type="pres">
      <dgm:prSet presAssocID="{493B22ED-B858-4B47-BDF3-B44E78CC5FB9}" presName="connTx" presStyleLbl="parChTrans1D3" presStyleIdx="5" presStyleCnt="8"/>
      <dgm:spPr/>
      <dgm:t>
        <a:bodyPr/>
        <a:lstStyle/>
        <a:p>
          <a:endParaRPr lang="en-US"/>
        </a:p>
      </dgm:t>
    </dgm:pt>
    <dgm:pt modelId="{F2CEE509-77CC-437C-8F70-EF0A3CF9DEEA}" type="pres">
      <dgm:prSet presAssocID="{2D60E9BE-57C3-4A98-8DFD-6558A2FB2326}" presName="root2" presStyleCnt="0"/>
      <dgm:spPr/>
    </dgm:pt>
    <dgm:pt modelId="{545EFE79-2EA8-4FC4-A8BA-3DF25D23A13A}" type="pres">
      <dgm:prSet presAssocID="{2D60E9BE-57C3-4A98-8DFD-6558A2FB2326}" presName="LevelTwoTextNode" presStyleLbl="node3" presStyleIdx="5" presStyleCnt="8" custScaleX="219564" custLinFactNeighborX="1447" custLinFactNeighborY="377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8EFFF-4AEF-4513-A75B-C04C2EBD2C30}" type="pres">
      <dgm:prSet presAssocID="{2D60E9BE-57C3-4A98-8DFD-6558A2FB2326}" presName="level3hierChild" presStyleCnt="0"/>
      <dgm:spPr/>
    </dgm:pt>
    <dgm:pt modelId="{DF9DF072-83A3-4ED9-AB14-D912740C66CE}" type="pres">
      <dgm:prSet presAssocID="{624361C6-5383-4615-82D9-67FE0B5D0385}" presName="conn2-1" presStyleLbl="parChTrans1D3" presStyleIdx="6" presStyleCnt="8"/>
      <dgm:spPr/>
      <dgm:t>
        <a:bodyPr/>
        <a:lstStyle/>
        <a:p>
          <a:endParaRPr lang="en-US"/>
        </a:p>
      </dgm:t>
    </dgm:pt>
    <dgm:pt modelId="{448F6FB0-1A65-49B5-A5B1-B1DBBE1B393F}" type="pres">
      <dgm:prSet presAssocID="{624361C6-5383-4615-82D9-67FE0B5D0385}" presName="connTx" presStyleLbl="parChTrans1D3" presStyleIdx="6" presStyleCnt="8"/>
      <dgm:spPr/>
      <dgm:t>
        <a:bodyPr/>
        <a:lstStyle/>
        <a:p>
          <a:endParaRPr lang="en-US"/>
        </a:p>
      </dgm:t>
    </dgm:pt>
    <dgm:pt modelId="{15A4D1FE-000D-49D0-93A1-089BC828E2B3}" type="pres">
      <dgm:prSet presAssocID="{2E493622-052E-4CC2-814D-81B0C7263D06}" presName="root2" presStyleCnt="0"/>
      <dgm:spPr/>
    </dgm:pt>
    <dgm:pt modelId="{18AA991C-D39C-466D-A29A-473F33A0889F}" type="pres">
      <dgm:prSet presAssocID="{2E493622-052E-4CC2-814D-81B0C7263D06}" presName="LevelTwoTextNode" presStyleLbl="node3" presStyleIdx="6" presStyleCnt="8" custScaleX="219564" custLinFactNeighborX="1447" custLinFactNeighborY="239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800C64-DD7D-451F-AFFE-1CBC5FAE2766}" type="pres">
      <dgm:prSet presAssocID="{2E493622-052E-4CC2-814D-81B0C7263D06}" presName="level3hierChild" presStyleCnt="0"/>
      <dgm:spPr/>
    </dgm:pt>
    <dgm:pt modelId="{364DA9EE-1B09-4BBE-A2C7-6D446310931E}" type="pres">
      <dgm:prSet presAssocID="{5829040B-3D26-4FF8-AFE6-00D61D87BE27}" presName="conn2-1" presStyleLbl="parChTrans1D3" presStyleIdx="7" presStyleCnt="8"/>
      <dgm:spPr/>
      <dgm:t>
        <a:bodyPr/>
        <a:lstStyle/>
        <a:p>
          <a:endParaRPr lang="en-US"/>
        </a:p>
      </dgm:t>
    </dgm:pt>
    <dgm:pt modelId="{79C59F37-D06E-49DE-B49E-D0B70BFD083A}" type="pres">
      <dgm:prSet presAssocID="{5829040B-3D26-4FF8-AFE6-00D61D87BE27}" presName="connTx" presStyleLbl="parChTrans1D3" presStyleIdx="7" presStyleCnt="8"/>
      <dgm:spPr/>
      <dgm:t>
        <a:bodyPr/>
        <a:lstStyle/>
        <a:p>
          <a:endParaRPr lang="en-US"/>
        </a:p>
      </dgm:t>
    </dgm:pt>
    <dgm:pt modelId="{16FCB76B-EA9D-462F-B0AB-8A2FF5C26366}" type="pres">
      <dgm:prSet presAssocID="{E263EEBD-CB2B-48CF-B5F3-CFC903CB46A9}" presName="root2" presStyleCnt="0"/>
      <dgm:spPr/>
    </dgm:pt>
    <dgm:pt modelId="{466D12FA-C029-4747-A705-CE864DA36AEB}" type="pres">
      <dgm:prSet presAssocID="{E263EEBD-CB2B-48CF-B5F3-CFC903CB46A9}" presName="LevelTwoTextNode" presStyleLbl="node3" presStyleIdx="7" presStyleCnt="8" custScaleX="219564" custLinFactNeighborX="4149" custLinFactNeighborY="330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91F699-63E3-485C-840D-2C5D473CF20E}" type="pres">
      <dgm:prSet presAssocID="{E263EEBD-CB2B-48CF-B5F3-CFC903CB46A9}" presName="level3hierChild" presStyleCnt="0"/>
      <dgm:spPr/>
    </dgm:pt>
  </dgm:ptLst>
  <dgm:cxnLst>
    <dgm:cxn modelId="{DCD6B67E-58D0-44C6-A172-A16584712EDD}" srcId="{523CF2AB-7F7D-48C7-9310-FA74D8B8BE51}" destId="{DC8B184E-6A3A-474D-866F-7C7E3882DFCC}" srcOrd="0" destOrd="0" parTransId="{661CB111-6EFE-40C2-A707-15E4CB15B6E8}" sibTransId="{B3A1DB67-3048-4CF0-82BB-E1CBBCF33A49}"/>
    <dgm:cxn modelId="{F476C21C-62D4-4042-8F2C-8F87B3EB5F58}" srcId="{523CF2AB-7F7D-48C7-9310-FA74D8B8BE51}" destId="{A1373DDA-BEB0-412C-979C-A5947D31D238}" srcOrd="3" destOrd="0" parTransId="{5AE0AACD-2531-4F57-8225-9A9F858514CB}" sibTransId="{99CCBC85-D9BA-4DBC-A442-582AB4855688}"/>
    <dgm:cxn modelId="{C8394A76-88BF-44A1-A980-8E574F40D1B2}" type="presOf" srcId="{2E493622-052E-4CC2-814D-81B0C7263D06}" destId="{18AA991C-D39C-466D-A29A-473F33A0889F}" srcOrd="0" destOrd="0" presId="urn:microsoft.com/office/officeart/2005/8/layout/hierarchy2"/>
    <dgm:cxn modelId="{D49D15FF-7511-4D72-8F38-6D3C7DFF2A29}" type="presOf" srcId="{5AE0AACD-2531-4F57-8225-9A9F858514CB}" destId="{541C2E1B-1CA2-4BB5-AA00-DDDEA711A422}" srcOrd="1" destOrd="0" presId="urn:microsoft.com/office/officeart/2005/8/layout/hierarchy2"/>
    <dgm:cxn modelId="{C802DDE5-0B49-4AA7-A4CE-C15EC2BE372E}" type="presOf" srcId="{5829040B-3D26-4FF8-AFE6-00D61D87BE27}" destId="{364DA9EE-1B09-4BBE-A2C7-6D446310931E}" srcOrd="0" destOrd="0" presId="urn:microsoft.com/office/officeart/2005/8/layout/hierarchy2"/>
    <dgm:cxn modelId="{9A4EF11F-C3D9-44AA-8B3F-A5D4E47C6C29}" type="presOf" srcId="{2D60E9BE-57C3-4A98-8DFD-6558A2FB2326}" destId="{545EFE79-2EA8-4FC4-A8BA-3DF25D23A13A}" srcOrd="0" destOrd="0" presId="urn:microsoft.com/office/officeart/2005/8/layout/hierarchy2"/>
    <dgm:cxn modelId="{10E570F7-2367-4E13-94B6-C53317AE104D}" type="presOf" srcId="{523CF2AB-7F7D-48C7-9310-FA74D8B8BE51}" destId="{8310EAEA-FA7A-445C-9337-F63262C80E08}" srcOrd="0" destOrd="0" presId="urn:microsoft.com/office/officeart/2005/8/layout/hierarchy2"/>
    <dgm:cxn modelId="{7EEAF02D-4A6D-4C02-B572-0307E5A4538B}" type="presOf" srcId="{5AE0AACD-2531-4F57-8225-9A9F858514CB}" destId="{264BE9FF-D96C-45E5-8179-B287891DB741}" srcOrd="0" destOrd="0" presId="urn:microsoft.com/office/officeart/2005/8/layout/hierarchy2"/>
    <dgm:cxn modelId="{314F1957-CE3B-4B78-BA6D-9B9B22DBD36D}" type="presOf" srcId="{01DC3FBA-7F0B-46C1-BDF2-AFA92F2E3448}" destId="{69DC0B93-3771-43A3-BCBF-742AB49E7576}" srcOrd="1" destOrd="0" presId="urn:microsoft.com/office/officeart/2005/8/layout/hierarchy2"/>
    <dgm:cxn modelId="{E07B95C1-971D-46C6-8D04-084B46C1C0D9}" type="presOf" srcId="{493B22ED-B858-4B47-BDF3-B44E78CC5FB9}" destId="{E3670C47-92AB-40E5-8F1C-CD3D6E0EDF50}" srcOrd="1" destOrd="0" presId="urn:microsoft.com/office/officeart/2005/8/layout/hierarchy2"/>
    <dgm:cxn modelId="{D25D8886-9DCF-43CF-A1C8-43086859BAFF}" type="presOf" srcId="{C47BF797-EE14-43D0-B2C2-E785393429EB}" destId="{6C1829C0-5665-4B3A-AD75-9300749D2F1A}" srcOrd="0" destOrd="0" presId="urn:microsoft.com/office/officeart/2005/8/layout/hierarchy2"/>
    <dgm:cxn modelId="{6383A143-FDA1-4924-A9E3-6D2C6D518C4F}" type="presOf" srcId="{624361C6-5383-4615-82D9-67FE0B5D0385}" destId="{DF9DF072-83A3-4ED9-AB14-D912740C66CE}" srcOrd="0" destOrd="0" presId="urn:microsoft.com/office/officeart/2005/8/layout/hierarchy2"/>
    <dgm:cxn modelId="{1C523B4E-9A38-428E-A7AF-9933A342C880}" type="presOf" srcId="{E3DA177C-8FAC-4CF7-8E17-B841AE44C037}" destId="{4811C2F2-2136-41CD-8FAE-4C409CE2DEEF}" srcOrd="1" destOrd="0" presId="urn:microsoft.com/office/officeart/2005/8/layout/hierarchy2"/>
    <dgm:cxn modelId="{2F37A9C7-5385-4F88-BA4F-1FC27D3DBD17}" srcId="{A9C4A4D5-B04A-4EB5-9755-68BB24B6E9E3}" destId="{270D20C8-DBD0-46AA-8FB1-216C5773DDD9}" srcOrd="0" destOrd="0" parTransId="{4522C6BC-909F-49C5-81ED-A7CCB92AFE0E}" sibTransId="{135D594E-4A4E-45DF-8D1C-B902A190FA6A}"/>
    <dgm:cxn modelId="{0F6A8A2C-2F5F-490D-85EF-036A1E8BE0F4}" type="presOf" srcId="{D9854E53-97EF-479A-BDEB-60B50AE474F9}" destId="{AFCF256A-ECED-46F3-AB30-9F6952C2F9A1}" srcOrd="1" destOrd="0" presId="urn:microsoft.com/office/officeart/2005/8/layout/hierarchy2"/>
    <dgm:cxn modelId="{21767F44-3908-430F-BA5F-386AEA49442A}" srcId="{523CF2AB-7F7D-48C7-9310-FA74D8B8BE51}" destId="{4BEF2EC8-D0FA-421F-B299-9915E99C34DF}" srcOrd="1" destOrd="0" parTransId="{D9854E53-97EF-479A-BDEB-60B50AE474F9}" sibTransId="{949D2617-63A7-4AF6-9D2A-B65EDE37A378}"/>
    <dgm:cxn modelId="{C9B3BF58-1FEA-4241-95D1-62A3E809193F}" type="presOf" srcId="{01DC3FBA-7F0B-46C1-BDF2-AFA92F2E3448}" destId="{32A2B83A-B13F-4C6F-B7E2-E40278FA2CD0}" srcOrd="0" destOrd="0" presId="urn:microsoft.com/office/officeart/2005/8/layout/hierarchy2"/>
    <dgm:cxn modelId="{5E9DC00D-6011-476A-B16C-11E8F846A01C}" srcId="{A9C4A4D5-B04A-4EB5-9755-68BB24B6E9E3}" destId="{2E493622-052E-4CC2-814D-81B0C7263D06}" srcOrd="2" destOrd="0" parTransId="{624361C6-5383-4615-82D9-67FE0B5D0385}" sibTransId="{D020F901-2381-4AE3-9DA9-78EE9214FF11}"/>
    <dgm:cxn modelId="{D7B23EEC-3E46-443C-979B-3BBC688EA39A}" srcId="{C9DE0117-4C51-4B40-87D1-9176DD092912}" destId="{523CF2AB-7F7D-48C7-9310-FA74D8B8BE51}" srcOrd="0" destOrd="0" parTransId="{E3DA177C-8FAC-4CF7-8E17-B841AE44C037}" sibTransId="{D75A174D-3446-4F80-A20D-F0B91D5657AE}"/>
    <dgm:cxn modelId="{C1B738EB-1A9A-492D-9A8E-FBB2315C8F04}" srcId="{C9DE0117-4C51-4B40-87D1-9176DD092912}" destId="{A9C4A4D5-B04A-4EB5-9755-68BB24B6E9E3}" srcOrd="1" destOrd="0" parTransId="{C47BF797-EE14-43D0-B2C2-E785393429EB}" sibTransId="{34E5D45C-5F2F-4E4E-A11D-A92655883E16}"/>
    <dgm:cxn modelId="{272325CD-34E9-40EC-9DF5-A7BF4C8A208D}" type="presOf" srcId="{4522C6BC-909F-49C5-81ED-A7CCB92AFE0E}" destId="{AAF6D224-53FC-4076-B36F-E53B5032E4FF}" srcOrd="0" destOrd="0" presId="urn:microsoft.com/office/officeart/2005/8/layout/hierarchy2"/>
    <dgm:cxn modelId="{99413011-E51F-4418-98E3-4BD637ECE0A5}" type="presOf" srcId="{2C32B88D-8C72-4DDD-B673-14CD843411B1}" destId="{15EECB3A-9724-42AB-A1B3-8847E96CF8CA}" srcOrd="0" destOrd="0" presId="urn:microsoft.com/office/officeart/2005/8/layout/hierarchy2"/>
    <dgm:cxn modelId="{B89C4D58-62EF-44A0-93AF-F06ECDDA18D7}" type="presOf" srcId="{E263EEBD-CB2B-48CF-B5F3-CFC903CB46A9}" destId="{466D12FA-C029-4747-A705-CE864DA36AEB}" srcOrd="0" destOrd="0" presId="urn:microsoft.com/office/officeart/2005/8/layout/hierarchy2"/>
    <dgm:cxn modelId="{32531F9E-3A4B-4AB0-AFDF-F5CA454D85A6}" type="presOf" srcId="{493B22ED-B858-4B47-BDF3-B44E78CC5FB9}" destId="{1E17C93B-F667-473D-BA1F-77C3FD2F6D6B}" srcOrd="0" destOrd="0" presId="urn:microsoft.com/office/officeart/2005/8/layout/hierarchy2"/>
    <dgm:cxn modelId="{F3FCF92C-2BD2-4924-A2B7-A71611C9954F}" type="presOf" srcId="{DC8B184E-6A3A-474D-866F-7C7E3882DFCC}" destId="{130DB24E-099C-4493-99EE-AF79E6AB8743}" srcOrd="0" destOrd="0" presId="urn:microsoft.com/office/officeart/2005/8/layout/hierarchy2"/>
    <dgm:cxn modelId="{F51B6FE6-4F73-4E86-A35A-10B49D5ED364}" type="presOf" srcId="{624361C6-5383-4615-82D9-67FE0B5D0385}" destId="{448F6FB0-1A65-49B5-A5B1-B1DBBE1B393F}" srcOrd="1" destOrd="0" presId="urn:microsoft.com/office/officeart/2005/8/layout/hierarchy2"/>
    <dgm:cxn modelId="{92B1FB6F-BA75-43C0-8B3E-53D12E2142BA}" type="presOf" srcId="{5829040B-3D26-4FF8-AFE6-00D61D87BE27}" destId="{79C59F37-D06E-49DE-B49E-D0B70BFD083A}" srcOrd="1" destOrd="0" presId="urn:microsoft.com/office/officeart/2005/8/layout/hierarchy2"/>
    <dgm:cxn modelId="{2373EFAB-036B-481A-84D4-3F58CCE69056}" type="presOf" srcId="{C9DE0117-4C51-4B40-87D1-9176DD092912}" destId="{2C4C95B6-2886-4BAD-B717-CDD06A7F0C63}" srcOrd="0" destOrd="0" presId="urn:microsoft.com/office/officeart/2005/8/layout/hierarchy2"/>
    <dgm:cxn modelId="{6D73F845-CA48-40EA-B090-FC4D9A762AB9}" srcId="{7D3E77CB-3AEE-4AE1-B6AD-298DBC1C2B74}" destId="{C9DE0117-4C51-4B40-87D1-9176DD092912}" srcOrd="0" destOrd="0" parTransId="{C734FB21-F393-4A93-8FD3-0795B2FA16DE}" sibTransId="{F9103D91-BCF8-4C8C-B182-2EC9AE1AAD47}"/>
    <dgm:cxn modelId="{BE6F4039-8651-4E90-8561-DBEBE60EC9CD}" type="presOf" srcId="{4522C6BC-909F-49C5-81ED-A7CCB92AFE0E}" destId="{7A5B88BD-FCD0-4B79-98E0-A0D113655D61}" srcOrd="1" destOrd="0" presId="urn:microsoft.com/office/officeart/2005/8/layout/hierarchy2"/>
    <dgm:cxn modelId="{5D26876E-6773-445D-AE7F-C2445B869C45}" srcId="{A9C4A4D5-B04A-4EB5-9755-68BB24B6E9E3}" destId="{2D60E9BE-57C3-4A98-8DFD-6558A2FB2326}" srcOrd="1" destOrd="0" parTransId="{493B22ED-B858-4B47-BDF3-B44E78CC5FB9}" sibTransId="{5AB19039-9073-4EA7-AC52-47100B3F3458}"/>
    <dgm:cxn modelId="{38B258B5-BF8A-45D2-855C-5742E3C6340E}" srcId="{A9C4A4D5-B04A-4EB5-9755-68BB24B6E9E3}" destId="{E263EEBD-CB2B-48CF-B5F3-CFC903CB46A9}" srcOrd="3" destOrd="0" parTransId="{5829040B-3D26-4FF8-AFE6-00D61D87BE27}" sibTransId="{CCF55252-F2A5-42B1-A2ED-A09079949B4C}"/>
    <dgm:cxn modelId="{B0EB0299-B5F8-4B8E-A949-0939E191DA68}" type="presOf" srcId="{661CB111-6EFE-40C2-A707-15E4CB15B6E8}" destId="{03AA9DA0-5D28-4898-B3AA-E8A2A25D5416}" srcOrd="1" destOrd="0" presId="urn:microsoft.com/office/officeart/2005/8/layout/hierarchy2"/>
    <dgm:cxn modelId="{78FDA0B6-34F6-4986-AA1A-49195C50581E}" type="presOf" srcId="{E3DA177C-8FAC-4CF7-8E17-B841AE44C037}" destId="{82CCBE73-53C3-407C-8EA3-9AE8DD90C0EB}" srcOrd="0" destOrd="0" presId="urn:microsoft.com/office/officeart/2005/8/layout/hierarchy2"/>
    <dgm:cxn modelId="{620161D2-FD34-41B3-A771-550C3EB581C8}" srcId="{523CF2AB-7F7D-48C7-9310-FA74D8B8BE51}" destId="{2C32B88D-8C72-4DDD-B673-14CD843411B1}" srcOrd="2" destOrd="0" parTransId="{01DC3FBA-7F0B-46C1-BDF2-AFA92F2E3448}" sibTransId="{D44CC5F3-63FC-4A24-B54A-F48B31AEC6D4}"/>
    <dgm:cxn modelId="{FCCB55F1-630E-4333-9CB9-ECB5DDDE5CF5}" type="presOf" srcId="{661CB111-6EFE-40C2-A707-15E4CB15B6E8}" destId="{A13D0923-D873-45E5-94AA-B5CAE0F0D9E3}" srcOrd="0" destOrd="0" presId="urn:microsoft.com/office/officeart/2005/8/layout/hierarchy2"/>
    <dgm:cxn modelId="{9925D027-89AB-472F-915A-525418CEF557}" type="presOf" srcId="{D9854E53-97EF-479A-BDEB-60B50AE474F9}" destId="{22915718-D49B-4F18-9C69-2748329939EB}" srcOrd="0" destOrd="0" presId="urn:microsoft.com/office/officeart/2005/8/layout/hierarchy2"/>
    <dgm:cxn modelId="{E8D1615C-2205-4957-A8E6-744D354A5FEC}" type="presOf" srcId="{C47BF797-EE14-43D0-B2C2-E785393429EB}" destId="{E8C40D69-AA3B-4549-A00E-E400777971E2}" srcOrd="1" destOrd="0" presId="urn:microsoft.com/office/officeart/2005/8/layout/hierarchy2"/>
    <dgm:cxn modelId="{0D0E0481-1811-4EE8-B7F2-40C875E4E8FB}" type="presOf" srcId="{270D20C8-DBD0-46AA-8FB1-216C5773DDD9}" destId="{554F7C29-4B8D-43C0-8180-1205117EE765}" srcOrd="0" destOrd="0" presId="urn:microsoft.com/office/officeart/2005/8/layout/hierarchy2"/>
    <dgm:cxn modelId="{56E2131E-AB34-4E6F-86A9-B100B8868AAD}" type="presOf" srcId="{A1373DDA-BEB0-412C-979C-A5947D31D238}" destId="{569D4B27-8CD6-4680-BF18-98EE023190C2}" srcOrd="0" destOrd="0" presId="urn:microsoft.com/office/officeart/2005/8/layout/hierarchy2"/>
    <dgm:cxn modelId="{0872E6D4-1F59-4244-B6FE-31F0806EF52B}" type="presOf" srcId="{7D3E77CB-3AEE-4AE1-B6AD-298DBC1C2B74}" destId="{A8527C8E-4289-4B29-A64D-6F485ECA278D}" srcOrd="0" destOrd="0" presId="urn:microsoft.com/office/officeart/2005/8/layout/hierarchy2"/>
    <dgm:cxn modelId="{665E4445-B09D-4555-9975-07E3DF082891}" type="presOf" srcId="{4BEF2EC8-D0FA-421F-B299-9915E99C34DF}" destId="{A0EF2F4E-2947-4C65-8E87-DBB9F4BA9DEA}" srcOrd="0" destOrd="0" presId="urn:microsoft.com/office/officeart/2005/8/layout/hierarchy2"/>
    <dgm:cxn modelId="{C3D6BD41-D7E1-44CD-B0D7-0E29AFA990A6}" type="presOf" srcId="{A9C4A4D5-B04A-4EB5-9755-68BB24B6E9E3}" destId="{9ACCFB69-FB82-4B0C-857F-40659B786B89}" srcOrd="0" destOrd="0" presId="urn:microsoft.com/office/officeart/2005/8/layout/hierarchy2"/>
    <dgm:cxn modelId="{684BBB95-C580-415C-AD6D-F91706C29BB5}" type="presParOf" srcId="{A8527C8E-4289-4B29-A64D-6F485ECA278D}" destId="{7F109213-E234-4CF5-A13A-2601F122E5B7}" srcOrd="0" destOrd="0" presId="urn:microsoft.com/office/officeart/2005/8/layout/hierarchy2"/>
    <dgm:cxn modelId="{93E95BAD-9B3C-43A0-AB16-7DBB3166CF82}" type="presParOf" srcId="{7F109213-E234-4CF5-A13A-2601F122E5B7}" destId="{2C4C95B6-2886-4BAD-B717-CDD06A7F0C63}" srcOrd="0" destOrd="0" presId="urn:microsoft.com/office/officeart/2005/8/layout/hierarchy2"/>
    <dgm:cxn modelId="{3221E72D-BB93-4F18-8255-2353BEECFC8D}" type="presParOf" srcId="{7F109213-E234-4CF5-A13A-2601F122E5B7}" destId="{2FF6E13A-9241-4B9F-9C3D-AA0686E80C60}" srcOrd="1" destOrd="0" presId="urn:microsoft.com/office/officeart/2005/8/layout/hierarchy2"/>
    <dgm:cxn modelId="{92E228A2-EDBA-4AF7-BBC3-E980214CFA87}" type="presParOf" srcId="{2FF6E13A-9241-4B9F-9C3D-AA0686E80C60}" destId="{82CCBE73-53C3-407C-8EA3-9AE8DD90C0EB}" srcOrd="0" destOrd="0" presId="urn:microsoft.com/office/officeart/2005/8/layout/hierarchy2"/>
    <dgm:cxn modelId="{95138B16-2B5E-40E8-B49B-5CC475561CA8}" type="presParOf" srcId="{82CCBE73-53C3-407C-8EA3-9AE8DD90C0EB}" destId="{4811C2F2-2136-41CD-8FAE-4C409CE2DEEF}" srcOrd="0" destOrd="0" presId="urn:microsoft.com/office/officeart/2005/8/layout/hierarchy2"/>
    <dgm:cxn modelId="{A39FBCF4-A9B9-41DA-AC2B-6FE950C7A243}" type="presParOf" srcId="{2FF6E13A-9241-4B9F-9C3D-AA0686E80C60}" destId="{B9D48DCD-98F3-4A47-99B2-C69219096C6B}" srcOrd="1" destOrd="0" presId="urn:microsoft.com/office/officeart/2005/8/layout/hierarchy2"/>
    <dgm:cxn modelId="{FD7DAF43-A2ED-48A1-84EC-9A01B2D2A37D}" type="presParOf" srcId="{B9D48DCD-98F3-4A47-99B2-C69219096C6B}" destId="{8310EAEA-FA7A-445C-9337-F63262C80E08}" srcOrd="0" destOrd="0" presId="urn:microsoft.com/office/officeart/2005/8/layout/hierarchy2"/>
    <dgm:cxn modelId="{D5E92B8D-E1C3-4B30-82F2-420A1F285D87}" type="presParOf" srcId="{B9D48DCD-98F3-4A47-99B2-C69219096C6B}" destId="{56F45E90-3710-4FCA-BA7B-60D4FA3FD745}" srcOrd="1" destOrd="0" presId="urn:microsoft.com/office/officeart/2005/8/layout/hierarchy2"/>
    <dgm:cxn modelId="{844F155C-1D33-4ECD-8D2B-FE83652E3D3E}" type="presParOf" srcId="{56F45E90-3710-4FCA-BA7B-60D4FA3FD745}" destId="{A13D0923-D873-45E5-94AA-B5CAE0F0D9E3}" srcOrd="0" destOrd="0" presId="urn:microsoft.com/office/officeart/2005/8/layout/hierarchy2"/>
    <dgm:cxn modelId="{B349AD54-AE14-4563-8B55-1E10578220FE}" type="presParOf" srcId="{A13D0923-D873-45E5-94AA-B5CAE0F0D9E3}" destId="{03AA9DA0-5D28-4898-B3AA-E8A2A25D5416}" srcOrd="0" destOrd="0" presId="urn:microsoft.com/office/officeart/2005/8/layout/hierarchy2"/>
    <dgm:cxn modelId="{AE7908B8-2DD9-47DC-A4C5-504285F88C66}" type="presParOf" srcId="{56F45E90-3710-4FCA-BA7B-60D4FA3FD745}" destId="{C074525E-81C3-4EC9-B51C-2C2BA6E9897E}" srcOrd="1" destOrd="0" presId="urn:microsoft.com/office/officeart/2005/8/layout/hierarchy2"/>
    <dgm:cxn modelId="{D8942CBA-AB7F-4F04-A6D1-043BA633ECE7}" type="presParOf" srcId="{C074525E-81C3-4EC9-B51C-2C2BA6E9897E}" destId="{130DB24E-099C-4493-99EE-AF79E6AB8743}" srcOrd="0" destOrd="0" presId="urn:microsoft.com/office/officeart/2005/8/layout/hierarchy2"/>
    <dgm:cxn modelId="{AF97686F-5227-433A-937E-B498CCCF9763}" type="presParOf" srcId="{C074525E-81C3-4EC9-B51C-2C2BA6E9897E}" destId="{980283CF-7CE9-4873-BE82-B911B803D31A}" srcOrd="1" destOrd="0" presId="urn:microsoft.com/office/officeart/2005/8/layout/hierarchy2"/>
    <dgm:cxn modelId="{E910E598-C5BB-4BF0-A47B-8C83F4B3BCF8}" type="presParOf" srcId="{56F45E90-3710-4FCA-BA7B-60D4FA3FD745}" destId="{22915718-D49B-4F18-9C69-2748329939EB}" srcOrd="2" destOrd="0" presId="urn:microsoft.com/office/officeart/2005/8/layout/hierarchy2"/>
    <dgm:cxn modelId="{A9A9514B-50AD-4D69-96D7-F87A41471A0D}" type="presParOf" srcId="{22915718-D49B-4F18-9C69-2748329939EB}" destId="{AFCF256A-ECED-46F3-AB30-9F6952C2F9A1}" srcOrd="0" destOrd="0" presId="urn:microsoft.com/office/officeart/2005/8/layout/hierarchy2"/>
    <dgm:cxn modelId="{270824A2-EA38-4BF7-AFEC-DC253ED7EA72}" type="presParOf" srcId="{56F45E90-3710-4FCA-BA7B-60D4FA3FD745}" destId="{A58DE437-2BD6-484E-BA38-37901F150284}" srcOrd="3" destOrd="0" presId="urn:microsoft.com/office/officeart/2005/8/layout/hierarchy2"/>
    <dgm:cxn modelId="{5EF2029B-AD2F-4752-91DA-973C213C840A}" type="presParOf" srcId="{A58DE437-2BD6-484E-BA38-37901F150284}" destId="{A0EF2F4E-2947-4C65-8E87-DBB9F4BA9DEA}" srcOrd="0" destOrd="0" presId="urn:microsoft.com/office/officeart/2005/8/layout/hierarchy2"/>
    <dgm:cxn modelId="{E5651FA7-3A30-4CA9-B5DD-A4FE5F89A6AA}" type="presParOf" srcId="{A58DE437-2BD6-484E-BA38-37901F150284}" destId="{5F0E3A5C-E681-40DF-98C7-F0C95C7C4016}" srcOrd="1" destOrd="0" presId="urn:microsoft.com/office/officeart/2005/8/layout/hierarchy2"/>
    <dgm:cxn modelId="{CC472BFA-4653-49CB-98C8-D5F078790503}" type="presParOf" srcId="{56F45E90-3710-4FCA-BA7B-60D4FA3FD745}" destId="{32A2B83A-B13F-4C6F-B7E2-E40278FA2CD0}" srcOrd="4" destOrd="0" presId="urn:microsoft.com/office/officeart/2005/8/layout/hierarchy2"/>
    <dgm:cxn modelId="{F6364CE7-ADE5-4761-973D-2F120ACBEB16}" type="presParOf" srcId="{32A2B83A-B13F-4C6F-B7E2-E40278FA2CD0}" destId="{69DC0B93-3771-43A3-BCBF-742AB49E7576}" srcOrd="0" destOrd="0" presId="urn:microsoft.com/office/officeart/2005/8/layout/hierarchy2"/>
    <dgm:cxn modelId="{22A2924A-7BBB-447E-AAD6-E6D0A03B42AC}" type="presParOf" srcId="{56F45E90-3710-4FCA-BA7B-60D4FA3FD745}" destId="{01C06C61-8B81-412C-9F5C-EAB3A6C5EF9C}" srcOrd="5" destOrd="0" presId="urn:microsoft.com/office/officeart/2005/8/layout/hierarchy2"/>
    <dgm:cxn modelId="{2D748ED3-E890-4FE9-BED4-1E39767526C0}" type="presParOf" srcId="{01C06C61-8B81-412C-9F5C-EAB3A6C5EF9C}" destId="{15EECB3A-9724-42AB-A1B3-8847E96CF8CA}" srcOrd="0" destOrd="0" presId="urn:microsoft.com/office/officeart/2005/8/layout/hierarchy2"/>
    <dgm:cxn modelId="{07495D73-A3FF-4240-8082-459393971516}" type="presParOf" srcId="{01C06C61-8B81-412C-9F5C-EAB3A6C5EF9C}" destId="{7260FD4B-A5CB-4C5F-8AAA-B7D5A3C991A4}" srcOrd="1" destOrd="0" presId="urn:microsoft.com/office/officeart/2005/8/layout/hierarchy2"/>
    <dgm:cxn modelId="{823A1E9C-8AC3-41EB-BC48-DEFDEF9AA8EB}" type="presParOf" srcId="{56F45E90-3710-4FCA-BA7B-60D4FA3FD745}" destId="{264BE9FF-D96C-45E5-8179-B287891DB741}" srcOrd="6" destOrd="0" presId="urn:microsoft.com/office/officeart/2005/8/layout/hierarchy2"/>
    <dgm:cxn modelId="{27B67831-3F2D-4B55-A5C2-4B4F8CA470D9}" type="presParOf" srcId="{264BE9FF-D96C-45E5-8179-B287891DB741}" destId="{541C2E1B-1CA2-4BB5-AA00-DDDEA711A422}" srcOrd="0" destOrd="0" presId="urn:microsoft.com/office/officeart/2005/8/layout/hierarchy2"/>
    <dgm:cxn modelId="{92BBD57E-65EB-4079-884F-DBD0491A5F97}" type="presParOf" srcId="{56F45E90-3710-4FCA-BA7B-60D4FA3FD745}" destId="{4EF52588-2E86-4DB9-B725-A6EF5B7E3C0A}" srcOrd="7" destOrd="0" presId="urn:microsoft.com/office/officeart/2005/8/layout/hierarchy2"/>
    <dgm:cxn modelId="{28473450-EDA1-4F83-BCEB-69F13539DAA1}" type="presParOf" srcId="{4EF52588-2E86-4DB9-B725-A6EF5B7E3C0A}" destId="{569D4B27-8CD6-4680-BF18-98EE023190C2}" srcOrd="0" destOrd="0" presId="urn:microsoft.com/office/officeart/2005/8/layout/hierarchy2"/>
    <dgm:cxn modelId="{A7972045-2349-4E3C-8827-5C5D89AA3085}" type="presParOf" srcId="{4EF52588-2E86-4DB9-B725-A6EF5B7E3C0A}" destId="{9ED1EABC-1560-49B9-B0D9-2234C745908B}" srcOrd="1" destOrd="0" presId="urn:microsoft.com/office/officeart/2005/8/layout/hierarchy2"/>
    <dgm:cxn modelId="{7F2A4CF2-9133-4BBB-A2C1-4963DF1AC7F0}" type="presParOf" srcId="{2FF6E13A-9241-4B9F-9C3D-AA0686E80C60}" destId="{6C1829C0-5665-4B3A-AD75-9300749D2F1A}" srcOrd="2" destOrd="0" presId="urn:microsoft.com/office/officeart/2005/8/layout/hierarchy2"/>
    <dgm:cxn modelId="{1BC08D7C-FC94-4343-ADD8-7507846D11ED}" type="presParOf" srcId="{6C1829C0-5665-4B3A-AD75-9300749D2F1A}" destId="{E8C40D69-AA3B-4549-A00E-E400777971E2}" srcOrd="0" destOrd="0" presId="urn:microsoft.com/office/officeart/2005/8/layout/hierarchy2"/>
    <dgm:cxn modelId="{8937D57D-69D5-4F68-BD48-607A6F594EAE}" type="presParOf" srcId="{2FF6E13A-9241-4B9F-9C3D-AA0686E80C60}" destId="{D2F1BF68-E14E-46F8-A250-27C21D0EEFE3}" srcOrd="3" destOrd="0" presId="urn:microsoft.com/office/officeart/2005/8/layout/hierarchy2"/>
    <dgm:cxn modelId="{7F472810-A38D-40F8-9E2B-0D1E2C5E24D3}" type="presParOf" srcId="{D2F1BF68-E14E-46F8-A250-27C21D0EEFE3}" destId="{9ACCFB69-FB82-4B0C-857F-40659B786B89}" srcOrd="0" destOrd="0" presId="urn:microsoft.com/office/officeart/2005/8/layout/hierarchy2"/>
    <dgm:cxn modelId="{F36D37B9-B7DD-4062-998A-181543D1F79A}" type="presParOf" srcId="{D2F1BF68-E14E-46F8-A250-27C21D0EEFE3}" destId="{58DA279F-A1A0-4876-A901-DACF7C592E33}" srcOrd="1" destOrd="0" presId="urn:microsoft.com/office/officeart/2005/8/layout/hierarchy2"/>
    <dgm:cxn modelId="{5193CFCB-FD16-4567-8463-72687F050338}" type="presParOf" srcId="{58DA279F-A1A0-4876-A901-DACF7C592E33}" destId="{AAF6D224-53FC-4076-B36F-E53B5032E4FF}" srcOrd="0" destOrd="0" presId="urn:microsoft.com/office/officeart/2005/8/layout/hierarchy2"/>
    <dgm:cxn modelId="{04801F03-08C9-43F5-B714-BC9C01EAA07B}" type="presParOf" srcId="{AAF6D224-53FC-4076-B36F-E53B5032E4FF}" destId="{7A5B88BD-FCD0-4B79-98E0-A0D113655D61}" srcOrd="0" destOrd="0" presId="urn:microsoft.com/office/officeart/2005/8/layout/hierarchy2"/>
    <dgm:cxn modelId="{0EA529FF-C886-495A-8169-4368B99A5AB0}" type="presParOf" srcId="{58DA279F-A1A0-4876-A901-DACF7C592E33}" destId="{07F79B4F-C392-4475-A7D6-055C960FB36F}" srcOrd="1" destOrd="0" presId="urn:microsoft.com/office/officeart/2005/8/layout/hierarchy2"/>
    <dgm:cxn modelId="{E0270768-061C-476F-93D4-25BD78D2C6F4}" type="presParOf" srcId="{07F79B4F-C392-4475-A7D6-055C960FB36F}" destId="{554F7C29-4B8D-43C0-8180-1205117EE765}" srcOrd="0" destOrd="0" presId="urn:microsoft.com/office/officeart/2005/8/layout/hierarchy2"/>
    <dgm:cxn modelId="{E91B3840-1754-45C6-983D-736437586D90}" type="presParOf" srcId="{07F79B4F-C392-4475-A7D6-055C960FB36F}" destId="{51AA5387-9D5D-48F9-B608-AFA81C17C12A}" srcOrd="1" destOrd="0" presId="urn:microsoft.com/office/officeart/2005/8/layout/hierarchy2"/>
    <dgm:cxn modelId="{A592C8AF-1380-4876-AB8C-6718156EB429}" type="presParOf" srcId="{58DA279F-A1A0-4876-A901-DACF7C592E33}" destId="{1E17C93B-F667-473D-BA1F-77C3FD2F6D6B}" srcOrd="2" destOrd="0" presId="urn:microsoft.com/office/officeart/2005/8/layout/hierarchy2"/>
    <dgm:cxn modelId="{6DE0326C-FBC4-4ACF-AACF-9A97C6B461B6}" type="presParOf" srcId="{1E17C93B-F667-473D-BA1F-77C3FD2F6D6B}" destId="{E3670C47-92AB-40E5-8F1C-CD3D6E0EDF50}" srcOrd="0" destOrd="0" presId="urn:microsoft.com/office/officeart/2005/8/layout/hierarchy2"/>
    <dgm:cxn modelId="{9F26FA5A-6127-40DD-8BFB-09616E40BED4}" type="presParOf" srcId="{58DA279F-A1A0-4876-A901-DACF7C592E33}" destId="{F2CEE509-77CC-437C-8F70-EF0A3CF9DEEA}" srcOrd="3" destOrd="0" presId="urn:microsoft.com/office/officeart/2005/8/layout/hierarchy2"/>
    <dgm:cxn modelId="{83839D0F-F6AA-4589-966F-5C18B57721EC}" type="presParOf" srcId="{F2CEE509-77CC-437C-8F70-EF0A3CF9DEEA}" destId="{545EFE79-2EA8-4FC4-A8BA-3DF25D23A13A}" srcOrd="0" destOrd="0" presId="urn:microsoft.com/office/officeart/2005/8/layout/hierarchy2"/>
    <dgm:cxn modelId="{6F3BF5FB-0517-41D3-8183-84F8BD6D06E3}" type="presParOf" srcId="{F2CEE509-77CC-437C-8F70-EF0A3CF9DEEA}" destId="{AD18EFFF-4AEF-4513-A75B-C04C2EBD2C30}" srcOrd="1" destOrd="0" presId="urn:microsoft.com/office/officeart/2005/8/layout/hierarchy2"/>
    <dgm:cxn modelId="{D585DFC3-F6F2-4352-9A6B-CC7A772E765F}" type="presParOf" srcId="{58DA279F-A1A0-4876-A901-DACF7C592E33}" destId="{DF9DF072-83A3-4ED9-AB14-D912740C66CE}" srcOrd="4" destOrd="0" presId="urn:microsoft.com/office/officeart/2005/8/layout/hierarchy2"/>
    <dgm:cxn modelId="{C6062B67-29A2-40BA-BAD9-56BBC32A70A0}" type="presParOf" srcId="{DF9DF072-83A3-4ED9-AB14-D912740C66CE}" destId="{448F6FB0-1A65-49B5-A5B1-B1DBBE1B393F}" srcOrd="0" destOrd="0" presId="urn:microsoft.com/office/officeart/2005/8/layout/hierarchy2"/>
    <dgm:cxn modelId="{753B1249-A0A3-41B7-9B0D-F07DFEE14C14}" type="presParOf" srcId="{58DA279F-A1A0-4876-A901-DACF7C592E33}" destId="{15A4D1FE-000D-49D0-93A1-089BC828E2B3}" srcOrd="5" destOrd="0" presId="urn:microsoft.com/office/officeart/2005/8/layout/hierarchy2"/>
    <dgm:cxn modelId="{136F1B52-F5A3-48F3-BFB3-034C1672131F}" type="presParOf" srcId="{15A4D1FE-000D-49D0-93A1-089BC828E2B3}" destId="{18AA991C-D39C-466D-A29A-473F33A0889F}" srcOrd="0" destOrd="0" presId="urn:microsoft.com/office/officeart/2005/8/layout/hierarchy2"/>
    <dgm:cxn modelId="{22406956-864D-41B1-AF5D-5FBC4782C5B8}" type="presParOf" srcId="{15A4D1FE-000D-49D0-93A1-089BC828E2B3}" destId="{EE800C64-DD7D-451F-AFFE-1CBC5FAE2766}" srcOrd="1" destOrd="0" presId="urn:microsoft.com/office/officeart/2005/8/layout/hierarchy2"/>
    <dgm:cxn modelId="{3CC75DA9-C492-4A81-8BE6-AEEFA83006A9}" type="presParOf" srcId="{58DA279F-A1A0-4876-A901-DACF7C592E33}" destId="{364DA9EE-1B09-4BBE-A2C7-6D446310931E}" srcOrd="6" destOrd="0" presId="urn:microsoft.com/office/officeart/2005/8/layout/hierarchy2"/>
    <dgm:cxn modelId="{2CD38DBF-3B18-4AA6-967B-CE7EFCE734BE}" type="presParOf" srcId="{364DA9EE-1B09-4BBE-A2C7-6D446310931E}" destId="{79C59F37-D06E-49DE-B49E-D0B70BFD083A}" srcOrd="0" destOrd="0" presId="urn:microsoft.com/office/officeart/2005/8/layout/hierarchy2"/>
    <dgm:cxn modelId="{1C5FB5B5-31FD-43A4-AC88-F8978EA99E0F}" type="presParOf" srcId="{58DA279F-A1A0-4876-A901-DACF7C592E33}" destId="{16FCB76B-EA9D-462F-B0AB-8A2FF5C26366}" srcOrd="7" destOrd="0" presId="urn:microsoft.com/office/officeart/2005/8/layout/hierarchy2"/>
    <dgm:cxn modelId="{6029DF7C-6F9E-4BBA-A2B0-958C87E6D9F4}" type="presParOf" srcId="{16FCB76B-EA9D-462F-B0AB-8A2FF5C26366}" destId="{466D12FA-C029-4747-A705-CE864DA36AEB}" srcOrd="0" destOrd="0" presId="urn:microsoft.com/office/officeart/2005/8/layout/hierarchy2"/>
    <dgm:cxn modelId="{AE48E61C-A46F-4CAF-AB80-2760E9FCAA37}" type="presParOf" srcId="{16FCB76B-EA9D-462F-B0AB-8A2FF5C26366}" destId="{D491F699-63E3-485C-840D-2C5D473CF20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3E77CB-3AEE-4AE1-B6AD-298DBC1C2B74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DE0117-4C51-4B40-87D1-9176DD092912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 smtClean="0">
              <a:solidFill>
                <a:srgbClr val="C00000"/>
              </a:solidFill>
            </a:rPr>
            <a:t>5. My future job</a:t>
          </a:r>
          <a:endParaRPr lang="en-US" sz="2800" b="1" dirty="0">
            <a:solidFill>
              <a:srgbClr val="C00000"/>
            </a:solidFill>
          </a:endParaRPr>
        </a:p>
      </dgm:t>
    </dgm:pt>
    <dgm:pt modelId="{C734FB21-F393-4A93-8FD3-0795B2FA16DE}" type="parTrans" cxnId="{6D73F845-CA48-40EA-B090-FC4D9A762AB9}">
      <dgm:prSet/>
      <dgm:spPr/>
      <dgm:t>
        <a:bodyPr/>
        <a:lstStyle/>
        <a:p>
          <a:endParaRPr lang="en-US"/>
        </a:p>
      </dgm:t>
    </dgm:pt>
    <dgm:pt modelId="{F9103D91-BCF8-4C8C-B182-2EC9AE1AAD47}" type="sibTrans" cxnId="{6D73F845-CA48-40EA-B090-FC4D9A762AB9}">
      <dgm:prSet/>
      <dgm:spPr/>
      <dgm:t>
        <a:bodyPr/>
        <a:lstStyle/>
        <a:p>
          <a:endParaRPr lang="en-US"/>
        </a:p>
      </dgm:t>
    </dgm:pt>
    <dgm:pt modelId="{523CF2AB-7F7D-48C7-9310-FA74D8B8BE51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rgbClr val="002060"/>
              </a:solidFill>
            </a:rPr>
            <a:t>What would you like to be in the future?</a:t>
          </a:r>
        </a:p>
        <a:p>
          <a:r>
            <a:rPr lang="en-US" sz="2400" b="1" dirty="0" smtClean="0">
              <a:solidFill>
                <a:srgbClr val="002060"/>
              </a:solidFill>
            </a:rPr>
            <a:t>I’d like to be a/an …………..</a:t>
          </a:r>
          <a:endParaRPr lang="en-US" sz="2400" b="1" dirty="0">
            <a:solidFill>
              <a:srgbClr val="002060"/>
            </a:solidFill>
          </a:endParaRPr>
        </a:p>
      </dgm:t>
    </dgm:pt>
    <dgm:pt modelId="{E3DA177C-8FAC-4CF7-8E17-B841AE44C037}" type="parTrans" cxnId="{D7B23EEC-3E46-443C-979B-3BBC688EA39A}">
      <dgm:prSet/>
      <dgm:spPr/>
      <dgm:t>
        <a:bodyPr/>
        <a:lstStyle/>
        <a:p>
          <a:endParaRPr lang="en-US"/>
        </a:p>
      </dgm:t>
    </dgm:pt>
    <dgm:pt modelId="{D75A174D-3446-4F80-A20D-F0B91D5657AE}" type="sibTrans" cxnId="{D7B23EEC-3E46-443C-979B-3BBC688EA39A}">
      <dgm:prSet/>
      <dgm:spPr/>
      <dgm:t>
        <a:bodyPr/>
        <a:lstStyle/>
        <a:p>
          <a:endParaRPr lang="en-US"/>
        </a:p>
      </dgm:t>
    </dgm:pt>
    <dgm:pt modelId="{DC8B184E-6A3A-474D-866F-7C7E3882DFCC}">
      <dgm:prSet phldrT="[Text]" custT="1"/>
      <dgm:spPr/>
      <dgm:t>
        <a:bodyPr/>
        <a:lstStyle/>
        <a:p>
          <a:r>
            <a:rPr lang="en-US" sz="2400" b="1" dirty="0" smtClean="0"/>
            <a:t>go for a walk</a:t>
          </a:r>
          <a:endParaRPr lang="en-US" sz="2400" b="1" dirty="0"/>
        </a:p>
      </dgm:t>
    </dgm:pt>
    <dgm:pt modelId="{661CB111-6EFE-40C2-A707-15E4CB15B6E8}" type="parTrans" cxnId="{DCD6B67E-58D0-44C6-A172-A16584712EDD}">
      <dgm:prSet/>
      <dgm:spPr/>
      <dgm:t>
        <a:bodyPr/>
        <a:lstStyle/>
        <a:p>
          <a:endParaRPr lang="en-US"/>
        </a:p>
      </dgm:t>
    </dgm:pt>
    <dgm:pt modelId="{B3A1DB67-3048-4CF0-82BB-E1CBBCF33A49}" type="sibTrans" cxnId="{DCD6B67E-58D0-44C6-A172-A16584712EDD}">
      <dgm:prSet/>
      <dgm:spPr/>
      <dgm:t>
        <a:bodyPr/>
        <a:lstStyle/>
        <a:p>
          <a:endParaRPr lang="en-US"/>
        </a:p>
      </dgm:t>
    </dgm:pt>
    <dgm:pt modelId="{2C32B88D-8C72-4DDD-B673-14CD843411B1}">
      <dgm:prSet phldrT="[Text]" custT="1"/>
      <dgm:spPr/>
      <dgm:t>
        <a:bodyPr/>
        <a:lstStyle/>
        <a:p>
          <a:r>
            <a:rPr lang="en-US" sz="2400" b="1" dirty="0" smtClean="0"/>
            <a:t>surf the internet</a:t>
          </a:r>
          <a:endParaRPr lang="en-US" sz="2400" b="1" dirty="0"/>
        </a:p>
      </dgm:t>
    </dgm:pt>
    <dgm:pt modelId="{01DC3FBA-7F0B-46C1-BDF2-AFA92F2E3448}" type="parTrans" cxnId="{620161D2-FD34-41B3-A771-550C3EB581C8}">
      <dgm:prSet/>
      <dgm:spPr/>
      <dgm:t>
        <a:bodyPr/>
        <a:lstStyle/>
        <a:p>
          <a:endParaRPr lang="en-US"/>
        </a:p>
      </dgm:t>
    </dgm:pt>
    <dgm:pt modelId="{D44CC5F3-63FC-4A24-B54A-F48B31AEC6D4}" type="sibTrans" cxnId="{620161D2-FD34-41B3-A771-550C3EB581C8}">
      <dgm:prSet/>
      <dgm:spPr/>
      <dgm:t>
        <a:bodyPr/>
        <a:lstStyle/>
        <a:p>
          <a:endParaRPr lang="en-US"/>
        </a:p>
      </dgm:t>
    </dgm:pt>
    <dgm:pt modelId="{A9C4A4D5-B04A-4EB5-9755-68BB24B6E9E3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US" sz="2400" b="1" dirty="0" smtClean="0">
              <a:solidFill>
                <a:srgbClr val="002060"/>
              </a:solidFill>
            </a:rPr>
            <a:t>Why would you like to be a/ an ………………………………….?</a:t>
          </a:r>
        </a:p>
        <a:p>
          <a:pPr algn="l"/>
          <a:r>
            <a:rPr lang="en-US" sz="2400" b="1" dirty="0" smtClean="0">
              <a:solidFill>
                <a:srgbClr val="002060"/>
              </a:solidFill>
            </a:rPr>
            <a:t>Because I’d like to ……………………. ………………….</a:t>
          </a:r>
          <a:endParaRPr lang="en-US" sz="2400" b="1" dirty="0">
            <a:solidFill>
              <a:srgbClr val="002060"/>
            </a:solidFill>
          </a:endParaRPr>
        </a:p>
      </dgm:t>
    </dgm:pt>
    <dgm:pt modelId="{C47BF797-EE14-43D0-B2C2-E785393429EB}" type="parTrans" cxnId="{C1B738EB-1A9A-492D-9A8E-FBB2315C8F04}">
      <dgm:prSet/>
      <dgm:spPr/>
      <dgm:t>
        <a:bodyPr/>
        <a:lstStyle/>
        <a:p>
          <a:endParaRPr lang="en-US"/>
        </a:p>
      </dgm:t>
    </dgm:pt>
    <dgm:pt modelId="{34E5D45C-5F2F-4E4E-A11D-A92655883E16}" type="sibTrans" cxnId="{C1B738EB-1A9A-492D-9A8E-FBB2315C8F04}">
      <dgm:prSet/>
      <dgm:spPr/>
      <dgm:t>
        <a:bodyPr/>
        <a:lstStyle/>
        <a:p>
          <a:endParaRPr lang="en-US"/>
        </a:p>
      </dgm:t>
    </dgm:pt>
    <dgm:pt modelId="{270D20C8-DBD0-46AA-8FB1-216C5773DDD9}">
      <dgm:prSet phldrT="[Text]" custT="1"/>
      <dgm:spPr/>
      <dgm:t>
        <a:bodyPr/>
        <a:lstStyle/>
        <a:p>
          <a:r>
            <a:rPr lang="en-US" sz="2400" b="1" dirty="0" smtClean="0"/>
            <a:t>report the news</a:t>
          </a:r>
          <a:endParaRPr lang="en-US" sz="2400" b="1" dirty="0"/>
        </a:p>
      </dgm:t>
    </dgm:pt>
    <dgm:pt modelId="{4522C6BC-909F-49C5-81ED-A7CCB92AFE0E}" type="parTrans" cxnId="{2F37A9C7-5385-4F88-BA4F-1FC27D3DBD17}">
      <dgm:prSet/>
      <dgm:spPr/>
      <dgm:t>
        <a:bodyPr/>
        <a:lstStyle/>
        <a:p>
          <a:endParaRPr lang="en-US"/>
        </a:p>
      </dgm:t>
    </dgm:pt>
    <dgm:pt modelId="{135D594E-4A4E-45DF-8D1C-B902A190FA6A}" type="sibTrans" cxnId="{2F37A9C7-5385-4F88-BA4F-1FC27D3DBD17}">
      <dgm:prSet/>
      <dgm:spPr/>
      <dgm:t>
        <a:bodyPr/>
        <a:lstStyle/>
        <a:p>
          <a:endParaRPr lang="en-US"/>
        </a:p>
      </dgm:t>
    </dgm:pt>
    <dgm:pt modelId="{4BEF2EC8-D0FA-421F-B299-9915E99C34DF}">
      <dgm:prSet custT="1"/>
      <dgm:spPr/>
      <dgm:t>
        <a:bodyPr/>
        <a:lstStyle/>
        <a:p>
          <a:r>
            <a:rPr lang="en-US" sz="2400" b="1" dirty="0" smtClean="0"/>
            <a:t>play the violin</a:t>
          </a:r>
          <a:endParaRPr lang="en-US" sz="2400" b="1" dirty="0"/>
        </a:p>
      </dgm:t>
    </dgm:pt>
    <dgm:pt modelId="{D9854E53-97EF-479A-BDEB-60B50AE474F9}" type="parTrans" cxnId="{21767F44-3908-430F-BA5F-386AEA49442A}">
      <dgm:prSet/>
      <dgm:spPr/>
      <dgm:t>
        <a:bodyPr/>
        <a:lstStyle/>
        <a:p>
          <a:endParaRPr lang="en-US"/>
        </a:p>
      </dgm:t>
    </dgm:pt>
    <dgm:pt modelId="{949D2617-63A7-4AF6-9D2A-B65EDE37A378}" type="sibTrans" cxnId="{21767F44-3908-430F-BA5F-386AEA49442A}">
      <dgm:prSet/>
      <dgm:spPr/>
      <dgm:t>
        <a:bodyPr/>
        <a:lstStyle/>
        <a:p>
          <a:endParaRPr lang="en-US"/>
        </a:p>
      </dgm:t>
    </dgm:pt>
    <dgm:pt modelId="{2D60E9BE-57C3-4A98-8DFD-6558A2FB2326}">
      <dgm:prSet custT="1"/>
      <dgm:spPr/>
      <dgm:t>
        <a:bodyPr/>
        <a:lstStyle/>
        <a:p>
          <a:r>
            <a:rPr lang="en-US" sz="2400" b="1" dirty="0" smtClean="0"/>
            <a:t>plant the flowers</a:t>
          </a:r>
          <a:endParaRPr lang="en-US" sz="2400" b="1" dirty="0"/>
        </a:p>
      </dgm:t>
    </dgm:pt>
    <dgm:pt modelId="{493B22ED-B858-4B47-BDF3-B44E78CC5FB9}" type="parTrans" cxnId="{5D26876E-6773-445D-AE7F-C2445B869C45}">
      <dgm:prSet/>
      <dgm:spPr/>
      <dgm:t>
        <a:bodyPr/>
        <a:lstStyle/>
        <a:p>
          <a:endParaRPr lang="en-US"/>
        </a:p>
      </dgm:t>
    </dgm:pt>
    <dgm:pt modelId="{5AB19039-9073-4EA7-AC52-47100B3F3458}" type="sibTrans" cxnId="{5D26876E-6773-445D-AE7F-C2445B869C45}">
      <dgm:prSet/>
      <dgm:spPr/>
      <dgm:t>
        <a:bodyPr/>
        <a:lstStyle/>
        <a:p>
          <a:endParaRPr lang="en-US"/>
        </a:p>
      </dgm:t>
    </dgm:pt>
    <dgm:pt modelId="{2E493622-052E-4CC2-814D-81B0C7263D06}">
      <dgm:prSet custT="1"/>
      <dgm:spPr/>
      <dgm:t>
        <a:bodyPr/>
        <a:lstStyle/>
        <a:p>
          <a:r>
            <a:rPr lang="en-US" sz="2400" b="1" dirty="0" smtClean="0"/>
            <a:t>water the flowers</a:t>
          </a:r>
          <a:endParaRPr lang="en-US" sz="2400" b="1" dirty="0"/>
        </a:p>
      </dgm:t>
    </dgm:pt>
    <dgm:pt modelId="{624361C6-5383-4615-82D9-67FE0B5D0385}" type="parTrans" cxnId="{5E9DC00D-6011-476A-B16C-11E8F846A01C}">
      <dgm:prSet/>
      <dgm:spPr/>
      <dgm:t>
        <a:bodyPr/>
        <a:lstStyle/>
        <a:p>
          <a:endParaRPr lang="en-US"/>
        </a:p>
      </dgm:t>
    </dgm:pt>
    <dgm:pt modelId="{D020F901-2381-4AE3-9DA9-78EE9214FF11}" type="sibTrans" cxnId="{5E9DC00D-6011-476A-B16C-11E8F846A01C}">
      <dgm:prSet/>
      <dgm:spPr/>
      <dgm:t>
        <a:bodyPr/>
        <a:lstStyle/>
        <a:p>
          <a:endParaRPr lang="en-US"/>
        </a:p>
      </dgm:t>
    </dgm:pt>
    <dgm:pt modelId="{E263EEBD-CB2B-48CF-B5F3-CFC903CB46A9}">
      <dgm:prSet custT="1"/>
      <dgm:spPr/>
      <dgm:t>
        <a:bodyPr/>
        <a:lstStyle/>
        <a:p>
          <a:r>
            <a:rPr lang="en-US" sz="2400" b="1" dirty="0" smtClean="0"/>
            <a:t>help people</a:t>
          </a:r>
          <a:endParaRPr lang="en-US" sz="2400" b="1" dirty="0"/>
        </a:p>
      </dgm:t>
    </dgm:pt>
    <dgm:pt modelId="{5829040B-3D26-4FF8-AFE6-00D61D87BE27}" type="parTrans" cxnId="{38B258B5-BF8A-45D2-855C-5742E3C6340E}">
      <dgm:prSet/>
      <dgm:spPr/>
      <dgm:t>
        <a:bodyPr/>
        <a:lstStyle/>
        <a:p>
          <a:endParaRPr lang="en-US"/>
        </a:p>
      </dgm:t>
    </dgm:pt>
    <dgm:pt modelId="{CCF55252-F2A5-42B1-A2ED-A09079949B4C}" type="sibTrans" cxnId="{38B258B5-BF8A-45D2-855C-5742E3C6340E}">
      <dgm:prSet/>
      <dgm:spPr/>
      <dgm:t>
        <a:bodyPr/>
        <a:lstStyle/>
        <a:p>
          <a:endParaRPr lang="en-US"/>
        </a:p>
      </dgm:t>
    </dgm:pt>
    <dgm:pt modelId="{A1373DDA-BEB0-412C-979C-A5947D31D238}">
      <dgm:prSet/>
      <dgm:spPr/>
      <dgm:t>
        <a:bodyPr/>
        <a:lstStyle/>
        <a:p>
          <a:r>
            <a:rPr lang="en-US" dirty="0" smtClean="0"/>
            <a:t>water the flowers</a:t>
          </a:r>
          <a:endParaRPr lang="en-US" dirty="0"/>
        </a:p>
      </dgm:t>
    </dgm:pt>
    <dgm:pt modelId="{5AE0AACD-2531-4F57-8225-9A9F858514CB}" type="parTrans" cxnId="{F476C21C-62D4-4042-8F2C-8F87B3EB5F58}">
      <dgm:prSet/>
      <dgm:spPr/>
      <dgm:t>
        <a:bodyPr/>
        <a:lstStyle/>
        <a:p>
          <a:endParaRPr lang="en-US"/>
        </a:p>
      </dgm:t>
    </dgm:pt>
    <dgm:pt modelId="{99CCBC85-D9BA-4DBC-A442-582AB4855688}" type="sibTrans" cxnId="{F476C21C-62D4-4042-8F2C-8F87B3EB5F58}">
      <dgm:prSet/>
      <dgm:spPr/>
      <dgm:t>
        <a:bodyPr/>
        <a:lstStyle/>
        <a:p>
          <a:endParaRPr lang="en-US"/>
        </a:p>
      </dgm:t>
    </dgm:pt>
    <dgm:pt modelId="{A8527C8E-4289-4B29-A64D-6F485ECA278D}" type="pres">
      <dgm:prSet presAssocID="{7D3E77CB-3AEE-4AE1-B6AD-298DBC1C2B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109213-E234-4CF5-A13A-2601F122E5B7}" type="pres">
      <dgm:prSet presAssocID="{C9DE0117-4C51-4B40-87D1-9176DD092912}" presName="root1" presStyleCnt="0"/>
      <dgm:spPr/>
    </dgm:pt>
    <dgm:pt modelId="{2C4C95B6-2886-4BAD-B717-CDD06A7F0C63}" type="pres">
      <dgm:prSet presAssocID="{C9DE0117-4C51-4B40-87D1-9176DD092912}" presName="LevelOneTextNode" presStyleLbl="node0" presStyleIdx="0" presStyleCnt="1" custScaleX="229777" custScaleY="331157" custLinFactX="-102825" custLinFactNeighborX="-200000" custLinFactNeighborY="162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F6E13A-9241-4B9F-9C3D-AA0686E80C60}" type="pres">
      <dgm:prSet presAssocID="{C9DE0117-4C51-4B40-87D1-9176DD092912}" presName="level2hierChild" presStyleCnt="0"/>
      <dgm:spPr/>
    </dgm:pt>
    <dgm:pt modelId="{82CCBE73-53C3-407C-8EA3-9AE8DD90C0EB}" type="pres">
      <dgm:prSet presAssocID="{E3DA177C-8FAC-4CF7-8E17-B841AE44C037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811C2F2-2136-41CD-8FAE-4C409CE2DEEF}" type="pres">
      <dgm:prSet presAssocID="{E3DA177C-8FAC-4CF7-8E17-B841AE44C037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9D48DCD-98F3-4A47-99B2-C69219096C6B}" type="pres">
      <dgm:prSet presAssocID="{523CF2AB-7F7D-48C7-9310-FA74D8B8BE51}" presName="root2" presStyleCnt="0"/>
      <dgm:spPr/>
    </dgm:pt>
    <dgm:pt modelId="{8310EAEA-FA7A-445C-9337-F63262C80E08}" type="pres">
      <dgm:prSet presAssocID="{523CF2AB-7F7D-48C7-9310-FA74D8B8BE51}" presName="LevelTwoTextNode" presStyleLbl="node2" presStyleIdx="0" presStyleCnt="2" custScaleX="464255" custScaleY="2913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F45E90-3710-4FCA-BA7B-60D4FA3FD745}" type="pres">
      <dgm:prSet presAssocID="{523CF2AB-7F7D-48C7-9310-FA74D8B8BE51}" presName="level3hierChild" presStyleCnt="0"/>
      <dgm:spPr/>
    </dgm:pt>
    <dgm:pt modelId="{A13D0923-D873-45E5-94AA-B5CAE0F0D9E3}" type="pres">
      <dgm:prSet presAssocID="{661CB111-6EFE-40C2-A707-15E4CB15B6E8}" presName="conn2-1" presStyleLbl="parChTrans1D3" presStyleIdx="0" presStyleCnt="8"/>
      <dgm:spPr/>
      <dgm:t>
        <a:bodyPr/>
        <a:lstStyle/>
        <a:p>
          <a:endParaRPr lang="en-US"/>
        </a:p>
      </dgm:t>
    </dgm:pt>
    <dgm:pt modelId="{03AA9DA0-5D28-4898-B3AA-E8A2A25D5416}" type="pres">
      <dgm:prSet presAssocID="{661CB111-6EFE-40C2-A707-15E4CB15B6E8}" presName="connTx" presStyleLbl="parChTrans1D3" presStyleIdx="0" presStyleCnt="8"/>
      <dgm:spPr/>
      <dgm:t>
        <a:bodyPr/>
        <a:lstStyle/>
        <a:p>
          <a:endParaRPr lang="en-US"/>
        </a:p>
      </dgm:t>
    </dgm:pt>
    <dgm:pt modelId="{C074525E-81C3-4EC9-B51C-2C2BA6E9897E}" type="pres">
      <dgm:prSet presAssocID="{DC8B184E-6A3A-474D-866F-7C7E3882DFCC}" presName="root2" presStyleCnt="0"/>
      <dgm:spPr/>
    </dgm:pt>
    <dgm:pt modelId="{130DB24E-099C-4493-99EE-AF79E6AB8743}" type="pres">
      <dgm:prSet presAssocID="{DC8B184E-6A3A-474D-866F-7C7E3882DFCC}" presName="LevelTwoTextNode" presStyleLbl="node3" presStyleIdx="0" presStyleCnt="8" custScaleX="333158" custLinFactNeighborX="1028" custLinFactNeighborY="-762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0283CF-7CE9-4873-BE82-B911B803D31A}" type="pres">
      <dgm:prSet presAssocID="{DC8B184E-6A3A-474D-866F-7C7E3882DFCC}" presName="level3hierChild" presStyleCnt="0"/>
      <dgm:spPr/>
    </dgm:pt>
    <dgm:pt modelId="{22915718-D49B-4F18-9C69-2748329939EB}" type="pres">
      <dgm:prSet presAssocID="{D9854E53-97EF-479A-BDEB-60B50AE474F9}" presName="conn2-1" presStyleLbl="parChTrans1D3" presStyleIdx="1" presStyleCnt="8"/>
      <dgm:spPr/>
      <dgm:t>
        <a:bodyPr/>
        <a:lstStyle/>
        <a:p>
          <a:endParaRPr lang="en-US"/>
        </a:p>
      </dgm:t>
    </dgm:pt>
    <dgm:pt modelId="{AFCF256A-ECED-46F3-AB30-9F6952C2F9A1}" type="pres">
      <dgm:prSet presAssocID="{D9854E53-97EF-479A-BDEB-60B50AE474F9}" presName="connTx" presStyleLbl="parChTrans1D3" presStyleIdx="1" presStyleCnt="8"/>
      <dgm:spPr/>
      <dgm:t>
        <a:bodyPr/>
        <a:lstStyle/>
        <a:p>
          <a:endParaRPr lang="en-US"/>
        </a:p>
      </dgm:t>
    </dgm:pt>
    <dgm:pt modelId="{A58DE437-2BD6-484E-BA38-37901F150284}" type="pres">
      <dgm:prSet presAssocID="{4BEF2EC8-D0FA-421F-B299-9915E99C34DF}" presName="root2" presStyleCnt="0"/>
      <dgm:spPr/>
    </dgm:pt>
    <dgm:pt modelId="{A0EF2F4E-2947-4C65-8E87-DBB9F4BA9DEA}" type="pres">
      <dgm:prSet presAssocID="{4BEF2EC8-D0FA-421F-B299-9915E99C34DF}" presName="LevelTwoTextNode" presStyleLbl="node3" presStyleIdx="1" presStyleCnt="8" custScaleX="319908" custLinFactNeighborX="5226" custLinFactNeighborY="-480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0E3A5C-E681-40DF-98C7-F0C95C7C4016}" type="pres">
      <dgm:prSet presAssocID="{4BEF2EC8-D0FA-421F-B299-9915E99C34DF}" presName="level3hierChild" presStyleCnt="0"/>
      <dgm:spPr/>
    </dgm:pt>
    <dgm:pt modelId="{32A2B83A-B13F-4C6F-B7E2-E40278FA2CD0}" type="pres">
      <dgm:prSet presAssocID="{01DC3FBA-7F0B-46C1-BDF2-AFA92F2E3448}" presName="conn2-1" presStyleLbl="parChTrans1D3" presStyleIdx="2" presStyleCnt="8"/>
      <dgm:spPr/>
      <dgm:t>
        <a:bodyPr/>
        <a:lstStyle/>
        <a:p>
          <a:endParaRPr lang="en-US"/>
        </a:p>
      </dgm:t>
    </dgm:pt>
    <dgm:pt modelId="{69DC0B93-3771-43A3-BCBF-742AB49E7576}" type="pres">
      <dgm:prSet presAssocID="{01DC3FBA-7F0B-46C1-BDF2-AFA92F2E3448}" presName="connTx" presStyleLbl="parChTrans1D3" presStyleIdx="2" presStyleCnt="8"/>
      <dgm:spPr/>
      <dgm:t>
        <a:bodyPr/>
        <a:lstStyle/>
        <a:p>
          <a:endParaRPr lang="en-US"/>
        </a:p>
      </dgm:t>
    </dgm:pt>
    <dgm:pt modelId="{01C06C61-8B81-412C-9F5C-EAB3A6C5EF9C}" type="pres">
      <dgm:prSet presAssocID="{2C32B88D-8C72-4DDD-B673-14CD843411B1}" presName="root2" presStyleCnt="0"/>
      <dgm:spPr/>
    </dgm:pt>
    <dgm:pt modelId="{15EECB3A-9724-42AB-A1B3-8847E96CF8CA}" type="pres">
      <dgm:prSet presAssocID="{2C32B88D-8C72-4DDD-B673-14CD843411B1}" presName="LevelTwoTextNode" presStyleLbl="node3" presStyleIdx="2" presStyleCnt="8" custScaleX="328658" custLinFactNeighborX="14628" custLinFactNeighborY="-125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60FD4B-A5CB-4C5F-8AAA-B7D5A3C991A4}" type="pres">
      <dgm:prSet presAssocID="{2C32B88D-8C72-4DDD-B673-14CD843411B1}" presName="level3hierChild" presStyleCnt="0"/>
      <dgm:spPr/>
    </dgm:pt>
    <dgm:pt modelId="{264BE9FF-D96C-45E5-8179-B287891DB741}" type="pres">
      <dgm:prSet presAssocID="{5AE0AACD-2531-4F57-8225-9A9F858514CB}" presName="conn2-1" presStyleLbl="parChTrans1D3" presStyleIdx="3" presStyleCnt="8"/>
      <dgm:spPr/>
      <dgm:t>
        <a:bodyPr/>
        <a:lstStyle/>
        <a:p>
          <a:endParaRPr lang="en-US"/>
        </a:p>
      </dgm:t>
    </dgm:pt>
    <dgm:pt modelId="{541C2E1B-1CA2-4BB5-AA00-DDDEA711A422}" type="pres">
      <dgm:prSet presAssocID="{5AE0AACD-2531-4F57-8225-9A9F858514CB}" presName="connTx" presStyleLbl="parChTrans1D3" presStyleIdx="3" presStyleCnt="8"/>
      <dgm:spPr/>
      <dgm:t>
        <a:bodyPr/>
        <a:lstStyle/>
        <a:p>
          <a:endParaRPr lang="en-US"/>
        </a:p>
      </dgm:t>
    </dgm:pt>
    <dgm:pt modelId="{4EF52588-2E86-4DB9-B725-A6EF5B7E3C0A}" type="pres">
      <dgm:prSet presAssocID="{A1373DDA-BEB0-412C-979C-A5947D31D238}" presName="root2" presStyleCnt="0"/>
      <dgm:spPr/>
    </dgm:pt>
    <dgm:pt modelId="{569D4B27-8CD6-4680-BF18-98EE023190C2}" type="pres">
      <dgm:prSet presAssocID="{A1373DDA-BEB0-412C-979C-A5947D31D238}" presName="LevelTwoTextNode" presStyleLbl="node3" presStyleIdx="3" presStyleCnt="8" custScaleX="327893" custLinFactNeighborX="42836" custLinFactNeighborY="40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D1EABC-1560-49B9-B0D9-2234C745908B}" type="pres">
      <dgm:prSet presAssocID="{A1373DDA-BEB0-412C-979C-A5947D31D238}" presName="level3hierChild" presStyleCnt="0"/>
      <dgm:spPr/>
    </dgm:pt>
    <dgm:pt modelId="{6C1829C0-5665-4B3A-AD75-9300749D2F1A}" type="pres">
      <dgm:prSet presAssocID="{C47BF797-EE14-43D0-B2C2-E785393429EB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8C40D69-AA3B-4549-A00E-E400777971E2}" type="pres">
      <dgm:prSet presAssocID="{C47BF797-EE14-43D0-B2C2-E785393429EB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2F1BF68-E14E-46F8-A250-27C21D0EEFE3}" type="pres">
      <dgm:prSet presAssocID="{A9C4A4D5-B04A-4EB5-9755-68BB24B6E9E3}" presName="root2" presStyleCnt="0"/>
      <dgm:spPr/>
    </dgm:pt>
    <dgm:pt modelId="{9ACCFB69-FB82-4B0C-857F-40659B786B89}" type="pres">
      <dgm:prSet presAssocID="{A9C4A4D5-B04A-4EB5-9755-68BB24B6E9E3}" presName="LevelTwoTextNode" presStyleLbl="node2" presStyleIdx="1" presStyleCnt="2" custScaleX="465332" custScaleY="437729" custLinFactY="29904" custLinFactNeighborX="-264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DA279F-A1A0-4876-A901-DACF7C592E33}" type="pres">
      <dgm:prSet presAssocID="{A9C4A4D5-B04A-4EB5-9755-68BB24B6E9E3}" presName="level3hierChild" presStyleCnt="0"/>
      <dgm:spPr/>
    </dgm:pt>
    <dgm:pt modelId="{AAF6D224-53FC-4076-B36F-E53B5032E4FF}" type="pres">
      <dgm:prSet presAssocID="{4522C6BC-909F-49C5-81ED-A7CCB92AFE0E}" presName="conn2-1" presStyleLbl="parChTrans1D3" presStyleIdx="4" presStyleCnt="8"/>
      <dgm:spPr/>
      <dgm:t>
        <a:bodyPr/>
        <a:lstStyle/>
        <a:p>
          <a:endParaRPr lang="en-US"/>
        </a:p>
      </dgm:t>
    </dgm:pt>
    <dgm:pt modelId="{7A5B88BD-FCD0-4B79-98E0-A0D113655D61}" type="pres">
      <dgm:prSet presAssocID="{4522C6BC-909F-49C5-81ED-A7CCB92AFE0E}" presName="connTx" presStyleLbl="parChTrans1D3" presStyleIdx="4" presStyleCnt="8"/>
      <dgm:spPr/>
      <dgm:t>
        <a:bodyPr/>
        <a:lstStyle/>
        <a:p>
          <a:endParaRPr lang="en-US"/>
        </a:p>
      </dgm:t>
    </dgm:pt>
    <dgm:pt modelId="{07F79B4F-C392-4475-A7D6-055C960FB36F}" type="pres">
      <dgm:prSet presAssocID="{270D20C8-DBD0-46AA-8FB1-216C5773DDD9}" presName="root2" presStyleCnt="0"/>
      <dgm:spPr/>
    </dgm:pt>
    <dgm:pt modelId="{554F7C29-4B8D-43C0-8180-1205117EE765}" type="pres">
      <dgm:prSet presAssocID="{270D20C8-DBD0-46AA-8FB1-216C5773DDD9}" presName="LevelTwoTextNode" presStyleLbl="node3" presStyleIdx="4" presStyleCnt="8" custScaleX="312385" custLinFactNeighborX="1447" custLinFactNeighborY="346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AA5387-9D5D-48F9-B608-AFA81C17C12A}" type="pres">
      <dgm:prSet presAssocID="{270D20C8-DBD0-46AA-8FB1-216C5773DDD9}" presName="level3hierChild" presStyleCnt="0"/>
      <dgm:spPr/>
    </dgm:pt>
    <dgm:pt modelId="{1E17C93B-F667-473D-BA1F-77C3FD2F6D6B}" type="pres">
      <dgm:prSet presAssocID="{493B22ED-B858-4B47-BDF3-B44E78CC5FB9}" presName="conn2-1" presStyleLbl="parChTrans1D3" presStyleIdx="5" presStyleCnt="8"/>
      <dgm:spPr/>
      <dgm:t>
        <a:bodyPr/>
        <a:lstStyle/>
        <a:p>
          <a:endParaRPr lang="en-US"/>
        </a:p>
      </dgm:t>
    </dgm:pt>
    <dgm:pt modelId="{E3670C47-92AB-40E5-8F1C-CD3D6E0EDF50}" type="pres">
      <dgm:prSet presAssocID="{493B22ED-B858-4B47-BDF3-B44E78CC5FB9}" presName="connTx" presStyleLbl="parChTrans1D3" presStyleIdx="5" presStyleCnt="8"/>
      <dgm:spPr/>
      <dgm:t>
        <a:bodyPr/>
        <a:lstStyle/>
        <a:p>
          <a:endParaRPr lang="en-US"/>
        </a:p>
      </dgm:t>
    </dgm:pt>
    <dgm:pt modelId="{F2CEE509-77CC-437C-8F70-EF0A3CF9DEEA}" type="pres">
      <dgm:prSet presAssocID="{2D60E9BE-57C3-4A98-8DFD-6558A2FB2326}" presName="root2" presStyleCnt="0"/>
      <dgm:spPr/>
    </dgm:pt>
    <dgm:pt modelId="{545EFE79-2EA8-4FC4-A8BA-3DF25D23A13A}" type="pres">
      <dgm:prSet presAssocID="{2D60E9BE-57C3-4A98-8DFD-6558A2FB2326}" presName="LevelTwoTextNode" presStyleLbl="node3" presStyleIdx="5" presStyleCnt="8" custScaleX="312385" custLinFactNeighborX="1447" custLinFactNeighborY="377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8EFFF-4AEF-4513-A75B-C04C2EBD2C30}" type="pres">
      <dgm:prSet presAssocID="{2D60E9BE-57C3-4A98-8DFD-6558A2FB2326}" presName="level3hierChild" presStyleCnt="0"/>
      <dgm:spPr/>
    </dgm:pt>
    <dgm:pt modelId="{DF9DF072-83A3-4ED9-AB14-D912740C66CE}" type="pres">
      <dgm:prSet presAssocID="{624361C6-5383-4615-82D9-67FE0B5D0385}" presName="conn2-1" presStyleLbl="parChTrans1D3" presStyleIdx="6" presStyleCnt="8"/>
      <dgm:spPr/>
      <dgm:t>
        <a:bodyPr/>
        <a:lstStyle/>
        <a:p>
          <a:endParaRPr lang="en-US"/>
        </a:p>
      </dgm:t>
    </dgm:pt>
    <dgm:pt modelId="{448F6FB0-1A65-49B5-A5B1-B1DBBE1B393F}" type="pres">
      <dgm:prSet presAssocID="{624361C6-5383-4615-82D9-67FE0B5D0385}" presName="connTx" presStyleLbl="parChTrans1D3" presStyleIdx="6" presStyleCnt="8"/>
      <dgm:spPr/>
      <dgm:t>
        <a:bodyPr/>
        <a:lstStyle/>
        <a:p>
          <a:endParaRPr lang="en-US"/>
        </a:p>
      </dgm:t>
    </dgm:pt>
    <dgm:pt modelId="{15A4D1FE-000D-49D0-93A1-089BC828E2B3}" type="pres">
      <dgm:prSet presAssocID="{2E493622-052E-4CC2-814D-81B0C7263D06}" presName="root2" presStyleCnt="0"/>
      <dgm:spPr/>
    </dgm:pt>
    <dgm:pt modelId="{18AA991C-D39C-466D-A29A-473F33A0889F}" type="pres">
      <dgm:prSet presAssocID="{2E493622-052E-4CC2-814D-81B0C7263D06}" presName="LevelTwoTextNode" presStyleLbl="node3" presStyleIdx="6" presStyleCnt="8" custScaleX="312384" custLinFactNeighborX="4148" custLinFactNeighborY="539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800C64-DD7D-451F-AFFE-1CBC5FAE2766}" type="pres">
      <dgm:prSet presAssocID="{2E493622-052E-4CC2-814D-81B0C7263D06}" presName="level3hierChild" presStyleCnt="0"/>
      <dgm:spPr/>
    </dgm:pt>
    <dgm:pt modelId="{364DA9EE-1B09-4BBE-A2C7-6D446310931E}" type="pres">
      <dgm:prSet presAssocID="{5829040B-3D26-4FF8-AFE6-00D61D87BE27}" presName="conn2-1" presStyleLbl="parChTrans1D3" presStyleIdx="7" presStyleCnt="8"/>
      <dgm:spPr/>
      <dgm:t>
        <a:bodyPr/>
        <a:lstStyle/>
        <a:p>
          <a:endParaRPr lang="en-US"/>
        </a:p>
      </dgm:t>
    </dgm:pt>
    <dgm:pt modelId="{79C59F37-D06E-49DE-B49E-D0B70BFD083A}" type="pres">
      <dgm:prSet presAssocID="{5829040B-3D26-4FF8-AFE6-00D61D87BE27}" presName="connTx" presStyleLbl="parChTrans1D3" presStyleIdx="7" presStyleCnt="8"/>
      <dgm:spPr/>
      <dgm:t>
        <a:bodyPr/>
        <a:lstStyle/>
        <a:p>
          <a:endParaRPr lang="en-US"/>
        </a:p>
      </dgm:t>
    </dgm:pt>
    <dgm:pt modelId="{16FCB76B-EA9D-462F-B0AB-8A2FF5C26366}" type="pres">
      <dgm:prSet presAssocID="{E263EEBD-CB2B-48CF-B5F3-CFC903CB46A9}" presName="root2" presStyleCnt="0"/>
      <dgm:spPr/>
    </dgm:pt>
    <dgm:pt modelId="{466D12FA-C029-4747-A705-CE864DA36AEB}" type="pres">
      <dgm:prSet presAssocID="{E263EEBD-CB2B-48CF-B5F3-CFC903CB46A9}" presName="LevelTwoTextNode" presStyleLbl="node3" presStyleIdx="7" presStyleCnt="8" custScaleX="306982" custLinFactNeighborX="4149" custLinFactNeighborY="706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91F699-63E3-485C-840D-2C5D473CF20E}" type="pres">
      <dgm:prSet presAssocID="{E263EEBD-CB2B-48CF-B5F3-CFC903CB46A9}" presName="level3hierChild" presStyleCnt="0"/>
      <dgm:spPr/>
    </dgm:pt>
  </dgm:ptLst>
  <dgm:cxnLst>
    <dgm:cxn modelId="{6D73F845-CA48-40EA-B090-FC4D9A762AB9}" srcId="{7D3E77CB-3AEE-4AE1-B6AD-298DBC1C2B74}" destId="{C9DE0117-4C51-4B40-87D1-9176DD092912}" srcOrd="0" destOrd="0" parTransId="{C734FB21-F393-4A93-8FD3-0795B2FA16DE}" sibTransId="{F9103D91-BCF8-4C8C-B182-2EC9AE1AAD47}"/>
    <dgm:cxn modelId="{D7B23EEC-3E46-443C-979B-3BBC688EA39A}" srcId="{C9DE0117-4C51-4B40-87D1-9176DD092912}" destId="{523CF2AB-7F7D-48C7-9310-FA74D8B8BE51}" srcOrd="0" destOrd="0" parTransId="{E3DA177C-8FAC-4CF7-8E17-B841AE44C037}" sibTransId="{D75A174D-3446-4F80-A20D-F0B91D5657AE}"/>
    <dgm:cxn modelId="{B2FAA124-2F2C-4B5F-B4CF-C6A1F67756E3}" type="presOf" srcId="{C9DE0117-4C51-4B40-87D1-9176DD092912}" destId="{2C4C95B6-2886-4BAD-B717-CDD06A7F0C63}" srcOrd="0" destOrd="0" presId="urn:microsoft.com/office/officeart/2005/8/layout/hierarchy2"/>
    <dgm:cxn modelId="{087BE92C-39D3-468A-9867-47E2E7705EA2}" type="presOf" srcId="{01DC3FBA-7F0B-46C1-BDF2-AFA92F2E3448}" destId="{32A2B83A-B13F-4C6F-B7E2-E40278FA2CD0}" srcOrd="0" destOrd="0" presId="urn:microsoft.com/office/officeart/2005/8/layout/hierarchy2"/>
    <dgm:cxn modelId="{E9727067-B2D8-4820-A9B8-1757FA8175E3}" type="presOf" srcId="{2C32B88D-8C72-4DDD-B673-14CD843411B1}" destId="{15EECB3A-9724-42AB-A1B3-8847E96CF8CA}" srcOrd="0" destOrd="0" presId="urn:microsoft.com/office/officeart/2005/8/layout/hierarchy2"/>
    <dgm:cxn modelId="{542A2178-EE65-40C4-A639-31DF83510257}" type="presOf" srcId="{4BEF2EC8-D0FA-421F-B299-9915E99C34DF}" destId="{A0EF2F4E-2947-4C65-8E87-DBB9F4BA9DEA}" srcOrd="0" destOrd="0" presId="urn:microsoft.com/office/officeart/2005/8/layout/hierarchy2"/>
    <dgm:cxn modelId="{175EBD49-AFE8-43E0-9BB3-C3543E0635C6}" type="presOf" srcId="{A1373DDA-BEB0-412C-979C-A5947D31D238}" destId="{569D4B27-8CD6-4680-BF18-98EE023190C2}" srcOrd="0" destOrd="0" presId="urn:microsoft.com/office/officeart/2005/8/layout/hierarchy2"/>
    <dgm:cxn modelId="{620161D2-FD34-41B3-A771-550C3EB581C8}" srcId="{523CF2AB-7F7D-48C7-9310-FA74D8B8BE51}" destId="{2C32B88D-8C72-4DDD-B673-14CD843411B1}" srcOrd="2" destOrd="0" parTransId="{01DC3FBA-7F0B-46C1-BDF2-AFA92F2E3448}" sibTransId="{D44CC5F3-63FC-4A24-B54A-F48B31AEC6D4}"/>
    <dgm:cxn modelId="{A9B7A044-251E-43C8-AAE4-A2DF71090A1C}" type="presOf" srcId="{2E493622-052E-4CC2-814D-81B0C7263D06}" destId="{18AA991C-D39C-466D-A29A-473F33A0889F}" srcOrd="0" destOrd="0" presId="urn:microsoft.com/office/officeart/2005/8/layout/hierarchy2"/>
    <dgm:cxn modelId="{1C2A1F12-8303-4151-B89E-422B4C80C8FA}" type="presOf" srcId="{C47BF797-EE14-43D0-B2C2-E785393429EB}" destId="{E8C40D69-AA3B-4549-A00E-E400777971E2}" srcOrd="1" destOrd="0" presId="urn:microsoft.com/office/officeart/2005/8/layout/hierarchy2"/>
    <dgm:cxn modelId="{DCD6B67E-58D0-44C6-A172-A16584712EDD}" srcId="{523CF2AB-7F7D-48C7-9310-FA74D8B8BE51}" destId="{DC8B184E-6A3A-474D-866F-7C7E3882DFCC}" srcOrd="0" destOrd="0" parTransId="{661CB111-6EFE-40C2-A707-15E4CB15B6E8}" sibTransId="{B3A1DB67-3048-4CF0-82BB-E1CBBCF33A49}"/>
    <dgm:cxn modelId="{6069E7FC-CBF3-431D-AE5A-77EBAED80BC2}" type="presOf" srcId="{E3DA177C-8FAC-4CF7-8E17-B841AE44C037}" destId="{4811C2F2-2136-41CD-8FAE-4C409CE2DEEF}" srcOrd="1" destOrd="0" presId="urn:microsoft.com/office/officeart/2005/8/layout/hierarchy2"/>
    <dgm:cxn modelId="{21767F44-3908-430F-BA5F-386AEA49442A}" srcId="{523CF2AB-7F7D-48C7-9310-FA74D8B8BE51}" destId="{4BEF2EC8-D0FA-421F-B299-9915E99C34DF}" srcOrd="1" destOrd="0" parTransId="{D9854E53-97EF-479A-BDEB-60B50AE474F9}" sibTransId="{949D2617-63A7-4AF6-9D2A-B65EDE37A378}"/>
    <dgm:cxn modelId="{EF0C4EE5-5148-4112-A4E3-64C8C55A185C}" type="presOf" srcId="{D9854E53-97EF-479A-BDEB-60B50AE474F9}" destId="{22915718-D49B-4F18-9C69-2748329939EB}" srcOrd="0" destOrd="0" presId="urn:microsoft.com/office/officeart/2005/8/layout/hierarchy2"/>
    <dgm:cxn modelId="{26731112-F31E-4E49-B805-F2F2253CB4D1}" type="presOf" srcId="{493B22ED-B858-4B47-BDF3-B44E78CC5FB9}" destId="{E3670C47-92AB-40E5-8F1C-CD3D6E0EDF50}" srcOrd="1" destOrd="0" presId="urn:microsoft.com/office/officeart/2005/8/layout/hierarchy2"/>
    <dgm:cxn modelId="{C1B738EB-1A9A-492D-9A8E-FBB2315C8F04}" srcId="{C9DE0117-4C51-4B40-87D1-9176DD092912}" destId="{A9C4A4D5-B04A-4EB5-9755-68BB24B6E9E3}" srcOrd="1" destOrd="0" parTransId="{C47BF797-EE14-43D0-B2C2-E785393429EB}" sibTransId="{34E5D45C-5F2F-4E4E-A11D-A92655883E16}"/>
    <dgm:cxn modelId="{A324BF3B-D2AC-490A-9CC9-B2C756984654}" type="presOf" srcId="{E3DA177C-8FAC-4CF7-8E17-B841AE44C037}" destId="{82CCBE73-53C3-407C-8EA3-9AE8DD90C0EB}" srcOrd="0" destOrd="0" presId="urn:microsoft.com/office/officeart/2005/8/layout/hierarchy2"/>
    <dgm:cxn modelId="{5E9DC00D-6011-476A-B16C-11E8F846A01C}" srcId="{A9C4A4D5-B04A-4EB5-9755-68BB24B6E9E3}" destId="{2E493622-052E-4CC2-814D-81B0C7263D06}" srcOrd="2" destOrd="0" parTransId="{624361C6-5383-4615-82D9-67FE0B5D0385}" sibTransId="{D020F901-2381-4AE3-9DA9-78EE9214FF11}"/>
    <dgm:cxn modelId="{EE40805A-31D4-420B-A662-57F97C6A8B26}" type="presOf" srcId="{D9854E53-97EF-479A-BDEB-60B50AE474F9}" destId="{AFCF256A-ECED-46F3-AB30-9F6952C2F9A1}" srcOrd="1" destOrd="0" presId="urn:microsoft.com/office/officeart/2005/8/layout/hierarchy2"/>
    <dgm:cxn modelId="{5D26876E-6773-445D-AE7F-C2445B869C45}" srcId="{A9C4A4D5-B04A-4EB5-9755-68BB24B6E9E3}" destId="{2D60E9BE-57C3-4A98-8DFD-6558A2FB2326}" srcOrd="1" destOrd="0" parTransId="{493B22ED-B858-4B47-BDF3-B44E78CC5FB9}" sibTransId="{5AB19039-9073-4EA7-AC52-47100B3F3458}"/>
    <dgm:cxn modelId="{5561883A-C8ED-40CB-B9B9-3502751A3DFB}" type="presOf" srcId="{5AE0AACD-2531-4F57-8225-9A9F858514CB}" destId="{264BE9FF-D96C-45E5-8179-B287891DB741}" srcOrd="0" destOrd="0" presId="urn:microsoft.com/office/officeart/2005/8/layout/hierarchy2"/>
    <dgm:cxn modelId="{ECE627A6-CCD9-426D-AD13-D7C1CA89DF9E}" type="presOf" srcId="{624361C6-5383-4615-82D9-67FE0B5D0385}" destId="{448F6FB0-1A65-49B5-A5B1-B1DBBE1B393F}" srcOrd="1" destOrd="0" presId="urn:microsoft.com/office/officeart/2005/8/layout/hierarchy2"/>
    <dgm:cxn modelId="{4B965D4F-E26E-4ACF-AF30-D717205C857C}" type="presOf" srcId="{661CB111-6EFE-40C2-A707-15E4CB15B6E8}" destId="{03AA9DA0-5D28-4898-B3AA-E8A2A25D5416}" srcOrd="1" destOrd="0" presId="urn:microsoft.com/office/officeart/2005/8/layout/hierarchy2"/>
    <dgm:cxn modelId="{2643052A-5B2E-4F73-B6A9-7E19B14994D4}" type="presOf" srcId="{C47BF797-EE14-43D0-B2C2-E785393429EB}" destId="{6C1829C0-5665-4B3A-AD75-9300749D2F1A}" srcOrd="0" destOrd="0" presId="urn:microsoft.com/office/officeart/2005/8/layout/hierarchy2"/>
    <dgm:cxn modelId="{AC181D89-65A7-4EAB-8D2C-837D33100149}" type="presOf" srcId="{493B22ED-B858-4B47-BDF3-B44E78CC5FB9}" destId="{1E17C93B-F667-473D-BA1F-77C3FD2F6D6B}" srcOrd="0" destOrd="0" presId="urn:microsoft.com/office/officeart/2005/8/layout/hierarchy2"/>
    <dgm:cxn modelId="{F6059BF7-0CAA-4191-BCFB-BBEC65742677}" type="presOf" srcId="{270D20C8-DBD0-46AA-8FB1-216C5773DDD9}" destId="{554F7C29-4B8D-43C0-8180-1205117EE765}" srcOrd="0" destOrd="0" presId="urn:microsoft.com/office/officeart/2005/8/layout/hierarchy2"/>
    <dgm:cxn modelId="{ADA557CA-8CC3-4BC0-832B-A319BF8D3038}" type="presOf" srcId="{E263EEBD-CB2B-48CF-B5F3-CFC903CB46A9}" destId="{466D12FA-C029-4747-A705-CE864DA36AEB}" srcOrd="0" destOrd="0" presId="urn:microsoft.com/office/officeart/2005/8/layout/hierarchy2"/>
    <dgm:cxn modelId="{38B258B5-BF8A-45D2-855C-5742E3C6340E}" srcId="{A9C4A4D5-B04A-4EB5-9755-68BB24B6E9E3}" destId="{E263EEBD-CB2B-48CF-B5F3-CFC903CB46A9}" srcOrd="3" destOrd="0" parTransId="{5829040B-3D26-4FF8-AFE6-00D61D87BE27}" sibTransId="{CCF55252-F2A5-42B1-A2ED-A09079949B4C}"/>
    <dgm:cxn modelId="{5B500BD0-3372-4408-8E02-0FE68F1A0C2E}" type="presOf" srcId="{2D60E9BE-57C3-4A98-8DFD-6558A2FB2326}" destId="{545EFE79-2EA8-4FC4-A8BA-3DF25D23A13A}" srcOrd="0" destOrd="0" presId="urn:microsoft.com/office/officeart/2005/8/layout/hierarchy2"/>
    <dgm:cxn modelId="{E1E6DD9D-5ACB-4FAC-B767-4AD666CD423E}" type="presOf" srcId="{5829040B-3D26-4FF8-AFE6-00D61D87BE27}" destId="{364DA9EE-1B09-4BBE-A2C7-6D446310931E}" srcOrd="0" destOrd="0" presId="urn:microsoft.com/office/officeart/2005/8/layout/hierarchy2"/>
    <dgm:cxn modelId="{C4DF422A-B323-45E9-9836-EFE6132886AA}" type="presOf" srcId="{5829040B-3D26-4FF8-AFE6-00D61D87BE27}" destId="{79C59F37-D06E-49DE-B49E-D0B70BFD083A}" srcOrd="1" destOrd="0" presId="urn:microsoft.com/office/officeart/2005/8/layout/hierarchy2"/>
    <dgm:cxn modelId="{D491025D-C96D-47EE-9021-997EEE9611AC}" type="presOf" srcId="{661CB111-6EFE-40C2-A707-15E4CB15B6E8}" destId="{A13D0923-D873-45E5-94AA-B5CAE0F0D9E3}" srcOrd="0" destOrd="0" presId="urn:microsoft.com/office/officeart/2005/8/layout/hierarchy2"/>
    <dgm:cxn modelId="{6A49D236-10CB-4572-A2FE-54CBC2F9E9FE}" type="presOf" srcId="{4522C6BC-909F-49C5-81ED-A7CCB92AFE0E}" destId="{AAF6D224-53FC-4076-B36F-E53B5032E4FF}" srcOrd="0" destOrd="0" presId="urn:microsoft.com/office/officeart/2005/8/layout/hierarchy2"/>
    <dgm:cxn modelId="{19DBBFC2-1D3E-4FCD-93B9-17BBD625736B}" type="presOf" srcId="{523CF2AB-7F7D-48C7-9310-FA74D8B8BE51}" destId="{8310EAEA-FA7A-445C-9337-F63262C80E08}" srcOrd="0" destOrd="0" presId="urn:microsoft.com/office/officeart/2005/8/layout/hierarchy2"/>
    <dgm:cxn modelId="{B90BA97E-CE9D-4950-AECB-5BB5F0A257ED}" type="presOf" srcId="{4522C6BC-909F-49C5-81ED-A7CCB92AFE0E}" destId="{7A5B88BD-FCD0-4B79-98E0-A0D113655D61}" srcOrd="1" destOrd="0" presId="urn:microsoft.com/office/officeart/2005/8/layout/hierarchy2"/>
    <dgm:cxn modelId="{B4A5D2BD-6AFE-4A97-8213-12E36755C05D}" type="presOf" srcId="{01DC3FBA-7F0B-46C1-BDF2-AFA92F2E3448}" destId="{69DC0B93-3771-43A3-BCBF-742AB49E7576}" srcOrd="1" destOrd="0" presId="urn:microsoft.com/office/officeart/2005/8/layout/hierarchy2"/>
    <dgm:cxn modelId="{132C8078-54D1-437C-A2F4-ACB1F54C1215}" type="presOf" srcId="{7D3E77CB-3AEE-4AE1-B6AD-298DBC1C2B74}" destId="{A8527C8E-4289-4B29-A64D-6F485ECA278D}" srcOrd="0" destOrd="0" presId="urn:microsoft.com/office/officeart/2005/8/layout/hierarchy2"/>
    <dgm:cxn modelId="{82BF9EF5-2585-4462-A6EC-B24B489053D3}" type="presOf" srcId="{A9C4A4D5-B04A-4EB5-9755-68BB24B6E9E3}" destId="{9ACCFB69-FB82-4B0C-857F-40659B786B89}" srcOrd="0" destOrd="0" presId="urn:microsoft.com/office/officeart/2005/8/layout/hierarchy2"/>
    <dgm:cxn modelId="{123424A6-9C77-449A-BC10-A419EBE7DAC9}" type="presOf" srcId="{DC8B184E-6A3A-474D-866F-7C7E3882DFCC}" destId="{130DB24E-099C-4493-99EE-AF79E6AB8743}" srcOrd="0" destOrd="0" presId="urn:microsoft.com/office/officeart/2005/8/layout/hierarchy2"/>
    <dgm:cxn modelId="{6705AA33-B9FB-42F4-ADB0-040B774972C3}" type="presOf" srcId="{624361C6-5383-4615-82D9-67FE0B5D0385}" destId="{DF9DF072-83A3-4ED9-AB14-D912740C66CE}" srcOrd="0" destOrd="0" presId="urn:microsoft.com/office/officeart/2005/8/layout/hierarchy2"/>
    <dgm:cxn modelId="{2F37A9C7-5385-4F88-BA4F-1FC27D3DBD17}" srcId="{A9C4A4D5-B04A-4EB5-9755-68BB24B6E9E3}" destId="{270D20C8-DBD0-46AA-8FB1-216C5773DDD9}" srcOrd="0" destOrd="0" parTransId="{4522C6BC-909F-49C5-81ED-A7CCB92AFE0E}" sibTransId="{135D594E-4A4E-45DF-8D1C-B902A190FA6A}"/>
    <dgm:cxn modelId="{CC69C587-C259-42CD-AB73-3E33A993E4D5}" type="presOf" srcId="{5AE0AACD-2531-4F57-8225-9A9F858514CB}" destId="{541C2E1B-1CA2-4BB5-AA00-DDDEA711A422}" srcOrd="1" destOrd="0" presId="urn:microsoft.com/office/officeart/2005/8/layout/hierarchy2"/>
    <dgm:cxn modelId="{F476C21C-62D4-4042-8F2C-8F87B3EB5F58}" srcId="{523CF2AB-7F7D-48C7-9310-FA74D8B8BE51}" destId="{A1373DDA-BEB0-412C-979C-A5947D31D238}" srcOrd="3" destOrd="0" parTransId="{5AE0AACD-2531-4F57-8225-9A9F858514CB}" sibTransId="{99CCBC85-D9BA-4DBC-A442-582AB4855688}"/>
    <dgm:cxn modelId="{B69F1BB9-2202-400A-9B1A-B18503BBDA47}" type="presParOf" srcId="{A8527C8E-4289-4B29-A64D-6F485ECA278D}" destId="{7F109213-E234-4CF5-A13A-2601F122E5B7}" srcOrd="0" destOrd="0" presId="urn:microsoft.com/office/officeart/2005/8/layout/hierarchy2"/>
    <dgm:cxn modelId="{3F307C52-3E36-47E0-9014-2DF93C240A0E}" type="presParOf" srcId="{7F109213-E234-4CF5-A13A-2601F122E5B7}" destId="{2C4C95B6-2886-4BAD-B717-CDD06A7F0C63}" srcOrd="0" destOrd="0" presId="urn:microsoft.com/office/officeart/2005/8/layout/hierarchy2"/>
    <dgm:cxn modelId="{37E682E1-8BDC-4DC1-890F-9BF211CAB147}" type="presParOf" srcId="{7F109213-E234-4CF5-A13A-2601F122E5B7}" destId="{2FF6E13A-9241-4B9F-9C3D-AA0686E80C60}" srcOrd="1" destOrd="0" presId="urn:microsoft.com/office/officeart/2005/8/layout/hierarchy2"/>
    <dgm:cxn modelId="{82BBDAF6-F762-4DB2-9AFE-E13C4888DC26}" type="presParOf" srcId="{2FF6E13A-9241-4B9F-9C3D-AA0686E80C60}" destId="{82CCBE73-53C3-407C-8EA3-9AE8DD90C0EB}" srcOrd="0" destOrd="0" presId="urn:microsoft.com/office/officeart/2005/8/layout/hierarchy2"/>
    <dgm:cxn modelId="{5A5100B9-5B4D-4814-99F5-A31060A24F93}" type="presParOf" srcId="{82CCBE73-53C3-407C-8EA3-9AE8DD90C0EB}" destId="{4811C2F2-2136-41CD-8FAE-4C409CE2DEEF}" srcOrd="0" destOrd="0" presId="urn:microsoft.com/office/officeart/2005/8/layout/hierarchy2"/>
    <dgm:cxn modelId="{0110360E-BB59-4D76-A922-CF6460742398}" type="presParOf" srcId="{2FF6E13A-9241-4B9F-9C3D-AA0686E80C60}" destId="{B9D48DCD-98F3-4A47-99B2-C69219096C6B}" srcOrd="1" destOrd="0" presId="urn:microsoft.com/office/officeart/2005/8/layout/hierarchy2"/>
    <dgm:cxn modelId="{0F551254-9D54-44FA-8EA0-4EABAAD6D68E}" type="presParOf" srcId="{B9D48DCD-98F3-4A47-99B2-C69219096C6B}" destId="{8310EAEA-FA7A-445C-9337-F63262C80E08}" srcOrd="0" destOrd="0" presId="urn:microsoft.com/office/officeart/2005/8/layout/hierarchy2"/>
    <dgm:cxn modelId="{EAF11E12-2D92-439C-AFC8-65403FDBD27E}" type="presParOf" srcId="{B9D48DCD-98F3-4A47-99B2-C69219096C6B}" destId="{56F45E90-3710-4FCA-BA7B-60D4FA3FD745}" srcOrd="1" destOrd="0" presId="urn:microsoft.com/office/officeart/2005/8/layout/hierarchy2"/>
    <dgm:cxn modelId="{589A201C-13F4-4E50-86B5-3674C69D8D25}" type="presParOf" srcId="{56F45E90-3710-4FCA-BA7B-60D4FA3FD745}" destId="{A13D0923-D873-45E5-94AA-B5CAE0F0D9E3}" srcOrd="0" destOrd="0" presId="urn:microsoft.com/office/officeart/2005/8/layout/hierarchy2"/>
    <dgm:cxn modelId="{2F30E5B6-922D-459D-A949-4A09F01439A9}" type="presParOf" srcId="{A13D0923-D873-45E5-94AA-B5CAE0F0D9E3}" destId="{03AA9DA0-5D28-4898-B3AA-E8A2A25D5416}" srcOrd="0" destOrd="0" presId="urn:microsoft.com/office/officeart/2005/8/layout/hierarchy2"/>
    <dgm:cxn modelId="{A5C52023-BABA-4856-9DBB-2928591E3651}" type="presParOf" srcId="{56F45E90-3710-4FCA-BA7B-60D4FA3FD745}" destId="{C074525E-81C3-4EC9-B51C-2C2BA6E9897E}" srcOrd="1" destOrd="0" presId="urn:microsoft.com/office/officeart/2005/8/layout/hierarchy2"/>
    <dgm:cxn modelId="{89850572-64B7-49D7-9BE8-983BB576BBC6}" type="presParOf" srcId="{C074525E-81C3-4EC9-B51C-2C2BA6E9897E}" destId="{130DB24E-099C-4493-99EE-AF79E6AB8743}" srcOrd="0" destOrd="0" presId="urn:microsoft.com/office/officeart/2005/8/layout/hierarchy2"/>
    <dgm:cxn modelId="{95DED5FC-5DAF-4B0A-B0DA-DBEA532E7D96}" type="presParOf" srcId="{C074525E-81C3-4EC9-B51C-2C2BA6E9897E}" destId="{980283CF-7CE9-4873-BE82-B911B803D31A}" srcOrd="1" destOrd="0" presId="urn:microsoft.com/office/officeart/2005/8/layout/hierarchy2"/>
    <dgm:cxn modelId="{76CF2466-41DC-49A8-A780-CE56E2FA103A}" type="presParOf" srcId="{56F45E90-3710-4FCA-BA7B-60D4FA3FD745}" destId="{22915718-D49B-4F18-9C69-2748329939EB}" srcOrd="2" destOrd="0" presId="urn:microsoft.com/office/officeart/2005/8/layout/hierarchy2"/>
    <dgm:cxn modelId="{204BE48D-5248-47EB-9AF6-84C9E79A7F23}" type="presParOf" srcId="{22915718-D49B-4F18-9C69-2748329939EB}" destId="{AFCF256A-ECED-46F3-AB30-9F6952C2F9A1}" srcOrd="0" destOrd="0" presId="urn:microsoft.com/office/officeart/2005/8/layout/hierarchy2"/>
    <dgm:cxn modelId="{6CC82DCD-6121-4851-96A0-E2A15EA10957}" type="presParOf" srcId="{56F45E90-3710-4FCA-BA7B-60D4FA3FD745}" destId="{A58DE437-2BD6-484E-BA38-37901F150284}" srcOrd="3" destOrd="0" presId="urn:microsoft.com/office/officeart/2005/8/layout/hierarchy2"/>
    <dgm:cxn modelId="{B8BB84C8-26CB-4BFA-ABEC-D2DF4637C613}" type="presParOf" srcId="{A58DE437-2BD6-484E-BA38-37901F150284}" destId="{A0EF2F4E-2947-4C65-8E87-DBB9F4BA9DEA}" srcOrd="0" destOrd="0" presId="urn:microsoft.com/office/officeart/2005/8/layout/hierarchy2"/>
    <dgm:cxn modelId="{AB077A57-EEE5-4D85-AC6B-00D4FC92E7A1}" type="presParOf" srcId="{A58DE437-2BD6-484E-BA38-37901F150284}" destId="{5F0E3A5C-E681-40DF-98C7-F0C95C7C4016}" srcOrd="1" destOrd="0" presId="urn:microsoft.com/office/officeart/2005/8/layout/hierarchy2"/>
    <dgm:cxn modelId="{C2D0E3E7-379E-4563-A9A5-D2EFCB5E9A12}" type="presParOf" srcId="{56F45E90-3710-4FCA-BA7B-60D4FA3FD745}" destId="{32A2B83A-B13F-4C6F-B7E2-E40278FA2CD0}" srcOrd="4" destOrd="0" presId="urn:microsoft.com/office/officeart/2005/8/layout/hierarchy2"/>
    <dgm:cxn modelId="{801C9D60-77F7-455C-9677-640A552DEDF1}" type="presParOf" srcId="{32A2B83A-B13F-4C6F-B7E2-E40278FA2CD0}" destId="{69DC0B93-3771-43A3-BCBF-742AB49E7576}" srcOrd="0" destOrd="0" presId="urn:microsoft.com/office/officeart/2005/8/layout/hierarchy2"/>
    <dgm:cxn modelId="{A36F2A44-E67C-4BA4-84BF-0E09CC44574E}" type="presParOf" srcId="{56F45E90-3710-4FCA-BA7B-60D4FA3FD745}" destId="{01C06C61-8B81-412C-9F5C-EAB3A6C5EF9C}" srcOrd="5" destOrd="0" presId="urn:microsoft.com/office/officeart/2005/8/layout/hierarchy2"/>
    <dgm:cxn modelId="{C0380DF3-F6B0-4E1F-B408-DFA49D6B8FE1}" type="presParOf" srcId="{01C06C61-8B81-412C-9F5C-EAB3A6C5EF9C}" destId="{15EECB3A-9724-42AB-A1B3-8847E96CF8CA}" srcOrd="0" destOrd="0" presId="urn:microsoft.com/office/officeart/2005/8/layout/hierarchy2"/>
    <dgm:cxn modelId="{D6F1D580-9177-420A-91C6-C8177D60453C}" type="presParOf" srcId="{01C06C61-8B81-412C-9F5C-EAB3A6C5EF9C}" destId="{7260FD4B-A5CB-4C5F-8AAA-B7D5A3C991A4}" srcOrd="1" destOrd="0" presId="urn:microsoft.com/office/officeart/2005/8/layout/hierarchy2"/>
    <dgm:cxn modelId="{D36B929A-4C68-4473-97FD-92A9E8D1DACE}" type="presParOf" srcId="{56F45E90-3710-4FCA-BA7B-60D4FA3FD745}" destId="{264BE9FF-D96C-45E5-8179-B287891DB741}" srcOrd="6" destOrd="0" presId="urn:microsoft.com/office/officeart/2005/8/layout/hierarchy2"/>
    <dgm:cxn modelId="{E9244389-ACF6-410C-AEDB-1C044C50A821}" type="presParOf" srcId="{264BE9FF-D96C-45E5-8179-B287891DB741}" destId="{541C2E1B-1CA2-4BB5-AA00-DDDEA711A422}" srcOrd="0" destOrd="0" presId="urn:microsoft.com/office/officeart/2005/8/layout/hierarchy2"/>
    <dgm:cxn modelId="{DDFD7741-A7DB-4F74-87A3-9397A65C945E}" type="presParOf" srcId="{56F45E90-3710-4FCA-BA7B-60D4FA3FD745}" destId="{4EF52588-2E86-4DB9-B725-A6EF5B7E3C0A}" srcOrd="7" destOrd="0" presId="urn:microsoft.com/office/officeart/2005/8/layout/hierarchy2"/>
    <dgm:cxn modelId="{224FA639-E848-4485-A861-D204E426F575}" type="presParOf" srcId="{4EF52588-2E86-4DB9-B725-A6EF5B7E3C0A}" destId="{569D4B27-8CD6-4680-BF18-98EE023190C2}" srcOrd="0" destOrd="0" presId="urn:microsoft.com/office/officeart/2005/8/layout/hierarchy2"/>
    <dgm:cxn modelId="{B4A3EAA3-0EEB-488E-9C6D-8C2C79828FC3}" type="presParOf" srcId="{4EF52588-2E86-4DB9-B725-A6EF5B7E3C0A}" destId="{9ED1EABC-1560-49B9-B0D9-2234C745908B}" srcOrd="1" destOrd="0" presId="urn:microsoft.com/office/officeart/2005/8/layout/hierarchy2"/>
    <dgm:cxn modelId="{82A52463-E349-4990-8FB9-06F756887D8B}" type="presParOf" srcId="{2FF6E13A-9241-4B9F-9C3D-AA0686E80C60}" destId="{6C1829C0-5665-4B3A-AD75-9300749D2F1A}" srcOrd="2" destOrd="0" presId="urn:microsoft.com/office/officeart/2005/8/layout/hierarchy2"/>
    <dgm:cxn modelId="{C33CBF80-A9AD-433A-84E7-0AD7C9C92C8D}" type="presParOf" srcId="{6C1829C0-5665-4B3A-AD75-9300749D2F1A}" destId="{E8C40D69-AA3B-4549-A00E-E400777971E2}" srcOrd="0" destOrd="0" presId="urn:microsoft.com/office/officeart/2005/8/layout/hierarchy2"/>
    <dgm:cxn modelId="{4D016223-683A-4B02-BB44-3DFB55A36811}" type="presParOf" srcId="{2FF6E13A-9241-4B9F-9C3D-AA0686E80C60}" destId="{D2F1BF68-E14E-46F8-A250-27C21D0EEFE3}" srcOrd="3" destOrd="0" presId="urn:microsoft.com/office/officeart/2005/8/layout/hierarchy2"/>
    <dgm:cxn modelId="{22E6CD20-6828-405D-B49F-E7F681603694}" type="presParOf" srcId="{D2F1BF68-E14E-46F8-A250-27C21D0EEFE3}" destId="{9ACCFB69-FB82-4B0C-857F-40659B786B89}" srcOrd="0" destOrd="0" presId="urn:microsoft.com/office/officeart/2005/8/layout/hierarchy2"/>
    <dgm:cxn modelId="{F7FE2DD5-8845-48C0-9B19-5A183FAD2ED6}" type="presParOf" srcId="{D2F1BF68-E14E-46F8-A250-27C21D0EEFE3}" destId="{58DA279F-A1A0-4876-A901-DACF7C592E33}" srcOrd="1" destOrd="0" presId="urn:microsoft.com/office/officeart/2005/8/layout/hierarchy2"/>
    <dgm:cxn modelId="{E747ED6A-F2BE-4AE5-8CD0-376FD3DCC82A}" type="presParOf" srcId="{58DA279F-A1A0-4876-A901-DACF7C592E33}" destId="{AAF6D224-53FC-4076-B36F-E53B5032E4FF}" srcOrd="0" destOrd="0" presId="urn:microsoft.com/office/officeart/2005/8/layout/hierarchy2"/>
    <dgm:cxn modelId="{E7F7E55C-9A05-40D7-96CD-C3159522C6E1}" type="presParOf" srcId="{AAF6D224-53FC-4076-B36F-E53B5032E4FF}" destId="{7A5B88BD-FCD0-4B79-98E0-A0D113655D61}" srcOrd="0" destOrd="0" presId="urn:microsoft.com/office/officeart/2005/8/layout/hierarchy2"/>
    <dgm:cxn modelId="{9E4BC401-E44F-474F-B5ED-969E98281FFE}" type="presParOf" srcId="{58DA279F-A1A0-4876-A901-DACF7C592E33}" destId="{07F79B4F-C392-4475-A7D6-055C960FB36F}" srcOrd="1" destOrd="0" presId="urn:microsoft.com/office/officeart/2005/8/layout/hierarchy2"/>
    <dgm:cxn modelId="{F973EE22-97B7-4E1D-96B5-CE9A6F2239FD}" type="presParOf" srcId="{07F79B4F-C392-4475-A7D6-055C960FB36F}" destId="{554F7C29-4B8D-43C0-8180-1205117EE765}" srcOrd="0" destOrd="0" presId="urn:microsoft.com/office/officeart/2005/8/layout/hierarchy2"/>
    <dgm:cxn modelId="{0B491085-7359-4FD8-A784-EF41E76D91F5}" type="presParOf" srcId="{07F79B4F-C392-4475-A7D6-055C960FB36F}" destId="{51AA5387-9D5D-48F9-B608-AFA81C17C12A}" srcOrd="1" destOrd="0" presId="urn:microsoft.com/office/officeart/2005/8/layout/hierarchy2"/>
    <dgm:cxn modelId="{57EE3FA6-FDD9-4776-B5CA-D10B3B41420D}" type="presParOf" srcId="{58DA279F-A1A0-4876-A901-DACF7C592E33}" destId="{1E17C93B-F667-473D-BA1F-77C3FD2F6D6B}" srcOrd="2" destOrd="0" presId="urn:microsoft.com/office/officeart/2005/8/layout/hierarchy2"/>
    <dgm:cxn modelId="{CB0CA648-FAF1-4A98-BB33-5BAB1892295C}" type="presParOf" srcId="{1E17C93B-F667-473D-BA1F-77C3FD2F6D6B}" destId="{E3670C47-92AB-40E5-8F1C-CD3D6E0EDF50}" srcOrd="0" destOrd="0" presId="urn:microsoft.com/office/officeart/2005/8/layout/hierarchy2"/>
    <dgm:cxn modelId="{42C9918F-F95B-4BCC-98FB-EC3EE50A461B}" type="presParOf" srcId="{58DA279F-A1A0-4876-A901-DACF7C592E33}" destId="{F2CEE509-77CC-437C-8F70-EF0A3CF9DEEA}" srcOrd="3" destOrd="0" presId="urn:microsoft.com/office/officeart/2005/8/layout/hierarchy2"/>
    <dgm:cxn modelId="{537873EF-09DD-4405-AD0C-1CE05C2CEC17}" type="presParOf" srcId="{F2CEE509-77CC-437C-8F70-EF0A3CF9DEEA}" destId="{545EFE79-2EA8-4FC4-A8BA-3DF25D23A13A}" srcOrd="0" destOrd="0" presId="urn:microsoft.com/office/officeart/2005/8/layout/hierarchy2"/>
    <dgm:cxn modelId="{B5D05220-1BC1-428E-BC3B-C9ED5D711982}" type="presParOf" srcId="{F2CEE509-77CC-437C-8F70-EF0A3CF9DEEA}" destId="{AD18EFFF-4AEF-4513-A75B-C04C2EBD2C30}" srcOrd="1" destOrd="0" presId="urn:microsoft.com/office/officeart/2005/8/layout/hierarchy2"/>
    <dgm:cxn modelId="{996AC14F-55E6-4BCC-9DDC-EBBCA9729E09}" type="presParOf" srcId="{58DA279F-A1A0-4876-A901-DACF7C592E33}" destId="{DF9DF072-83A3-4ED9-AB14-D912740C66CE}" srcOrd="4" destOrd="0" presId="urn:microsoft.com/office/officeart/2005/8/layout/hierarchy2"/>
    <dgm:cxn modelId="{2D111022-D436-4CC7-976D-FD4E8B4D46F8}" type="presParOf" srcId="{DF9DF072-83A3-4ED9-AB14-D912740C66CE}" destId="{448F6FB0-1A65-49B5-A5B1-B1DBBE1B393F}" srcOrd="0" destOrd="0" presId="urn:microsoft.com/office/officeart/2005/8/layout/hierarchy2"/>
    <dgm:cxn modelId="{DD4B0A46-E9A6-4D61-97F2-8DD83BC9EE69}" type="presParOf" srcId="{58DA279F-A1A0-4876-A901-DACF7C592E33}" destId="{15A4D1FE-000D-49D0-93A1-089BC828E2B3}" srcOrd="5" destOrd="0" presId="urn:microsoft.com/office/officeart/2005/8/layout/hierarchy2"/>
    <dgm:cxn modelId="{4B49D4BB-2704-4D31-AAD1-C8B7EA083418}" type="presParOf" srcId="{15A4D1FE-000D-49D0-93A1-089BC828E2B3}" destId="{18AA991C-D39C-466D-A29A-473F33A0889F}" srcOrd="0" destOrd="0" presId="urn:microsoft.com/office/officeart/2005/8/layout/hierarchy2"/>
    <dgm:cxn modelId="{4FE94516-316D-4AC0-A37D-FF3AD106979B}" type="presParOf" srcId="{15A4D1FE-000D-49D0-93A1-089BC828E2B3}" destId="{EE800C64-DD7D-451F-AFFE-1CBC5FAE2766}" srcOrd="1" destOrd="0" presId="urn:microsoft.com/office/officeart/2005/8/layout/hierarchy2"/>
    <dgm:cxn modelId="{289621BE-9E36-4C9F-A92D-3E301E3F5355}" type="presParOf" srcId="{58DA279F-A1A0-4876-A901-DACF7C592E33}" destId="{364DA9EE-1B09-4BBE-A2C7-6D446310931E}" srcOrd="6" destOrd="0" presId="urn:microsoft.com/office/officeart/2005/8/layout/hierarchy2"/>
    <dgm:cxn modelId="{BABD8D13-B0A7-4640-8BDD-9F294D54DA79}" type="presParOf" srcId="{364DA9EE-1B09-4BBE-A2C7-6D446310931E}" destId="{79C59F37-D06E-49DE-B49E-D0B70BFD083A}" srcOrd="0" destOrd="0" presId="urn:microsoft.com/office/officeart/2005/8/layout/hierarchy2"/>
    <dgm:cxn modelId="{9219582A-CD25-414D-98B6-D17503740F1D}" type="presParOf" srcId="{58DA279F-A1A0-4876-A901-DACF7C592E33}" destId="{16FCB76B-EA9D-462F-B0AB-8A2FF5C26366}" srcOrd="7" destOrd="0" presId="urn:microsoft.com/office/officeart/2005/8/layout/hierarchy2"/>
    <dgm:cxn modelId="{FEAC8C6F-0833-4B54-86BB-06C5EC4E1982}" type="presParOf" srcId="{16FCB76B-EA9D-462F-B0AB-8A2FF5C26366}" destId="{466D12FA-C029-4747-A705-CE864DA36AEB}" srcOrd="0" destOrd="0" presId="urn:microsoft.com/office/officeart/2005/8/layout/hierarchy2"/>
    <dgm:cxn modelId="{655D2482-8BA3-4CB8-BDDC-CB6E1684BE4D}" type="presParOf" srcId="{16FCB76B-EA9D-462F-B0AB-8A2FF5C26366}" destId="{D491F699-63E3-485C-840D-2C5D473CF20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C95B6-2886-4BAD-B717-CDD06A7F0C63}">
      <dsp:nvSpPr>
        <dsp:cNvPr id="0" name=""/>
        <dsp:cNvSpPr/>
      </dsp:nvSpPr>
      <dsp:spPr>
        <a:xfrm>
          <a:off x="0" y="1395149"/>
          <a:ext cx="2076181" cy="1496107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C00000"/>
              </a:solidFill>
            </a:rPr>
            <a:t>1. All about me!</a:t>
          </a:r>
          <a:endParaRPr lang="en-US" sz="2800" b="1" kern="1200" dirty="0">
            <a:solidFill>
              <a:srgbClr val="C00000"/>
            </a:solidFill>
          </a:endParaRPr>
        </a:p>
      </dsp:txBody>
      <dsp:txXfrm>
        <a:off x="43819" y="1438968"/>
        <a:ext cx="1988543" cy="1408469"/>
      </dsp:txXfrm>
    </dsp:sp>
    <dsp:sp modelId="{82CCBE73-53C3-407C-8EA3-9AE8DD90C0EB}">
      <dsp:nvSpPr>
        <dsp:cNvPr id="0" name=""/>
        <dsp:cNvSpPr/>
      </dsp:nvSpPr>
      <dsp:spPr>
        <a:xfrm rot="17605538">
          <a:off x="1797100" y="1709387"/>
          <a:ext cx="926501" cy="17495"/>
        </a:xfrm>
        <a:custGeom>
          <a:avLst/>
          <a:gdLst/>
          <a:ahLst/>
          <a:cxnLst/>
          <a:rect l="0" t="0" r="0" b="0"/>
          <a:pathLst>
            <a:path>
              <a:moveTo>
                <a:pt x="0" y="8747"/>
              </a:moveTo>
              <a:lnTo>
                <a:pt x="926501" y="87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37188" y="1694972"/>
        <a:ext cx="46325" cy="46325"/>
      </dsp:txXfrm>
    </dsp:sp>
    <dsp:sp modelId="{8310EAEA-FA7A-445C-9337-F63262C80E08}">
      <dsp:nvSpPr>
        <dsp:cNvPr id="0" name=""/>
        <dsp:cNvSpPr/>
      </dsp:nvSpPr>
      <dsp:spPr>
        <a:xfrm>
          <a:off x="2444520" y="368258"/>
          <a:ext cx="4194840" cy="184961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Can you tell me about yourself?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- I’m in ………………..…….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  I live in the ………………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………………………………..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2498693" y="422431"/>
        <a:ext cx="4086494" cy="1741271"/>
      </dsp:txXfrm>
    </dsp:sp>
    <dsp:sp modelId="{A13D0923-D873-45E5-94AA-B5CAE0F0D9E3}">
      <dsp:nvSpPr>
        <dsp:cNvPr id="0" name=""/>
        <dsp:cNvSpPr/>
      </dsp:nvSpPr>
      <dsp:spPr>
        <a:xfrm rot="17585219">
          <a:off x="6353864" y="852269"/>
          <a:ext cx="939331" cy="17495"/>
        </a:xfrm>
        <a:custGeom>
          <a:avLst/>
          <a:gdLst/>
          <a:ahLst/>
          <a:cxnLst/>
          <a:rect l="0" t="0" r="0" b="0"/>
          <a:pathLst>
            <a:path>
              <a:moveTo>
                <a:pt x="0" y="8747"/>
              </a:moveTo>
              <a:lnTo>
                <a:pt x="939331" y="87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800046" y="837533"/>
        <a:ext cx="46966" cy="46966"/>
      </dsp:txXfrm>
    </dsp:sp>
    <dsp:sp modelId="{130DB24E-099C-4493-99EE-AF79E6AB8743}">
      <dsp:nvSpPr>
        <dsp:cNvPr id="0" name=""/>
        <dsp:cNvSpPr/>
      </dsp:nvSpPr>
      <dsp:spPr>
        <a:xfrm>
          <a:off x="7007699" y="203075"/>
          <a:ext cx="1983900" cy="45178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city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7020931" y="216307"/>
        <a:ext cx="1957436" cy="425317"/>
      </dsp:txXfrm>
    </dsp:sp>
    <dsp:sp modelId="{22915718-D49B-4F18-9C69-2748329939EB}">
      <dsp:nvSpPr>
        <dsp:cNvPr id="0" name=""/>
        <dsp:cNvSpPr/>
      </dsp:nvSpPr>
      <dsp:spPr>
        <a:xfrm rot="19367645">
          <a:off x="6592297" y="1144497"/>
          <a:ext cx="462464" cy="17495"/>
        </a:xfrm>
        <a:custGeom>
          <a:avLst/>
          <a:gdLst/>
          <a:ahLst/>
          <a:cxnLst/>
          <a:rect l="0" t="0" r="0" b="0"/>
          <a:pathLst>
            <a:path>
              <a:moveTo>
                <a:pt x="0" y="8747"/>
              </a:moveTo>
              <a:lnTo>
                <a:pt x="462464" y="87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811968" y="1141683"/>
        <a:ext cx="23123" cy="23123"/>
      </dsp:txXfrm>
    </dsp:sp>
    <dsp:sp modelId="{A0EF2F4E-2947-4C65-8E87-DBB9F4BA9DEA}">
      <dsp:nvSpPr>
        <dsp:cNvPr id="0" name=""/>
        <dsp:cNvSpPr/>
      </dsp:nvSpPr>
      <dsp:spPr>
        <a:xfrm>
          <a:off x="7007699" y="787532"/>
          <a:ext cx="1983900" cy="45178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countryside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7020931" y="800764"/>
        <a:ext cx="1957436" cy="425317"/>
      </dsp:txXfrm>
    </dsp:sp>
    <dsp:sp modelId="{32A2B83A-B13F-4C6F-B7E2-E40278FA2CD0}">
      <dsp:nvSpPr>
        <dsp:cNvPr id="0" name=""/>
        <dsp:cNvSpPr/>
      </dsp:nvSpPr>
      <dsp:spPr>
        <a:xfrm rot="2376536">
          <a:off x="6584477" y="1436725"/>
          <a:ext cx="478104" cy="17495"/>
        </a:xfrm>
        <a:custGeom>
          <a:avLst/>
          <a:gdLst/>
          <a:ahLst/>
          <a:cxnLst/>
          <a:rect l="0" t="0" r="0" b="0"/>
          <a:pathLst>
            <a:path>
              <a:moveTo>
                <a:pt x="0" y="8747"/>
              </a:moveTo>
              <a:lnTo>
                <a:pt x="478104" y="87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811577" y="1433520"/>
        <a:ext cx="23905" cy="23905"/>
      </dsp:txXfrm>
    </dsp:sp>
    <dsp:sp modelId="{15EECB3A-9724-42AB-A1B3-8847E96CF8CA}">
      <dsp:nvSpPr>
        <dsp:cNvPr id="0" name=""/>
        <dsp:cNvSpPr/>
      </dsp:nvSpPr>
      <dsp:spPr>
        <a:xfrm>
          <a:off x="7007699" y="1371988"/>
          <a:ext cx="1983900" cy="45178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class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7020931" y="1385220"/>
        <a:ext cx="1957436" cy="425317"/>
      </dsp:txXfrm>
    </dsp:sp>
    <dsp:sp modelId="{6C1829C0-5665-4B3A-AD75-9300749D2F1A}">
      <dsp:nvSpPr>
        <dsp:cNvPr id="0" name=""/>
        <dsp:cNvSpPr/>
      </dsp:nvSpPr>
      <dsp:spPr>
        <a:xfrm rot="4686942">
          <a:off x="1412090" y="2952849"/>
          <a:ext cx="1672640" cy="17495"/>
        </a:xfrm>
        <a:custGeom>
          <a:avLst/>
          <a:gdLst/>
          <a:ahLst/>
          <a:cxnLst/>
          <a:rect l="0" t="0" r="0" b="0"/>
          <a:pathLst>
            <a:path>
              <a:moveTo>
                <a:pt x="0" y="8747"/>
              </a:moveTo>
              <a:lnTo>
                <a:pt x="1672640" y="87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06594" y="2919781"/>
        <a:ext cx="83632" cy="83632"/>
      </dsp:txXfrm>
    </dsp:sp>
    <dsp:sp modelId="{9ACCFB69-FB82-4B0C-857F-40659B786B89}">
      <dsp:nvSpPr>
        <dsp:cNvPr id="0" name=""/>
        <dsp:cNvSpPr/>
      </dsp:nvSpPr>
      <dsp:spPr>
        <a:xfrm>
          <a:off x="2420639" y="3201689"/>
          <a:ext cx="4191171" cy="115660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What’s your </a:t>
          </a:r>
          <a:r>
            <a:rPr lang="en-US" sz="2400" b="1" kern="1200" dirty="0" err="1" smtClean="0">
              <a:solidFill>
                <a:srgbClr val="002060"/>
              </a:solidFill>
            </a:rPr>
            <a:t>favourite</a:t>
          </a:r>
          <a:r>
            <a:rPr lang="en-US" sz="2400" b="1" kern="1200" dirty="0" smtClean="0">
              <a:solidFill>
                <a:srgbClr val="002060"/>
              </a:solidFill>
            </a:rPr>
            <a:t>…….?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It’s ……………………………..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2454515" y="3235565"/>
        <a:ext cx="4123419" cy="1088850"/>
      </dsp:txXfrm>
    </dsp:sp>
    <dsp:sp modelId="{AAF6D224-53FC-4076-B36F-E53B5032E4FF}">
      <dsp:nvSpPr>
        <dsp:cNvPr id="0" name=""/>
        <dsp:cNvSpPr/>
      </dsp:nvSpPr>
      <dsp:spPr>
        <a:xfrm rot="17236106">
          <a:off x="6142938" y="3134483"/>
          <a:ext cx="1333633" cy="17495"/>
        </a:xfrm>
        <a:custGeom>
          <a:avLst/>
          <a:gdLst/>
          <a:ahLst/>
          <a:cxnLst/>
          <a:rect l="0" t="0" r="0" b="0"/>
          <a:pathLst>
            <a:path>
              <a:moveTo>
                <a:pt x="0" y="8747"/>
              </a:moveTo>
              <a:lnTo>
                <a:pt x="1333633" y="87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76413" y="3109890"/>
        <a:ext cx="66681" cy="66681"/>
      </dsp:txXfrm>
    </dsp:sp>
    <dsp:sp modelId="{554F7C29-4B8D-43C0-8180-1205117EE765}">
      <dsp:nvSpPr>
        <dsp:cNvPr id="0" name=""/>
        <dsp:cNvSpPr/>
      </dsp:nvSpPr>
      <dsp:spPr>
        <a:xfrm>
          <a:off x="7007698" y="2280580"/>
          <a:ext cx="1983900" cy="45178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table tennis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7020930" y="2293812"/>
        <a:ext cx="1957436" cy="425317"/>
      </dsp:txXfrm>
    </dsp:sp>
    <dsp:sp modelId="{1E17C93B-F667-473D-BA1F-77C3FD2F6D6B}">
      <dsp:nvSpPr>
        <dsp:cNvPr id="0" name=""/>
        <dsp:cNvSpPr/>
      </dsp:nvSpPr>
      <dsp:spPr>
        <a:xfrm rot="18060848">
          <a:off x="6425584" y="3441993"/>
          <a:ext cx="768341" cy="17495"/>
        </a:xfrm>
        <a:custGeom>
          <a:avLst/>
          <a:gdLst/>
          <a:ahLst/>
          <a:cxnLst/>
          <a:rect l="0" t="0" r="0" b="0"/>
          <a:pathLst>
            <a:path>
              <a:moveTo>
                <a:pt x="0" y="8747"/>
              </a:moveTo>
              <a:lnTo>
                <a:pt x="768341" y="87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90546" y="3431532"/>
        <a:ext cx="38417" cy="38417"/>
      </dsp:txXfrm>
    </dsp:sp>
    <dsp:sp modelId="{545EFE79-2EA8-4FC4-A8BA-3DF25D23A13A}">
      <dsp:nvSpPr>
        <dsp:cNvPr id="0" name=""/>
        <dsp:cNvSpPr/>
      </dsp:nvSpPr>
      <dsp:spPr>
        <a:xfrm>
          <a:off x="7007698" y="2813981"/>
          <a:ext cx="1983900" cy="61501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dolphin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7025711" y="2831994"/>
        <a:ext cx="1947874" cy="578993"/>
      </dsp:txXfrm>
    </dsp:sp>
    <dsp:sp modelId="{DF9DF072-83A3-4ED9-AB14-D912740C66CE}">
      <dsp:nvSpPr>
        <dsp:cNvPr id="0" name=""/>
        <dsp:cNvSpPr/>
      </dsp:nvSpPr>
      <dsp:spPr>
        <a:xfrm rot="283468">
          <a:off x="6611136" y="3787602"/>
          <a:ext cx="397237" cy="17495"/>
        </a:xfrm>
        <a:custGeom>
          <a:avLst/>
          <a:gdLst/>
          <a:ahLst/>
          <a:cxnLst/>
          <a:rect l="0" t="0" r="0" b="0"/>
          <a:pathLst>
            <a:path>
              <a:moveTo>
                <a:pt x="0" y="8747"/>
              </a:moveTo>
              <a:lnTo>
                <a:pt x="397237" y="87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99823" y="3786419"/>
        <a:ext cx="19861" cy="19861"/>
      </dsp:txXfrm>
    </dsp:sp>
    <dsp:sp modelId="{18AA991C-D39C-466D-A29A-473F33A0889F}">
      <dsp:nvSpPr>
        <dsp:cNvPr id="0" name=""/>
        <dsp:cNvSpPr/>
      </dsp:nvSpPr>
      <dsp:spPr>
        <a:xfrm>
          <a:off x="7007698" y="3586818"/>
          <a:ext cx="1983900" cy="45178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bg1"/>
              </a:solidFill>
            </a:rPr>
            <a:t>colour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7020930" y="3600050"/>
        <a:ext cx="1957436" cy="425317"/>
      </dsp:txXfrm>
    </dsp:sp>
    <dsp:sp modelId="{364DA9EE-1B09-4BBE-A2C7-6D446310931E}">
      <dsp:nvSpPr>
        <dsp:cNvPr id="0" name=""/>
        <dsp:cNvSpPr/>
      </dsp:nvSpPr>
      <dsp:spPr>
        <a:xfrm rot="3302092">
          <a:off x="6464350" y="4054302"/>
          <a:ext cx="690809" cy="17495"/>
        </a:xfrm>
        <a:custGeom>
          <a:avLst/>
          <a:gdLst/>
          <a:ahLst/>
          <a:cxnLst/>
          <a:rect l="0" t="0" r="0" b="0"/>
          <a:pathLst>
            <a:path>
              <a:moveTo>
                <a:pt x="0" y="8747"/>
              </a:moveTo>
              <a:lnTo>
                <a:pt x="690809" y="87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92484" y="4045780"/>
        <a:ext cx="34540" cy="34540"/>
      </dsp:txXfrm>
    </dsp:sp>
    <dsp:sp modelId="{466D12FA-C029-4747-A705-CE864DA36AEB}">
      <dsp:nvSpPr>
        <dsp:cNvPr id="0" name=""/>
        <dsp:cNvSpPr/>
      </dsp:nvSpPr>
      <dsp:spPr>
        <a:xfrm>
          <a:off x="7007698" y="4120218"/>
          <a:ext cx="1983900" cy="45178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sandwich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7020930" y="4133450"/>
        <a:ext cx="1957436" cy="425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C95B6-2886-4BAD-B717-CDD06A7F0C63}">
      <dsp:nvSpPr>
        <dsp:cNvPr id="0" name=""/>
        <dsp:cNvSpPr/>
      </dsp:nvSpPr>
      <dsp:spPr>
        <a:xfrm>
          <a:off x="0" y="1457062"/>
          <a:ext cx="2076352" cy="1496230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C00000"/>
              </a:solidFill>
            </a:rPr>
            <a:t>3. My foreign friends</a:t>
          </a:r>
          <a:endParaRPr lang="en-US" sz="2800" b="1" kern="1200" dirty="0">
            <a:solidFill>
              <a:srgbClr val="C00000"/>
            </a:solidFill>
          </a:endParaRPr>
        </a:p>
      </dsp:txBody>
      <dsp:txXfrm>
        <a:off x="43823" y="1500885"/>
        <a:ext cx="1988706" cy="1408584"/>
      </dsp:txXfrm>
    </dsp:sp>
    <dsp:sp modelId="{82CCBE73-53C3-407C-8EA3-9AE8DD90C0EB}">
      <dsp:nvSpPr>
        <dsp:cNvPr id="0" name=""/>
        <dsp:cNvSpPr/>
      </dsp:nvSpPr>
      <dsp:spPr>
        <a:xfrm rot="17336136">
          <a:off x="1693336" y="1659484"/>
          <a:ext cx="1134030" cy="18724"/>
        </a:xfrm>
        <a:custGeom>
          <a:avLst/>
          <a:gdLst/>
          <a:ahLst/>
          <a:cxnLst/>
          <a:rect l="0" t="0" r="0" b="0"/>
          <a:pathLst>
            <a:path>
              <a:moveTo>
                <a:pt x="0" y="9362"/>
              </a:moveTo>
              <a:lnTo>
                <a:pt x="1134030" y="93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32001" y="1640496"/>
        <a:ext cx="56701" cy="56701"/>
      </dsp:txXfrm>
    </dsp:sp>
    <dsp:sp modelId="{8310EAEA-FA7A-445C-9337-F63262C80E08}">
      <dsp:nvSpPr>
        <dsp:cNvPr id="0" name=""/>
        <dsp:cNvSpPr/>
      </dsp:nvSpPr>
      <dsp:spPr>
        <a:xfrm>
          <a:off x="2444351" y="474371"/>
          <a:ext cx="4195185" cy="131628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What nationality is he/she?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He’s/ She’s ……………………..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2482904" y="512924"/>
        <a:ext cx="4118079" cy="1239183"/>
      </dsp:txXfrm>
    </dsp:sp>
    <dsp:sp modelId="{A13D0923-D873-45E5-94AA-B5CAE0F0D9E3}">
      <dsp:nvSpPr>
        <dsp:cNvPr id="0" name=""/>
        <dsp:cNvSpPr/>
      </dsp:nvSpPr>
      <dsp:spPr>
        <a:xfrm rot="17525557">
          <a:off x="6334312" y="669850"/>
          <a:ext cx="978446" cy="18724"/>
        </a:xfrm>
        <a:custGeom>
          <a:avLst/>
          <a:gdLst/>
          <a:ahLst/>
          <a:cxnLst/>
          <a:rect l="0" t="0" r="0" b="0"/>
          <a:pathLst>
            <a:path>
              <a:moveTo>
                <a:pt x="0" y="9362"/>
              </a:moveTo>
              <a:lnTo>
                <a:pt x="978446" y="93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99075" y="654751"/>
        <a:ext cx="48922" cy="48922"/>
      </dsp:txXfrm>
    </dsp:sp>
    <dsp:sp modelId="{130DB24E-099C-4493-99EE-AF79E6AB8743}">
      <dsp:nvSpPr>
        <dsp:cNvPr id="0" name=""/>
        <dsp:cNvSpPr/>
      </dsp:nvSpPr>
      <dsp:spPr>
        <a:xfrm>
          <a:off x="7007535" y="0"/>
          <a:ext cx="1984064" cy="451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American</a:t>
          </a:r>
          <a:endParaRPr lang="en-US" sz="2400" b="1" kern="1200" dirty="0"/>
        </a:p>
      </dsp:txBody>
      <dsp:txXfrm>
        <a:off x="7020768" y="13233"/>
        <a:ext cx="1957598" cy="425353"/>
      </dsp:txXfrm>
    </dsp:sp>
    <dsp:sp modelId="{22915718-D49B-4F18-9C69-2748329939EB}">
      <dsp:nvSpPr>
        <dsp:cNvPr id="0" name=""/>
        <dsp:cNvSpPr/>
      </dsp:nvSpPr>
      <dsp:spPr>
        <a:xfrm rot="19265602">
          <a:off x="6587085" y="974649"/>
          <a:ext cx="472902" cy="18724"/>
        </a:xfrm>
        <a:custGeom>
          <a:avLst/>
          <a:gdLst/>
          <a:ahLst/>
          <a:cxnLst/>
          <a:rect l="0" t="0" r="0" b="0"/>
          <a:pathLst>
            <a:path>
              <a:moveTo>
                <a:pt x="0" y="9362"/>
              </a:moveTo>
              <a:lnTo>
                <a:pt x="472902" y="93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811713" y="972189"/>
        <a:ext cx="23645" cy="23645"/>
      </dsp:txXfrm>
    </dsp:sp>
    <dsp:sp modelId="{A0EF2F4E-2947-4C65-8E87-DBB9F4BA9DEA}">
      <dsp:nvSpPr>
        <dsp:cNvPr id="0" name=""/>
        <dsp:cNvSpPr/>
      </dsp:nvSpPr>
      <dsp:spPr>
        <a:xfrm>
          <a:off x="7007535" y="609598"/>
          <a:ext cx="1984064" cy="451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Malayrian</a:t>
          </a:r>
          <a:endParaRPr lang="en-US" sz="2400" b="1" kern="1200" dirty="0"/>
        </a:p>
      </dsp:txBody>
      <dsp:txXfrm>
        <a:off x="7020768" y="622831"/>
        <a:ext cx="1957598" cy="425353"/>
      </dsp:txXfrm>
    </dsp:sp>
    <dsp:sp modelId="{32A2B83A-B13F-4C6F-B7E2-E40278FA2CD0}">
      <dsp:nvSpPr>
        <dsp:cNvPr id="0" name=""/>
        <dsp:cNvSpPr/>
      </dsp:nvSpPr>
      <dsp:spPr>
        <a:xfrm rot="1962931">
          <a:off x="6604844" y="1241349"/>
          <a:ext cx="437383" cy="18724"/>
        </a:xfrm>
        <a:custGeom>
          <a:avLst/>
          <a:gdLst/>
          <a:ahLst/>
          <a:cxnLst/>
          <a:rect l="0" t="0" r="0" b="0"/>
          <a:pathLst>
            <a:path>
              <a:moveTo>
                <a:pt x="0" y="9362"/>
              </a:moveTo>
              <a:lnTo>
                <a:pt x="437383" y="93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812601" y="1239777"/>
        <a:ext cx="21869" cy="21869"/>
      </dsp:txXfrm>
    </dsp:sp>
    <dsp:sp modelId="{15EECB3A-9724-42AB-A1B3-8847E96CF8CA}">
      <dsp:nvSpPr>
        <dsp:cNvPr id="0" name=""/>
        <dsp:cNvSpPr/>
      </dsp:nvSpPr>
      <dsp:spPr>
        <a:xfrm>
          <a:off x="7007535" y="1142998"/>
          <a:ext cx="1984064" cy="451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Japanese</a:t>
          </a:r>
          <a:endParaRPr lang="en-US" sz="2400" b="1" kern="1200" dirty="0"/>
        </a:p>
      </dsp:txBody>
      <dsp:txXfrm>
        <a:off x="7020768" y="1156231"/>
        <a:ext cx="1957598" cy="425353"/>
      </dsp:txXfrm>
    </dsp:sp>
    <dsp:sp modelId="{264BE9FF-D96C-45E5-8179-B287891DB741}">
      <dsp:nvSpPr>
        <dsp:cNvPr id="0" name=""/>
        <dsp:cNvSpPr/>
      </dsp:nvSpPr>
      <dsp:spPr>
        <a:xfrm rot="3907178">
          <a:off x="6390702" y="1512847"/>
          <a:ext cx="859124" cy="18724"/>
        </a:xfrm>
        <a:custGeom>
          <a:avLst/>
          <a:gdLst/>
          <a:ahLst/>
          <a:cxnLst/>
          <a:rect l="0" t="0" r="0" b="0"/>
          <a:pathLst>
            <a:path>
              <a:moveTo>
                <a:pt x="0" y="9362"/>
              </a:moveTo>
              <a:lnTo>
                <a:pt x="859124" y="93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98786" y="1500731"/>
        <a:ext cx="42956" cy="42956"/>
      </dsp:txXfrm>
    </dsp:sp>
    <dsp:sp modelId="{569D4B27-8CD6-4680-BF18-98EE023190C2}">
      <dsp:nvSpPr>
        <dsp:cNvPr id="0" name=""/>
        <dsp:cNvSpPr/>
      </dsp:nvSpPr>
      <dsp:spPr>
        <a:xfrm>
          <a:off x="7000992" y="1685994"/>
          <a:ext cx="1926746" cy="451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Australian</a:t>
          </a:r>
          <a:endParaRPr lang="en-US" sz="2600" kern="1200" dirty="0"/>
        </a:p>
      </dsp:txBody>
      <dsp:txXfrm>
        <a:off x="7014225" y="1699227"/>
        <a:ext cx="1900280" cy="425353"/>
      </dsp:txXfrm>
    </dsp:sp>
    <dsp:sp modelId="{6C1829C0-5665-4B3A-AD75-9300749D2F1A}">
      <dsp:nvSpPr>
        <dsp:cNvPr id="0" name=""/>
        <dsp:cNvSpPr/>
      </dsp:nvSpPr>
      <dsp:spPr>
        <a:xfrm rot="4653572">
          <a:off x="1449720" y="2975752"/>
          <a:ext cx="1597379" cy="18724"/>
        </a:xfrm>
        <a:custGeom>
          <a:avLst/>
          <a:gdLst/>
          <a:ahLst/>
          <a:cxnLst/>
          <a:rect l="0" t="0" r="0" b="0"/>
          <a:pathLst>
            <a:path>
              <a:moveTo>
                <a:pt x="0" y="9362"/>
              </a:moveTo>
              <a:lnTo>
                <a:pt x="1597379" y="93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08476" y="2945179"/>
        <a:ext cx="79868" cy="79868"/>
      </dsp:txXfrm>
    </dsp:sp>
    <dsp:sp modelId="{9ACCFB69-FB82-4B0C-857F-40659B786B89}">
      <dsp:nvSpPr>
        <dsp:cNvPr id="0" name=""/>
        <dsp:cNvSpPr/>
      </dsp:nvSpPr>
      <dsp:spPr>
        <a:xfrm>
          <a:off x="2420468" y="3186702"/>
          <a:ext cx="4191516" cy="115669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What’s he/she like?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He’s/ She’s ……….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2454346" y="3220580"/>
        <a:ext cx="4123760" cy="1088941"/>
      </dsp:txXfrm>
    </dsp:sp>
    <dsp:sp modelId="{AAF6D224-53FC-4076-B36F-E53B5032E4FF}">
      <dsp:nvSpPr>
        <dsp:cNvPr id="0" name=""/>
        <dsp:cNvSpPr/>
      </dsp:nvSpPr>
      <dsp:spPr>
        <a:xfrm rot="17314599">
          <a:off x="6188944" y="3167218"/>
          <a:ext cx="1241632" cy="18724"/>
        </a:xfrm>
        <a:custGeom>
          <a:avLst/>
          <a:gdLst/>
          <a:ahLst/>
          <a:cxnLst/>
          <a:rect l="0" t="0" r="0" b="0"/>
          <a:pathLst>
            <a:path>
              <a:moveTo>
                <a:pt x="0" y="9362"/>
              </a:moveTo>
              <a:lnTo>
                <a:pt x="1241632" y="93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78719" y="3145539"/>
        <a:ext cx="62081" cy="62081"/>
      </dsp:txXfrm>
    </dsp:sp>
    <dsp:sp modelId="{554F7C29-4B8D-43C0-8180-1205117EE765}">
      <dsp:nvSpPr>
        <dsp:cNvPr id="0" name=""/>
        <dsp:cNvSpPr/>
      </dsp:nvSpPr>
      <dsp:spPr>
        <a:xfrm>
          <a:off x="7007535" y="2362200"/>
          <a:ext cx="1984064" cy="451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>
                  <a:lumMod val="95000"/>
                </a:schemeClr>
              </a:solidFill>
            </a:rPr>
            <a:t>helpful</a:t>
          </a:r>
          <a:endParaRPr lang="en-US" sz="2400" b="1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7020768" y="2375433"/>
        <a:ext cx="1957598" cy="425353"/>
      </dsp:txXfrm>
    </dsp:sp>
    <dsp:sp modelId="{1E17C93B-F667-473D-BA1F-77C3FD2F6D6B}">
      <dsp:nvSpPr>
        <dsp:cNvPr id="0" name=""/>
        <dsp:cNvSpPr/>
      </dsp:nvSpPr>
      <dsp:spPr>
        <a:xfrm rot="18094609">
          <a:off x="6432068" y="3433918"/>
          <a:ext cx="755384" cy="18724"/>
        </a:xfrm>
        <a:custGeom>
          <a:avLst/>
          <a:gdLst/>
          <a:ahLst/>
          <a:cxnLst/>
          <a:rect l="0" t="0" r="0" b="0"/>
          <a:pathLst>
            <a:path>
              <a:moveTo>
                <a:pt x="0" y="9362"/>
              </a:moveTo>
              <a:lnTo>
                <a:pt x="755384" y="93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90875" y="3424395"/>
        <a:ext cx="37769" cy="37769"/>
      </dsp:txXfrm>
    </dsp:sp>
    <dsp:sp modelId="{545EFE79-2EA8-4FC4-A8BA-3DF25D23A13A}">
      <dsp:nvSpPr>
        <dsp:cNvPr id="0" name=""/>
        <dsp:cNvSpPr/>
      </dsp:nvSpPr>
      <dsp:spPr>
        <a:xfrm>
          <a:off x="7007535" y="2895600"/>
          <a:ext cx="1984064" cy="451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>
                  <a:lumMod val="95000"/>
                </a:schemeClr>
              </a:solidFill>
            </a:rPr>
            <a:t>clever</a:t>
          </a:r>
          <a:endParaRPr lang="en-US" sz="2400" b="1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7020768" y="2908833"/>
        <a:ext cx="1957598" cy="425353"/>
      </dsp:txXfrm>
    </dsp:sp>
    <dsp:sp modelId="{DF9DF072-83A3-4ED9-AB14-D912740C66CE}">
      <dsp:nvSpPr>
        <dsp:cNvPr id="0" name=""/>
        <dsp:cNvSpPr/>
      </dsp:nvSpPr>
      <dsp:spPr>
        <a:xfrm rot="20086511">
          <a:off x="6591137" y="3662518"/>
          <a:ext cx="437245" cy="18724"/>
        </a:xfrm>
        <a:custGeom>
          <a:avLst/>
          <a:gdLst/>
          <a:ahLst/>
          <a:cxnLst/>
          <a:rect l="0" t="0" r="0" b="0"/>
          <a:pathLst>
            <a:path>
              <a:moveTo>
                <a:pt x="0" y="9362"/>
              </a:moveTo>
              <a:lnTo>
                <a:pt x="437245" y="93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98829" y="3660949"/>
        <a:ext cx="21862" cy="21862"/>
      </dsp:txXfrm>
    </dsp:sp>
    <dsp:sp modelId="{18AA991C-D39C-466D-A29A-473F33A0889F}">
      <dsp:nvSpPr>
        <dsp:cNvPr id="0" name=""/>
        <dsp:cNvSpPr/>
      </dsp:nvSpPr>
      <dsp:spPr>
        <a:xfrm>
          <a:off x="7007535" y="3352800"/>
          <a:ext cx="1984064" cy="451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>
                  <a:lumMod val="95000"/>
                </a:schemeClr>
              </a:solidFill>
            </a:rPr>
            <a:t>friendly</a:t>
          </a:r>
          <a:endParaRPr lang="en-US" sz="2400" b="1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7020768" y="3366033"/>
        <a:ext cx="1957598" cy="425353"/>
      </dsp:txXfrm>
    </dsp:sp>
    <dsp:sp modelId="{364DA9EE-1B09-4BBE-A2C7-6D446310931E}">
      <dsp:nvSpPr>
        <dsp:cNvPr id="0" name=""/>
        <dsp:cNvSpPr/>
      </dsp:nvSpPr>
      <dsp:spPr>
        <a:xfrm rot="2502080">
          <a:off x="6544867" y="3931908"/>
          <a:ext cx="529786" cy="18724"/>
        </a:xfrm>
        <a:custGeom>
          <a:avLst/>
          <a:gdLst/>
          <a:ahLst/>
          <a:cxnLst/>
          <a:rect l="0" t="0" r="0" b="0"/>
          <a:pathLst>
            <a:path>
              <a:moveTo>
                <a:pt x="0" y="9362"/>
              </a:moveTo>
              <a:lnTo>
                <a:pt x="529786" y="93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96515" y="3928026"/>
        <a:ext cx="26489" cy="26489"/>
      </dsp:txXfrm>
    </dsp:sp>
    <dsp:sp modelId="{466D12FA-C029-4747-A705-CE864DA36AEB}">
      <dsp:nvSpPr>
        <dsp:cNvPr id="0" name=""/>
        <dsp:cNvSpPr/>
      </dsp:nvSpPr>
      <dsp:spPr>
        <a:xfrm>
          <a:off x="7007535" y="3891580"/>
          <a:ext cx="1984064" cy="451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>
                  <a:lumMod val="95000"/>
                </a:schemeClr>
              </a:solidFill>
            </a:rPr>
            <a:t>active</a:t>
          </a:r>
          <a:endParaRPr lang="en-US" sz="2400" b="1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7020768" y="3904813"/>
        <a:ext cx="1957598" cy="425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C95B6-2886-4BAD-B717-CDD06A7F0C63}">
      <dsp:nvSpPr>
        <dsp:cNvPr id="0" name=""/>
        <dsp:cNvSpPr/>
      </dsp:nvSpPr>
      <dsp:spPr>
        <a:xfrm>
          <a:off x="0" y="1714873"/>
          <a:ext cx="1862145" cy="1341871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C00000"/>
              </a:solidFill>
            </a:rPr>
            <a:t>4. Our free time activities</a:t>
          </a:r>
          <a:endParaRPr lang="en-US" sz="2800" b="1" kern="1200" dirty="0">
            <a:solidFill>
              <a:srgbClr val="C00000"/>
            </a:solidFill>
          </a:endParaRPr>
        </a:p>
      </dsp:txBody>
      <dsp:txXfrm>
        <a:off x="39302" y="1754175"/>
        <a:ext cx="1783541" cy="1263267"/>
      </dsp:txXfrm>
    </dsp:sp>
    <dsp:sp modelId="{82CCBE73-53C3-407C-8EA3-9AE8DD90C0EB}">
      <dsp:nvSpPr>
        <dsp:cNvPr id="0" name=""/>
        <dsp:cNvSpPr/>
      </dsp:nvSpPr>
      <dsp:spPr>
        <a:xfrm rot="17173618">
          <a:off x="1432103" y="1804370"/>
          <a:ext cx="1193637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1193637" y="8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99081" y="1782925"/>
        <a:ext cx="59681" cy="59681"/>
      </dsp:txXfrm>
    </dsp:sp>
    <dsp:sp modelId="{8310EAEA-FA7A-445C-9337-F63262C80E08}">
      <dsp:nvSpPr>
        <dsp:cNvPr id="0" name=""/>
        <dsp:cNvSpPr/>
      </dsp:nvSpPr>
      <dsp:spPr>
        <a:xfrm>
          <a:off x="2195698" y="649476"/>
          <a:ext cx="3762388" cy="118049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What do you like doing in your free time?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I like ……………………..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2230273" y="684051"/>
        <a:ext cx="3693238" cy="1111343"/>
      </dsp:txXfrm>
    </dsp:sp>
    <dsp:sp modelId="{A13D0923-D873-45E5-94AA-B5CAE0F0D9E3}">
      <dsp:nvSpPr>
        <dsp:cNvPr id="0" name=""/>
        <dsp:cNvSpPr/>
      </dsp:nvSpPr>
      <dsp:spPr>
        <a:xfrm rot="17295319">
          <a:off x="5593617" y="727320"/>
          <a:ext cx="1061435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1061435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097799" y="709181"/>
        <a:ext cx="53071" cy="53071"/>
      </dsp:txXfrm>
    </dsp:sp>
    <dsp:sp modelId="{130DB24E-099C-4493-99EE-AF79E6AB8743}">
      <dsp:nvSpPr>
        <dsp:cNvPr id="0" name=""/>
        <dsp:cNvSpPr/>
      </dsp:nvSpPr>
      <dsp:spPr>
        <a:xfrm>
          <a:off x="6290583" y="29106"/>
          <a:ext cx="2699959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Go for a walk</a:t>
          </a:r>
          <a:endParaRPr lang="en-US" sz="2400" b="1" kern="1200" dirty="0"/>
        </a:p>
      </dsp:txBody>
      <dsp:txXfrm>
        <a:off x="6302451" y="40974"/>
        <a:ext cx="2676223" cy="381471"/>
      </dsp:txXfrm>
    </dsp:sp>
    <dsp:sp modelId="{22915718-D49B-4F18-9C69-2748329939EB}">
      <dsp:nvSpPr>
        <dsp:cNvPr id="0" name=""/>
        <dsp:cNvSpPr/>
      </dsp:nvSpPr>
      <dsp:spPr>
        <a:xfrm rot="18636405">
          <a:off x="5859783" y="1017566"/>
          <a:ext cx="563125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563125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27267" y="1011884"/>
        <a:ext cx="28156" cy="28156"/>
      </dsp:txXfrm>
    </dsp:sp>
    <dsp:sp modelId="{A0EF2F4E-2947-4C65-8E87-DBB9F4BA9DEA}">
      <dsp:nvSpPr>
        <dsp:cNvPr id="0" name=""/>
        <dsp:cNvSpPr/>
      </dsp:nvSpPr>
      <dsp:spPr>
        <a:xfrm>
          <a:off x="6324604" y="609598"/>
          <a:ext cx="2592579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play the violin</a:t>
          </a:r>
          <a:endParaRPr lang="en-US" sz="2400" b="1" kern="1200" dirty="0"/>
        </a:p>
      </dsp:txBody>
      <dsp:txXfrm>
        <a:off x="6336472" y="621466"/>
        <a:ext cx="2568843" cy="381471"/>
      </dsp:txXfrm>
    </dsp:sp>
    <dsp:sp modelId="{32A2B83A-B13F-4C6F-B7E2-E40278FA2CD0}">
      <dsp:nvSpPr>
        <dsp:cNvPr id="0" name=""/>
        <dsp:cNvSpPr/>
      </dsp:nvSpPr>
      <dsp:spPr>
        <a:xfrm rot="1572047">
          <a:off x="5936900" y="1322367"/>
          <a:ext cx="412394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412394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32788" y="1320453"/>
        <a:ext cx="20619" cy="20619"/>
      </dsp:txXfrm>
    </dsp:sp>
    <dsp:sp modelId="{15EECB3A-9724-42AB-A1B3-8847E96CF8CA}">
      <dsp:nvSpPr>
        <dsp:cNvPr id="0" name=""/>
        <dsp:cNvSpPr/>
      </dsp:nvSpPr>
      <dsp:spPr>
        <a:xfrm>
          <a:off x="6328109" y="1219200"/>
          <a:ext cx="2663490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Surf the internet</a:t>
          </a:r>
          <a:endParaRPr lang="en-US" sz="2400" b="1" kern="1200" dirty="0"/>
        </a:p>
      </dsp:txBody>
      <dsp:txXfrm>
        <a:off x="6339977" y="1231068"/>
        <a:ext cx="2639754" cy="381471"/>
      </dsp:txXfrm>
    </dsp:sp>
    <dsp:sp modelId="{264BE9FF-D96C-45E5-8179-B287891DB741}">
      <dsp:nvSpPr>
        <dsp:cNvPr id="0" name=""/>
        <dsp:cNvSpPr/>
      </dsp:nvSpPr>
      <dsp:spPr>
        <a:xfrm rot="3735788">
          <a:off x="5742016" y="1589066"/>
          <a:ext cx="808363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808363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25988" y="1577253"/>
        <a:ext cx="40418" cy="40418"/>
      </dsp:txXfrm>
    </dsp:sp>
    <dsp:sp modelId="{569D4B27-8CD6-4680-BF18-98EE023190C2}">
      <dsp:nvSpPr>
        <dsp:cNvPr id="0" name=""/>
        <dsp:cNvSpPr/>
      </dsp:nvSpPr>
      <dsp:spPr>
        <a:xfrm>
          <a:off x="6334308" y="1752598"/>
          <a:ext cx="2657291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Water the flowers</a:t>
          </a:r>
          <a:endParaRPr lang="en-US" sz="2400" kern="1200" dirty="0"/>
        </a:p>
      </dsp:txBody>
      <dsp:txXfrm>
        <a:off x="6346176" y="1764466"/>
        <a:ext cx="2633555" cy="381471"/>
      </dsp:txXfrm>
    </dsp:sp>
    <dsp:sp modelId="{6C1829C0-5665-4B3A-AD75-9300749D2F1A}">
      <dsp:nvSpPr>
        <dsp:cNvPr id="0" name=""/>
        <dsp:cNvSpPr/>
      </dsp:nvSpPr>
      <dsp:spPr>
        <a:xfrm rot="4424872">
          <a:off x="1460560" y="2912781"/>
          <a:ext cx="1115304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1115304" y="8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90329" y="2893294"/>
        <a:ext cx="55765" cy="55765"/>
      </dsp:txXfrm>
    </dsp:sp>
    <dsp:sp modelId="{9ACCFB69-FB82-4B0C-857F-40659B786B89}">
      <dsp:nvSpPr>
        <dsp:cNvPr id="0" name=""/>
        <dsp:cNvSpPr/>
      </dsp:nvSpPr>
      <dsp:spPr>
        <a:xfrm>
          <a:off x="2174279" y="2569691"/>
          <a:ext cx="3771116" cy="1773708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What do you do at the </a:t>
          </a:r>
          <a:r>
            <a:rPr lang="en-US" sz="2400" b="1" kern="1200" dirty="0" err="1" smtClean="0">
              <a:solidFill>
                <a:srgbClr val="002060"/>
              </a:solidFill>
            </a:rPr>
            <a:t>weakend</a:t>
          </a:r>
          <a:r>
            <a:rPr lang="en-US" sz="2400" b="1" kern="1200" dirty="0" smtClean="0">
              <a:solidFill>
                <a:srgbClr val="002060"/>
              </a:solidFill>
            </a:rPr>
            <a:t>?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I ……………………. ………………….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2226229" y="2621641"/>
        <a:ext cx="3667216" cy="1669808"/>
      </dsp:txXfrm>
    </dsp:sp>
    <dsp:sp modelId="{AAF6D224-53FC-4076-B36F-E53B5032E4FF}">
      <dsp:nvSpPr>
        <dsp:cNvPr id="0" name=""/>
        <dsp:cNvSpPr/>
      </dsp:nvSpPr>
      <dsp:spPr>
        <a:xfrm rot="17484458">
          <a:off x="5634584" y="2992451"/>
          <a:ext cx="978933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978933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099578" y="2976374"/>
        <a:ext cx="48946" cy="48946"/>
      </dsp:txXfrm>
    </dsp:sp>
    <dsp:sp modelId="{554F7C29-4B8D-43C0-8180-1205117EE765}">
      <dsp:nvSpPr>
        <dsp:cNvPr id="0" name=""/>
        <dsp:cNvSpPr/>
      </dsp:nvSpPr>
      <dsp:spPr>
        <a:xfrm>
          <a:off x="6302707" y="2342547"/>
          <a:ext cx="1779377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always</a:t>
          </a:r>
          <a:endParaRPr lang="en-US" sz="2400" b="1" kern="1200" dirty="0"/>
        </a:p>
      </dsp:txBody>
      <dsp:txXfrm>
        <a:off x="6314575" y="2354415"/>
        <a:ext cx="1755641" cy="381471"/>
      </dsp:txXfrm>
    </dsp:sp>
    <dsp:sp modelId="{1E17C93B-F667-473D-BA1F-77C3FD2F6D6B}">
      <dsp:nvSpPr>
        <dsp:cNvPr id="0" name=""/>
        <dsp:cNvSpPr/>
      </dsp:nvSpPr>
      <dsp:spPr>
        <a:xfrm rot="18571676">
          <a:off x="5843346" y="3231637"/>
          <a:ext cx="561409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561409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10016" y="3225998"/>
        <a:ext cx="28070" cy="28070"/>
      </dsp:txXfrm>
    </dsp:sp>
    <dsp:sp modelId="{545EFE79-2EA8-4FC4-A8BA-3DF25D23A13A}">
      <dsp:nvSpPr>
        <dsp:cNvPr id="0" name=""/>
        <dsp:cNvSpPr/>
      </dsp:nvSpPr>
      <dsp:spPr>
        <a:xfrm>
          <a:off x="6302707" y="2820918"/>
          <a:ext cx="1779377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often</a:t>
          </a:r>
          <a:endParaRPr lang="en-US" sz="2400" b="1" kern="1200" dirty="0"/>
        </a:p>
      </dsp:txBody>
      <dsp:txXfrm>
        <a:off x="6314575" y="2832786"/>
        <a:ext cx="1755641" cy="381471"/>
      </dsp:txXfrm>
    </dsp:sp>
    <dsp:sp modelId="{DF9DF072-83A3-4ED9-AB14-D912740C66CE}">
      <dsp:nvSpPr>
        <dsp:cNvPr id="0" name=""/>
        <dsp:cNvSpPr/>
      </dsp:nvSpPr>
      <dsp:spPr>
        <a:xfrm rot="21379111">
          <a:off x="5945026" y="3436654"/>
          <a:ext cx="358050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358050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15100" y="3436099"/>
        <a:ext cx="17902" cy="17902"/>
      </dsp:txXfrm>
    </dsp:sp>
    <dsp:sp modelId="{18AA991C-D39C-466D-A29A-473F33A0889F}">
      <dsp:nvSpPr>
        <dsp:cNvPr id="0" name=""/>
        <dsp:cNvSpPr/>
      </dsp:nvSpPr>
      <dsp:spPr>
        <a:xfrm>
          <a:off x="6302707" y="3230951"/>
          <a:ext cx="1779377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ussually</a:t>
          </a:r>
          <a:endParaRPr lang="en-US" sz="2400" b="1" kern="1200" dirty="0"/>
        </a:p>
      </dsp:txBody>
      <dsp:txXfrm>
        <a:off x="6314575" y="3242819"/>
        <a:ext cx="1755641" cy="381471"/>
      </dsp:txXfrm>
    </dsp:sp>
    <dsp:sp modelId="{364DA9EE-1B09-4BBE-A2C7-6D446310931E}">
      <dsp:nvSpPr>
        <dsp:cNvPr id="0" name=""/>
        <dsp:cNvSpPr/>
      </dsp:nvSpPr>
      <dsp:spPr>
        <a:xfrm rot="3100947">
          <a:off x="5829196" y="3688079"/>
          <a:ext cx="611608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611608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19710" y="3681185"/>
        <a:ext cx="30580" cy="30580"/>
      </dsp:txXfrm>
    </dsp:sp>
    <dsp:sp modelId="{466D12FA-C029-4747-A705-CE864DA36AEB}">
      <dsp:nvSpPr>
        <dsp:cNvPr id="0" name=""/>
        <dsp:cNvSpPr/>
      </dsp:nvSpPr>
      <dsp:spPr>
        <a:xfrm>
          <a:off x="6324604" y="3733801"/>
          <a:ext cx="1779377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sometimes</a:t>
          </a:r>
          <a:endParaRPr lang="en-US" sz="2400" b="1" kern="1200" dirty="0"/>
        </a:p>
      </dsp:txBody>
      <dsp:txXfrm>
        <a:off x="6336472" y="3745669"/>
        <a:ext cx="1755641" cy="3814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C95B6-2886-4BAD-B717-CDD06A7F0C63}">
      <dsp:nvSpPr>
        <dsp:cNvPr id="0" name=""/>
        <dsp:cNvSpPr/>
      </dsp:nvSpPr>
      <dsp:spPr>
        <a:xfrm>
          <a:off x="0" y="1714873"/>
          <a:ext cx="1862145" cy="1341871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C00000"/>
              </a:solidFill>
            </a:rPr>
            <a:t>5. My future job</a:t>
          </a:r>
          <a:endParaRPr lang="en-US" sz="2800" b="1" kern="1200" dirty="0">
            <a:solidFill>
              <a:srgbClr val="C00000"/>
            </a:solidFill>
          </a:endParaRPr>
        </a:p>
      </dsp:txBody>
      <dsp:txXfrm>
        <a:off x="39302" y="1754175"/>
        <a:ext cx="1783541" cy="1263267"/>
      </dsp:txXfrm>
    </dsp:sp>
    <dsp:sp modelId="{82CCBE73-53C3-407C-8EA3-9AE8DD90C0EB}">
      <dsp:nvSpPr>
        <dsp:cNvPr id="0" name=""/>
        <dsp:cNvSpPr/>
      </dsp:nvSpPr>
      <dsp:spPr>
        <a:xfrm rot="17173618">
          <a:off x="1432103" y="1804370"/>
          <a:ext cx="1193637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1193637" y="8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99081" y="1782925"/>
        <a:ext cx="59681" cy="59681"/>
      </dsp:txXfrm>
    </dsp:sp>
    <dsp:sp modelId="{8310EAEA-FA7A-445C-9337-F63262C80E08}">
      <dsp:nvSpPr>
        <dsp:cNvPr id="0" name=""/>
        <dsp:cNvSpPr/>
      </dsp:nvSpPr>
      <dsp:spPr>
        <a:xfrm>
          <a:off x="2195698" y="649476"/>
          <a:ext cx="3762388" cy="118049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What would you like to be in the future?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I’d like to be a/an …………..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2230273" y="684051"/>
        <a:ext cx="3693238" cy="1111343"/>
      </dsp:txXfrm>
    </dsp:sp>
    <dsp:sp modelId="{A13D0923-D873-45E5-94AA-B5CAE0F0D9E3}">
      <dsp:nvSpPr>
        <dsp:cNvPr id="0" name=""/>
        <dsp:cNvSpPr/>
      </dsp:nvSpPr>
      <dsp:spPr>
        <a:xfrm rot="17295319">
          <a:off x="5593617" y="727320"/>
          <a:ext cx="1061435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1061435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097799" y="709181"/>
        <a:ext cx="53071" cy="53071"/>
      </dsp:txXfrm>
    </dsp:sp>
    <dsp:sp modelId="{130DB24E-099C-4493-99EE-AF79E6AB8743}">
      <dsp:nvSpPr>
        <dsp:cNvPr id="0" name=""/>
        <dsp:cNvSpPr/>
      </dsp:nvSpPr>
      <dsp:spPr>
        <a:xfrm>
          <a:off x="6290583" y="29106"/>
          <a:ext cx="2699959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go for a walk</a:t>
          </a:r>
          <a:endParaRPr lang="en-US" sz="2400" b="1" kern="1200" dirty="0"/>
        </a:p>
      </dsp:txBody>
      <dsp:txXfrm>
        <a:off x="6302451" y="40974"/>
        <a:ext cx="2676223" cy="381471"/>
      </dsp:txXfrm>
    </dsp:sp>
    <dsp:sp modelId="{22915718-D49B-4F18-9C69-2748329939EB}">
      <dsp:nvSpPr>
        <dsp:cNvPr id="0" name=""/>
        <dsp:cNvSpPr/>
      </dsp:nvSpPr>
      <dsp:spPr>
        <a:xfrm rot="18636405">
          <a:off x="5859783" y="1017566"/>
          <a:ext cx="563125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563125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27267" y="1011884"/>
        <a:ext cx="28156" cy="28156"/>
      </dsp:txXfrm>
    </dsp:sp>
    <dsp:sp modelId="{A0EF2F4E-2947-4C65-8E87-DBB9F4BA9DEA}">
      <dsp:nvSpPr>
        <dsp:cNvPr id="0" name=""/>
        <dsp:cNvSpPr/>
      </dsp:nvSpPr>
      <dsp:spPr>
        <a:xfrm>
          <a:off x="6324604" y="609598"/>
          <a:ext cx="2592579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play the violin</a:t>
          </a:r>
          <a:endParaRPr lang="en-US" sz="2400" b="1" kern="1200" dirty="0"/>
        </a:p>
      </dsp:txBody>
      <dsp:txXfrm>
        <a:off x="6336472" y="621466"/>
        <a:ext cx="2568843" cy="381471"/>
      </dsp:txXfrm>
    </dsp:sp>
    <dsp:sp modelId="{32A2B83A-B13F-4C6F-B7E2-E40278FA2CD0}">
      <dsp:nvSpPr>
        <dsp:cNvPr id="0" name=""/>
        <dsp:cNvSpPr/>
      </dsp:nvSpPr>
      <dsp:spPr>
        <a:xfrm rot="1572047">
          <a:off x="5936900" y="1322367"/>
          <a:ext cx="412394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412394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32788" y="1320453"/>
        <a:ext cx="20619" cy="20619"/>
      </dsp:txXfrm>
    </dsp:sp>
    <dsp:sp modelId="{15EECB3A-9724-42AB-A1B3-8847E96CF8CA}">
      <dsp:nvSpPr>
        <dsp:cNvPr id="0" name=""/>
        <dsp:cNvSpPr/>
      </dsp:nvSpPr>
      <dsp:spPr>
        <a:xfrm>
          <a:off x="6328109" y="1219200"/>
          <a:ext cx="2663490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surf the internet</a:t>
          </a:r>
          <a:endParaRPr lang="en-US" sz="2400" b="1" kern="1200" dirty="0"/>
        </a:p>
      </dsp:txBody>
      <dsp:txXfrm>
        <a:off x="6339977" y="1231068"/>
        <a:ext cx="2639754" cy="381471"/>
      </dsp:txXfrm>
    </dsp:sp>
    <dsp:sp modelId="{264BE9FF-D96C-45E5-8179-B287891DB741}">
      <dsp:nvSpPr>
        <dsp:cNvPr id="0" name=""/>
        <dsp:cNvSpPr/>
      </dsp:nvSpPr>
      <dsp:spPr>
        <a:xfrm rot="3735788">
          <a:off x="5742016" y="1589066"/>
          <a:ext cx="808363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808363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25988" y="1577253"/>
        <a:ext cx="40418" cy="40418"/>
      </dsp:txXfrm>
    </dsp:sp>
    <dsp:sp modelId="{569D4B27-8CD6-4680-BF18-98EE023190C2}">
      <dsp:nvSpPr>
        <dsp:cNvPr id="0" name=""/>
        <dsp:cNvSpPr/>
      </dsp:nvSpPr>
      <dsp:spPr>
        <a:xfrm>
          <a:off x="6334308" y="1752598"/>
          <a:ext cx="2657291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water the flowers</a:t>
          </a:r>
          <a:endParaRPr lang="en-US" sz="2400" kern="1200" dirty="0"/>
        </a:p>
      </dsp:txBody>
      <dsp:txXfrm>
        <a:off x="6346176" y="1764466"/>
        <a:ext cx="2633555" cy="381471"/>
      </dsp:txXfrm>
    </dsp:sp>
    <dsp:sp modelId="{6C1829C0-5665-4B3A-AD75-9300749D2F1A}">
      <dsp:nvSpPr>
        <dsp:cNvPr id="0" name=""/>
        <dsp:cNvSpPr/>
      </dsp:nvSpPr>
      <dsp:spPr>
        <a:xfrm rot="4424872">
          <a:off x="1460560" y="2912781"/>
          <a:ext cx="1115304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1115304" y="8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90329" y="2893294"/>
        <a:ext cx="55765" cy="55765"/>
      </dsp:txXfrm>
    </dsp:sp>
    <dsp:sp modelId="{9ACCFB69-FB82-4B0C-857F-40659B786B89}">
      <dsp:nvSpPr>
        <dsp:cNvPr id="0" name=""/>
        <dsp:cNvSpPr/>
      </dsp:nvSpPr>
      <dsp:spPr>
        <a:xfrm>
          <a:off x="2174279" y="2569691"/>
          <a:ext cx="3771116" cy="1773708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Why would you like to be a/ an ………………………………….?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Because I’d like to ……………………. ………………….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2226229" y="2621641"/>
        <a:ext cx="3667216" cy="1669808"/>
      </dsp:txXfrm>
    </dsp:sp>
    <dsp:sp modelId="{AAF6D224-53FC-4076-B36F-E53B5032E4FF}">
      <dsp:nvSpPr>
        <dsp:cNvPr id="0" name=""/>
        <dsp:cNvSpPr/>
      </dsp:nvSpPr>
      <dsp:spPr>
        <a:xfrm rot="17484458">
          <a:off x="5634584" y="2992451"/>
          <a:ext cx="978933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978933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099578" y="2976374"/>
        <a:ext cx="48946" cy="48946"/>
      </dsp:txXfrm>
    </dsp:sp>
    <dsp:sp modelId="{554F7C29-4B8D-43C0-8180-1205117EE765}">
      <dsp:nvSpPr>
        <dsp:cNvPr id="0" name=""/>
        <dsp:cNvSpPr/>
      </dsp:nvSpPr>
      <dsp:spPr>
        <a:xfrm>
          <a:off x="6302707" y="2342547"/>
          <a:ext cx="2531612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report the news</a:t>
          </a:r>
          <a:endParaRPr lang="en-US" sz="2400" b="1" kern="1200" dirty="0"/>
        </a:p>
      </dsp:txBody>
      <dsp:txXfrm>
        <a:off x="6314575" y="2354415"/>
        <a:ext cx="2507876" cy="381471"/>
      </dsp:txXfrm>
    </dsp:sp>
    <dsp:sp modelId="{1E17C93B-F667-473D-BA1F-77C3FD2F6D6B}">
      <dsp:nvSpPr>
        <dsp:cNvPr id="0" name=""/>
        <dsp:cNvSpPr/>
      </dsp:nvSpPr>
      <dsp:spPr>
        <a:xfrm rot="18571676">
          <a:off x="5843346" y="3231637"/>
          <a:ext cx="561409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561409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10016" y="3225998"/>
        <a:ext cx="28070" cy="28070"/>
      </dsp:txXfrm>
    </dsp:sp>
    <dsp:sp modelId="{545EFE79-2EA8-4FC4-A8BA-3DF25D23A13A}">
      <dsp:nvSpPr>
        <dsp:cNvPr id="0" name=""/>
        <dsp:cNvSpPr/>
      </dsp:nvSpPr>
      <dsp:spPr>
        <a:xfrm>
          <a:off x="6302707" y="2820918"/>
          <a:ext cx="2531612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plant the flowers</a:t>
          </a:r>
          <a:endParaRPr lang="en-US" sz="2400" b="1" kern="1200" dirty="0"/>
        </a:p>
      </dsp:txBody>
      <dsp:txXfrm>
        <a:off x="6314575" y="2832786"/>
        <a:ext cx="2507876" cy="381471"/>
      </dsp:txXfrm>
    </dsp:sp>
    <dsp:sp modelId="{DF9DF072-83A3-4ED9-AB14-D912740C66CE}">
      <dsp:nvSpPr>
        <dsp:cNvPr id="0" name=""/>
        <dsp:cNvSpPr/>
      </dsp:nvSpPr>
      <dsp:spPr>
        <a:xfrm rot="876722">
          <a:off x="5939058" y="3497579"/>
          <a:ext cx="391875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391875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25199" y="3496178"/>
        <a:ext cx="19593" cy="19593"/>
      </dsp:txXfrm>
    </dsp:sp>
    <dsp:sp modelId="{18AA991C-D39C-466D-A29A-473F33A0889F}">
      <dsp:nvSpPr>
        <dsp:cNvPr id="0" name=""/>
        <dsp:cNvSpPr/>
      </dsp:nvSpPr>
      <dsp:spPr>
        <a:xfrm>
          <a:off x="6324596" y="3352801"/>
          <a:ext cx="2531603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water the flowers</a:t>
          </a:r>
          <a:endParaRPr lang="en-US" sz="2400" b="1" kern="1200" dirty="0"/>
        </a:p>
      </dsp:txBody>
      <dsp:txXfrm>
        <a:off x="6336464" y="3364669"/>
        <a:ext cx="2507867" cy="381471"/>
      </dsp:txXfrm>
    </dsp:sp>
    <dsp:sp modelId="{364DA9EE-1B09-4BBE-A2C7-6D446310931E}">
      <dsp:nvSpPr>
        <dsp:cNvPr id="0" name=""/>
        <dsp:cNvSpPr/>
      </dsp:nvSpPr>
      <dsp:spPr>
        <a:xfrm rot="3542757">
          <a:off x="5766371" y="3764278"/>
          <a:ext cx="737258" cy="16792"/>
        </a:xfrm>
        <a:custGeom>
          <a:avLst/>
          <a:gdLst/>
          <a:ahLst/>
          <a:cxnLst/>
          <a:rect l="0" t="0" r="0" b="0"/>
          <a:pathLst>
            <a:path>
              <a:moveTo>
                <a:pt x="0" y="8396"/>
              </a:moveTo>
              <a:lnTo>
                <a:pt x="737258" y="83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16568" y="3754243"/>
        <a:ext cx="36862" cy="36862"/>
      </dsp:txXfrm>
    </dsp:sp>
    <dsp:sp modelId="{466D12FA-C029-4747-A705-CE864DA36AEB}">
      <dsp:nvSpPr>
        <dsp:cNvPr id="0" name=""/>
        <dsp:cNvSpPr/>
      </dsp:nvSpPr>
      <dsp:spPr>
        <a:xfrm>
          <a:off x="6324604" y="3886199"/>
          <a:ext cx="2487825" cy="4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help people</a:t>
          </a:r>
          <a:endParaRPr lang="en-US" sz="2400" b="1" kern="1200" dirty="0"/>
        </a:p>
      </dsp:txBody>
      <dsp:txXfrm>
        <a:off x="6336472" y="3898067"/>
        <a:ext cx="2464089" cy="381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54FC4-9BFB-40FD-8D8A-8A047ECFB17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3553-8B4D-467E-8BB7-2A15DC5EC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9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Steps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the rest of the questions.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5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3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Question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Play the recording again for pupils to do the task. Play the recording a third time for pupils to check their answers.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9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0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3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work in pairs to role-play the four exchanges. Go around the classroom to monitor the activity.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0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picture. Get them to look at the bubble to identify the activity shown in it. Check pupils’ comprehension. 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Question 1. Have pupils look at the bubble over Lucy’s head to answer the question.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65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53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4BA0C-439E-418B-987C-68684692B6F1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69484-8727-4C3C-8CC2-9A8B8FFA3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0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0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audio" Target="../media/audio10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0.svg"/><Relationship Id="rId18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8.png"/><Relationship Id="rId17" Type="http://schemas.openxmlformats.org/officeDocument/2006/relationships/image" Target="../media/image51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14.svg"/><Relationship Id="rId5" Type="http://schemas.openxmlformats.org/officeDocument/2006/relationships/audio" Target="../media/audio5.wav"/><Relationship Id="rId15" Type="http://schemas.openxmlformats.org/officeDocument/2006/relationships/image" Target="../media/image92.sv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87.sv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0.sv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audio" Target="../media/media3.wav"/><Relationship Id="rId16" Type="http://schemas.openxmlformats.org/officeDocument/2006/relationships/image" Target="../media/image37.png"/><Relationship Id="rId1" Type="http://schemas.microsoft.com/office/2007/relationships/media" Target="../media/media3.wav"/><Relationship Id="rId6" Type="http://schemas.openxmlformats.org/officeDocument/2006/relationships/audio" Target="../media/audio7.wav"/><Relationship Id="rId11" Type="http://schemas.openxmlformats.org/officeDocument/2006/relationships/image" Target="../media/image14.svg"/><Relationship Id="rId5" Type="http://schemas.openxmlformats.org/officeDocument/2006/relationships/audio" Target="../media/audio1.wav"/><Relationship Id="rId15" Type="http://schemas.openxmlformats.org/officeDocument/2006/relationships/image" Target="../media/image96.sv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7.sv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0.sv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8.png"/><Relationship Id="rId17" Type="http://schemas.openxmlformats.org/officeDocument/2006/relationships/image" Target="../media/image55.png"/><Relationship Id="rId2" Type="http://schemas.openxmlformats.org/officeDocument/2006/relationships/audio" Target="../media/media4.wav"/><Relationship Id="rId16" Type="http://schemas.openxmlformats.org/officeDocument/2006/relationships/image" Target="../media/image37.png"/><Relationship Id="rId1" Type="http://schemas.microsoft.com/office/2007/relationships/media" Target="../media/media4.wav"/><Relationship Id="rId6" Type="http://schemas.openxmlformats.org/officeDocument/2006/relationships/audio" Target="../media/audio8.wav"/><Relationship Id="rId11" Type="http://schemas.openxmlformats.org/officeDocument/2006/relationships/image" Target="../media/image14.svg"/><Relationship Id="rId5" Type="http://schemas.openxmlformats.org/officeDocument/2006/relationships/audio" Target="../media/audio1.wav"/><Relationship Id="rId15" Type="http://schemas.openxmlformats.org/officeDocument/2006/relationships/image" Target="../media/image99.sv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7.sv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0.sv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8.png"/><Relationship Id="rId17" Type="http://schemas.openxmlformats.org/officeDocument/2006/relationships/image" Target="../media/image57.png"/><Relationship Id="rId2" Type="http://schemas.openxmlformats.org/officeDocument/2006/relationships/audio" Target="../media/media5.wav"/><Relationship Id="rId16" Type="http://schemas.openxmlformats.org/officeDocument/2006/relationships/image" Target="../media/image37.png"/><Relationship Id="rId1" Type="http://schemas.microsoft.com/office/2007/relationships/media" Target="../media/media5.wav"/><Relationship Id="rId6" Type="http://schemas.openxmlformats.org/officeDocument/2006/relationships/audio" Target="../media/audio9.wav"/><Relationship Id="rId11" Type="http://schemas.openxmlformats.org/officeDocument/2006/relationships/image" Target="../media/image14.svg"/><Relationship Id="rId5" Type="http://schemas.openxmlformats.org/officeDocument/2006/relationships/audio" Target="../media/audio1.wav"/><Relationship Id="rId15" Type="http://schemas.openxmlformats.org/officeDocument/2006/relationships/image" Target="../media/image102.sv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7.sv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gif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19.sv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svg"/><Relationship Id="rId18" Type="http://schemas.openxmlformats.org/officeDocument/2006/relationships/image" Target="../media/image41.svg"/><Relationship Id="rId26" Type="http://schemas.openxmlformats.org/officeDocument/2006/relationships/image" Target="../media/image47.svg"/><Relationship Id="rId3" Type="http://schemas.openxmlformats.org/officeDocument/2006/relationships/image" Target="../media/image13.jpeg"/><Relationship Id="rId21" Type="http://schemas.openxmlformats.org/officeDocument/2006/relationships/image" Target="../media/image23.png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5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20" Type="http://schemas.openxmlformats.org/officeDocument/2006/relationships/image" Target="../media/image43.svg"/><Relationship Id="rId29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24" Type="http://schemas.openxmlformats.org/officeDocument/2006/relationships/image" Target="../media/image45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25.png"/><Relationship Id="rId28" Type="http://schemas.openxmlformats.org/officeDocument/2006/relationships/image" Target="../media/image49.sv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svg"/><Relationship Id="rId3" Type="http://schemas.openxmlformats.org/officeDocument/2006/relationships/image" Target="../media/image28.png"/><Relationship Id="rId7" Type="http://schemas.openxmlformats.org/officeDocument/2006/relationships/image" Target="../media/image73.sv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6" Type="http://schemas.openxmlformats.org/officeDocument/2006/relationships/audio" Target="../media/audio10.wav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7.sv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audio" Target="../media/audio10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0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0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2451177" y="3181237"/>
            <a:ext cx="3989354" cy="3924527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7342136" y="-1878526"/>
            <a:ext cx="3409920" cy="3354509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2400" y="85209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305800" y="4362450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1143000" y="1357313"/>
            <a:ext cx="7124700" cy="3159579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465025" y="560513"/>
            <a:ext cx="1543050" cy="154305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 dirty="0"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1715901" y="1976445"/>
            <a:ext cx="704709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a. </a:t>
            </a:r>
            <a:r>
              <a:rPr lang="en-US" sz="36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in the computer room.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b. </a:t>
            </a:r>
            <a:r>
              <a:rPr lang="en-US" sz="36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He likes playing football.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c. </a:t>
            </a:r>
            <a:r>
              <a:rPr lang="en-US" sz="36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active.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17415CA-57D1-FE6F-779E-F4A518FF9AF1}"/>
              </a:ext>
            </a:extLst>
          </p:cNvPr>
          <p:cNvSpPr/>
          <p:nvPr/>
        </p:nvSpPr>
        <p:spPr>
          <a:xfrm>
            <a:off x="750193" y="771660"/>
            <a:ext cx="972713" cy="973179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xmlns="" id="{49A67646-1BD2-A8E8-0C58-242072F4E6C0}"/>
              </a:ext>
            </a:extLst>
          </p:cNvPr>
          <p:cNvSpPr txBox="1"/>
          <p:nvPr/>
        </p:nvSpPr>
        <p:spPr>
          <a:xfrm>
            <a:off x="1980811" y="428531"/>
            <a:ext cx="5052351" cy="40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36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8B6D6577-402D-6365-2198-D8F0C33901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93" end="9147.1875"/>
                </p14:media>
              </p:ext>
            </p:extLst>
          </p:nvPr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1821" y="233996"/>
            <a:ext cx="670072" cy="6700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343B16E3-E873-5890-FB3D-B551F7E4F671}"/>
              </a:ext>
            </a:extLst>
          </p:cNvPr>
          <p:cNvSpPr/>
          <p:nvPr/>
        </p:nvSpPr>
        <p:spPr>
          <a:xfrm>
            <a:off x="1524000" y="3257550"/>
            <a:ext cx="592251" cy="6238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2451177" y="3181237"/>
            <a:ext cx="3989354" cy="3924527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7342136" y="-1878526"/>
            <a:ext cx="3409920" cy="3354509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2400" y="85209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305800" y="4362450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1143000" y="1357313"/>
            <a:ext cx="7124700" cy="3159579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465025" y="560513"/>
            <a:ext cx="1543050" cy="154305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 dirty="0"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1715902" y="1976445"/>
            <a:ext cx="6437498" cy="2062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a. </a:t>
            </a:r>
            <a:r>
              <a:rPr lang="en-US" sz="4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watering flowers.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b. </a:t>
            </a:r>
            <a:r>
              <a:rPr lang="en-US" sz="4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watering flowers.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c. </a:t>
            </a:r>
            <a:r>
              <a:rPr lang="en-US" sz="4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flowers. 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87A958CB-F9BE-D997-693C-B72EEEA0B939}"/>
              </a:ext>
            </a:extLst>
          </p:cNvPr>
          <p:cNvSpPr/>
          <p:nvPr/>
        </p:nvSpPr>
        <p:spPr>
          <a:xfrm>
            <a:off x="743357" y="804944"/>
            <a:ext cx="1013156" cy="981857"/>
          </a:xfrm>
          <a:custGeom>
            <a:avLst/>
            <a:gdLst/>
            <a:ahLst/>
            <a:cxnLst/>
            <a:rect l="l" t="t" r="r" b="b"/>
            <a:pathLst>
              <a:path w="2908029" h="2997968">
                <a:moveTo>
                  <a:pt x="0" y="0"/>
                </a:moveTo>
                <a:lnTo>
                  <a:pt x="2908029" y="0"/>
                </a:lnTo>
                <a:lnTo>
                  <a:pt x="2908029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xmlns="" id="{4C61DFD1-8CFA-9F36-6462-BB7C52C3D88A}"/>
              </a:ext>
            </a:extLst>
          </p:cNvPr>
          <p:cNvSpPr txBox="1"/>
          <p:nvPr/>
        </p:nvSpPr>
        <p:spPr>
          <a:xfrm>
            <a:off x="1980811" y="428531"/>
            <a:ext cx="5052351" cy="40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36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5C0854E4-8403-EC75-4E9D-ACB6A49EE9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99" end="414.1875"/>
                </p14:media>
              </p:ext>
            </p:extLst>
          </p:nvPr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1821" y="233996"/>
            <a:ext cx="670072" cy="6700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5811979B-ABF6-0E14-88EC-988609A57A49}"/>
              </a:ext>
            </a:extLst>
          </p:cNvPr>
          <p:cNvSpPr/>
          <p:nvPr/>
        </p:nvSpPr>
        <p:spPr>
          <a:xfrm>
            <a:off x="1567288" y="2032843"/>
            <a:ext cx="592251" cy="6238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2717877" y="3181237"/>
            <a:ext cx="3989354" cy="3924527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7791789" y="-1840426"/>
            <a:ext cx="3409920" cy="3354509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2400" y="85209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305800" y="4362450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xmlns="" id="{4C61DFD1-8CFA-9F36-6462-BB7C52C3D88A}"/>
              </a:ext>
            </a:extLst>
          </p:cNvPr>
          <p:cNvSpPr txBox="1"/>
          <p:nvPr/>
        </p:nvSpPr>
        <p:spPr>
          <a:xfrm>
            <a:off x="647700" y="171450"/>
            <a:ext cx="4343790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3600" dirty="0">
                <a:solidFill>
                  <a:srgbClr val="8F4251"/>
                </a:solidFill>
                <a:latin typeface="Gliker"/>
              </a:rPr>
              <a:t>Ask and answer.</a:t>
            </a:r>
          </a:p>
        </p:txBody>
      </p:sp>
      <p:pic>
        <p:nvPicPr>
          <p:cNvPr id="12" name="happy-mood-and-ukulele-version-60s-9895">
            <a:hlinkClick r:id="" action="ppaction://media"/>
            <a:extLst>
              <a:ext uri="{FF2B5EF4-FFF2-40B4-BE49-F238E27FC236}">
                <a16:creationId xmlns:a16="http://schemas.microsoft.com/office/drawing/2014/main" xmlns="" id="{C724602A-4E5D-FBE0-DA63-4A912559D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67300" y="0"/>
            <a:ext cx="609990" cy="60999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38E58F-DE77-FD59-7E29-2A409D738BF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9100" y="552450"/>
            <a:ext cx="83820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376" y="-623"/>
            <a:ext cx="9144000" cy="5143500"/>
          </a:xfrm>
          <a:prstGeom prst="rect">
            <a:avLst/>
          </a:prstGeom>
        </p:spPr>
      </p:pic>
      <p:grpSp>
        <p:nvGrpSpPr>
          <p:cNvPr id="3" name="Group 19">
            <a:extLst>
              <a:ext uri="{FF2B5EF4-FFF2-40B4-BE49-F238E27FC236}">
                <a16:creationId xmlns:a16="http://schemas.microsoft.com/office/drawing/2014/main" xmlns="" id="{F7C4B674-216F-9DCE-7312-44CE983DDE94}"/>
              </a:ext>
            </a:extLst>
          </p:cNvPr>
          <p:cNvGrpSpPr/>
          <p:nvPr/>
        </p:nvGrpSpPr>
        <p:grpSpPr>
          <a:xfrm>
            <a:off x="7776275" y="4196537"/>
            <a:ext cx="2065496" cy="806040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8447EDBC-4222-380C-EDA3-F07974A460DE}"/>
              </a:ext>
            </a:extLst>
          </p:cNvPr>
          <p:cNvSpPr txBox="1"/>
          <p:nvPr/>
        </p:nvSpPr>
        <p:spPr>
          <a:xfrm>
            <a:off x="875970" y="1225994"/>
            <a:ext cx="798505" cy="841855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925827-B2B6-52C8-AD2F-013D0B894C4B}"/>
              </a:ext>
            </a:extLst>
          </p:cNvPr>
          <p:cNvSpPr/>
          <p:nvPr/>
        </p:nvSpPr>
        <p:spPr>
          <a:xfrm>
            <a:off x="815796" y="925617"/>
            <a:ext cx="645929" cy="634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xmlns="" id="{623543CA-64BC-B7E7-D7D7-9D6A985C43DF}"/>
              </a:ext>
            </a:extLst>
          </p:cNvPr>
          <p:cNvGrpSpPr/>
          <p:nvPr/>
        </p:nvGrpSpPr>
        <p:grpSpPr>
          <a:xfrm>
            <a:off x="-389702" y="4250061"/>
            <a:ext cx="2065496" cy="749152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xmlns="" id="{23A2A9CB-8654-1A5F-EA8D-6CB20514F0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98215" y="757718"/>
            <a:ext cx="1039122" cy="1039122"/>
          </a:xfrm>
          <a:prstGeom prst="rect">
            <a:avLst/>
          </a:prstGeom>
        </p:spPr>
      </p:pic>
      <p:grpSp>
        <p:nvGrpSpPr>
          <p:cNvPr id="6" name="Group 68">
            <a:extLst>
              <a:ext uri="{FF2B5EF4-FFF2-40B4-BE49-F238E27FC236}">
                <a16:creationId xmlns:a16="http://schemas.microsoft.com/office/drawing/2014/main" xmlns="" id="{AEA0C358-7F81-4F97-57C1-8F058C481845}"/>
              </a:ext>
            </a:extLst>
          </p:cNvPr>
          <p:cNvGrpSpPr/>
          <p:nvPr/>
        </p:nvGrpSpPr>
        <p:grpSpPr>
          <a:xfrm>
            <a:off x="1846223" y="4257676"/>
            <a:ext cx="5398457" cy="745896"/>
            <a:chOff x="3692445" y="8515352"/>
            <a:chExt cx="10796914" cy="149179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E066B104-1892-9734-62AE-8649C745D7CD}"/>
                </a:ext>
              </a:extLst>
            </p:cNvPr>
            <p:cNvSpPr/>
            <p:nvPr/>
          </p:nvSpPr>
          <p:spPr>
            <a:xfrm>
              <a:off x="4888579" y="8591372"/>
              <a:ext cx="9126986" cy="141577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</a:rPr>
                <a:t>It’s 25 Queen Street.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4B8670-2E5C-4601-CE36-07DB043D57D6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676400" y="781564"/>
            <a:ext cx="5524500" cy="3256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F08098F-7452-D59E-0102-89396988E137}"/>
              </a:ext>
            </a:extLst>
          </p:cNvPr>
          <p:cNvSpPr/>
          <p:nvPr/>
        </p:nvSpPr>
        <p:spPr>
          <a:xfrm>
            <a:off x="1924871" y="1029807"/>
            <a:ext cx="3490936" cy="507832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en-US" sz="3000" dirty="0">
                <a:ln w="0"/>
              </a:rPr>
              <a:t>What’s your address?</a:t>
            </a:r>
          </a:p>
        </p:txBody>
      </p:sp>
      <p:pic>
        <p:nvPicPr>
          <p:cNvPr id="70" name="Picture 69" descr="giphy">
            <a:extLst>
              <a:ext uri="{FF2B5EF4-FFF2-40B4-BE49-F238E27FC236}">
                <a16:creationId xmlns:a16="http://schemas.microsoft.com/office/drawing/2014/main" xmlns="" id="{4F908A0A-77FC-43BC-E2BB-BAB3FBA34DA5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0642168">
            <a:off x="4794488" y="3212076"/>
            <a:ext cx="2984800" cy="7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's your add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t's 25 Queen str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376" y="-623"/>
            <a:ext cx="9144000" cy="5143500"/>
          </a:xfrm>
          <a:prstGeom prst="rect">
            <a:avLst/>
          </a:prstGeom>
        </p:spPr>
      </p:pic>
      <p:grpSp>
        <p:nvGrpSpPr>
          <p:cNvPr id="3" name="Group 19">
            <a:extLst>
              <a:ext uri="{FF2B5EF4-FFF2-40B4-BE49-F238E27FC236}">
                <a16:creationId xmlns:a16="http://schemas.microsoft.com/office/drawing/2014/main" xmlns="" id="{F7C4B674-216F-9DCE-7312-44CE983DDE94}"/>
              </a:ext>
            </a:extLst>
          </p:cNvPr>
          <p:cNvGrpSpPr/>
          <p:nvPr/>
        </p:nvGrpSpPr>
        <p:grpSpPr>
          <a:xfrm>
            <a:off x="7776275" y="4196537"/>
            <a:ext cx="2065496" cy="806040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8447EDBC-4222-380C-EDA3-F07974A460DE}"/>
              </a:ext>
            </a:extLst>
          </p:cNvPr>
          <p:cNvSpPr txBox="1"/>
          <p:nvPr/>
        </p:nvSpPr>
        <p:spPr>
          <a:xfrm>
            <a:off x="875970" y="1225994"/>
            <a:ext cx="798505" cy="841855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 dirty="0"/>
          </a:p>
        </p:txBody>
      </p:sp>
      <p:grpSp>
        <p:nvGrpSpPr>
          <p:cNvPr id="5" name="Group 18">
            <a:extLst>
              <a:ext uri="{FF2B5EF4-FFF2-40B4-BE49-F238E27FC236}">
                <a16:creationId xmlns:a16="http://schemas.microsoft.com/office/drawing/2014/main" xmlns="" id="{623543CA-64BC-B7E7-D7D7-9D6A985C43DF}"/>
              </a:ext>
            </a:extLst>
          </p:cNvPr>
          <p:cNvGrpSpPr/>
          <p:nvPr/>
        </p:nvGrpSpPr>
        <p:grpSpPr>
          <a:xfrm>
            <a:off x="-389702" y="4250061"/>
            <a:ext cx="2065496" cy="749152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8">
            <a:extLst>
              <a:ext uri="{FF2B5EF4-FFF2-40B4-BE49-F238E27FC236}">
                <a16:creationId xmlns:a16="http://schemas.microsoft.com/office/drawing/2014/main" xmlns="" id="{AEA0C358-7F81-4F97-57C1-8F058C481845}"/>
              </a:ext>
            </a:extLst>
          </p:cNvPr>
          <p:cNvGrpSpPr/>
          <p:nvPr/>
        </p:nvGrpSpPr>
        <p:grpSpPr>
          <a:xfrm>
            <a:off x="3276600" y="4301910"/>
            <a:ext cx="3968080" cy="743638"/>
            <a:chOff x="3692445" y="8515352"/>
            <a:chExt cx="10796914" cy="1581167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7936159"/>
                <a:gd name="connsiteY0" fmla="*/ 233560 h 1401334"/>
                <a:gd name="connsiteX1" fmla="*/ 233560 w 7936159"/>
                <a:gd name="connsiteY1" fmla="*/ 0 h 1401334"/>
                <a:gd name="connsiteX2" fmla="*/ 1061944 w 7936159"/>
                <a:gd name="connsiteY2" fmla="*/ 0 h 1401334"/>
                <a:gd name="connsiteX3" fmla="*/ 1890329 w 7936159"/>
                <a:gd name="connsiteY3" fmla="*/ 0 h 1401334"/>
                <a:gd name="connsiteX4" fmla="*/ 2718713 w 7936159"/>
                <a:gd name="connsiteY4" fmla="*/ 0 h 1401334"/>
                <a:gd name="connsiteX5" fmla="*/ 3323026 w 7936159"/>
                <a:gd name="connsiteY5" fmla="*/ 0 h 1401334"/>
                <a:gd name="connsiteX6" fmla="*/ 3777959 w 7936159"/>
                <a:gd name="connsiteY6" fmla="*/ 0 h 1401334"/>
                <a:gd name="connsiteX7" fmla="*/ 4382272 w 7936159"/>
                <a:gd name="connsiteY7" fmla="*/ 0 h 1401334"/>
                <a:gd name="connsiteX8" fmla="*/ 4986585 w 7936159"/>
                <a:gd name="connsiteY8" fmla="*/ 0 h 1401334"/>
                <a:gd name="connsiteX9" fmla="*/ 5590898 w 7936159"/>
                <a:gd name="connsiteY9" fmla="*/ 0 h 1401334"/>
                <a:gd name="connsiteX10" fmla="*/ 6344592 w 7936159"/>
                <a:gd name="connsiteY10" fmla="*/ 0 h 1401334"/>
                <a:gd name="connsiteX11" fmla="*/ 7702599 w 7936159"/>
                <a:gd name="connsiteY11" fmla="*/ 0 h 1401334"/>
                <a:gd name="connsiteX12" fmla="*/ 7936159 w 7936159"/>
                <a:gd name="connsiteY12" fmla="*/ 233560 h 1401334"/>
                <a:gd name="connsiteX13" fmla="*/ 7936159 w 7936159"/>
                <a:gd name="connsiteY13" fmla="*/ 700667 h 1401334"/>
                <a:gd name="connsiteX14" fmla="*/ 7936159 w 7936159"/>
                <a:gd name="connsiteY14" fmla="*/ 1167774 h 1401334"/>
                <a:gd name="connsiteX15" fmla="*/ 7702599 w 7936159"/>
                <a:gd name="connsiteY15" fmla="*/ 1401334 h 1401334"/>
                <a:gd name="connsiteX16" fmla="*/ 7247667 w 7936159"/>
                <a:gd name="connsiteY16" fmla="*/ 1401334 h 1401334"/>
                <a:gd name="connsiteX17" fmla="*/ 6718044 w 7936159"/>
                <a:gd name="connsiteY17" fmla="*/ 1401334 h 1401334"/>
                <a:gd name="connsiteX18" fmla="*/ 6039040 w 7936159"/>
                <a:gd name="connsiteY18" fmla="*/ 1401334 h 1401334"/>
                <a:gd name="connsiteX19" fmla="*/ 5285346 w 7936159"/>
                <a:gd name="connsiteY19" fmla="*/ 1401334 h 1401334"/>
                <a:gd name="connsiteX20" fmla="*/ 4456962 w 7936159"/>
                <a:gd name="connsiteY20" fmla="*/ 1401334 h 1401334"/>
                <a:gd name="connsiteX21" fmla="*/ 3927339 w 7936159"/>
                <a:gd name="connsiteY21" fmla="*/ 1401334 h 1401334"/>
                <a:gd name="connsiteX22" fmla="*/ 3397717 w 7936159"/>
                <a:gd name="connsiteY22" fmla="*/ 1401334 h 1401334"/>
                <a:gd name="connsiteX23" fmla="*/ 2569332 w 7936159"/>
                <a:gd name="connsiteY23" fmla="*/ 1401334 h 1401334"/>
                <a:gd name="connsiteX24" fmla="*/ 2039709 w 7936159"/>
                <a:gd name="connsiteY24" fmla="*/ 1401334 h 1401334"/>
                <a:gd name="connsiteX25" fmla="*/ 1510087 w 7936159"/>
                <a:gd name="connsiteY25" fmla="*/ 1401334 h 1401334"/>
                <a:gd name="connsiteX26" fmla="*/ 905774 w 7936159"/>
                <a:gd name="connsiteY26" fmla="*/ 1401334 h 1401334"/>
                <a:gd name="connsiteX27" fmla="*/ 233560 w 7936159"/>
                <a:gd name="connsiteY27" fmla="*/ 1401334 h 1401334"/>
                <a:gd name="connsiteX28" fmla="*/ 0 w 7936159"/>
                <a:gd name="connsiteY28" fmla="*/ 1167774 h 1401334"/>
                <a:gd name="connsiteX29" fmla="*/ 0 w 7936159"/>
                <a:gd name="connsiteY29" fmla="*/ 728693 h 1401334"/>
                <a:gd name="connsiteX30" fmla="*/ 0 w 7936159"/>
                <a:gd name="connsiteY30" fmla="*/ 233560 h 140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36159" h="1401334" fill="none" extrusionOk="0">
                  <a:moveTo>
                    <a:pt x="0" y="233560"/>
                  </a:moveTo>
                  <a:cubicBezTo>
                    <a:pt x="-3842" y="102648"/>
                    <a:pt x="111828" y="-2509"/>
                    <a:pt x="233560" y="0"/>
                  </a:cubicBezTo>
                  <a:cubicBezTo>
                    <a:pt x="563333" y="-2839"/>
                    <a:pt x="836399" y="2490"/>
                    <a:pt x="1061944" y="0"/>
                  </a:cubicBezTo>
                  <a:cubicBezTo>
                    <a:pt x="1287489" y="-2490"/>
                    <a:pt x="1646897" y="9091"/>
                    <a:pt x="1890329" y="0"/>
                  </a:cubicBezTo>
                  <a:cubicBezTo>
                    <a:pt x="2133762" y="-9091"/>
                    <a:pt x="2319135" y="-4923"/>
                    <a:pt x="2718713" y="0"/>
                  </a:cubicBezTo>
                  <a:cubicBezTo>
                    <a:pt x="3118291" y="4923"/>
                    <a:pt x="3088206" y="-21566"/>
                    <a:pt x="3323026" y="0"/>
                  </a:cubicBezTo>
                  <a:cubicBezTo>
                    <a:pt x="3557846" y="21566"/>
                    <a:pt x="3672336" y="-8772"/>
                    <a:pt x="3777959" y="0"/>
                  </a:cubicBezTo>
                  <a:cubicBezTo>
                    <a:pt x="3883582" y="8772"/>
                    <a:pt x="4158278" y="15302"/>
                    <a:pt x="4382272" y="0"/>
                  </a:cubicBezTo>
                  <a:cubicBezTo>
                    <a:pt x="4606266" y="-15302"/>
                    <a:pt x="4802684" y="-13945"/>
                    <a:pt x="4986585" y="0"/>
                  </a:cubicBezTo>
                  <a:cubicBezTo>
                    <a:pt x="5170486" y="13945"/>
                    <a:pt x="5363643" y="-1746"/>
                    <a:pt x="5590898" y="0"/>
                  </a:cubicBezTo>
                  <a:cubicBezTo>
                    <a:pt x="5818153" y="1746"/>
                    <a:pt x="6081463" y="10489"/>
                    <a:pt x="6344592" y="0"/>
                  </a:cubicBezTo>
                  <a:cubicBezTo>
                    <a:pt x="6607721" y="-10489"/>
                    <a:pt x="7266653" y="-19854"/>
                    <a:pt x="7702599" y="0"/>
                  </a:cubicBezTo>
                  <a:cubicBezTo>
                    <a:pt x="7842318" y="-3969"/>
                    <a:pt x="7940540" y="107684"/>
                    <a:pt x="7936159" y="233560"/>
                  </a:cubicBezTo>
                  <a:cubicBezTo>
                    <a:pt x="7927330" y="335280"/>
                    <a:pt x="7933697" y="577461"/>
                    <a:pt x="7936159" y="700667"/>
                  </a:cubicBezTo>
                  <a:cubicBezTo>
                    <a:pt x="7938621" y="823873"/>
                    <a:pt x="7947093" y="943165"/>
                    <a:pt x="7936159" y="1167774"/>
                  </a:cubicBezTo>
                  <a:cubicBezTo>
                    <a:pt x="7927331" y="1300714"/>
                    <a:pt x="7837496" y="1408453"/>
                    <a:pt x="7702599" y="1401334"/>
                  </a:cubicBezTo>
                  <a:cubicBezTo>
                    <a:pt x="7610917" y="1416447"/>
                    <a:pt x="7384202" y="1382358"/>
                    <a:pt x="7247667" y="1401334"/>
                  </a:cubicBezTo>
                  <a:cubicBezTo>
                    <a:pt x="7111132" y="1420310"/>
                    <a:pt x="6943902" y="1383271"/>
                    <a:pt x="6718044" y="1401334"/>
                  </a:cubicBezTo>
                  <a:cubicBezTo>
                    <a:pt x="6492186" y="1419397"/>
                    <a:pt x="6217199" y="1413895"/>
                    <a:pt x="6039040" y="1401334"/>
                  </a:cubicBezTo>
                  <a:cubicBezTo>
                    <a:pt x="5860881" y="1388773"/>
                    <a:pt x="5441461" y="1397262"/>
                    <a:pt x="5285346" y="1401334"/>
                  </a:cubicBezTo>
                  <a:cubicBezTo>
                    <a:pt x="5129231" y="1405406"/>
                    <a:pt x="4806468" y="1411977"/>
                    <a:pt x="4456962" y="1401334"/>
                  </a:cubicBezTo>
                  <a:cubicBezTo>
                    <a:pt x="4107456" y="1390691"/>
                    <a:pt x="4061858" y="1405954"/>
                    <a:pt x="3927339" y="1401334"/>
                  </a:cubicBezTo>
                  <a:cubicBezTo>
                    <a:pt x="3792820" y="1396714"/>
                    <a:pt x="3643056" y="1425289"/>
                    <a:pt x="3397717" y="1401334"/>
                  </a:cubicBezTo>
                  <a:cubicBezTo>
                    <a:pt x="3152378" y="1377379"/>
                    <a:pt x="2868094" y="1389286"/>
                    <a:pt x="2569332" y="1401334"/>
                  </a:cubicBezTo>
                  <a:cubicBezTo>
                    <a:pt x="2270570" y="1413382"/>
                    <a:pt x="2169577" y="1398685"/>
                    <a:pt x="2039709" y="1401334"/>
                  </a:cubicBezTo>
                  <a:cubicBezTo>
                    <a:pt x="1909841" y="1403983"/>
                    <a:pt x="1722425" y="1390630"/>
                    <a:pt x="1510087" y="1401334"/>
                  </a:cubicBezTo>
                  <a:cubicBezTo>
                    <a:pt x="1297749" y="1412038"/>
                    <a:pt x="1094286" y="1394751"/>
                    <a:pt x="905774" y="1401334"/>
                  </a:cubicBezTo>
                  <a:cubicBezTo>
                    <a:pt x="717262" y="1407917"/>
                    <a:pt x="473166" y="1431367"/>
                    <a:pt x="233560" y="1401334"/>
                  </a:cubicBezTo>
                  <a:cubicBezTo>
                    <a:pt x="112565" y="1382389"/>
                    <a:pt x="7297" y="1327790"/>
                    <a:pt x="0" y="1167774"/>
                  </a:cubicBezTo>
                  <a:cubicBezTo>
                    <a:pt x="-20968" y="1039969"/>
                    <a:pt x="6644" y="928889"/>
                    <a:pt x="0" y="728693"/>
                  </a:cubicBezTo>
                  <a:cubicBezTo>
                    <a:pt x="-6644" y="528497"/>
                    <a:pt x="950" y="384062"/>
                    <a:pt x="0" y="233560"/>
                  </a:cubicBezTo>
                  <a:close/>
                </a:path>
                <a:path w="7936159" h="1401334" stroke="0" extrusionOk="0">
                  <a:moveTo>
                    <a:pt x="0" y="233560"/>
                  </a:moveTo>
                  <a:cubicBezTo>
                    <a:pt x="-14850" y="112719"/>
                    <a:pt x="99868" y="-14328"/>
                    <a:pt x="233560" y="0"/>
                  </a:cubicBezTo>
                  <a:cubicBezTo>
                    <a:pt x="599480" y="-22670"/>
                    <a:pt x="820829" y="35956"/>
                    <a:pt x="987254" y="0"/>
                  </a:cubicBezTo>
                  <a:cubicBezTo>
                    <a:pt x="1153679" y="-35956"/>
                    <a:pt x="1245222" y="-8587"/>
                    <a:pt x="1442186" y="0"/>
                  </a:cubicBezTo>
                  <a:cubicBezTo>
                    <a:pt x="1639150" y="8587"/>
                    <a:pt x="1811697" y="-8215"/>
                    <a:pt x="1971809" y="0"/>
                  </a:cubicBezTo>
                  <a:cubicBezTo>
                    <a:pt x="2131921" y="8215"/>
                    <a:pt x="2232113" y="-13935"/>
                    <a:pt x="2426741" y="0"/>
                  </a:cubicBezTo>
                  <a:cubicBezTo>
                    <a:pt x="2621369" y="13935"/>
                    <a:pt x="2744193" y="-15774"/>
                    <a:pt x="3031055" y="0"/>
                  </a:cubicBezTo>
                  <a:cubicBezTo>
                    <a:pt x="3317917" y="15774"/>
                    <a:pt x="3311181" y="-98"/>
                    <a:pt x="3485987" y="0"/>
                  </a:cubicBezTo>
                  <a:cubicBezTo>
                    <a:pt x="3660793" y="98"/>
                    <a:pt x="4105754" y="-32954"/>
                    <a:pt x="4314371" y="0"/>
                  </a:cubicBezTo>
                  <a:cubicBezTo>
                    <a:pt x="4522988" y="32954"/>
                    <a:pt x="4694021" y="-18366"/>
                    <a:pt x="4993375" y="0"/>
                  </a:cubicBezTo>
                  <a:cubicBezTo>
                    <a:pt x="5292729" y="18366"/>
                    <a:pt x="5277437" y="17297"/>
                    <a:pt x="5448307" y="0"/>
                  </a:cubicBezTo>
                  <a:cubicBezTo>
                    <a:pt x="5619177" y="-17297"/>
                    <a:pt x="5860444" y="9957"/>
                    <a:pt x="6052620" y="0"/>
                  </a:cubicBezTo>
                  <a:cubicBezTo>
                    <a:pt x="6244796" y="-9957"/>
                    <a:pt x="6504070" y="26826"/>
                    <a:pt x="6656934" y="0"/>
                  </a:cubicBezTo>
                  <a:cubicBezTo>
                    <a:pt x="6809798" y="-26826"/>
                    <a:pt x="6935795" y="14448"/>
                    <a:pt x="7111866" y="0"/>
                  </a:cubicBezTo>
                  <a:cubicBezTo>
                    <a:pt x="7287937" y="-14448"/>
                    <a:pt x="7436304" y="-13996"/>
                    <a:pt x="7702599" y="0"/>
                  </a:cubicBezTo>
                  <a:cubicBezTo>
                    <a:pt x="7846376" y="1421"/>
                    <a:pt x="7960407" y="116444"/>
                    <a:pt x="7936159" y="233560"/>
                  </a:cubicBezTo>
                  <a:cubicBezTo>
                    <a:pt x="7948386" y="404392"/>
                    <a:pt x="7912820" y="476267"/>
                    <a:pt x="7936159" y="700667"/>
                  </a:cubicBezTo>
                  <a:cubicBezTo>
                    <a:pt x="7959498" y="925067"/>
                    <a:pt x="7924246" y="1072801"/>
                    <a:pt x="7936159" y="1167774"/>
                  </a:cubicBezTo>
                  <a:cubicBezTo>
                    <a:pt x="7953302" y="1278377"/>
                    <a:pt x="7811492" y="1391999"/>
                    <a:pt x="7702599" y="1401334"/>
                  </a:cubicBezTo>
                  <a:cubicBezTo>
                    <a:pt x="7492316" y="1361001"/>
                    <a:pt x="7193046" y="1431897"/>
                    <a:pt x="6874215" y="1401334"/>
                  </a:cubicBezTo>
                  <a:cubicBezTo>
                    <a:pt x="6555384" y="1370771"/>
                    <a:pt x="6470523" y="1396316"/>
                    <a:pt x="6344592" y="1401334"/>
                  </a:cubicBezTo>
                  <a:cubicBezTo>
                    <a:pt x="6218661" y="1406352"/>
                    <a:pt x="6094717" y="1384292"/>
                    <a:pt x="5889660" y="1401334"/>
                  </a:cubicBezTo>
                  <a:cubicBezTo>
                    <a:pt x="5684603" y="1418376"/>
                    <a:pt x="5405877" y="1403612"/>
                    <a:pt x="5210656" y="1401334"/>
                  </a:cubicBezTo>
                  <a:cubicBezTo>
                    <a:pt x="5015435" y="1399056"/>
                    <a:pt x="4617236" y="1398320"/>
                    <a:pt x="4456962" y="1401334"/>
                  </a:cubicBezTo>
                  <a:cubicBezTo>
                    <a:pt x="4296688" y="1404348"/>
                    <a:pt x="3942423" y="1423935"/>
                    <a:pt x="3777959" y="1401334"/>
                  </a:cubicBezTo>
                  <a:cubicBezTo>
                    <a:pt x="3613495" y="1378733"/>
                    <a:pt x="3471357" y="1394861"/>
                    <a:pt x="3173645" y="1401334"/>
                  </a:cubicBezTo>
                  <a:cubicBezTo>
                    <a:pt x="2875933" y="1407807"/>
                    <a:pt x="2589365" y="1367027"/>
                    <a:pt x="2345261" y="1401334"/>
                  </a:cubicBezTo>
                  <a:cubicBezTo>
                    <a:pt x="2101157" y="1435641"/>
                    <a:pt x="1951268" y="1425354"/>
                    <a:pt x="1740948" y="1401334"/>
                  </a:cubicBezTo>
                  <a:cubicBezTo>
                    <a:pt x="1530628" y="1377314"/>
                    <a:pt x="1410518" y="1395925"/>
                    <a:pt x="1286015" y="1401334"/>
                  </a:cubicBezTo>
                  <a:cubicBezTo>
                    <a:pt x="1161512" y="1406743"/>
                    <a:pt x="502166" y="1406266"/>
                    <a:pt x="233560" y="1401334"/>
                  </a:cubicBezTo>
                  <a:cubicBezTo>
                    <a:pt x="98918" y="1400500"/>
                    <a:pt x="-87" y="1289211"/>
                    <a:pt x="0" y="1167774"/>
                  </a:cubicBezTo>
                  <a:cubicBezTo>
                    <a:pt x="-4556" y="1030930"/>
                    <a:pt x="21188" y="913654"/>
                    <a:pt x="0" y="710009"/>
                  </a:cubicBezTo>
                  <a:cubicBezTo>
                    <a:pt x="-21188" y="506365"/>
                    <a:pt x="21872" y="371983"/>
                    <a:pt x="0" y="233560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E066B104-1892-9734-62AE-8649C745D7CD}"/>
                </a:ext>
              </a:extLst>
            </p:cNvPr>
            <p:cNvSpPr/>
            <p:nvPr/>
          </p:nvSpPr>
          <p:spPr>
            <a:xfrm>
              <a:off x="6054767" y="8591370"/>
              <a:ext cx="6794621" cy="150514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</a:rPr>
                <a:t>He’s clever.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925827-B2B6-52C8-AD2F-013D0B894C4B}"/>
              </a:ext>
            </a:extLst>
          </p:cNvPr>
          <p:cNvSpPr/>
          <p:nvPr/>
        </p:nvSpPr>
        <p:spPr>
          <a:xfrm>
            <a:off x="937705" y="893346"/>
            <a:ext cx="645929" cy="634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xmlns="" id="{F3C6A5DD-116C-FFCF-8B29-001BDE29DF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46365" y="700507"/>
            <a:ext cx="1011966" cy="1011966"/>
          </a:xfrm>
          <a:prstGeom prst="rect">
            <a:avLst/>
          </a:prstGeom>
        </p:spPr>
      </p:pic>
      <p:pic>
        <p:nvPicPr>
          <p:cNvPr id="25" name="What does your brother like">
            <a:hlinkClick r:id="" action="ppaction://media"/>
            <a:extLst>
              <a:ext uri="{FF2B5EF4-FFF2-40B4-BE49-F238E27FC236}">
                <a16:creationId xmlns:a16="http://schemas.microsoft.com/office/drawing/2014/main" xmlns="" id="{EA2F079A-7065-D72F-2D35-A8E8ACAA0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40185" y="965123"/>
            <a:ext cx="547730" cy="54773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3FB5A5-E834-B79B-5652-A843B1CDB205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62300" y="1525631"/>
            <a:ext cx="3968080" cy="2807977"/>
          </a:xfrm>
          <a:prstGeom prst="rect">
            <a:avLst/>
          </a:prstGeom>
        </p:spPr>
      </p:pic>
      <p:grpSp>
        <p:nvGrpSpPr>
          <p:cNvPr id="7" name="Group 23">
            <a:extLst>
              <a:ext uri="{FF2B5EF4-FFF2-40B4-BE49-F238E27FC236}">
                <a16:creationId xmlns:a16="http://schemas.microsoft.com/office/drawing/2014/main" xmlns="" id="{604835B7-55E4-535C-E17B-9324EDD551C6}"/>
              </a:ext>
            </a:extLst>
          </p:cNvPr>
          <p:cNvGrpSpPr/>
          <p:nvPr/>
        </p:nvGrpSpPr>
        <p:grpSpPr>
          <a:xfrm>
            <a:off x="2416867" y="838650"/>
            <a:ext cx="5136657" cy="716631"/>
            <a:chOff x="4826643" y="1696350"/>
            <a:chExt cx="10273314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xmlns="" id="{0995782B-53FF-0E37-44A8-3A3DE1C2D0BE}"/>
                </a:ext>
              </a:extLst>
            </p:cNvPr>
            <p:cNvSpPr/>
            <p:nvPr/>
          </p:nvSpPr>
          <p:spPr>
            <a:xfrm>
              <a:off x="4826643" y="1696350"/>
              <a:ext cx="10273314" cy="1433261"/>
            </a:xfrm>
            <a:prstGeom prst="wedgeRoundRectCallout">
              <a:avLst>
                <a:gd name="adj1" fmla="val -32886"/>
                <a:gd name="adj2" fmla="val 113329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F08098F-7452-D59E-0102-89396988E137}"/>
                </a:ext>
              </a:extLst>
            </p:cNvPr>
            <p:cNvSpPr/>
            <p:nvPr/>
          </p:nvSpPr>
          <p:spPr>
            <a:xfrm>
              <a:off x="5978861" y="1905148"/>
              <a:ext cx="8285090" cy="1107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 dirty="0">
                  <a:ln w="0"/>
                </a:rPr>
                <a:t>What’s your brother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2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 likes reading boo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376" y="-623"/>
            <a:ext cx="9144000" cy="5143500"/>
          </a:xfrm>
          <a:prstGeom prst="rect">
            <a:avLst/>
          </a:prstGeom>
        </p:spPr>
      </p:pic>
      <p:grpSp>
        <p:nvGrpSpPr>
          <p:cNvPr id="3" name="Group 19">
            <a:extLst>
              <a:ext uri="{FF2B5EF4-FFF2-40B4-BE49-F238E27FC236}">
                <a16:creationId xmlns:a16="http://schemas.microsoft.com/office/drawing/2014/main" xmlns="" id="{F7C4B674-216F-9DCE-7312-44CE983DDE94}"/>
              </a:ext>
            </a:extLst>
          </p:cNvPr>
          <p:cNvGrpSpPr/>
          <p:nvPr/>
        </p:nvGrpSpPr>
        <p:grpSpPr>
          <a:xfrm>
            <a:off x="7776275" y="4196537"/>
            <a:ext cx="2065496" cy="806040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8447EDBC-4222-380C-EDA3-F07974A460DE}"/>
              </a:ext>
            </a:extLst>
          </p:cNvPr>
          <p:cNvSpPr txBox="1"/>
          <p:nvPr/>
        </p:nvSpPr>
        <p:spPr>
          <a:xfrm>
            <a:off x="875970" y="1225994"/>
            <a:ext cx="798505" cy="841855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 dirty="0"/>
          </a:p>
        </p:txBody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xmlns="" id="{623543CA-64BC-B7E7-D7D7-9D6A985C43DF}"/>
              </a:ext>
            </a:extLst>
          </p:cNvPr>
          <p:cNvGrpSpPr/>
          <p:nvPr/>
        </p:nvGrpSpPr>
        <p:grpSpPr>
          <a:xfrm>
            <a:off x="-389702" y="4250061"/>
            <a:ext cx="2065496" cy="749152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8">
            <a:extLst>
              <a:ext uri="{FF2B5EF4-FFF2-40B4-BE49-F238E27FC236}">
                <a16:creationId xmlns:a16="http://schemas.microsoft.com/office/drawing/2014/main" xmlns="" id="{AEA0C358-7F81-4F97-57C1-8F058C481845}"/>
              </a:ext>
            </a:extLst>
          </p:cNvPr>
          <p:cNvGrpSpPr/>
          <p:nvPr/>
        </p:nvGrpSpPr>
        <p:grpSpPr>
          <a:xfrm>
            <a:off x="2590800" y="4257676"/>
            <a:ext cx="3848101" cy="745896"/>
            <a:chOff x="3692445" y="8515352"/>
            <a:chExt cx="10796914" cy="149179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7696201"/>
                <a:gd name="connsiteY0" fmla="*/ 248305 h 1489800"/>
                <a:gd name="connsiteX1" fmla="*/ 248305 w 7696201"/>
                <a:gd name="connsiteY1" fmla="*/ 0 h 1489800"/>
                <a:gd name="connsiteX2" fmla="*/ 1046805 w 7696201"/>
                <a:gd name="connsiteY2" fmla="*/ 0 h 1489800"/>
                <a:gd name="connsiteX3" fmla="*/ 1845305 w 7696201"/>
                <a:gd name="connsiteY3" fmla="*/ 0 h 1489800"/>
                <a:gd name="connsiteX4" fmla="*/ 2643805 w 7696201"/>
                <a:gd name="connsiteY4" fmla="*/ 0 h 1489800"/>
                <a:gd name="connsiteX5" fmla="*/ 3226318 w 7696201"/>
                <a:gd name="connsiteY5" fmla="*/ 0 h 1489800"/>
                <a:gd name="connsiteX6" fmla="*/ 3664838 w 7696201"/>
                <a:gd name="connsiteY6" fmla="*/ 0 h 1489800"/>
                <a:gd name="connsiteX7" fmla="*/ 4247351 w 7696201"/>
                <a:gd name="connsiteY7" fmla="*/ 0 h 1489800"/>
                <a:gd name="connsiteX8" fmla="*/ 4829863 w 7696201"/>
                <a:gd name="connsiteY8" fmla="*/ 0 h 1489800"/>
                <a:gd name="connsiteX9" fmla="*/ 5412375 w 7696201"/>
                <a:gd name="connsiteY9" fmla="*/ 0 h 1489800"/>
                <a:gd name="connsiteX10" fmla="*/ 6138879 w 7696201"/>
                <a:gd name="connsiteY10" fmla="*/ 0 h 1489800"/>
                <a:gd name="connsiteX11" fmla="*/ 7447896 w 7696201"/>
                <a:gd name="connsiteY11" fmla="*/ 0 h 1489800"/>
                <a:gd name="connsiteX12" fmla="*/ 7696201 w 7696201"/>
                <a:gd name="connsiteY12" fmla="*/ 248305 h 1489800"/>
                <a:gd name="connsiteX13" fmla="*/ 7696201 w 7696201"/>
                <a:gd name="connsiteY13" fmla="*/ 744900 h 1489800"/>
                <a:gd name="connsiteX14" fmla="*/ 7696201 w 7696201"/>
                <a:gd name="connsiteY14" fmla="*/ 1241495 h 1489800"/>
                <a:gd name="connsiteX15" fmla="*/ 7447896 w 7696201"/>
                <a:gd name="connsiteY15" fmla="*/ 1489800 h 1489800"/>
                <a:gd name="connsiteX16" fmla="*/ 7009375 w 7696201"/>
                <a:gd name="connsiteY16" fmla="*/ 1489800 h 1489800"/>
                <a:gd name="connsiteX17" fmla="*/ 6498859 w 7696201"/>
                <a:gd name="connsiteY17" fmla="*/ 1489800 h 1489800"/>
                <a:gd name="connsiteX18" fmla="*/ 5844351 w 7696201"/>
                <a:gd name="connsiteY18" fmla="*/ 1489800 h 1489800"/>
                <a:gd name="connsiteX19" fmla="*/ 5117847 w 7696201"/>
                <a:gd name="connsiteY19" fmla="*/ 1489800 h 1489800"/>
                <a:gd name="connsiteX20" fmla="*/ 4319346 w 7696201"/>
                <a:gd name="connsiteY20" fmla="*/ 1489800 h 1489800"/>
                <a:gd name="connsiteX21" fmla="*/ 3808830 w 7696201"/>
                <a:gd name="connsiteY21" fmla="*/ 1489800 h 1489800"/>
                <a:gd name="connsiteX22" fmla="*/ 3298314 w 7696201"/>
                <a:gd name="connsiteY22" fmla="*/ 1489800 h 1489800"/>
                <a:gd name="connsiteX23" fmla="*/ 2499813 w 7696201"/>
                <a:gd name="connsiteY23" fmla="*/ 1489800 h 1489800"/>
                <a:gd name="connsiteX24" fmla="*/ 1989297 w 7696201"/>
                <a:gd name="connsiteY24" fmla="*/ 1489800 h 1489800"/>
                <a:gd name="connsiteX25" fmla="*/ 1478781 w 7696201"/>
                <a:gd name="connsiteY25" fmla="*/ 1489800 h 1489800"/>
                <a:gd name="connsiteX26" fmla="*/ 896268 w 7696201"/>
                <a:gd name="connsiteY26" fmla="*/ 1489800 h 1489800"/>
                <a:gd name="connsiteX27" fmla="*/ 248305 w 7696201"/>
                <a:gd name="connsiteY27" fmla="*/ 1489800 h 1489800"/>
                <a:gd name="connsiteX28" fmla="*/ 0 w 7696201"/>
                <a:gd name="connsiteY28" fmla="*/ 1241495 h 1489800"/>
                <a:gd name="connsiteX29" fmla="*/ 0 w 7696201"/>
                <a:gd name="connsiteY29" fmla="*/ 774696 h 1489800"/>
                <a:gd name="connsiteX30" fmla="*/ 0 w 7696201"/>
                <a:gd name="connsiteY30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696201" h="1489800" fill="none" extrusionOk="0">
                  <a:moveTo>
                    <a:pt x="0" y="248305"/>
                  </a:moveTo>
                  <a:cubicBezTo>
                    <a:pt x="-29489" y="96433"/>
                    <a:pt x="127943" y="-5797"/>
                    <a:pt x="248305" y="0"/>
                  </a:cubicBezTo>
                  <a:cubicBezTo>
                    <a:pt x="507780" y="20576"/>
                    <a:pt x="670003" y="-24574"/>
                    <a:pt x="1046805" y="0"/>
                  </a:cubicBezTo>
                  <a:cubicBezTo>
                    <a:pt x="1423607" y="24574"/>
                    <a:pt x="1499037" y="18921"/>
                    <a:pt x="1845305" y="0"/>
                  </a:cubicBezTo>
                  <a:cubicBezTo>
                    <a:pt x="2191573" y="-18921"/>
                    <a:pt x="2355063" y="-20819"/>
                    <a:pt x="2643805" y="0"/>
                  </a:cubicBezTo>
                  <a:cubicBezTo>
                    <a:pt x="2932547" y="20819"/>
                    <a:pt x="3020337" y="3318"/>
                    <a:pt x="3226318" y="0"/>
                  </a:cubicBezTo>
                  <a:cubicBezTo>
                    <a:pt x="3432299" y="-3318"/>
                    <a:pt x="3534487" y="-17899"/>
                    <a:pt x="3664838" y="0"/>
                  </a:cubicBezTo>
                  <a:cubicBezTo>
                    <a:pt x="3795189" y="17899"/>
                    <a:pt x="4068314" y="367"/>
                    <a:pt x="4247351" y="0"/>
                  </a:cubicBezTo>
                  <a:cubicBezTo>
                    <a:pt x="4426388" y="-367"/>
                    <a:pt x="4619485" y="7765"/>
                    <a:pt x="4829863" y="0"/>
                  </a:cubicBezTo>
                  <a:cubicBezTo>
                    <a:pt x="5040241" y="-7765"/>
                    <a:pt x="5225633" y="13158"/>
                    <a:pt x="5412375" y="0"/>
                  </a:cubicBezTo>
                  <a:cubicBezTo>
                    <a:pt x="5599117" y="-13158"/>
                    <a:pt x="5833236" y="-2499"/>
                    <a:pt x="6138879" y="0"/>
                  </a:cubicBezTo>
                  <a:cubicBezTo>
                    <a:pt x="6444522" y="2499"/>
                    <a:pt x="7001674" y="-10235"/>
                    <a:pt x="7447896" y="0"/>
                  </a:cubicBezTo>
                  <a:cubicBezTo>
                    <a:pt x="7603159" y="-6708"/>
                    <a:pt x="7713688" y="123608"/>
                    <a:pt x="7696201" y="248305"/>
                  </a:cubicBezTo>
                  <a:cubicBezTo>
                    <a:pt x="7684152" y="442556"/>
                    <a:pt x="7687014" y="576776"/>
                    <a:pt x="7696201" y="744900"/>
                  </a:cubicBezTo>
                  <a:cubicBezTo>
                    <a:pt x="7705388" y="913024"/>
                    <a:pt x="7686992" y="1108786"/>
                    <a:pt x="7696201" y="1241495"/>
                  </a:cubicBezTo>
                  <a:cubicBezTo>
                    <a:pt x="7691605" y="1380685"/>
                    <a:pt x="7598320" y="1505820"/>
                    <a:pt x="7447896" y="1489800"/>
                  </a:cubicBezTo>
                  <a:cubicBezTo>
                    <a:pt x="7350674" y="1479021"/>
                    <a:pt x="7123575" y="1498606"/>
                    <a:pt x="7009375" y="1489800"/>
                  </a:cubicBezTo>
                  <a:cubicBezTo>
                    <a:pt x="6895175" y="1480994"/>
                    <a:pt x="6650833" y="1509343"/>
                    <a:pt x="6498859" y="1489800"/>
                  </a:cubicBezTo>
                  <a:cubicBezTo>
                    <a:pt x="6346885" y="1470257"/>
                    <a:pt x="6084925" y="1510777"/>
                    <a:pt x="5844351" y="1489800"/>
                  </a:cubicBezTo>
                  <a:cubicBezTo>
                    <a:pt x="5603777" y="1468823"/>
                    <a:pt x="5443894" y="1476235"/>
                    <a:pt x="5117847" y="1489800"/>
                  </a:cubicBezTo>
                  <a:cubicBezTo>
                    <a:pt x="4791800" y="1503365"/>
                    <a:pt x="4659622" y="1459750"/>
                    <a:pt x="4319346" y="1489800"/>
                  </a:cubicBezTo>
                  <a:cubicBezTo>
                    <a:pt x="3979070" y="1519850"/>
                    <a:pt x="4059777" y="1501682"/>
                    <a:pt x="3808830" y="1489800"/>
                  </a:cubicBezTo>
                  <a:cubicBezTo>
                    <a:pt x="3557883" y="1477918"/>
                    <a:pt x="3512229" y="1501775"/>
                    <a:pt x="3298314" y="1489800"/>
                  </a:cubicBezTo>
                  <a:cubicBezTo>
                    <a:pt x="3084399" y="1477825"/>
                    <a:pt x="2809824" y="1495919"/>
                    <a:pt x="2499813" y="1489800"/>
                  </a:cubicBezTo>
                  <a:cubicBezTo>
                    <a:pt x="2189802" y="1483681"/>
                    <a:pt x="2192797" y="1482199"/>
                    <a:pt x="1989297" y="1489800"/>
                  </a:cubicBezTo>
                  <a:cubicBezTo>
                    <a:pt x="1785797" y="1497401"/>
                    <a:pt x="1729917" y="1467944"/>
                    <a:pt x="1478781" y="1489800"/>
                  </a:cubicBezTo>
                  <a:cubicBezTo>
                    <a:pt x="1227645" y="1511656"/>
                    <a:pt x="1037227" y="1515721"/>
                    <a:pt x="896268" y="1489800"/>
                  </a:cubicBezTo>
                  <a:cubicBezTo>
                    <a:pt x="755309" y="1463879"/>
                    <a:pt x="407327" y="1514362"/>
                    <a:pt x="248305" y="1489800"/>
                  </a:cubicBezTo>
                  <a:cubicBezTo>
                    <a:pt x="116907" y="1476209"/>
                    <a:pt x="1632" y="1385569"/>
                    <a:pt x="0" y="1241495"/>
                  </a:cubicBezTo>
                  <a:cubicBezTo>
                    <a:pt x="-22052" y="1069801"/>
                    <a:pt x="-21207" y="898077"/>
                    <a:pt x="0" y="774696"/>
                  </a:cubicBezTo>
                  <a:cubicBezTo>
                    <a:pt x="21207" y="651315"/>
                    <a:pt x="-25645" y="415966"/>
                    <a:pt x="0" y="248305"/>
                  </a:cubicBezTo>
                  <a:close/>
                </a:path>
                <a:path w="7696201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567557" y="11134"/>
                    <a:pt x="685668" y="16023"/>
                    <a:pt x="974809" y="0"/>
                  </a:cubicBezTo>
                  <a:cubicBezTo>
                    <a:pt x="1263950" y="-16023"/>
                    <a:pt x="1321503" y="-20473"/>
                    <a:pt x="1413330" y="0"/>
                  </a:cubicBezTo>
                  <a:cubicBezTo>
                    <a:pt x="1505157" y="20473"/>
                    <a:pt x="1812047" y="-16990"/>
                    <a:pt x="1923846" y="0"/>
                  </a:cubicBezTo>
                  <a:cubicBezTo>
                    <a:pt x="2035645" y="16990"/>
                    <a:pt x="2171698" y="-1933"/>
                    <a:pt x="2362367" y="0"/>
                  </a:cubicBezTo>
                  <a:cubicBezTo>
                    <a:pt x="2553036" y="1933"/>
                    <a:pt x="2664088" y="9454"/>
                    <a:pt x="2944879" y="0"/>
                  </a:cubicBezTo>
                  <a:cubicBezTo>
                    <a:pt x="3225670" y="-9454"/>
                    <a:pt x="3170526" y="3936"/>
                    <a:pt x="3383400" y="0"/>
                  </a:cubicBezTo>
                  <a:cubicBezTo>
                    <a:pt x="3596274" y="-3936"/>
                    <a:pt x="3844760" y="-30301"/>
                    <a:pt x="4181900" y="0"/>
                  </a:cubicBezTo>
                  <a:cubicBezTo>
                    <a:pt x="4519040" y="30301"/>
                    <a:pt x="4644576" y="-24586"/>
                    <a:pt x="4836408" y="0"/>
                  </a:cubicBezTo>
                  <a:cubicBezTo>
                    <a:pt x="5028240" y="24586"/>
                    <a:pt x="5095114" y="16101"/>
                    <a:pt x="5274929" y="0"/>
                  </a:cubicBezTo>
                  <a:cubicBezTo>
                    <a:pt x="5454744" y="-16101"/>
                    <a:pt x="5650780" y="-20512"/>
                    <a:pt x="5857441" y="0"/>
                  </a:cubicBezTo>
                  <a:cubicBezTo>
                    <a:pt x="6064102" y="20512"/>
                    <a:pt x="6297224" y="18106"/>
                    <a:pt x="6439953" y="0"/>
                  </a:cubicBezTo>
                  <a:cubicBezTo>
                    <a:pt x="6582682" y="-18106"/>
                    <a:pt x="6682961" y="4626"/>
                    <a:pt x="6878474" y="0"/>
                  </a:cubicBezTo>
                  <a:cubicBezTo>
                    <a:pt x="7073987" y="-4626"/>
                    <a:pt x="7243048" y="26983"/>
                    <a:pt x="7447896" y="0"/>
                  </a:cubicBezTo>
                  <a:cubicBezTo>
                    <a:pt x="7603490" y="1775"/>
                    <a:pt x="7699274" y="112675"/>
                    <a:pt x="7696201" y="248305"/>
                  </a:cubicBezTo>
                  <a:cubicBezTo>
                    <a:pt x="7684565" y="431861"/>
                    <a:pt x="7683357" y="576170"/>
                    <a:pt x="7696201" y="744900"/>
                  </a:cubicBezTo>
                  <a:cubicBezTo>
                    <a:pt x="7709045" y="913631"/>
                    <a:pt x="7674269" y="1047194"/>
                    <a:pt x="7696201" y="1241495"/>
                  </a:cubicBezTo>
                  <a:cubicBezTo>
                    <a:pt x="7700414" y="1374110"/>
                    <a:pt x="7563349" y="1479730"/>
                    <a:pt x="7447896" y="1489800"/>
                  </a:cubicBezTo>
                  <a:cubicBezTo>
                    <a:pt x="7284984" y="1474711"/>
                    <a:pt x="6868351" y="1506252"/>
                    <a:pt x="6649396" y="1489800"/>
                  </a:cubicBezTo>
                  <a:cubicBezTo>
                    <a:pt x="6430441" y="1473348"/>
                    <a:pt x="6364313" y="1496431"/>
                    <a:pt x="6138879" y="1489800"/>
                  </a:cubicBezTo>
                  <a:cubicBezTo>
                    <a:pt x="5913445" y="1483169"/>
                    <a:pt x="5872486" y="1486251"/>
                    <a:pt x="5700359" y="1489800"/>
                  </a:cubicBezTo>
                  <a:cubicBezTo>
                    <a:pt x="5528232" y="1493349"/>
                    <a:pt x="5194364" y="1477296"/>
                    <a:pt x="5045851" y="1489800"/>
                  </a:cubicBezTo>
                  <a:cubicBezTo>
                    <a:pt x="4897338" y="1502304"/>
                    <a:pt x="4621641" y="1474551"/>
                    <a:pt x="4319346" y="1489800"/>
                  </a:cubicBezTo>
                  <a:cubicBezTo>
                    <a:pt x="4017051" y="1505049"/>
                    <a:pt x="3985499" y="1501634"/>
                    <a:pt x="3664838" y="1489800"/>
                  </a:cubicBezTo>
                  <a:cubicBezTo>
                    <a:pt x="3344177" y="1477966"/>
                    <a:pt x="3218271" y="1485808"/>
                    <a:pt x="3082326" y="1489800"/>
                  </a:cubicBezTo>
                  <a:cubicBezTo>
                    <a:pt x="2946381" y="1493792"/>
                    <a:pt x="2462027" y="1452954"/>
                    <a:pt x="2283826" y="1489800"/>
                  </a:cubicBezTo>
                  <a:cubicBezTo>
                    <a:pt x="2105625" y="1526646"/>
                    <a:pt x="1912306" y="1468947"/>
                    <a:pt x="1701313" y="1489800"/>
                  </a:cubicBezTo>
                  <a:cubicBezTo>
                    <a:pt x="1490320" y="1510653"/>
                    <a:pt x="1372215" y="1496656"/>
                    <a:pt x="1262793" y="1489800"/>
                  </a:cubicBezTo>
                  <a:cubicBezTo>
                    <a:pt x="1153371" y="1482944"/>
                    <a:pt x="705584" y="1460237"/>
                    <a:pt x="248305" y="1489800"/>
                  </a:cubicBezTo>
                  <a:cubicBezTo>
                    <a:pt x="81051" y="1485354"/>
                    <a:pt x="-379" y="1345704"/>
                    <a:pt x="0" y="1241495"/>
                  </a:cubicBezTo>
                  <a:cubicBezTo>
                    <a:pt x="-16389" y="1001346"/>
                    <a:pt x="-13704" y="852932"/>
                    <a:pt x="0" y="754832"/>
                  </a:cubicBezTo>
                  <a:cubicBezTo>
                    <a:pt x="13704" y="656732"/>
                    <a:pt x="-12759" y="483863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E066B104-1892-9734-62AE-8649C745D7CD}"/>
                </a:ext>
              </a:extLst>
            </p:cNvPr>
            <p:cNvSpPr/>
            <p:nvPr/>
          </p:nvSpPr>
          <p:spPr>
            <a:xfrm>
              <a:off x="4669529" y="8591372"/>
              <a:ext cx="9565105" cy="141577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</a:rPr>
                <a:t>I water flowers.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925827-B2B6-52C8-AD2F-013D0B894C4B}"/>
              </a:ext>
            </a:extLst>
          </p:cNvPr>
          <p:cNvSpPr/>
          <p:nvPr/>
        </p:nvSpPr>
        <p:spPr>
          <a:xfrm>
            <a:off x="937705" y="893346"/>
            <a:ext cx="645929" cy="634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pic>
        <p:nvPicPr>
          <p:cNvPr id="4" name="Graphic 3" descr="Badge 3 with solid fill">
            <a:extLst>
              <a:ext uri="{FF2B5EF4-FFF2-40B4-BE49-F238E27FC236}">
                <a16:creationId xmlns:a16="http://schemas.microsoft.com/office/drawing/2014/main" xmlns="" id="{2CCF1293-CC80-0715-F29D-9EB1184C4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52920" y="702621"/>
            <a:ext cx="1015499" cy="1015499"/>
          </a:xfrm>
          <a:prstGeom prst="rect">
            <a:avLst/>
          </a:prstGeom>
        </p:spPr>
      </p:pic>
      <p:pic>
        <p:nvPicPr>
          <p:cNvPr id="26" name="What do you do at the weekend">
            <a:hlinkClick r:id="" action="ppaction://media"/>
            <a:extLst>
              <a:ext uri="{FF2B5EF4-FFF2-40B4-BE49-F238E27FC236}">
                <a16:creationId xmlns:a16="http://schemas.microsoft.com/office/drawing/2014/main" xmlns="" id="{EFA16FC6-B19B-E676-6FBE-72C794742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2252" y="1108900"/>
            <a:ext cx="518319" cy="51831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A54164-254A-E970-683F-0825C792F9E9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90800" y="1527395"/>
            <a:ext cx="3848101" cy="2767307"/>
          </a:xfrm>
          <a:prstGeom prst="rect">
            <a:avLst/>
          </a:prstGeom>
        </p:spPr>
      </p:pic>
      <p:grpSp>
        <p:nvGrpSpPr>
          <p:cNvPr id="8" name="Group 23">
            <a:extLst>
              <a:ext uri="{FF2B5EF4-FFF2-40B4-BE49-F238E27FC236}">
                <a16:creationId xmlns:a16="http://schemas.microsoft.com/office/drawing/2014/main" xmlns="" id="{604835B7-55E4-535C-E17B-9324EDD551C6}"/>
              </a:ext>
            </a:extLst>
          </p:cNvPr>
          <p:cNvGrpSpPr/>
          <p:nvPr/>
        </p:nvGrpSpPr>
        <p:grpSpPr>
          <a:xfrm>
            <a:off x="2283673" y="996714"/>
            <a:ext cx="5443210" cy="716631"/>
            <a:chOff x="4826642" y="1696350"/>
            <a:chExt cx="11052115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xmlns="" id="{0995782B-53FF-0E37-44A8-3A3DE1C2D0BE}"/>
                </a:ext>
              </a:extLst>
            </p:cNvPr>
            <p:cNvSpPr/>
            <p:nvPr/>
          </p:nvSpPr>
          <p:spPr>
            <a:xfrm>
              <a:off x="4826642" y="1696350"/>
              <a:ext cx="10961247" cy="1433261"/>
            </a:xfrm>
            <a:prstGeom prst="wedgeRoundRectCallout">
              <a:avLst>
                <a:gd name="adj1" fmla="val -32886"/>
                <a:gd name="adj2" fmla="val 113329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F08098F-7452-D59E-0102-89396988E137}"/>
                </a:ext>
              </a:extLst>
            </p:cNvPr>
            <p:cNvSpPr/>
            <p:nvPr/>
          </p:nvSpPr>
          <p:spPr>
            <a:xfrm>
              <a:off x="4987928" y="1894686"/>
              <a:ext cx="10890829" cy="1107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 dirty="0">
                  <a:ln w="0"/>
                </a:rPr>
                <a:t>What do you do at the weekend?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2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 like watering flow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5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376" y="-623"/>
            <a:ext cx="9144000" cy="5143500"/>
          </a:xfrm>
          <a:prstGeom prst="rect">
            <a:avLst/>
          </a:prstGeom>
        </p:spPr>
      </p:pic>
      <p:grpSp>
        <p:nvGrpSpPr>
          <p:cNvPr id="3" name="Group 19">
            <a:extLst>
              <a:ext uri="{FF2B5EF4-FFF2-40B4-BE49-F238E27FC236}">
                <a16:creationId xmlns:a16="http://schemas.microsoft.com/office/drawing/2014/main" xmlns="" id="{F7C4B674-216F-9DCE-7312-44CE983DDE94}"/>
              </a:ext>
            </a:extLst>
          </p:cNvPr>
          <p:cNvGrpSpPr/>
          <p:nvPr/>
        </p:nvGrpSpPr>
        <p:grpSpPr>
          <a:xfrm>
            <a:off x="7776275" y="4196537"/>
            <a:ext cx="2065496" cy="806040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8447EDBC-4222-380C-EDA3-F07974A460DE}"/>
              </a:ext>
            </a:extLst>
          </p:cNvPr>
          <p:cNvSpPr txBox="1"/>
          <p:nvPr/>
        </p:nvSpPr>
        <p:spPr>
          <a:xfrm>
            <a:off x="875970" y="1225994"/>
            <a:ext cx="798505" cy="841855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 dirty="0"/>
          </a:p>
        </p:txBody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xmlns="" id="{623543CA-64BC-B7E7-D7D7-9D6A985C43DF}"/>
              </a:ext>
            </a:extLst>
          </p:cNvPr>
          <p:cNvGrpSpPr/>
          <p:nvPr/>
        </p:nvGrpSpPr>
        <p:grpSpPr>
          <a:xfrm>
            <a:off x="-389702" y="4250061"/>
            <a:ext cx="2065496" cy="749152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8">
            <a:extLst>
              <a:ext uri="{FF2B5EF4-FFF2-40B4-BE49-F238E27FC236}">
                <a16:creationId xmlns:a16="http://schemas.microsoft.com/office/drawing/2014/main" xmlns="" id="{AEA0C358-7F81-4F97-57C1-8F058C481845}"/>
              </a:ext>
            </a:extLst>
          </p:cNvPr>
          <p:cNvGrpSpPr/>
          <p:nvPr/>
        </p:nvGrpSpPr>
        <p:grpSpPr>
          <a:xfrm>
            <a:off x="1846223" y="4257676"/>
            <a:ext cx="5398457" cy="745896"/>
            <a:chOff x="3692445" y="8515352"/>
            <a:chExt cx="10796914" cy="149179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E066B104-1892-9734-62AE-8649C745D7CD}"/>
                </a:ext>
              </a:extLst>
            </p:cNvPr>
            <p:cNvSpPr/>
            <p:nvPr/>
          </p:nvSpPr>
          <p:spPr>
            <a:xfrm>
              <a:off x="7517645" y="8591372"/>
              <a:ext cx="3868880" cy="141577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</a:rPr>
                <a:t>It’s pink.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925827-B2B6-52C8-AD2F-013D0B894C4B}"/>
              </a:ext>
            </a:extLst>
          </p:cNvPr>
          <p:cNvSpPr/>
          <p:nvPr/>
        </p:nvSpPr>
        <p:spPr>
          <a:xfrm>
            <a:off x="937705" y="893346"/>
            <a:ext cx="645929" cy="634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pic>
        <p:nvPicPr>
          <p:cNvPr id="5" name="Graphic 4" descr="Badge 4 with solid fill">
            <a:extLst>
              <a:ext uri="{FF2B5EF4-FFF2-40B4-BE49-F238E27FC236}">
                <a16:creationId xmlns:a16="http://schemas.microsoft.com/office/drawing/2014/main" xmlns="" id="{EA07545D-E62C-6C2A-2A8A-E4F8BCA7F3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98299" y="660084"/>
            <a:ext cx="996992" cy="996992"/>
          </a:xfrm>
          <a:prstGeom prst="rect">
            <a:avLst/>
          </a:prstGeom>
        </p:spPr>
      </p:pic>
      <p:pic>
        <p:nvPicPr>
          <p:cNvPr id="25" name="What's your favorite color">
            <a:hlinkClick r:id="" action="ppaction://media"/>
            <a:extLst>
              <a:ext uri="{FF2B5EF4-FFF2-40B4-BE49-F238E27FC236}">
                <a16:creationId xmlns:a16="http://schemas.microsoft.com/office/drawing/2014/main" xmlns="" id="{01E7526A-2FED-E149-AA67-7589E4BF7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7441" y="938309"/>
            <a:ext cx="518319" cy="51831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632277-A69F-7727-A1C6-DEB1E38C36EC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895600" y="1443412"/>
            <a:ext cx="3452986" cy="2730267"/>
          </a:xfrm>
          <a:prstGeom prst="rect">
            <a:avLst/>
          </a:prstGeom>
        </p:spPr>
      </p:pic>
      <p:grpSp>
        <p:nvGrpSpPr>
          <p:cNvPr id="8" name="Group 23">
            <a:extLst>
              <a:ext uri="{FF2B5EF4-FFF2-40B4-BE49-F238E27FC236}">
                <a16:creationId xmlns:a16="http://schemas.microsoft.com/office/drawing/2014/main" xmlns="" id="{604835B7-55E4-535C-E17B-9324EDD551C6}"/>
              </a:ext>
            </a:extLst>
          </p:cNvPr>
          <p:cNvGrpSpPr/>
          <p:nvPr/>
        </p:nvGrpSpPr>
        <p:grpSpPr>
          <a:xfrm>
            <a:off x="2400964" y="891217"/>
            <a:ext cx="4693310" cy="601850"/>
            <a:chOff x="4830163" y="1752402"/>
            <a:chExt cx="9529489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xmlns="" id="{0995782B-53FF-0E37-44A8-3A3DE1C2D0BE}"/>
                </a:ext>
              </a:extLst>
            </p:cNvPr>
            <p:cNvSpPr/>
            <p:nvPr/>
          </p:nvSpPr>
          <p:spPr>
            <a:xfrm>
              <a:off x="4830163" y="1752402"/>
              <a:ext cx="9529489" cy="1433261"/>
            </a:xfrm>
            <a:prstGeom prst="wedgeRoundRectCallout">
              <a:avLst>
                <a:gd name="adj1" fmla="val -31165"/>
                <a:gd name="adj2" fmla="val 13763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F08098F-7452-D59E-0102-89396988E137}"/>
                </a:ext>
              </a:extLst>
            </p:cNvPr>
            <p:cNvSpPr/>
            <p:nvPr/>
          </p:nvSpPr>
          <p:spPr>
            <a:xfrm>
              <a:off x="4969008" y="1841865"/>
              <a:ext cx="9365240" cy="13193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 dirty="0">
                  <a:ln w="0"/>
                </a:rPr>
                <a:t>What’s your </a:t>
              </a:r>
              <a:r>
                <a:rPr lang="en-US" sz="3000" dirty="0" err="1">
                  <a:ln w="0"/>
                </a:rPr>
                <a:t>favourite</a:t>
              </a:r>
              <a:r>
                <a:rPr lang="en-US" sz="3000" dirty="0">
                  <a:ln w="0"/>
                </a:rPr>
                <a:t> color?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t's 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52400" y="285750"/>
          <a:ext cx="8991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285750"/>
          <a:ext cx="8991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285750"/>
          <a:ext cx="8991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578" y="514350"/>
            <a:ext cx="6878845" cy="4114800"/>
          </a:xfrm>
          <a:custGeom>
            <a:avLst/>
            <a:gdLst/>
            <a:ahLst/>
            <a:cxnLst/>
            <a:rect l="l" t="t" r="r" b="b"/>
            <a:pathLst>
              <a:path w="13757690" h="8229600">
                <a:moveTo>
                  <a:pt x="0" y="0"/>
                </a:moveTo>
                <a:lnTo>
                  <a:pt x="13757690" y="0"/>
                </a:lnTo>
                <a:lnTo>
                  <a:pt x="137576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3256">
            <a:off x="6903229" y="1511612"/>
            <a:ext cx="1691867" cy="1682639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5170">
            <a:off x="599085" y="2657178"/>
            <a:ext cx="1658623" cy="1646561"/>
          </a:xfrm>
          <a:custGeom>
            <a:avLst/>
            <a:gdLst/>
            <a:ahLst/>
            <a:cxnLst/>
            <a:rect l="l" t="t" r="r" b="b"/>
            <a:pathLst>
              <a:path w="3317246" h="3293121">
                <a:moveTo>
                  <a:pt x="0" y="0"/>
                </a:moveTo>
                <a:lnTo>
                  <a:pt x="3317246" y="0"/>
                </a:lnTo>
                <a:lnTo>
                  <a:pt x="3317246" y="3293121"/>
                </a:lnTo>
                <a:lnTo>
                  <a:pt x="0" y="329312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23016" y="1393098"/>
            <a:ext cx="478688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5800" spc="408" dirty="0">
                <a:solidFill>
                  <a:srgbClr val="D60093"/>
                </a:solidFill>
                <a:latin typeface="Congenial Black" panose="02000503040000020004" pitchFamily="2" charset="0"/>
              </a:rPr>
              <a:t>REVIEW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E1719B-3F56-9EEA-B709-3BCDE93C56DB}"/>
              </a:ext>
            </a:extLst>
          </p:cNvPr>
          <p:cNvSpPr txBox="1"/>
          <p:nvPr/>
        </p:nvSpPr>
        <p:spPr>
          <a:xfrm>
            <a:off x="2123016" y="2183348"/>
            <a:ext cx="478688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5800" b="1" spc="408" dirty="0">
                <a:solidFill>
                  <a:srgbClr val="000000"/>
                </a:solidFill>
                <a:latin typeface="KG Primary Penmanship"/>
              </a:rPr>
              <a:t>Period 1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F73BE06D-3139-8109-B780-724B249FD47F}"/>
              </a:ext>
            </a:extLst>
          </p:cNvPr>
          <p:cNvSpPr/>
          <p:nvPr/>
        </p:nvSpPr>
        <p:spPr>
          <a:xfrm>
            <a:off x="4795205" y="2887041"/>
            <a:ext cx="2114691" cy="1548171"/>
          </a:xfrm>
          <a:custGeom>
            <a:avLst/>
            <a:gdLst/>
            <a:ahLst/>
            <a:cxnLst/>
            <a:rect l="l" t="t" r="r" b="b"/>
            <a:pathLst>
              <a:path w="5819396" h="4902841">
                <a:moveTo>
                  <a:pt x="0" y="0"/>
                </a:moveTo>
                <a:lnTo>
                  <a:pt x="5819396" y="0"/>
                </a:lnTo>
                <a:lnTo>
                  <a:pt x="5819396" y="4902841"/>
                </a:lnTo>
                <a:lnTo>
                  <a:pt x="0" y="490284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F33FC5D1-4C89-FE51-429B-ECC9CF58355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2686292" y="2896781"/>
            <a:ext cx="2041748" cy="1398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285750"/>
          <a:ext cx="8991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1"/>
            <a:ext cx="7103536" cy="63094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9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9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9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9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9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9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19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F56C78-CB6A-698D-B9E6-C22C7291FB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22"/>
            <a:ext cx="9144000" cy="515721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630747" y="-628369"/>
            <a:ext cx="3940683" cy="2772808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948020" y="2999061"/>
            <a:ext cx="3940683" cy="2772808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51676" y="758036"/>
            <a:ext cx="8040649" cy="3627430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26734" y="1279130"/>
            <a:ext cx="5890532" cy="2585240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3331875" y="349922"/>
            <a:ext cx="2480251" cy="816228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0" y="0"/>
                </a:moveTo>
                <a:lnTo>
                  <a:pt x="4960502" y="0"/>
                </a:lnTo>
                <a:lnTo>
                  <a:pt x="4960502" y="1632456"/>
                </a:lnTo>
                <a:lnTo>
                  <a:pt x="0" y="16324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824534" y="2828631"/>
            <a:ext cx="1216947" cy="1474275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86505" y="3144948"/>
            <a:ext cx="3657600" cy="123987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567117" y="2084393"/>
            <a:ext cx="6009766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0"/>
              </a:lnSpc>
            </a:pPr>
            <a:r>
              <a:rPr lang="en-US" sz="48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Warm-up and Review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97B63E3A-4942-4A9C-20A2-CAF6062801E4}"/>
              </a:ext>
            </a:extLst>
          </p:cNvPr>
          <p:cNvSpPr txBox="1"/>
          <p:nvPr/>
        </p:nvSpPr>
        <p:spPr>
          <a:xfrm>
            <a:off x="3982642" y="1799840"/>
            <a:ext cx="109969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4"/>
              </a:lnSpc>
            </a:pPr>
            <a:r>
              <a:rPr lang="en-US" sz="83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3967" t="-13961" r="-4385" b="-14456"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3000" y="346595"/>
            <a:ext cx="7958674" cy="4558759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3000" y="280635"/>
            <a:ext cx="7958674" cy="458223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8181263" y="497530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8181263" y="1119157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8181263" y="1741185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8181263" y="2363213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8181263" y="3605751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8181263" y="444551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8181263" y="1068475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8181263" y="1690995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8181263" y="2313023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8181263" y="3557079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609600" y="285750"/>
            <a:ext cx="7958674" cy="458223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461319" y="525327"/>
            <a:ext cx="368356" cy="4092847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832433">
            <a:off x="7690910" y="1894100"/>
            <a:ext cx="494010" cy="487255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61043">
            <a:off x="1225828" y="1625914"/>
            <a:ext cx="372294" cy="367203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2827985">
            <a:off x="7004126" y="4022880"/>
            <a:ext cx="554038" cy="546461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726058">
            <a:off x="2235407" y="490670"/>
            <a:ext cx="596418" cy="588262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714928">
            <a:off x="6537900" y="270450"/>
            <a:ext cx="658655" cy="658655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162297">
            <a:off x="1389472" y="4063145"/>
            <a:ext cx="1181892" cy="1022873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696200" y="438150"/>
            <a:ext cx="687640" cy="39633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3429000" y="438150"/>
            <a:ext cx="264179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400" dirty="0">
                <a:solidFill>
                  <a:srgbClr val="F95C4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Let's Play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24000" y="1123950"/>
            <a:ext cx="681838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1"/>
              </a:lnSpc>
            </a:pPr>
            <a:r>
              <a:rPr lang="en-US" sz="5800" dirty="0">
                <a:solidFill>
                  <a:srgbClr val="182C45"/>
                </a:solidFill>
                <a:latin typeface="Aptos Black" panose="020B0004020202020204" pitchFamily="34" charset="0"/>
                <a:ea typeface="STHupo" panose="020B0503020204020204" pitchFamily="2" charset="-122"/>
              </a:rPr>
              <a:t>The </a:t>
            </a:r>
            <a:r>
              <a:rPr lang="en-US" sz="5800" dirty="0" smtClean="0">
                <a:solidFill>
                  <a:srgbClr val="182C45"/>
                </a:solidFill>
                <a:latin typeface="Aptos Black" panose="020B0004020202020204" pitchFamily="34" charset="0"/>
                <a:ea typeface="STHupo" panose="020B0503020204020204" pitchFamily="2" charset="-122"/>
              </a:rPr>
              <a:t>network </a:t>
            </a:r>
            <a:r>
              <a:rPr lang="en-US" sz="5800" dirty="0">
                <a:solidFill>
                  <a:srgbClr val="182C45"/>
                </a:solidFill>
                <a:latin typeface="Aptos Black" panose="020B0004020202020204" pitchFamily="34" charset="0"/>
                <a:ea typeface="STHupo" panose="020B0503020204020204" pitchFamily="2" charset="-122"/>
              </a:rPr>
              <a:t>Game</a:t>
            </a:r>
          </a:p>
        </p:txBody>
      </p:sp>
      <p:sp>
        <p:nvSpPr>
          <p:cNvPr id="33" name="Cloud Callout 32"/>
          <p:cNvSpPr/>
          <p:nvPr/>
        </p:nvSpPr>
        <p:spPr>
          <a:xfrm>
            <a:off x="1600200" y="2343150"/>
            <a:ext cx="1562100" cy="9525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1. All about me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4" name="Cloud Callout 33"/>
          <p:cNvSpPr/>
          <p:nvPr/>
        </p:nvSpPr>
        <p:spPr>
          <a:xfrm>
            <a:off x="3771900" y="2152650"/>
            <a:ext cx="1562100" cy="9525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2. Our homes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5" name="Cloud Callout 34"/>
          <p:cNvSpPr/>
          <p:nvPr/>
        </p:nvSpPr>
        <p:spPr>
          <a:xfrm>
            <a:off x="6172200" y="2228850"/>
            <a:ext cx="1562100" cy="9525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3. My foreign friends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6" name="Cloud Callout 35"/>
          <p:cNvSpPr/>
          <p:nvPr/>
        </p:nvSpPr>
        <p:spPr>
          <a:xfrm>
            <a:off x="2514600" y="3486150"/>
            <a:ext cx="1714500" cy="9525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4. Our free time activities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7" name="Cloud Callout 36"/>
          <p:cNvSpPr/>
          <p:nvPr/>
        </p:nvSpPr>
        <p:spPr>
          <a:xfrm>
            <a:off x="4953000" y="3486150"/>
            <a:ext cx="1562100" cy="9525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5. My future job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9" name="happy-logoversion-3-13398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ADEBD7-E0C1-C3A2-543B-06F60CA3B7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630747" y="-628369"/>
            <a:ext cx="3940683" cy="2772808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948020" y="2999061"/>
            <a:ext cx="3940683" cy="2772808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51676" y="758036"/>
            <a:ext cx="8040649" cy="3627430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62147" y="1217392"/>
            <a:ext cx="5890532" cy="265757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3331875" y="349922"/>
            <a:ext cx="2480251" cy="816228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779989" y="2970435"/>
            <a:ext cx="1216947" cy="1474275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xmlns="" id="{F705E5FD-214D-6F05-817C-EE15022AFE29}"/>
              </a:ext>
            </a:extLst>
          </p:cNvPr>
          <p:cNvSpPr/>
          <p:nvPr/>
        </p:nvSpPr>
        <p:spPr>
          <a:xfrm>
            <a:off x="2829520" y="3596337"/>
            <a:ext cx="3657600" cy="123987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7B16FD30-A044-782D-7EFC-A5B67D96EC75}"/>
              </a:ext>
            </a:extLst>
          </p:cNvPr>
          <p:cNvSpPr txBox="1"/>
          <p:nvPr/>
        </p:nvSpPr>
        <p:spPr>
          <a:xfrm>
            <a:off x="1591322" y="2085663"/>
            <a:ext cx="600976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Activity 1 </a:t>
            </a:r>
          </a:p>
          <a:p>
            <a:pPr algn="ctr"/>
            <a:r>
              <a:rPr lang="en-US" sz="4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Listen and circle a, b or c. 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xmlns="" id="{8632D122-9350-B4E1-B849-FBDBFBA70EE2}"/>
              </a:ext>
            </a:extLst>
          </p:cNvPr>
          <p:cNvSpPr txBox="1"/>
          <p:nvPr/>
        </p:nvSpPr>
        <p:spPr>
          <a:xfrm>
            <a:off x="3982641" y="1753925"/>
            <a:ext cx="135135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4"/>
              </a:lnSpc>
            </a:pPr>
            <a:r>
              <a:rPr lang="en-US" sz="83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813" y="275815"/>
            <a:ext cx="2065496" cy="259126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2"/>
                </a:lnTo>
                <a:lnTo>
                  <a:pt x="0" y="51825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5223">
            <a:off x="8083699" y="4196537"/>
            <a:ext cx="553742" cy="551941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7776275" y="4743450"/>
            <a:ext cx="2065496" cy="259126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xmlns="" id="{D0F34DB2-6E1B-39DC-E5C2-E150DAFAA0D0}"/>
              </a:ext>
            </a:extLst>
          </p:cNvPr>
          <p:cNvSpPr txBox="1"/>
          <p:nvPr/>
        </p:nvSpPr>
        <p:spPr>
          <a:xfrm>
            <a:off x="1714500" y="247650"/>
            <a:ext cx="5874822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3600" dirty="0">
                <a:solidFill>
                  <a:srgbClr val="8F4251"/>
                </a:solidFill>
                <a:latin typeface="Gliker"/>
              </a:rPr>
              <a:t>Listen and circle a, b or c.</a:t>
            </a:r>
          </a:p>
        </p:txBody>
      </p:sp>
      <p:grpSp>
        <p:nvGrpSpPr>
          <p:cNvPr id="3" name="Group 62">
            <a:extLst>
              <a:ext uri="{FF2B5EF4-FFF2-40B4-BE49-F238E27FC236}">
                <a16:creationId xmlns:a16="http://schemas.microsoft.com/office/drawing/2014/main" xmlns="" id="{4E419A02-B9D9-5F6A-B56D-6CDA9152ED83}"/>
              </a:ext>
            </a:extLst>
          </p:cNvPr>
          <p:cNvGrpSpPr/>
          <p:nvPr/>
        </p:nvGrpSpPr>
        <p:grpSpPr>
          <a:xfrm>
            <a:off x="92338" y="702029"/>
            <a:ext cx="8940678" cy="4246788"/>
            <a:chOff x="218675" y="1077087"/>
            <a:chExt cx="17881356" cy="8493575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xmlns="" id="{C713BC8C-F459-5EDA-B0F5-AFE059082957}"/>
                </a:ext>
              </a:extLst>
            </p:cNvPr>
            <p:cNvGrpSpPr/>
            <p:nvPr/>
          </p:nvGrpSpPr>
          <p:grpSpPr>
            <a:xfrm>
              <a:off x="635525" y="1754931"/>
              <a:ext cx="5976385" cy="3540969"/>
              <a:chOff x="-50744" y="-59703"/>
              <a:chExt cx="1637639" cy="1724008"/>
            </a:xfrm>
          </p:grpSpPr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xmlns="" id="{752D67BB-BC1B-C244-EE91-B9A7F620F101}"/>
                  </a:ext>
                </a:extLst>
              </p:cNvPr>
              <p:cNvSpPr/>
              <p:nvPr/>
            </p:nvSpPr>
            <p:spPr>
              <a:xfrm>
                <a:off x="-50744" y="-59703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D6009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xmlns="" id="{D4DEE5E8-671E-647B-E329-2EDECC41B0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D60093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30"/>
                  </a:lnSpc>
                </a:pPr>
                <a:endParaRPr dirty="0"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xmlns="" id="{BA60F358-E70D-1C9C-AC7A-14A40C6E2112}"/>
                </a:ext>
              </a:extLst>
            </p:cNvPr>
            <p:cNvGrpSpPr/>
            <p:nvPr/>
          </p:nvGrpSpPr>
          <p:grpSpPr>
            <a:xfrm>
              <a:off x="218675" y="1077087"/>
              <a:ext cx="1448675" cy="1343974"/>
              <a:chOff x="76200" y="11761"/>
              <a:chExt cx="853731" cy="812800"/>
            </a:xfrm>
          </p:grpSpPr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12143ED7-A593-FB3C-F44C-D9BE151CED50}"/>
                  </a:ext>
                </a:extLst>
              </p:cNvPr>
              <p:cNvSpPr/>
              <p:nvPr/>
            </p:nvSpPr>
            <p:spPr>
              <a:xfrm>
                <a:off x="117131" y="1176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xmlns="" id="{7DE8ECFB-6AC5-C309-7A71-D8F8E069304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30"/>
                  </a:lnSpc>
                </a:pPr>
                <a:endParaRPr dirty="0"/>
              </a:p>
            </p:txBody>
          </p:sp>
        </p:grpSp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xmlns="" id="{B32798FB-A8E1-E1EE-CA31-9DFF1040A971}"/>
                </a:ext>
              </a:extLst>
            </p:cNvPr>
            <p:cNvSpPr/>
            <p:nvPr/>
          </p:nvSpPr>
          <p:spPr>
            <a:xfrm>
              <a:off x="474234" y="1226743"/>
              <a:ext cx="982964" cy="1008637"/>
            </a:xfrm>
            <a:custGeom>
              <a:avLst/>
              <a:gdLst/>
              <a:ahLst/>
              <a:cxnLst/>
              <a:rect l="l" t="t" r="r" b="b"/>
              <a:pathLst>
                <a:path w="2600737" h="2997968">
                  <a:moveTo>
                    <a:pt x="0" y="0"/>
                  </a:moveTo>
                  <a:lnTo>
                    <a:pt x="2600737" y="0"/>
                  </a:lnTo>
                  <a:lnTo>
                    <a:pt x="2600737" y="2997967"/>
                  </a:lnTo>
                  <a:lnTo>
                    <a:pt x="0" y="299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xmlns="" id="{B8518854-2C2E-3CBF-A80F-138A578C9C7D}"/>
                </a:ext>
              </a:extLst>
            </p:cNvPr>
            <p:cNvSpPr txBox="1"/>
            <p:nvPr/>
          </p:nvSpPr>
          <p:spPr>
            <a:xfrm>
              <a:off x="795999" y="2369913"/>
              <a:ext cx="5721632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a. I have a dolphin. 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b. It’s a dolphin. 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c. I can see a dolphin. </a:t>
              </a:r>
            </a:p>
          </p:txBody>
        </p: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xmlns="" id="{2708F1B8-8A3A-573D-E6E0-1B38E1128689}"/>
                </a:ext>
              </a:extLst>
            </p:cNvPr>
            <p:cNvGrpSpPr/>
            <p:nvPr/>
          </p:nvGrpSpPr>
          <p:grpSpPr>
            <a:xfrm>
              <a:off x="6858494" y="1692796"/>
              <a:ext cx="4344240" cy="3603104"/>
              <a:chOff x="-96293" y="-89955"/>
              <a:chExt cx="1683188" cy="1754260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4CE33BAD-2122-EEA5-C356-CDCCC799218F}"/>
                  </a:ext>
                </a:extLst>
              </p:cNvPr>
              <p:cNvSpPr/>
              <p:nvPr/>
            </p:nvSpPr>
            <p:spPr>
              <a:xfrm>
                <a:off x="-96293" y="-89955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xmlns="" id="{DD89A48C-CA0F-FCB5-334B-9F079124087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30"/>
                  </a:lnSpc>
                </a:pPr>
                <a:endParaRPr dirty="0"/>
              </a:p>
            </p:txBody>
          </p:sp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xmlns="" id="{7D63F9E6-F728-2DFE-6C4A-0C115E3E7338}"/>
                </a:ext>
              </a:extLst>
            </p:cNvPr>
            <p:cNvGrpSpPr/>
            <p:nvPr/>
          </p:nvGrpSpPr>
          <p:grpSpPr>
            <a:xfrm>
              <a:off x="6735086" y="1201578"/>
              <a:ext cx="1281575" cy="1275171"/>
              <a:chOff x="0" y="0"/>
              <a:chExt cx="812800" cy="812800"/>
            </a:xfrm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1B9E7095-CE01-41FD-B1EA-80057251AC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xmlns="" id="{11834191-CD5C-75E2-54DC-1D60C3DF61F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30"/>
                  </a:lnSpc>
                </a:pPr>
                <a:endParaRPr dirty="0"/>
              </a:p>
            </p:txBody>
          </p:sp>
        </p:grp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8B0F080D-CD88-3B46-C5AF-8F93A694BA3F}"/>
                </a:ext>
              </a:extLst>
            </p:cNvPr>
            <p:cNvSpPr txBox="1"/>
            <p:nvPr/>
          </p:nvSpPr>
          <p:spPr>
            <a:xfrm>
              <a:off x="7554415" y="2417177"/>
              <a:ext cx="3535216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a. Yes, I can.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b. Yes, I do.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c. Yes, I am.</a:t>
              </a:r>
            </a:p>
          </p:txBody>
        </p:sp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xmlns="" id="{69BA7CD4-367B-51AC-71B7-EBD122E4A22E}"/>
                </a:ext>
              </a:extLst>
            </p:cNvPr>
            <p:cNvSpPr/>
            <p:nvPr/>
          </p:nvSpPr>
          <p:spPr>
            <a:xfrm>
              <a:off x="6952949" y="1366515"/>
              <a:ext cx="854111" cy="942501"/>
            </a:xfrm>
            <a:custGeom>
              <a:avLst/>
              <a:gdLst/>
              <a:ahLst/>
              <a:cxnLst/>
              <a:rect l="l" t="t" r="r" b="b"/>
              <a:pathLst>
                <a:path w="2815190" h="2921079">
                  <a:moveTo>
                    <a:pt x="0" y="0"/>
                  </a:moveTo>
                  <a:lnTo>
                    <a:pt x="2815190" y="0"/>
                  </a:lnTo>
                  <a:lnTo>
                    <a:pt x="2815190" y="2921079"/>
                  </a:lnTo>
                  <a:lnTo>
                    <a:pt x="0" y="2921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DD75277-5FF5-FC58-7053-F10E3448EB12}"/>
                </a:ext>
              </a:extLst>
            </p:cNvPr>
            <p:cNvGrpSpPr/>
            <p:nvPr/>
          </p:nvGrpSpPr>
          <p:grpSpPr>
            <a:xfrm>
              <a:off x="11494463" y="1715681"/>
              <a:ext cx="6518059" cy="3621091"/>
              <a:chOff x="-36347" y="-38100"/>
              <a:chExt cx="1623242" cy="1721840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xmlns="" id="{94E1C15C-6079-A0A6-D8E3-A4085DBA1C83}"/>
                  </a:ext>
                </a:extLst>
              </p:cNvPr>
              <p:cNvSpPr/>
              <p:nvPr/>
            </p:nvSpPr>
            <p:spPr>
              <a:xfrm>
                <a:off x="-36347" y="19435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FFCC6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9">
                <a:extLst>
                  <a:ext uri="{FF2B5EF4-FFF2-40B4-BE49-F238E27FC236}">
                    <a16:creationId xmlns:a16="http://schemas.microsoft.com/office/drawing/2014/main" xmlns="" id="{402E8A28-FCAD-D10C-EA01-A9C97E83EE8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FFCC66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30"/>
                  </a:lnSpc>
                </a:pPr>
                <a:endParaRPr dirty="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xmlns="" id="{B9A47CE5-9B11-995E-7766-5BEA21CE3F9D}"/>
                </a:ext>
              </a:extLst>
            </p:cNvPr>
            <p:cNvGrpSpPr/>
            <p:nvPr/>
          </p:nvGrpSpPr>
          <p:grpSpPr>
            <a:xfrm>
              <a:off x="11145452" y="1108183"/>
              <a:ext cx="1257677" cy="1299071"/>
              <a:chOff x="48813" y="-145088"/>
              <a:chExt cx="812800" cy="881688"/>
            </a:xfrm>
          </p:grpSpPr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xmlns="" id="{B364A444-86D7-BD39-D2A3-117A76E55CE0}"/>
                  </a:ext>
                </a:extLst>
              </p:cNvPr>
              <p:cNvSpPr/>
              <p:nvPr/>
            </p:nvSpPr>
            <p:spPr>
              <a:xfrm>
                <a:off x="48813" y="-14508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2">
                <a:extLst>
                  <a:ext uri="{FF2B5EF4-FFF2-40B4-BE49-F238E27FC236}">
                    <a16:creationId xmlns:a16="http://schemas.microsoft.com/office/drawing/2014/main" xmlns="" id="{39F0CA17-5244-8A2D-D0B7-12D89F0D203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30"/>
                  </a:lnSpc>
                </a:pPr>
                <a:endParaRPr dirty="0"/>
              </a:p>
            </p:txBody>
          </p:sp>
        </p:grp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xmlns="" id="{868BF045-452F-CD9C-B7C3-CAF0910140B3}"/>
                </a:ext>
              </a:extLst>
            </p:cNvPr>
            <p:cNvSpPr txBox="1"/>
            <p:nvPr/>
          </p:nvSpPr>
          <p:spPr>
            <a:xfrm>
              <a:off x="11648431" y="2073329"/>
              <a:ext cx="6451600" cy="31700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a. I’d like to write stories 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for children. 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b. I’m a write.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c. I’d like to be a writer. </a:t>
              </a:r>
            </a:p>
          </p:txBody>
        </p:sp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xmlns="" id="{06077520-20C7-D6C0-505C-E54748C2B734}"/>
                </a:ext>
              </a:extLst>
            </p:cNvPr>
            <p:cNvSpPr/>
            <p:nvPr/>
          </p:nvSpPr>
          <p:spPr>
            <a:xfrm>
              <a:off x="11278264" y="1289823"/>
              <a:ext cx="974320" cy="866318"/>
            </a:xfrm>
            <a:custGeom>
              <a:avLst/>
              <a:gdLst/>
              <a:ahLst/>
              <a:cxnLst/>
              <a:rect l="l" t="t" r="r" b="b"/>
              <a:pathLst>
                <a:path w="2925517" h="2997968">
                  <a:moveTo>
                    <a:pt x="0" y="0"/>
                  </a:moveTo>
                  <a:lnTo>
                    <a:pt x="2925517" y="0"/>
                  </a:lnTo>
                  <a:lnTo>
                    <a:pt x="2925517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xmlns="" id="{0507EE07-57EB-8270-BEBD-A3518E78C4AD}"/>
                </a:ext>
              </a:extLst>
            </p:cNvPr>
            <p:cNvGrpSpPr/>
            <p:nvPr/>
          </p:nvGrpSpPr>
          <p:grpSpPr>
            <a:xfrm>
              <a:off x="339841" y="6077222"/>
              <a:ext cx="7789068" cy="3475521"/>
              <a:chOff x="-105263" y="-25429"/>
              <a:chExt cx="1744198" cy="1702698"/>
            </a:xfrm>
          </p:grpSpPr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xmlns="" id="{D8216032-0564-FB22-EA9D-4DC7DFAA8E5F}"/>
                  </a:ext>
                </a:extLst>
              </p:cNvPr>
              <p:cNvSpPr/>
              <p:nvPr/>
            </p:nvSpPr>
            <p:spPr>
              <a:xfrm>
                <a:off x="-44376" y="-25429"/>
                <a:ext cx="1620276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9">
                <a:extLst>
                  <a:ext uri="{FF2B5EF4-FFF2-40B4-BE49-F238E27FC236}">
                    <a16:creationId xmlns:a16="http://schemas.microsoft.com/office/drawing/2014/main" xmlns="" id="{04BD734C-239E-3753-EBEC-68E2B263A98B}"/>
                  </a:ext>
                </a:extLst>
              </p:cNvPr>
              <p:cNvSpPr txBox="1"/>
              <p:nvPr/>
            </p:nvSpPr>
            <p:spPr>
              <a:xfrm>
                <a:off x="-105263" y="-25136"/>
                <a:ext cx="1744198" cy="1702405"/>
              </a:xfrm>
              <a:prstGeom prst="rect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30"/>
                  </a:lnSpc>
                </a:pPr>
                <a:endParaRPr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8A0F2DFF-834B-0840-152D-F7FA861F8C83}"/>
                </a:ext>
              </a:extLst>
            </p:cNvPr>
            <p:cNvGrpSpPr/>
            <p:nvPr/>
          </p:nvGrpSpPr>
          <p:grpSpPr>
            <a:xfrm>
              <a:off x="275477" y="5430432"/>
              <a:ext cx="1379220" cy="1330615"/>
              <a:chOff x="0" y="0"/>
              <a:chExt cx="812800" cy="812800"/>
            </a:xfrm>
          </p:grpSpPr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xmlns="" id="{F1A8D5CE-9EA9-CA73-5458-1D07832EC4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12">
                <a:extLst>
                  <a:ext uri="{FF2B5EF4-FFF2-40B4-BE49-F238E27FC236}">
                    <a16:creationId xmlns:a16="http://schemas.microsoft.com/office/drawing/2014/main" xmlns="" id="{512E86DB-303B-9F7D-7A95-2AA79B595C2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30"/>
                  </a:lnSpc>
                </a:pPr>
                <a:endParaRPr dirty="0"/>
              </a:p>
            </p:txBody>
          </p:sp>
        </p:grp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xmlns="" id="{607DA1D3-0895-4570-0535-A87654E06E78}"/>
                </a:ext>
              </a:extLst>
            </p:cNvPr>
            <p:cNvSpPr txBox="1"/>
            <p:nvPr/>
          </p:nvSpPr>
          <p:spPr>
            <a:xfrm>
              <a:off x="1024897" y="6340882"/>
              <a:ext cx="7273244" cy="3016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a. He’s in the computer room. 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b. He likes playing football. 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c. </a:t>
              </a:r>
              <a:r>
                <a:rPr lang="en-US" sz="2200" b="1" dirty="0" smtClean="0">
                  <a:latin typeface="Abadi Extra Light" panose="020B0204020104020204" pitchFamily="34" charset="0"/>
                </a:rPr>
                <a:t>He’s </a:t>
              </a:r>
              <a:r>
                <a:rPr lang="en-US" sz="2200" b="1" dirty="0">
                  <a:latin typeface="Abadi Extra Light" panose="020B0204020104020204" pitchFamily="34" charset="0"/>
                </a:rPr>
                <a:t>active. </a:t>
              </a:r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xmlns="" id="{E3AB1F75-450E-8972-EA34-DC8DBAF5642A}"/>
                </a:ext>
              </a:extLst>
            </p:cNvPr>
            <p:cNvSpPr/>
            <p:nvPr/>
          </p:nvSpPr>
          <p:spPr>
            <a:xfrm>
              <a:off x="442512" y="5596365"/>
              <a:ext cx="1060099" cy="970569"/>
            </a:xfrm>
            <a:custGeom>
              <a:avLst/>
              <a:gdLst/>
              <a:ahLst/>
              <a:cxnLst/>
              <a:rect l="l" t="t" r="r" b="b"/>
              <a:pathLst>
                <a:path w="3084905" h="3125273">
                  <a:moveTo>
                    <a:pt x="0" y="0"/>
                  </a:moveTo>
                  <a:lnTo>
                    <a:pt x="3084905" y="0"/>
                  </a:lnTo>
                  <a:lnTo>
                    <a:pt x="3084905" y="3125273"/>
                  </a:lnTo>
                  <a:lnTo>
                    <a:pt x="0" y="3125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xmlns="" id="{7A5CDAD5-7288-A90D-8DAB-93C18A6D09F4}"/>
                </a:ext>
              </a:extLst>
            </p:cNvPr>
            <p:cNvGrpSpPr/>
            <p:nvPr/>
          </p:nvGrpSpPr>
          <p:grpSpPr>
            <a:xfrm>
              <a:off x="8592180" y="6112243"/>
              <a:ext cx="7624345" cy="3458419"/>
              <a:chOff x="0" y="-38100"/>
              <a:chExt cx="1672287" cy="1702405"/>
            </a:xfrm>
          </p:grpSpPr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xmlns="" id="{27A49626-7826-343A-9F70-516F2771FC4D}"/>
                  </a:ext>
                </a:extLst>
              </p:cNvPr>
              <p:cNvSpPr/>
              <p:nvPr/>
            </p:nvSpPr>
            <p:spPr>
              <a:xfrm>
                <a:off x="85392" y="-1905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9">
                <a:extLst>
                  <a:ext uri="{FF2B5EF4-FFF2-40B4-BE49-F238E27FC236}">
                    <a16:creationId xmlns:a16="http://schemas.microsoft.com/office/drawing/2014/main" xmlns="" id="{74EEB6CA-0863-AF22-E324-3C0E0AE372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30"/>
                  </a:lnSpc>
                </a:pPr>
                <a:endParaRPr dirty="0"/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xmlns="" id="{E9584290-0D18-E612-244F-79E4C511CF60}"/>
                </a:ext>
              </a:extLst>
            </p:cNvPr>
            <p:cNvGrpSpPr/>
            <p:nvPr/>
          </p:nvGrpSpPr>
          <p:grpSpPr>
            <a:xfrm>
              <a:off x="8236736" y="5572623"/>
              <a:ext cx="1379220" cy="1282106"/>
              <a:chOff x="0" y="0"/>
              <a:chExt cx="812800" cy="812800"/>
            </a:xfrm>
          </p:grpSpPr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xmlns="" id="{F592CCD5-2122-A35A-26A4-086C276185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12">
                <a:extLst>
                  <a:ext uri="{FF2B5EF4-FFF2-40B4-BE49-F238E27FC236}">
                    <a16:creationId xmlns:a16="http://schemas.microsoft.com/office/drawing/2014/main" xmlns="" id="{8FB4DD22-4F2F-4BA3-1FC7-CDEE44C6B9A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30"/>
                  </a:lnSpc>
                </a:pPr>
                <a:endParaRPr dirty="0"/>
              </a:p>
            </p:txBody>
          </p:sp>
        </p:grpSp>
        <p:sp>
          <p:nvSpPr>
            <p:cNvPr id="61" name="TextBox 12">
              <a:extLst>
                <a:ext uri="{FF2B5EF4-FFF2-40B4-BE49-F238E27FC236}">
                  <a16:creationId xmlns:a16="http://schemas.microsoft.com/office/drawing/2014/main" xmlns="" id="{5F8BF062-60B9-D8C8-06E7-6CA4CA27E5A8}"/>
                </a:ext>
              </a:extLst>
            </p:cNvPr>
            <p:cNvSpPr txBox="1"/>
            <p:nvPr/>
          </p:nvSpPr>
          <p:spPr>
            <a:xfrm>
              <a:off x="9303033" y="6841036"/>
              <a:ext cx="6815798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a. I like watering flowers. 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b. I’m watering flowers. 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200" b="1" dirty="0">
                  <a:latin typeface="Abadi Extra Light" panose="020B0204020104020204" pitchFamily="34" charset="0"/>
                </a:rPr>
                <a:t>c. I like flowers. </a:t>
              </a: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xmlns="" id="{13D6909D-55DE-34DD-EF49-7FFFD599DED0}"/>
                </a:ext>
              </a:extLst>
            </p:cNvPr>
            <p:cNvSpPr/>
            <p:nvPr/>
          </p:nvSpPr>
          <p:spPr>
            <a:xfrm>
              <a:off x="8355049" y="5695570"/>
              <a:ext cx="1131605" cy="976113"/>
            </a:xfrm>
            <a:custGeom>
              <a:avLst/>
              <a:gdLst/>
              <a:ahLst/>
              <a:cxnLst/>
              <a:rect l="l" t="t" r="r" b="b"/>
              <a:pathLst>
                <a:path w="2908029" h="2997968">
                  <a:moveTo>
                    <a:pt x="0" y="0"/>
                  </a:moveTo>
                  <a:lnTo>
                    <a:pt x="2908029" y="0"/>
                  </a:lnTo>
                  <a:lnTo>
                    <a:pt x="2908029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E44C357D-525C-A874-CC04-A7459D25A5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20139" y="164197"/>
            <a:ext cx="464599" cy="4645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6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BC68BC26-2A4B-304B-6542-A063651BAB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30514" y="172554"/>
            <a:ext cx="464599" cy="4645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1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F679C4-2A9C-9B61-E197-CC64AB40C19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2451177" y="3181237"/>
            <a:ext cx="3989354" cy="3924527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7342136" y="-1878526"/>
            <a:ext cx="3409920" cy="3354509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2400" y="85209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600200" y="247336"/>
            <a:ext cx="5874822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3600" dirty="0">
                <a:solidFill>
                  <a:srgbClr val="8F4251"/>
                </a:solidFill>
                <a:latin typeface="Gliker"/>
              </a:rPr>
              <a:t>Listen and circle a, b or c.</a:t>
            </a:r>
          </a:p>
        </p:txBody>
      </p:sp>
      <p:sp>
        <p:nvSpPr>
          <p:cNvPr id="31" name="Freeform 31"/>
          <p:cNvSpPr/>
          <p:nvPr/>
        </p:nvSpPr>
        <p:spPr>
          <a:xfrm>
            <a:off x="8305800" y="4362450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1600200" y="1357313"/>
            <a:ext cx="5905500" cy="3159579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D6009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D6009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947630" y="814740"/>
            <a:ext cx="1543050" cy="154305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 dirty="0"/>
            </a:p>
          </p:txBody>
        </p:sp>
      </p:grpSp>
      <p:sp>
        <p:nvSpPr>
          <p:cNvPr id="40" name="Freeform 2">
            <a:extLst>
              <a:ext uri="{FF2B5EF4-FFF2-40B4-BE49-F238E27FC236}">
                <a16:creationId xmlns:a16="http://schemas.microsoft.com/office/drawing/2014/main" xmlns="" id="{0A16464C-88C2-13EE-0298-8B81A7122C9C}"/>
              </a:ext>
            </a:extLst>
          </p:cNvPr>
          <p:cNvSpPr/>
          <p:nvPr/>
        </p:nvSpPr>
        <p:spPr>
          <a:xfrm>
            <a:off x="1271480" y="1068910"/>
            <a:ext cx="895350" cy="886898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2490680" y="1900663"/>
            <a:ext cx="543412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a. </a:t>
            </a:r>
            <a:r>
              <a:rPr lang="en-US" sz="4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I have a dolphin.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b. </a:t>
            </a:r>
            <a:r>
              <a:rPr lang="en-US" sz="4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It’s a dolphin.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c. </a:t>
            </a:r>
            <a:r>
              <a:rPr lang="en-US" sz="4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I can see a dolphin. </a:t>
            </a:r>
          </a:p>
        </p:txBody>
      </p:sp>
      <p:pic>
        <p:nvPicPr>
          <p:cNvPr id="4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58AEA6CA-4DD6-0AA9-D82A-3FCC57158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4" end="27434.1875"/>
                </p14:media>
              </p:ext>
            </p:extLst>
          </p:nvPr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366" y="1774452"/>
            <a:ext cx="670072" cy="6700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0294B0C3-8409-D47E-6DA4-E27D28B2AA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8" end="27434.1875"/>
                </p14:media>
              </p:ext>
            </p:extLst>
          </p:nvPr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60739" y="2615621"/>
            <a:ext cx="670072" cy="6700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29BD4A10-662F-B531-263F-E2AAEFC750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3" end="27434.1875"/>
                </p14:media>
              </p:ext>
            </p:extLst>
          </p:nvPr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81235" y="3469594"/>
            <a:ext cx="670072" cy="6700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2C65EE7C-3A38-B0CD-55D6-21B3B7987033}"/>
              </a:ext>
            </a:extLst>
          </p:cNvPr>
          <p:cNvSpPr/>
          <p:nvPr/>
        </p:nvSpPr>
        <p:spPr>
          <a:xfrm>
            <a:off x="2247900" y="2571750"/>
            <a:ext cx="723900" cy="68877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2451177" y="3181237"/>
            <a:ext cx="3989354" cy="3924527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7342136" y="-1878526"/>
            <a:ext cx="3409920" cy="3354509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2400" y="85209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980811" y="428531"/>
            <a:ext cx="5052351" cy="40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36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sp>
        <p:nvSpPr>
          <p:cNvPr id="31" name="Freeform 31"/>
          <p:cNvSpPr/>
          <p:nvPr/>
        </p:nvSpPr>
        <p:spPr>
          <a:xfrm>
            <a:off x="8305800" y="4362450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1600200" y="1357313"/>
            <a:ext cx="5905500" cy="3159579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1092291" y="649541"/>
            <a:ext cx="1543050" cy="154305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 dirty="0"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2998589" y="1857971"/>
            <a:ext cx="2958129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4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can.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4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do.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4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am.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C75269D5-7A4D-D6D2-9951-751AA42BA729}"/>
              </a:ext>
            </a:extLst>
          </p:cNvPr>
          <p:cNvSpPr/>
          <p:nvPr/>
        </p:nvSpPr>
        <p:spPr>
          <a:xfrm>
            <a:off x="1418684" y="927426"/>
            <a:ext cx="890263" cy="914948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pic>
        <p:nvPicPr>
          <p:cNvPr id="3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3EFF67E2-A0D5-9AA0-584D-EDB803CF6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84" end="21710.1875"/>
                </p14:media>
              </p:ext>
            </p:extLst>
          </p:nvPr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1821" y="233996"/>
            <a:ext cx="670072" cy="6700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14EADCD-3C44-909B-552E-52D10F43DC6C}"/>
              </a:ext>
            </a:extLst>
          </p:cNvPr>
          <p:cNvSpPr/>
          <p:nvPr/>
        </p:nvSpPr>
        <p:spPr>
          <a:xfrm>
            <a:off x="2705100" y="2556552"/>
            <a:ext cx="723900" cy="68877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2451177" y="3181237"/>
            <a:ext cx="3989354" cy="3924527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7342136" y="-1878526"/>
            <a:ext cx="3409920" cy="3354509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2400" y="85209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305800" y="4362450"/>
            <a:ext cx="670072" cy="670072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1143000" y="1352550"/>
            <a:ext cx="7124700" cy="3159579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FFCC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FFCC6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465025" y="560513"/>
            <a:ext cx="1543050" cy="154305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 dirty="0"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1427050" y="2007814"/>
            <a:ext cx="7564550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32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write stories for children.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32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a writer.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32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be a writer.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xmlns="" id="{AC634C3D-0EC1-4483-1E4B-002BA056FB2D}"/>
              </a:ext>
            </a:extLst>
          </p:cNvPr>
          <p:cNvSpPr/>
          <p:nvPr/>
        </p:nvSpPr>
        <p:spPr>
          <a:xfrm>
            <a:off x="714906" y="912015"/>
            <a:ext cx="973577" cy="906795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 lIns="45720" tIns="22860" rIns="45720" bIns="22860"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3C15F5F-2D7C-6507-4B3B-51DC38DB4851}"/>
              </a:ext>
            </a:extLst>
          </p:cNvPr>
          <p:cNvSpPr/>
          <p:nvPr/>
        </p:nvSpPr>
        <p:spPr>
          <a:xfrm>
            <a:off x="1295400" y="3105150"/>
            <a:ext cx="592251" cy="6238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xmlns="" id="{0150588D-C488-7671-1068-F942EDA537C0}"/>
              </a:ext>
            </a:extLst>
          </p:cNvPr>
          <p:cNvSpPr txBox="1"/>
          <p:nvPr/>
        </p:nvSpPr>
        <p:spPr>
          <a:xfrm>
            <a:off x="1980811" y="428531"/>
            <a:ext cx="5052351" cy="40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36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7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6150325B-7200-C8B1-38DF-11FFBEACCB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08" end="14623.1875"/>
                </p14:media>
              </p:ext>
            </p:extLst>
          </p:nvPr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1821" y="233996"/>
            <a:ext cx="670072" cy="6700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93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776</Words>
  <Application>Microsoft Office PowerPoint</Application>
  <PresentationFormat>On-screen Show (16:9)</PresentationFormat>
  <Paragraphs>139</Paragraphs>
  <Slides>21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Abadi Extra Light</vt:lpstr>
      <vt:lpstr>Aptos Black</vt:lpstr>
      <vt:lpstr>Arial</vt:lpstr>
      <vt:lpstr>Berlin Sans FB Demi</vt:lpstr>
      <vt:lpstr>Calibri</vt:lpstr>
      <vt:lpstr>Congenial Black</vt:lpstr>
      <vt:lpstr>Gliker</vt:lpstr>
      <vt:lpstr>KG Primary Penmanship</vt:lpstr>
      <vt:lpstr>Segoe UI Black</vt:lpstr>
      <vt:lpstr>STHupo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BEDROOM</dc:creator>
  <cp:lastModifiedBy>Microsoft account</cp:lastModifiedBy>
  <cp:revision>21</cp:revision>
  <dcterms:created xsi:type="dcterms:W3CDTF">2024-11-04T15:09:34Z</dcterms:created>
  <dcterms:modified xsi:type="dcterms:W3CDTF">2025-01-06T09:16:49Z</dcterms:modified>
</cp:coreProperties>
</file>