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3" r:id="rId1"/>
  </p:sldMasterIdLst>
  <p:notesMasterIdLst>
    <p:notesMasterId r:id="rId21"/>
  </p:notesMasterIdLst>
  <p:sldIdLst>
    <p:sldId id="322" r:id="rId2"/>
    <p:sldId id="279" r:id="rId3"/>
    <p:sldId id="258" r:id="rId4"/>
    <p:sldId id="260" r:id="rId5"/>
    <p:sldId id="323" r:id="rId6"/>
    <p:sldId id="316" r:id="rId7"/>
    <p:sldId id="317" r:id="rId8"/>
    <p:sldId id="318" r:id="rId9"/>
    <p:sldId id="319" r:id="rId10"/>
    <p:sldId id="320" r:id="rId11"/>
    <p:sldId id="286" r:id="rId12"/>
    <p:sldId id="311" r:id="rId13"/>
    <p:sldId id="297" r:id="rId14"/>
    <p:sldId id="261" r:id="rId15"/>
    <p:sldId id="301" r:id="rId16"/>
    <p:sldId id="303" r:id="rId17"/>
    <p:sldId id="305" r:id="rId18"/>
    <p:sldId id="310" r:id="rId19"/>
    <p:sldId id="272" r:id="rId20"/>
  </p:sldIdLst>
  <p:sldSz cx="9144000" cy="5143500" type="screen16x9"/>
  <p:notesSz cx="6858000" cy="9144000"/>
  <p:embeddedFontLst>
    <p:embeddedFont>
      <p:font typeface="Barlow" panose="020B0604020202020204" charset="0"/>
      <p:regular r:id="rId22"/>
      <p:bold r:id="rId23"/>
      <p:italic r:id="rId24"/>
      <p:bold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Century Gothic" panose="020B0502020202020204" pitchFamily="34" charset="0"/>
      <p:regular r:id="rId30"/>
      <p:bold r:id="rId31"/>
      <p:italic r:id="rId32"/>
      <p:boldItalic r:id="rId33"/>
    </p:embeddedFont>
    <p:embeddedFont>
      <p:font typeface="Comic Sans MS" panose="030F0702030302020204" pitchFamily="66" charset="0"/>
      <p:regular r:id="rId34"/>
      <p:bold r:id="rId35"/>
      <p:italic r:id="rId36"/>
      <p:boldItalic r:id="rId37"/>
    </p:embeddedFont>
    <p:embeddedFont>
      <p:font typeface="Londrina Solid" panose="020B0604020202020204" charset="0"/>
      <p:regular r:id="rId38"/>
    </p:embeddedFont>
    <p:embeddedFont>
      <p:font typeface="Script MT Bold" panose="03040602040607080904" pitchFamily="66" charset="0"/>
      <p:bold r:id="rId39"/>
    </p:embeddedFont>
    <p:embeddedFont>
      <p:font typeface="Sport Day" panose="020B0604020202020204" charset="0"/>
      <p:regular r:id="rId40"/>
      <p:bold r:id="rId41"/>
      <p:italic r:id="rId42"/>
      <p:boldItalic r:id="rId4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D3202F2-7798-4746-B396-ACEC06317A8D}">
  <a:tblStyle styleId="{8D3202F2-7798-4746-B396-ACEC06317A8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28" autoAdjust="0"/>
    <p:restoredTop sz="94660"/>
  </p:normalViewPr>
  <p:slideViewPr>
    <p:cSldViewPr snapToGrid="0">
      <p:cViewPr varScale="1">
        <p:scale>
          <a:sx n="143" d="100"/>
          <a:sy n="143" d="100"/>
        </p:scale>
        <p:origin x="61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42" Type="http://schemas.openxmlformats.org/officeDocument/2006/relationships/font" Target="fonts/font21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font" Target="fonts/font22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2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7255265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0224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gf38a1ba138_0_8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9" name="Google Shape;1469;gf38a1ba138_0_8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94576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4" name="Google Shape;2244;gf38a1ba138_2_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5" name="Google Shape;2245;gf38a1ba138_2_1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771139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gf38a1ba138_0_8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9" name="Google Shape;1469;gf38a1ba138_0_8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17938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Teacher calls some pairs to the board to practise asking and answering with the sentence models they have learnt. </a:t>
            </a:r>
          </a:p>
          <a:p>
            <a:pPr rtl="0" fontAlgn="base"/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Pupils/ teachers click the “spin” button to get points.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49B328-75EF-4903-B932-E7F60FD8E0DE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18670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" name="Google Shape;1363;gf38a1ba138_0_84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4" name="Google Shape;1364;gf38a1ba138_0_84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03602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gf38a1ba138_0_8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9" name="Google Shape;1469;gf38a1ba138_0_8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64725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0" name="Google Shape;1570;gf96fb9278f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1" name="Google Shape;1571;gf96fb9278f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024040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Spend a few minutes revising the previous lesson by asking the class to play the game 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Slap the board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5338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gf38a1ba138_0_8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9" name="Google Shape;1469;gf38a1ba138_0_8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14563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4" name="Google Shape;2244;gf38a1ba138_2_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5" name="Google Shape;2245;gf38a1ba138_2_1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64677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gf38a1ba138_0_8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9" name="Google Shape;1469;gf38a1ba138_0_8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53660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0" name="Google Shape;1570;gf96fb9278f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1" name="Google Shape;1571;gf96fb9278f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99641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23850" y="4"/>
            <a:ext cx="9191700" cy="5165700"/>
            <a:chOff x="-23850" y="4"/>
            <a:chExt cx="9191700" cy="5165700"/>
          </a:xfrm>
        </p:grpSpPr>
        <p:grpSp>
          <p:nvGrpSpPr>
            <p:cNvPr id="10" name="Google Shape;10;p2"/>
            <p:cNvGrpSpPr/>
            <p:nvPr/>
          </p:nvGrpSpPr>
          <p:grpSpPr>
            <a:xfrm>
              <a:off x="-23850" y="4"/>
              <a:ext cx="9191700" cy="5165700"/>
              <a:chOff x="-23850" y="4"/>
              <a:chExt cx="9191700" cy="5165700"/>
            </a:xfrm>
          </p:grpSpPr>
          <p:grpSp>
            <p:nvGrpSpPr>
              <p:cNvPr id="11" name="Google Shape;11;p2"/>
              <p:cNvGrpSpPr/>
              <p:nvPr/>
            </p:nvGrpSpPr>
            <p:grpSpPr>
              <a:xfrm>
                <a:off x="-23850" y="240563"/>
                <a:ext cx="9191700" cy="4662375"/>
                <a:chOff x="-23850" y="240563"/>
                <a:chExt cx="9191700" cy="4662375"/>
              </a:xfrm>
            </p:grpSpPr>
            <p:cxnSp>
              <p:nvCxnSpPr>
                <p:cNvPr id="12" name="Google Shape;12;p2"/>
                <p:cNvCxnSpPr/>
                <p:nvPr/>
              </p:nvCxnSpPr>
              <p:spPr>
                <a:xfrm>
                  <a:off x="-23850" y="2405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" name="Google Shape;13;p2"/>
                <p:cNvCxnSpPr/>
                <p:nvPr/>
              </p:nvCxnSpPr>
              <p:spPr>
                <a:xfrm>
                  <a:off x="-23850" y="5513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4" name="Google Shape;14;p2"/>
                <p:cNvCxnSpPr/>
                <p:nvPr/>
              </p:nvCxnSpPr>
              <p:spPr>
                <a:xfrm>
                  <a:off x="-23850" y="8622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" name="Google Shape;15;p2"/>
                <p:cNvCxnSpPr/>
                <p:nvPr/>
              </p:nvCxnSpPr>
              <p:spPr>
                <a:xfrm>
                  <a:off x="-23850" y="11730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" name="Google Shape;16;p2"/>
                <p:cNvCxnSpPr/>
                <p:nvPr/>
              </p:nvCxnSpPr>
              <p:spPr>
                <a:xfrm>
                  <a:off x="-23850" y="14838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7" name="Google Shape;17;p2"/>
                <p:cNvCxnSpPr/>
                <p:nvPr/>
              </p:nvCxnSpPr>
              <p:spPr>
                <a:xfrm>
                  <a:off x="-23850" y="17946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8" name="Google Shape;18;p2"/>
                <p:cNvCxnSpPr/>
                <p:nvPr/>
              </p:nvCxnSpPr>
              <p:spPr>
                <a:xfrm>
                  <a:off x="-23850" y="21055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9" name="Google Shape;19;p2"/>
                <p:cNvCxnSpPr/>
                <p:nvPr/>
              </p:nvCxnSpPr>
              <p:spPr>
                <a:xfrm>
                  <a:off x="-23850" y="24163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0" name="Google Shape;20;p2"/>
                <p:cNvCxnSpPr/>
                <p:nvPr/>
              </p:nvCxnSpPr>
              <p:spPr>
                <a:xfrm>
                  <a:off x="-23850" y="27271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1" name="Google Shape;21;p2"/>
                <p:cNvCxnSpPr/>
                <p:nvPr/>
              </p:nvCxnSpPr>
              <p:spPr>
                <a:xfrm>
                  <a:off x="-23850" y="30379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" name="Google Shape;22;p2"/>
                <p:cNvCxnSpPr/>
                <p:nvPr/>
              </p:nvCxnSpPr>
              <p:spPr>
                <a:xfrm>
                  <a:off x="-23850" y="33488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3" name="Google Shape;23;p2"/>
                <p:cNvCxnSpPr/>
                <p:nvPr/>
              </p:nvCxnSpPr>
              <p:spPr>
                <a:xfrm>
                  <a:off x="-23850" y="36596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4" name="Google Shape;24;p2"/>
                <p:cNvCxnSpPr/>
                <p:nvPr/>
              </p:nvCxnSpPr>
              <p:spPr>
                <a:xfrm>
                  <a:off x="-23850" y="39704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5" name="Google Shape;25;p2"/>
                <p:cNvCxnSpPr/>
                <p:nvPr/>
              </p:nvCxnSpPr>
              <p:spPr>
                <a:xfrm>
                  <a:off x="-23850" y="42812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6" name="Google Shape;26;p2"/>
                <p:cNvCxnSpPr/>
                <p:nvPr/>
              </p:nvCxnSpPr>
              <p:spPr>
                <a:xfrm>
                  <a:off x="-23850" y="45921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7" name="Google Shape;27;p2"/>
                <p:cNvCxnSpPr/>
                <p:nvPr/>
              </p:nvCxnSpPr>
              <p:spPr>
                <a:xfrm>
                  <a:off x="-23850" y="49029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cxnSp>
            <p:nvCxnSpPr>
              <p:cNvPr id="28" name="Google Shape;28;p2"/>
              <p:cNvCxnSpPr/>
              <p:nvPr/>
            </p:nvCxnSpPr>
            <p:spPr>
              <a:xfrm rot="5400000">
                <a:off x="2307021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" name="Google Shape;29;p2"/>
              <p:cNvCxnSpPr/>
              <p:nvPr/>
            </p:nvCxnSpPr>
            <p:spPr>
              <a:xfrm rot="5400000">
                <a:off x="198932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" name="Google Shape;30;p2"/>
              <p:cNvCxnSpPr/>
              <p:nvPr/>
            </p:nvCxnSpPr>
            <p:spPr>
              <a:xfrm rot="5400000">
                <a:off x="167162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" name="Google Shape;31;p2"/>
              <p:cNvCxnSpPr/>
              <p:nvPr/>
            </p:nvCxnSpPr>
            <p:spPr>
              <a:xfrm rot="5400000">
                <a:off x="135393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2" name="Google Shape;32;p2"/>
              <p:cNvCxnSpPr/>
              <p:nvPr/>
            </p:nvCxnSpPr>
            <p:spPr>
              <a:xfrm rot="5400000">
                <a:off x="103623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" name="Google Shape;33;p2"/>
              <p:cNvCxnSpPr/>
              <p:nvPr/>
            </p:nvCxnSpPr>
            <p:spPr>
              <a:xfrm rot="5400000">
                <a:off x="71853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" name="Google Shape;34;p2"/>
              <p:cNvCxnSpPr/>
              <p:nvPr/>
            </p:nvCxnSpPr>
            <p:spPr>
              <a:xfrm rot="5400000">
                <a:off x="40084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" name="Google Shape;35;p2"/>
              <p:cNvCxnSpPr/>
              <p:nvPr/>
            </p:nvCxnSpPr>
            <p:spPr>
              <a:xfrm rot="5400000">
                <a:off x="8314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" name="Google Shape;36;p2"/>
              <p:cNvCxnSpPr/>
              <p:nvPr/>
            </p:nvCxnSpPr>
            <p:spPr>
              <a:xfrm rot="5400000">
                <a:off x="-234550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" name="Google Shape;37;p2"/>
              <p:cNvCxnSpPr/>
              <p:nvPr/>
            </p:nvCxnSpPr>
            <p:spPr>
              <a:xfrm rot="5400000">
                <a:off x="-55224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" name="Google Shape;38;p2"/>
              <p:cNvCxnSpPr/>
              <p:nvPr/>
            </p:nvCxnSpPr>
            <p:spPr>
              <a:xfrm rot="5400000">
                <a:off x="-86994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" name="Google Shape;39;p2"/>
              <p:cNvCxnSpPr/>
              <p:nvPr/>
            </p:nvCxnSpPr>
            <p:spPr>
              <a:xfrm rot="5400000">
                <a:off x="-118763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" name="Google Shape;40;p2"/>
              <p:cNvCxnSpPr/>
              <p:nvPr/>
            </p:nvCxnSpPr>
            <p:spPr>
              <a:xfrm rot="5400000">
                <a:off x="-150533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" name="Google Shape;41;p2"/>
              <p:cNvCxnSpPr/>
              <p:nvPr/>
            </p:nvCxnSpPr>
            <p:spPr>
              <a:xfrm rot="5400000">
                <a:off x="-182303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" name="Google Shape;42;p2"/>
              <p:cNvCxnSpPr/>
              <p:nvPr/>
            </p:nvCxnSpPr>
            <p:spPr>
              <a:xfrm rot="5400000">
                <a:off x="-245842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" name="Google Shape;43;p2"/>
              <p:cNvCxnSpPr/>
              <p:nvPr/>
            </p:nvCxnSpPr>
            <p:spPr>
              <a:xfrm rot="5400000">
                <a:off x="2624718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" name="Google Shape;44;p2"/>
              <p:cNvCxnSpPr/>
              <p:nvPr/>
            </p:nvCxnSpPr>
            <p:spPr>
              <a:xfrm rot="5400000">
                <a:off x="2942414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" name="Google Shape;45;p2"/>
              <p:cNvCxnSpPr/>
              <p:nvPr/>
            </p:nvCxnSpPr>
            <p:spPr>
              <a:xfrm rot="5400000">
                <a:off x="3260111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" name="Google Shape;46;p2"/>
              <p:cNvCxnSpPr/>
              <p:nvPr/>
            </p:nvCxnSpPr>
            <p:spPr>
              <a:xfrm rot="5400000">
                <a:off x="3577807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" name="Google Shape;47;p2"/>
              <p:cNvCxnSpPr/>
              <p:nvPr/>
            </p:nvCxnSpPr>
            <p:spPr>
              <a:xfrm rot="5400000">
                <a:off x="3895504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" name="Google Shape;48;p2"/>
              <p:cNvCxnSpPr/>
              <p:nvPr/>
            </p:nvCxnSpPr>
            <p:spPr>
              <a:xfrm rot="5400000">
                <a:off x="4213200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" name="Google Shape;49;p2"/>
              <p:cNvCxnSpPr/>
              <p:nvPr/>
            </p:nvCxnSpPr>
            <p:spPr>
              <a:xfrm rot="5400000">
                <a:off x="453089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0" name="Google Shape;50;p2"/>
              <p:cNvCxnSpPr/>
              <p:nvPr/>
            </p:nvCxnSpPr>
            <p:spPr>
              <a:xfrm rot="5400000">
                <a:off x="484859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1" name="Google Shape;51;p2"/>
              <p:cNvCxnSpPr/>
              <p:nvPr/>
            </p:nvCxnSpPr>
            <p:spPr>
              <a:xfrm rot="5400000">
                <a:off x="516628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2" name="Google Shape;52;p2"/>
              <p:cNvCxnSpPr/>
              <p:nvPr/>
            </p:nvCxnSpPr>
            <p:spPr>
              <a:xfrm rot="5400000">
                <a:off x="548398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" name="Google Shape;53;p2"/>
              <p:cNvCxnSpPr/>
              <p:nvPr/>
            </p:nvCxnSpPr>
            <p:spPr>
              <a:xfrm rot="5400000">
                <a:off x="580168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" name="Google Shape;54;p2"/>
              <p:cNvCxnSpPr/>
              <p:nvPr/>
            </p:nvCxnSpPr>
            <p:spPr>
              <a:xfrm rot="5400000">
                <a:off x="611937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" name="Google Shape;55;p2"/>
              <p:cNvCxnSpPr/>
              <p:nvPr/>
            </p:nvCxnSpPr>
            <p:spPr>
              <a:xfrm rot="5400000">
                <a:off x="643707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56" name="Google Shape;56;p2"/>
            <p:cNvCxnSpPr/>
            <p:nvPr/>
          </p:nvCxnSpPr>
          <p:spPr>
            <a:xfrm rot="5400000">
              <a:off x="-2140729" y="2582854"/>
              <a:ext cx="5165700" cy="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7" name="Google Shape;57;p2"/>
            <p:cNvCxnSpPr/>
            <p:nvPr/>
          </p:nvCxnSpPr>
          <p:spPr>
            <a:xfrm rot="5400000">
              <a:off x="-2207354" y="2582854"/>
              <a:ext cx="5165700" cy="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58" name="Google Shape;58;p2"/>
          <p:cNvGrpSpPr/>
          <p:nvPr/>
        </p:nvGrpSpPr>
        <p:grpSpPr>
          <a:xfrm>
            <a:off x="-59200" y="-37000"/>
            <a:ext cx="9203176" cy="5177168"/>
            <a:chOff x="-59200" y="-37000"/>
            <a:chExt cx="9203176" cy="5177168"/>
          </a:xfrm>
        </p:grpSpPr>
        <p:sp>
          <p:nvSpPr>
            <p:cNvPr id="59" name="Google Shape;59;p2"/>
            <p:cNvSpPr/>
            <p:nvPr/>
          </p:nvSpPr>
          <p:spPr>
            <a:xfrm>
              <a:off x="-59200" y="-37000"/>
              <a:ext cx="2301663" cy="2040211"/>
            </a:xfrm>
            <a:custGeom>
              <a:avLst/>
              <a:gdLst/>
              <a:ahLst/>
              <a:cxnLst/>
              <a:rect l="l" t="t" r="r" b="b"/>
              <a:pathLst>
                <a:path w="42758" h="37901" extrusionOk="0">
                  <a:moveTo>
                    <a:pt x="1332" y="0"/>
                  </a:moveTo>
                  <a:cubicBezTo>
                    <a:pt x="867" y="547"/>
                    <a:pt x="420" y="1114"/>
                    <a:pt x="1" y="1695"/>
                  </a:cubicBezTo>
                  <a:lnTo>
                    <a:pt x="1" y="37101"/>
                  </a:lnTo>
                  <a:cubicBezTo>
                    <a:pt x="1339" y="37686"/>
                    <a:pt x="2914" y="37900"/>
                    <a:pt x="4557" y="37900"/>
                  </a:cubicBezTo>
                  <a:cubicBezTo>
                    <a:pt x="7865" y="37900"/>
                    <a:pt x="11450" y="37033"/>
                    <a:pt x="14000" y="36547"/>
                  </a:cubicBezTo>
                  <a:cubicBezTo>
                    <a:pt x="18692" y="35650"/>
                    <a:pt x="23349" y="34390"/>
                    <a:pt x="27629" y="32237"/>
                  </a:cubicBezTo>
                  <a:cubicBezTo>
                    <a:pt x="33565" y="29252"/>
                    <a:pt x="38790" y="24332"/>
                    <a:pt x="40815" y="18028"/>
                  </a:cubicBezTo>
                  <a:cubicBezTo>
                    <a:pt x="42757" y="11971"/>
                    <a:pt x="41306" y="5157"/>
                    <a:pt x="375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7355425" y="2738275"/>
              <a:ext cx="1788551" cy="2401893"/>
            </a:xfrm>
            <a:custGeom>
              <a:avLst/>
              <a:gdLst/>
              <a:ahLst/>
              <a:cxnLst/>
              <a:rect l="l" t="t" r="r" b="b"/>
              <a:pathLst>
                <a:path w="33911" h="45540" extrusionOk="0">
                  <a:moveTo>
                    <a:pt x="23530" y="0"/>
                  </a:moveTo>
                  <a:cubicBezTo>
                    <a:pt x="22904" y="0"/>
                    <a:pt x="22281" y="23"/>
                    <a:pt x="21654" y="63"/>
                  </a:cubicBezTo>
                  <a:cubicBezTo>
                    <a:pt x="12646" y="701"/>
                    <a:pt x="3788" y="6791"/>
                    <a:pt x="1595" y="15553"/>
                  </a:cubicBezTo>
                  <a:cubicBezTo>
                    <a:pt x="1" y="21909"/>
                    <a:pt x="1924" y="28543"/>
                    <a:pt x="2532" y="35069"/>
                  </a:cubicBezTo>
                  <a:cubicBezTo>
                    <a:pt x="2824" y="38212"/>
                    <a:pt x="2820" y="41444"/>
                    <a:pt x="3954" y="44388"/>
                  </a:cubicBezTo>
                  <a:cubicBezTo>
                    <a:pt x="4107" y="44782"/>
                    <a:pt x="4276" y="45168"/>
                    <a:pt x="4467" y="45539"/>
                  </a:cubicBezTo>
                  <a:lnTo>
                    <a:pt x="33910" y="45539"/>
                  </a:lnTo>
                  <a:lnTo>
                    <a:pt x="33910" y="1894"/>
                  </a:lnTo>
                  <a:cubicBezTo>
                    <a:pt x="30565" y="690"/>
                    <a:pt x="27055" y="0"/>
                    <a:pt x="23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61" name="Google Shape;61;p2"/>
          <p:cNvSpPr txBox="1">
            <a:spLocks noGrp="1"/>
          </p:cNvSpPr>
          <p:nvPr>
            <p:ph type="ctrTitle"/>
          </p:nvPr>
        </p:nvSpPr>
        <p:spPr>
          <a:xfrm>
            <a:off x="715050" y="1354850"/>
            <a:ext cx="7713900" cy="133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2"/>
          <p:cNvSpPr txBox="1">
            <a:spLocks noGrp="1"/>
          </p:cNvSpPr>
          <p:nvPr>
            <p:ph type="subTitle" idx="1"/>
          </p:nvPr>
        </p:nvSpPr>
        <p:spPr>
          <a:xfrm>
            <a:off x="715100" y="3484400"/>
            <a:ext cx="4359000" cy="40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3"/>
          <p:cNvGrpSpPr/>
          <p:nvPr/>
        </p:nvGrpSpPr>
        <p:grpSpPr>
          <a:xfrm>
            <a:off x="-23850" y="4"/>
            <a:ext cx="9191700" cy="5165700"/>
            <a:chOff x="-23850" y="4"/>
            <a:chExt cx="9191700" cy="5165700"/>
          </a:xfrm>
        </p:grpSpPr>
        <p:grpSp>
          <p:nvGrpSpPr>
            <p:cNvPr id="65" name="Google Shape;65;p3"/>
            <p:cNvGrpSpPr/>
            <p:nvPr/>
          </p:nvGrpSpPr>
          <p:grpSpPr>
            <a:xfrm>
              <a:off x="-23850" y="4"/>
              <a:ext cx="9191700" cy="5165700"/>
              <a:chOff x="-23850" y="4"/>
              <a:chExt cx="9191700" cy="5165700"/>
            </a:xfrm>
          </p:grpSpPr>
          <p:grpSp>
            <p:nvGrpSpPr>
              <p:cNvPr id="66" name="Google Shape;66;p3"/>
              <p:cNvGrpSpPr/>
              <p:nvPr/>
            </p:nvGrpSpPr>
            <p:grpSpPr>
              <a:xfrm>
                <a:off x="-23850" y="240563"/>
                <a:ext cx="9191700" cy="4662375"/>
                <a:chOff x="-23850" y="240563"/>
                <a:chExt cx="9191700" cy="4662375"/>
              </a:xfrm>
            </p:grpSpPr>
            <p:cxnSp>
              <p:nvCxnSpPr>
                <p:cNvPr id="67" name="Google Shape;67;p3"/>
                <p:cNvCxnSpPr/>
                <p:nvPr/>
              </p:nvCxnSpPr>
              <p:spPr>
                <a:xfrm>
                  <a:off x="-23850" y="2405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68" name="Google Shape;68;p3"/>
                <p:cNvCxnSpPr/>
                <p:nvPr/>
              </p:nvCxnSpPr>
              <p:spPr>
                <a:xfrm>
                  <a:off x="-23850" y="5513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69" name="Google Shape;69;p3"/>
                <p:cNvCxnSpPr/>
                <p:nvPr/>
              </p:nvCxnSpPr>
              <p:spPr>
                <a:xfrm>
                  <a:off x="-23850" y="8622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0" name="Google Shape;70;p3"/>
                <p:cNvCxnSpPr/>
                <p:nvPr/>
              </p:nvCxnSpPr>
              <p:spPr>
                <a:xfrm>
                  <a:off x="-23850" y="11730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1" name="Google Shape;71;p3"/>
                <p:cNvCxnSpPr/>
                <p:nvPr/>
              </p:nvCxnSpPr>
              <p:spPr>
                <a:xfrm>
                  <a:off x="-23850" y="14838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2" name="Google Shape;72;p3"/>
                <p:cNvCxnSpPr/>
                <p:nvPr/>
              </p:nvCxnSpPr>
              <p:spPr>
                <a:xfrm>
                  <a:off x="-23850" y="17946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3" name="Google Shape;73;p3"/>
                <p:cNvCxnSpPr/>
                <p:nvPr/>
              </p:nvCxnSpPr>
              <p:spPr>
                <a:xfrm>
                  <a:off x="-23850" y="21055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4" name="Google Shape;74;p3"/>
                <p:cNvCxnSpPr/>
                <p:nvPr/>
              </p:nvCxnSpPr>
              <p:spPr>
                <a:xfrm>
                  <a:off x="-23850" y="24163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5" name="Google Shape;75;p3"/>
                <p:cNvCxnSpPr/>
                <p:nvPr/>
              </p:nvCxnSpPr>
              <p:spPr>
                <a:xfrm>
                  <a:off x="-23850" y="27271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6" name="Google Shape;76;p3"/>
                <p:cNvCxnSpPr/>
                <p:nvPr/>
              </p:nvCxnSpPr>
              <p:spPr>
                <a:xfrm>
                  <a:off x="-23850" y="30379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7" name="Google Shape;77;p3"/>
                <p:cNvCxnSpPr/>
                <p:nvPr/>
              </p:nvCxnSpPr>
              <p:spPr>
                <a:xfrm>
                  <a:off x="-23850" y="33488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8" name="Google Shape;78;p3"/>
                <p:cNvCxnSpPr/>
                <p:nvPr/>
              </p:nvCxnSpPr>
              <p:spPr>
                <a:xfrm>
                  <a:off x="-23850" y="36596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9" name="Google Shape;79;p3"/>
                <p:cNvCxnSpPr/>
                <p:nvPr/>
              </p:nvCxnSpPr>
              <p:spPr>
                <a:xfrm>
                  <a:off x="-23850" y="39704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0" name="Google Shape;80;p3"/>
                <p:cNvCxnSpPr/>
                <p:nvPr/>
              </p:nvCxnSpPr>
              <p:spPr>
                <a:xfrm>
                  <a:off x="-23850" y="42812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1" name="Google Shape;81;p3"/>
                <p:cNvCxnSpPr/>
                <p:nvPr/>
              </p:nvCxnSpPr>
              <p:spPr>
                <a:xfrm>
                  <a:off x="-23850" y="45921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2" name="Google Shape;82;p3"/>
                <p:cNvCxnSpPr/>
                <p:nvPr/>
              </p:nvCxnSpPr>
              <p:spPr>
                <a:xfrm>
                  <a:off x="-23850" y="49029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cxnSp>
            <p:nvCxnSpPr>
              <p:cNvPr id="83" name="Google Shape;83;p3"/>
              <p:cNvCxnSpPr/>
              <p:nvPr/>
            </p:nvCxnSpPr>
            <p:spPr>
              <a:xfrm rot="5400000">
                <a:off x="2307021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4" name="Google Shape;84;p3"/>
              <p:cNvCxnSpPr/>
              <p:nvPr/>
            </p:nvCxnSpPr>
            <p:spPr>
              <a:xfrm rot="5400000">
                <a:off x="198932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5" name="Google Shape;85;p3"/>
              <p:cNvCxnSpPr/>
              <p:nvPr/>
            </p:nvCxnSpPr>
            <p:spPr>
              <a:xfrm rot="5400000">
                <a:off x="167162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" name="Google Shape;86;p3"/>
              <p:cNvCxnSpPr/>
              <p:nvPr/>
            </p:nvCxnSpPr>
            <p:spPr>
              <a:xfrm rot="5400000">
                <a:off x="135393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" name="Google Shape;87;p3"/>
              <p:cNvCxnSpPr/>
              <p:nvPr/>
            </p:nvCxnSpPr>
            <p:spPr>
              <a:xfrm rot="5400000">
                <a:off x="103623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8" name="Google Shape;88;p3"/>
              <p:cNvCxnSpPr/>
              <p:nvPr/>
            </p:nvCxnSpPr>
            <p:spPr>
              <a:xfrm rot="5400000">
                <a:off x="71853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9" name="Google Shape;89;p3"/>
              <p:cNvCxnSpPr/>
              <p:nvPr/>
            </p:nvCxnSpPr>
            <p:spPr>
              <a:xfrm rot="5400000">
                <a:off x="40084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0" name="Google Shape;90;p3"/>
              <p:cNvCxnSpPr/>
              <p:nvPr/>
            </p:nvCxnSpPr>
            <p:spPr>
              <a:xfrm rot="5400000">
                <a:off x="8314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1" name="Google Shape;91;p3"/>
              <p:cNvCxnSpPr/>
              <p:nvPr/>
            </p:nvCxnSpPr>
            <p:spPr>
              <a:xfrm rot="5400000">
                <a:off x="-234550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2" name="Google Shape;92;p3"/>
              <p:cNvCxnSpPr/>
              <p:nvPr/>
            </p:nvCxnSpPr>
            <p:spPr>
              <a:xfrm rot="5400000">
                <a:off x="-55224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3" name="Google Shape;93;p3"/>
              <p:cNvCxnSpPr/>
              <p:nvPr/>
            </p:nvCxnSpPr>
            <p:spPr>
              <a:xfrm rot="5400000">
                <a:off x="-86994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4" name="Google Shape;94;p3"/>
              <p:cNvCxnSpPr/>
              <p:nvPr/>
            </p:nvCxnSpPr>
            <p:spPr>
              <a:xfrm rot="5400000">
                <a:off x="-118763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5" name="Google Shape;95;p3"/>
              <p:cNvCxnSpPr/>
              <p:nvPr/>
            </p:nvCxnSpPr>
            <p:spPr>
              <a:xfrm rot="5400000">
                <a:off x="-150533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6" name="Google Shape;96;p3"/>
              <p:cNvCxnSpPr/>
              <p:nvPr/>
            </p:nvCxnSpPr>
            <p:spPr>
              <a:xfrm rot="5400000">
                <a:off x="-182303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" name="Google Shape;97;p3"/>
              <p:cNvCxnSpPr/>
              <p:nvPr/>
            </p:nvCxnSpPr>
            <p:spPr>
              <a:xfrm rot="5400000">
                <a:off x="-245842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" name="Google Shape;98;p3"/>
              <p:cNvCxnSpPr/>
              <p:nvPr/>
            </p:nvCxnSpPr>
            <p:spPr>
              <a:xfrm rot="5400000">
                <a:off x="2624718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" name="Google Shape;99;p3"/>
              <p:cNvCxnSpPr/>
              <p:nvPr/>
            </p:nvCxnSpPr>
            <p:spPr>
              <a:xfrm rot="5400000">
                <a:off x="2942414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" name="Google Shape;100;p3"/>
              <p:cNvCxnSpPr/>
              <p:nvPr/>
            </p:nvCxnSpPr>
            <p:spPr>
              <a:xfrm rot="5400000">
                <a:off x="3260111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1" name="Google Shape;101;p3"/>
              <p:cNvCxnSpPr/>
              <p:nvPr/>
            </p:nvCxnSpPr>
            <p:spPr>
              <a:xfrm rot="5400000">
                <a:off x="3577807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2" name="Google Shape;102;p3"/>
              <p:cNvCxnSpPr/>
              <p:nvPr/>
            </p:nvCxnSpPr>
            <p:spPr>
              <a:xfrm rot="5400000">
                <a:off x="3895504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3" name="Google Shape;103;p3"/>
              <p:cNvCxnSpPr/>
              <p:nvPr/>
            </p:nvCxnSpPr>
            <p:spPr>
              <a:xfrm rot="5400000">
                <a:off x="4213200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4" name="Google Shape;104;p3"/>
              <p:cNvCxnSpPr/>
              <p:nvPr/>
            </p:nvCxnSpPr>
            <p:spPr>
              <a:xfrm rot="5400000">
                <a:off x="453089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5" name="Google Shape;105;p3"/>
              <p:cNvCxnSpPr/>
              <p:nvPr/>
            </p:nvCxnSpPr>
            <p:spPr>
              <a:xfrm rot="5400000">
                <a:off x="484859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6" name="Google Shape;106;p3"/>
              <p:cNvCxnSpPr/>
              <p:nvPr/>
            </p:nvCxnSpPr>
            <p:spPr>
              <a:xfrm rot="5400000">
                <a:off x="516628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7" name="Google Shape;107;p3"/>
              <p:cNvCxnSpPr/>
              <p:nvPr/>
            </p:nvCxnSpPr>
            <p:spPr>
              <a:xfrm rot="5400000">
                <a:off x="548398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8" name="Google Shape;108;p3"/>
              <p:cNvCxnSpPr/>
              <p:nvPr/>
            </p:nvCxnSpPr>
            <p:spPr>
              <a:xfrm rot="5400000">
                <a:off x="580168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9" name="Google Shape;109;p3"/>
              <p:cNvCxnSpPr/>
              <p:nvPr/>
            </p:nvCxnSpPr>
            <p:spPr>
              <a:xfrm rot="5400000">
                <a:off x="611937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0" name="Google Shape;110;p3"/>
              <p:cNvCxnSpPr/>
              <p:nvPr/>
            </p:nvCxnSpPr>
            <p:spPr>
              <a:xfrm rot="5400000">
                <a:off x="643707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11" name="Google Shape;111;p3"/>
            <p:cNvCxnSpPr/>
            <p:nvPr/>
          </p:nvCxnSpPr>
          <p:spPr>
            <a:xfrm rot="5400000">
              <a:off x="-2140729" y="2582854"/>
              <a:ext cx="5165700" cy="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2" name="Google Shape;112;p3"/>
            <p:cNvCxnSpPr/>
            <p:nvPr/>
          </p:nvCxnSpPr>
          <p:spPr>
            <a:xfrm rot="5400000">
              <a:off x="-2207354" y="2582854"/>
              <a:ext cx="5165700" cy="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13" name="Google Shape;113;p3"/>
          <p:cNvSpPr txBox="1">
            <a:spLocks noGrp="1"/>
          </p:cNvSpPr>
          <p:nvPr>
            <p:ph type="title"/>
          </p:nvPr>
        </p:nvSpPr>
        <p:spPr>
          <a:xfrm>
            <a:off x="2705550" y="2999200"/>
            <a:ext cx="5723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69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14" name="Google Shape;114;p3"/>
          <p:cNvSpPr txBox="1">
            <a:spLocks noGrp="1"/>
          </p:cNvSpPr>
          <p:nvPr>
            <p:ph type="title" idx="2" hasCustomPrompt="1"/>
          </p:nvPr>
        </p:nvSpPr>
        <p:spPr>
          <a:xfrm>
            <a:off x="6968288" y="1353150"/>
            <a:ext cx="14271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9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15" name="Google Shape;115;p3"/>
          <p:cNvSpPr txBox="1">
            <a:spLocks noGrp="1"/>
          </p:cNvSpPr>
          <p:nvPr>
            <p:ph type="subTitle" idx="1"/>
          </p:nvPr>
        </p:nvSpPr>
        <p:spPr>
          <a:xfrm>
            <a:off x="2705550" y="3841000"/>
            <a:ext cx="5723400" cy="41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16" name="Google Shape;116;p3"/>
          <p:cNvGrpSpPr/>
          <p:nvPr/>
        </p:nvGrpSpPr>
        <p:grpSpPr>
          <a:xfrm flipH="1">
            <a:off x="-59175" y="-58562"/>
            <a:ext cx="9227026" cy="5218893"/>
            <a:chOff x="-83050" y="-78725"/>
            <a:chExt cx="9227026" cy="5218893"/>
          </a:xfrm>
        </p:grpSpPr>
        <p:sp>
          <p:nvSpPr>
            <p:cNvPr id="117" name="Google Shape;117;p3"/>
            <p:cNvSpPr/>
            <p:nvPr/>
          </p:nvSpPr>
          <p:spPr>
            <a:xfrm>
              <a:off x="-83050" y="-78725"/>
              <a:ext cx="2301663" cy="2040211"/>
            </a:xfrm>
            <a:custGeom>
              <a:avLst/>
              <a:gdLst/>
              <a:ahLst/>
              <a:cxnLst/>
              <a:rect l="l" t="t" r="r" b="b"/>
              <a:pathLst>
                <a:path w="42758" h="37901" extrusionOk="0">
                  <a:moveTo>
                    <a:pt x="1332" y="0"/>
                  </a:moveTo>
                  <a:cubicBezTo>
                    <a:pt x="867" y="547"/>
                    <a:pt x="420" y="1114"/>
                    <a:pt x="1" y="1695"/>
                  </a:cubicBezTo>
                  <a:lnTo>
                    <a:pt x="1" y="37101"/>
                  </a:lnTo>
                  <a:cubicBezTo>
                    <a:pt x="1339" y="37686"/>
                    <a:pt x="2914" y="37900"/>
                    <a:pt x="4557" y="37900"/>
                  </a:cubicBezTo>
                  <a:cubicBezTo>
                    <a:pt x="7865" y="37900"/>
                    <a:pt x="11450" y="37033"/>
                    <a:pt x="14000" y="36547"/>
                  </a:cubicBezTo>
                  <a:cubicBezTo>
                    <a:pt x="18692" y="35650"/>
                    <a:pt x="23349" y="34390"/>
                    <a:pt x="27629" y="32237"/>
                  </a:cubicBezTo>
                  <a:cubicBezTo>
                    <a:pt x="33565" y="29252"/>
                    <a:pt x="38790" y="24332"/>
                    <a:pt x="40815" y="18028"/>
                  </a:cubicBezTo>
                  <a:cubicBezTo>
                    <a:pt x="42757" y="11971"/>
                    <a:pt x="41306" y="5157"/>
                    <a:pt x="375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7355425" y="2738275"/>
              <a:ext cx="1788551" cy="2401893"/>
            </a:xfrm>
            <a:custGeom>
              <a:avLst/>
              <a:gdLst/>
              <a:ahLst/>
              <a:cxnLst/>
              <a:rect l="l" t="t" r="r" b="b"/>
              <a:pathLst>
                <a:path w="33911" h="45540" extrusionOk="0">
                  <a:moveTo>
                    <a:pt x="23530" y="0"/>
                  </a:moveTo>
                  <a:cubicBezTo>
                    <a:pt x="22904" y="0"/>
                    <a:pt x="22281" y="23"/>
                    <a:pt x="21654" y="63"/>
                  </a:cubicBezTo>
                  <a:cubicBezTo>
                    <a:pt x="12646" y="701"/>
                    <a:pt x="3788" y="6791"/>
                    <a:pt x="1595" y="15553"/>
                  </a:cubicBezTo>
                  <a:cubicBezTo>
                    <a:pt x="1" y="21909"/>
                    <a:pt x="1924" y="28543"/>
                    <a:pt x="2532" y="35069"/>
                  </a:cubicBezTo>
                  <a:cubicBezTo>
                    <a:pt x="2824" y="38212"/>
                    <a:pt x="2820" y="41444"/>
                    <a:pt x="3954" y="44388"/>
                  </a:cubicBezTo>
                  <a:cubicBezTo>
                    <a:pt x="4107" y="44782"/>
                    <a:pt x="4276" y="45168"/>
                    <a:pt x="4467" y="45539"/>
                  </a:cubicBezTo>
                  <a:lnTo>
                    <a:pt x="33910" y="45539"/>
                  </a:lnTo>
                  <a:lnTo>
                    <a:pt x="33910" y="1894"/>
                  </a:lnTo>
                  <a:cubicBezTo>
                    <a:pt x="30565" y="690"/>
                    <a:pt x="27055" y="0"/>
                    <a:pt x="23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2" name="Google Shape;392;p9"/>
          <p:cNvGrpSpPr/>
          <p:nvPr/>
        </p:nvGrpSpPr>
        <p:grpSpPr>
          <a:xfrm>
            <a:off x="-23850" y="4"/>
            <a:ext cx="9191700" cy="5165700"/>
            <a:chOff x="-23850" y="4"/>
            <a:chExt cx="9191700" cy="5165700"/>
          </a:xfrm>
        </p:grpSpPr>
        <p:grpSp>
          <p:nvGrpSpPr>
            <p:cNvPr id="393" name="Google Shape;393;p9"/>
            <p:cNvGrpSpPr/>
            <p:nvPr/>
          </p:nvGrpSpPr>
          <p:grpSpPr>
            <a:xfrm>
              <a:off x="-23850" y="4"/>
              <a:ext cx="9191700" cy="5165700"/>
              <a:chOff x="-23850" y="4"/>
              <a:chExt cx="9191700" cy="5165700"/>
            </a:xfrm>
          </p:grpSpPr>
          <p:grpSp>
            <p:nvGrpSpPr>
              <p:cNvPr id="394" name="Google Shape;394;p9"/>
              <p:cNvGrpSpPr/>
              <p:nvPr/>
            </p:nvGrpSpPr>
            <p:grpSpPr>
              <a:xfrm>
                <a:off x="-23850" y="240563"/>
                <a:ext cx="9191700" cy="4662375"/>
                <a:chOff x="-23850" y="240563"/>
                <a:chExt cx="9191700" cy="4662375"/>
              </a:xfrm>
            </p:grpSpPr>
            <p:cxnSp>
              <p:nvCxnSpPr>
                <p:cNvPr id="395" name="Google Shape;395;p9"/>
                <p:cNvCxnSpPr/>
                <p:nvPr/>
              </p:nvCxnSpPr>
              <p:spPr>
                <a:xfrm>
                  <a:off x="-23850" y="2405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96" name="Google Shape;396;p9"/>
                <p:cNvCxnSpPr/>
                <p:nvPr/>
              </p:nvCxnSpPr>
              <p:spPr>
                <a:xfrm>
                  <a:off x="-23850" y="5513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97" name="Google Shape;397;p9"/>
                <p:cNvCxnSpPr/>
                <p:nvPr/>
              </p:nvCxnSpPr>
              <p:spPr>
                <a:xfrm>
                  <a:off x="-23850" y="8622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98" name="Google Shape;398;p9"/>
                <p:cNvCxnSpPr/>
                <p:nvPr/>
              </p:nvCxnSpPr>
              <p:spPr>
                <a:xfrm>
                  <a:off x="-23850" y="11730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99" name="Google Shape;399;p9"/>
                <p:cNvCxnSpPr/>
                <p:nvPr/>
              </p:nvCxnSpPr>
              <p:spPr>
                <a:xfrm>
                  <a:off x="-23850" y="14838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0" name="Google Shape;400;p9"/>
                <p:cNvCxnSpPr/>
                <p:nvPr/>
              </p:nvCxnSpPr>
              <p:spPr>
                <a:xfrm>
                  <a:off x="-23850" y="17946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1" name="Google Shape;401;p9"/>
                <p:cNvCxnSpPr/>
                <p:nvPr/>
              </p:nvCxnSpPr>
              <p:spPr>
                <a:xfrm>
                  <a:off x="-23850" y="21055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2" name="Google Shape;402;p9"/>
                <p:cNvCxnSpPr/>
                <p:nvPr/>
              </p:nvCxnSpPr>
              <p:spPr>
                <a:xfrm>
                  <a:off x="-23850" y="24163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3" name="Google Shape;403;p9"/>
                <p:cNvCxnSpPr/>
                <p:nvPr/>
              </p:nvCxnSpPr>
              <p:spPr>
                <a:xfrm>
                  <a:off x="-23850" y="27271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4" name="Google Shape;404;p9"/>
                <p:cNvCxnSpPr/>
                <p:nvPr/>
              </p:nvCxnSpPr>
              <p:spPr>
                <a:xfrm>
                  <a:off x="-23850" y="30379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5" name="Google Shape;405;p9"/>
                <p:cNvCxnSpPr/>
                <p:nvPr/>
              </p:nvCxnSpPr>
              <p:spPr>
                <a:xfrm>
                  <a:off x="-23850" y="33488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6" name="Google Shape;406;p9"/>
                <p:cNvCxnSpPr/>
                <p:nvPr/>
              </p:nvCxnSpPr>
              <p:spPr>
                <a:xfrm>
                  <a:off x="-23850" y="36596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7" name="Google Shape;407;p9"/>
                <p:cNvCxnSpPr/>
                <p:nvPr/>
              </p:nvCxnSpPr>
              <p:spPr>
                <a:xfrm>
                  <a:off x="-23850" y="39704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8" name="Google Shape;408;p9"/>
                <p:cNvCxnSpPr/>
                <p:nvPr/>
              </p:nvCxnSpPr>
              <p:spPr>
                <a:xfrm>
                  <a:off x="-23850" y="42812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9" name="Google Shape;409;p9"/>
                <p:cNvCxnSpPr/>
                <p:nvPr/>
              </p:nvCxnSpPr>
              <p:spPr>
                <a:xfrm>
                  <a:off x="-23850" y="45921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10" name="Google Shape;410;p9"/>
                <p:cNvCxnSpPr/>
                <p:nvPr/>
              </p:nvCxnSpPr>
              <p:spPr>
                <a:xfrm>
                  <a:off x="-23850" y="49029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cxnSp>
            <p:nvCxnSpPr>
              <p:cNvPr id="411" name="Google Shape;411;p9"/>
              <p:cNvCxnSpPr/>
              <p:nvPr/>
            </p:nvCxnSpPr>
            <p:spPr>
              <a:xfrm rot="5400000">
                <a:off x="2307021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2" name="Google Shape;412;p9"/>
              <p:cNvCxnSpPr/>
              <p:nvPr/>
            </p:nvCxnSpPr>
            <p:spPr>
              <a:xfrm rot="5400000">
                <a:off x="198932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3" name="Google Shape;413;p9"/>
              <p:cNvCxnSpPr/>
              <p:nvPr/>
            </p:nvCxnSpPr>
            <p:spPr>
              <a:xfrm rot="5400000">
                <a:off x="167162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4" name="Google Shape;414;p9"/>
              <p:cNvCxnSpPr/>
              <p:nvPr/>
            </p:nvCxnSpPr>
            <p:spPr>
              <a:xfrm rot="5400000">
                <a:off x="135393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5" name="Google Shape;415;p9"/>
              <p:cNvCxnSpPr/>
              <p:nvPr/>
            </p:nvCxnSpPr>
            <p:spPr>
              <a:xfrm rot="5400000">
                <a:off x="103623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6" name="Google Shape;416;p9"/>
              <p:cNvCxnSpPr/>
              <p:nvPr/>
            </p:nvCxnSpPr>
            <p:spPr>
              <a:xfrm rot="5400000">
                <a:off x="71853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7" name="Google Shape;417;p9"/>
              <p:cNvCxnSpPr/>
              <p:nvPr/>
            </p:nvCxnSpPr>
            <p:spPr>
              <a:xfrm rot="5400000">
                <a:off x="40084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8" name="Google Shape;418;p9"/>
              <p:cNvCxnSpPr/>
              <p:nvPr/>
            </p:nvCxnSpPr>
            <p:spPr>
              <a:xfrm rot="5400000">
                <a:off x="8314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9" name="Google Shape;419;p9"/>
              <p:cNvCxnSpPr/>
              <p:nvPr/>
            </p:nvCxnSpPr>
            <p:spPr>
              <a:xfrm rot="5400000">
                <a:off x="-234550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0" name="Google Shape;420;p9"/>
              <p:cNvCxnSpPr/>
              <p:nvPr/>
            </p:nvCxnSpPr>
            <p:spPr>
              <a:xfrm rot="5400000">
                <a:off x="-55224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1" name="Google Shape;421;p9"/>
              <p:cNvCxnSpPr/>
              <p:nvPr/>
            </p:nvCxnSpPr>
            <p:spPr>
              <a:xfrm rot="5400000">
                <a:off x="-86994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2" name="Google Shape;422;p9"/>
              <p:cNvCxnSpPr/>
              <p:nvPr/>
            </p:nvCxnSpPr>
            <p:spPr>
              <a:xfrm rot="5400000">
                <a:off x="-118763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3" name="Google Shape;423;p9"/>
              <p:cNvCxnSpPr/>
              <p:nvPr/>
            </p:nvCxnSpPr>
            <p:spPr>
              <a:xfrm rot="5400000">
                <a:off x="-150533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4" name="Google Shape;424;p9"/>
              <p:cNvCxnSpPr/>
              <p:nvPr/>
            </p:nvCxnSpPr>
            <p:spPr>
              <a:xfrm rot="5400000">
                <a:off x="-182303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5" name="Google Shape;425;p9"/>
              <p:cNvCxnSpPr/>
              <p:nvPr/>
            </p:nvCxnSpPr>
            <p:spPr>
              <a:xfrm rot="5400000">
                <a:off x="-245842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6" name="Google Shape;426;p9"/>
              <p:cNvCxnSpPr/>
              <p:nvPr/>
            </p:nvCxnSpPr>
            <p:spPr>
              <a:xfrm rot="5400000">
                <a:off x="2624718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7" name="Google Shape;427;p9"/>
              <p:cNvCxnSpPr/>
              <p:nvPr/>
            </p:nvCxnSpPr>
            <p:spPr>
              <a:xfrm rot="5400000">
                <a:off x="2942414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8" name="Google Shape;428;p9"/>
              <p:cNvCxnSpPr/>
              <p:nvPr/>
            </p:nvCxnSpPr>
            <p:spPr>
              <a:xfrm rot="5400000">
                <a:off x="3260111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9" name="Google Shape;429;p9"/>
              <p:cNvCxnSpPr/>
              <p:nvPr/>
            </p:nvCxnSpPr>
            <p:spPr>
              <a:xfrm rot="5400000">
                <a:off x="3577807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0" name="Google Shape;430;p9"/>
              <p:cNvCxnSpPr/>
              <p:nvPr/>
            </p:nvCxnSpPr>
            <p:spPr>
              <a:xfrm rot="5400000">
                <a:off x="3895504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1" name="Google Shape;431;p9"/>
              <p:cNvCxnSpPr/>
              <p:nvPr/>
            </p:nvCxnSpPr>
            <p:spPr>
              <a:xfrm rot="5400000">
                <a:off x="4213200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2" name="Google Shape;432;p9"/>
              <p:cNvCxnSpPr/>
              <p:nvPr/>
            </p:nvCxnSpPr>
            <p:spPr>
              <a:xfrm rot="5400000">
                <a:off x="453089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3" name="Google Shape;433;p9"/>
              <p:cNvCxnSpPr/>
              <p:nvPr/>
            </p:nvCxnSpPr>
            <p:spPr>
              <a:xfrm rot="5400000">
                <a:off x="484859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4" name="Google Shape;434;p9"/>
              <p:cNvCxnSpPr/>
              <p:nvPr/>
            </p:nvCxnSpPr>
            <p:spPr>
              <a:xfrm rot="5400000">
                <a:off x="516628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5" name="Google Shape;435;p9"/>
              <p:cNvCxnSpPr/>
              <p:nvPr/>
            </p:nvCxnSpPr>
            <p:spPr>
              <a:xfrm rot="5400000">
                <a:off x="548398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6" name="Google Shape;436;p9"/>
              <p:cNvCxnSpPr/>
              <p:nvPr/>
            </p:nvCxnSpPr>
            <p:spPr>
              <a:xfrm rot="5400000">
                <a:off x="580168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7" name="Google Shape;437;p9"/>
              <p:cNvCxnSpPr/>
              <p:nvPr/>
            </p:nvCxnSpPr>
            <p:spPr>
              <a:xfrm rot="5400000">
                <a:off x="611937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8" name="Google Shape;438;p9"/>
              <p:cNvCxnSpPr/>
              <p:nvPr/>
            </p:nvCxnSpPr>
            <p:spPr>
              <a:xfrm rot="5400000">
                <a:off x="643707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439" name="Google Shape;439;p9"/>
            <p:cNvCxnSpPr/>
            <p:nvPr/>
          </p:nvCxnSpPr>
          <p:spPr>
            <a:xfrm rot="5400000">
              <a:off x="-2140729" y="2582854"/>
              <a:ext cx="5165700" cy="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40" name="Google Shape;440;p9"/>
            <p:cNvCxnSpPr/>
            <p:nvPr/>
          </p:nvCxnSpPr>
          <p:spPr>
            <a:xfrm rot="5400000">
              <a:off x="-2207354" y="2582854"/>
              <a:ext cx="5165700" cy="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441" name="Google Shape;441;p9"/>
          <p:cNvSpPr txBox="1">
            <a:spLocks noGrp="1"/>
          </p:cNvSpPr>
          <p:nvPr>
            <p:ph type="subTitle" idx="1"/>
          </p:nvPr>
        </p:nvSpPr>
        <p:spPr>
          <a:xfrm>
            <a:off x="2241450" y="2571750"/>
            <a:ext cx="4661100" cy="148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2" name="Google Shape;442;p9"/>
          <p:cNvSpPr txBox="1">
            <a:spLocks noGrp="1"/>
          </p:cNvSpPr>
          <p:nvPr>
            <p:ph type="title"/>
          </p:nvPr>
        </p:nvSpPr>
        <p:spPr>
          <a:xfrm>
            <a:off x="2965200" y="1635950"/>
            <a:ext cx="3213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44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443" name="Google Shape;443;p9"/>
          <p:cNvGrpSpPr/>
          <p:nvPr/>
        </p:nvGrpSpPr>
        <p:grpSpPr>
          <a:xfrm>
            <a:off x="-59200" y="-37000"/>
            <a:ext cx="9203176" cy="5177168"/>
            <a:chOff x="-59200" y="-37000"/>
            <a:chExt cx="9203176" cy="5177168"/>
          </a:xfrm>
        </p:grpSpPr>
        <p:sp>
          <p:nvSpPr>
            <p:cNvPr id="444" name="Google Shape;444;p9"/>
            <p:cNvSpPr/>
            <p:nvPr/>
          </p:nvSpPr>
          <p:spPr>
            <a:xfrm>
              <a:off x="-59200" y="-37000"/>
              <a:ext cx="2301663" cy="2040211"/>
            </a:xfrm>
            <a:custGeom>
              <a:avLst/>
              <a:gdLst/>
              <a:ahLst/>
              <a:cxnLst/>
              <a:rect l="l" t="t" r="r" b="b"/>
              <a:pathLst>
                <a:path w="42758" h="37901" extrusionOk="0">
                  <a:moveTo>
                    <a:pt x="1332" y="0"/>
                  </a:moveTo>
                  <a:cubicBezTo>
                    <a:pt x="867" y="547"/>
                    <a:pt x="420" y="1114"/>
                    <a:pt x="1" y="1695"/>
                  </a:cubicBezTo>
                  <a:lnTo>
                    <a:pt x="1" y="37101"/>
                  </a:lnTo>
                  <a:cubicBezTo>
                    <a:pt x="1339" y="37686"/>
                    <a:pt x="2914" y="37900"/>
                    <a:pt x="4557" y="37900"/>
                  </a:cubicBezTo>
                  <a:cubicBezTo>
                    <a:pt x="7865" y="37900"/>
                    <a:pt x="11450" y="37033"/>
                    <a:pt x="14000" y="36547"/>
                  </a:cubicBezTo>
                  <a:cubicBezTo>
                    <a:pt x="18692" y="35650"/>
                    <a:pt x="23349" y="34390"/>
                    <a:pt x="27629" y="32237"/>
                  </a:cubicBezTo>
                  <a:cubicBezTo>
                    <a:pt x="33565" y="29252"/>
                    <a:pt x="38790" y="24332"/>
                    <a:pt x="40815" y="18028"/>
                  </a:cubicBezTo>
                  <a:cubicBezTo>
                    <a:pt x="42757" y="11971"/>
                    <a:pt x="41306" y="5157"/>
                    <a:pt x="375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45" name="Google Shape;445;p9"/>
            <p:cNvSpPr/>
            <p:nvPr/>
          </p:nvSpPr>
          <p:spPr>
            <a:xfrm>
              <a:off x="7355425" y="2738275"/>
              <a:ext cx="1788551" cy="2401893"/>
            </a:xfrm>
            <a:custGeom>
              <a:avLst/>
              <a:gdLst/>
              <a:ahLst/>
              <a:cxnLst/>
              <a:rect l="l" t="t" r="r" b="b"/>
              <a:pathLst>
                <a:path w="33911" h="45540" extrusionOk="0">
                  <a:moveTo>
                    <a:pt x="23530" y="0"/>
                  </a:moveTo>
                  <a:cubicBezTo>
                    <a:pt x="22904" y="0"/>
                    <a:pt x="22281" y="23"/>
                    <a:pt x="21654" y="63"/>
                  </a:cubicBezTo>
                  <a:cubicBezTo>
                    <a:pt x="12646" y="701"/>
                    <a:pt x="3788" y="6791"/>
                    <a:pt x="1595" y="15553"/>
                  </a:cubicBezTo>
                  <a:cubicBezTo>
                    <a:pt x="1" y="21909"/>
                    <a:pt x="1924" y="28543"/>
                    <a:pt x="2532" y="35069"/>
                  </a:cubicBezTo>
                  <a:cubicBezTo>
                    <a:pt x="2824" y="38212"/>
                    <a:pt x="2820" y="41444"/>
                    <a:pt x="3954" y="44388"/>
                  </a:cubicBezTo>
                  <a:cubicBezTo>
                    <a:pt x="4107" y="44782"/>
                    <a:pt x="4276" y="45168"/>
                    <a:pt x="4467" y="45539"/>
                  </a:cubicBezTo>
                  <a:lnTo>
                    <a:pt x="33910" y="45539"/>
                  </a:lnTo>
                  <a:lnTo>
                    <a:pt x="33910" y="1894"/>
                  </a:lnTo>
                  <a:cubicBezTo>
                    <a:pt x="30565" y="690"/>
                    <a:pt x="27055" y="0"/>
                    <a:pt x="23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1" name="Google Shape;451;p11"/>
          <p:cNvGrpSpPr/>
          <p:nvPr/>
        </p:nvGrpSpPr>
        <p:grpSpPr>
          <a:xfrm>
            <a:off x="-23850" y="4"/>
            <a:ext cx="9191700" cy="5165700"/>
            <a:chOff x="-23850" y="4"/>
            <a:chExt cx="9191700" cy="5165700"/>
          </a:xfrm>
        </p:grpSpPr>
        <p:grpSp>
          <p:nvGrpSpPr>
            <p:cNvPr id="452" name="Google Shape;452;p11"/>
            <p:cNvGrpSpPr/>
            <p:nvPr/>
          </p:nvGrpSpPr>
          <p:grpSpPr>
            <a:xfrm>
              <a:off x="-23850" y="4"/>
              <a:ext cx="9191700" cy="5165700"/>
              <a:chOff x="-23850" y="4"/>
              <a:chExt cx="9191700" cy="5165700"/>
            </a:xfrm>
          </p:grpSpPr>
          <p:grpSp>
            <p:nvGrpSpPr>
              <p:cNvPr id="453" name="Google Shape;453;p11"/>
              <p:cNvGrpSpPr/>
              <p:nvPr/>
            </p:nvGrpSpPr>
            <p:grpSpPr>
              <a:xfrm>
                <a:off x="-23850" y="240563"/>
                <a:ext cx="9191700" cy="4662375"/>
                <a:chOff x="-23850" y="240563"/>
                <a:chExt cx="9191700" cy="4662375"/>
              </a:xfrm>
            </p:grpSpPr>
            <p:cxnSp>
              <p:nvCxnSpPr>
                <p:cNvPr id="454" name="Google Shape;454;p11"/>
                <p:cNvCxnSpPr/>
                <p:nvPr/>
              </p:nvCxnSpPr>
              <p:spPr>
                <a:xfrm>
                  <a:off x="-23850" y="2405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55" name="Google Shape;455;p11"/>
                <p:cNvCxnSpPr/>
                <p:nvPr/>
              </p:nvCxnSpPr>
              <p:spPr>
                <a:xfrm>
                  <a:off x="-23850" y="5513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56" name="Google Shape;456;p11"/>
                <p:cNvCxnSpPr/>
                <p:nvPr/>
              </p:nvCxnSpPr>
              <p:spPr>
                <a:xfrm>
                  <a:off x="-23850" y="8622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57" name="Google Shape;457;p11"/>
                <p:cNvCxnSpPr/>
                <p:nvPr/>
              </p:nvCxnSpPr>
              <p:spPr>
                <a:xfrm>
                  <a:off x="-23850" y="11730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58" name="Google Shape;458;p11"/>
                <p:cNvCxnSpPr/>
                <p:nvPr/>
              </p:nvCxnSpPr>
              <p:spPr>
                <a:xfrm>
                  <a:off x="-23850" y="14838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59" name="Google Shape;459;p11"/>
                <p:cNvCxnSpPr/>
                <p:nvPr/>
              </p:nvCxnSpPr>
              <p:spPr>
                <a:xfrm>
                  <a:off x="-23850" y="17946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60" name="Google Shape;460;p11"/>
                <p:cNvCxnSpPr/>
                <p:nvPr/>
              </p:nvCxnSpPr>
              <p:spPr>
                <a:xfrm>
                  <a:off x="-23850" y="21055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61" name="Google Shape;461;p11"/>
                <p:cNvCxnSpPr/>
                <p:nvPr/>
              </p:nvCxnSpPr>
              <p:spPr>
                <a:xfrm>
                  <a:off x="-23850" y="24163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62" name="Google Shape;462;p11"/>
                <p:cNvCxnSpPr/>
                <p:nvPr/>
              </p:nvCxnSpPr>
              <p:spPr>
                <a:xfrm>
                  <a:off x="-23850" y="27271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63" name="Google Shape;463;p11"/>
                <p:cNvCxnSpPr/>
                <p:nvPr/>
              </p:nvCxnSpPr>
              <p:spPr>
                <a:xfrm>
                  <a:off x="-23850" y="30379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64" name="Google Shape;464;p11"/>
                <p:cNvCxnSpPr/>
                <p:nvPr/>
              </p:nvCxnSpPr>
              <p:spPr>
                <a:xfrm>
                  <a:off x="-23850" y="33488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65" name="Google Shape;465;p11"/>
                <p:cNvCxnSpPr/>
                <p:nvPr/>
              </p:nvCxnSpPr>
              <p:spPr>
                <a:xfrm>
                  <a:off x="-23850" y="36596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66" name="Google Shape;466;p11"/>
                <p:cNvCxnSpPr/>
                <p:nvPr/>
              </p:nvCxnSpPr>
              <p:spPr>
                <a:xfrm>
                  <a:off x="-23850" y="39704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67" name="Google Shape;467;p11"/>
                <p:cNvCxnSpPr/>
                <p:nvPr/>
              </p:nvCxnSpPr>
              <p:spPr>
                <a:xfrm>
                  <a:off x="-23850" y="42812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68" name="Google Shape;468;p11"/>
                <p:cNvCxnSpPr/>
                <p:nvPr/>
              </p:nvCxnSpPr>
              <p:spPr>
                <a:xfrm>
                  <a:off x="-23850" y="45921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69" name="Google Shape;469;p11"/>
                <p:cNvCxnSpPr/>
                <p:nvPr/>
              </p:nvCxnSpPr>
              <p:spPr>
                <a:xfrm>
                  <a:off x="-23850" y="49029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cxnSp>
            <p:nvCxnSpPr>
              <p:cNvPr id="470" name="Google Shape;470;p11"/>
              <p:cNvCxnSpPr/>
              <p:nvPr/>
            </p:nvCxnSpPr>
            <p:spPr>
              <a:xfrm rot="5400000">
                <a:off x="2307021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1" name="Google Shape;471;p11"/>
              <p:cNvCxnSpPr/>
              <p:nvPr/>
            </p:nvCxnSpPr>
            <p:spPr>
              <a:xfrm rot="5400000">
                <a:off x="198932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2" name="Google Shape;472;p11"/>
              <p:cNvCxnSpPr/>
              <p:nvPr/>
            </p:nvCxnSpPr>
            <p:spPr>
              <a:xfrm rot="5400000">
                <a:off x="167162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3" name="Google Shape;473;p11"/>
              <p:cNvCxnSpPr/>
              <p:nvPr/>
            </p:nvCxnSpPr>
            <p:spPr>
              <a:xfrm rot="5400000">
                <a:off x="135393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4" name="Google Shape;474;p11"/>
              <p:cNvCxnSpPr/>
              <p:nvPr/>
            </p:nvCxnSpPr>
            <p:spPr>
              <a:xfrm rot="5400000">
                <a:off x="103623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5" name="Google Shape;475;p11"/>
              <p:cNvCxnSpPr/>
              <p:nvPr/>
            </p:nvCxnSpPr>
            <p:spPr>
              <a:xfrm rot="5400000">
                <a:off x="71853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6" name="Google Shape;476;p11"/>
              <p:cNvCxnSpPr/>
              <p:nvPr/>
            </p:nvCxnSpPr>
            <p:spPr>
              <a:xfrm rot="5400000">
                <a:off x="40084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7" name="Google Shape;477;p11"/>
              <p:cNvCxnSpPr/>
              <p:nvPr/>
            </p:nvCxnSpPr>
            <p:spPr>
              <a:xfrm rot="5400000">
                <a:off x="8314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8" name="Google Shape;478;p11"/>
              <p:cNvCxnSpPr/>
              <p:nvPr/>
            </p:nvCxnSpPr>
            <p:spPr>
              <a:xfrm rot="5400000">
                <a:off x="-234550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9" name="Google Shape;479;p11"/>
              <p:cNvCxnSpPr/>
              <p:nvPr/>
            </p:nvCxnSpPr>
            <p:spPr>
              <a:xfrm rot="5400000">
                <a:off x="-55224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0" name="Google Shape;480;p11"/>
              <p:cNvCxnSpPr/>
              <p:nvPr/>
            </p:nvCxnSpPr>
            <p:spPr>
              <a:xfrm rot="5400000">
                <a:off x="-86994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1" name="Google Shape;481;p11"/>
              <p:cNvCxnSpPr/>
              <p:nvPr/>
            </p:nvCxnSpPr>
            <p:spPr>
              <a:xfrm rot="5400000">
                <a:off x="-118763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2" name="Google Shape;482;p11"/>
              <p:cNvCxnSpPr/>
              <p:nvPr/>
            </p:nvCxnSpPr>
            <p:spPr>
              <a:xfrm rot="5400000">
                <a:off x="-150533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3" name="Google Shape;483;p11"/>
              <p:cNvCxnSpPr/>
              <p:nvPr/>
            </p:nvCxnSpPr>
            <p:spPr>
              <a:xfrm rot="5400000">
                <a:off x="-182303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4" name="Google Shape;484;p11"/>
              <p:cNvCxnSpPr/>
              <p:nvPr/>
            </p:nvCxnSpPr>
            <p:spPr>
              <a:xfrm rot="5400000">
                <a:off x="-245842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5" name="Google Shape;485;p11"/>
              <p:cNvCxnSpPr/>
              <p:nvPr/>
            </p:nvCxnSpPr>
            <p:spPr>
              <a:xfrm rot="5400000">
                <a:off x="2624718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6" name="Google Shape;486;p11"/>
              <p:cNvCxnSpPr/>
              <p:nvPr/>
            </p:nvCxnSpPr>
            <p:spPr>
              <a:xfrm rot="5400000">
                <a:off x="2942414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7" name="Google Shape;487;p11"/>
              <p:cNvCxnSpPr/>
              <p:nvPr/>
            </p:nvCxnSpPr>
            <p:spPr>
              <a:xfrm rot="5400000">
                <a:off x="3260111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8" name="Google Shape;488;p11"/>
              <p:cNvCxnSpPr/>
              <p:nvPr/>
            </p:nvCxnSpPr>
            <p:spPr>
              <a:xfrm rot="5400000">
                <a:off x="3577807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9" name="Google Shape;489;p11"/>
              <p:cNvCxnSpPr/>
              <p:nvPr/>
            </p:nvCxnSpPr>
            <p:spPr>
              <a:xfrm rot="5400000">
                <a:off x="3895504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0" name="Google Shape;490;p11"/>
              <p:cNvCxnSpPr/>
              <p:nvPr/>
            </p:nvCxnSpPr>
            <p:spPr>
              <a:xfrm rot="5400000">
                <a:off x="4213200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1" name="Google Shape;491;p11"/>
              <p:cNvCxnSpPr/>
              <p:nvPr/>
            </p:nvCxnSpPr>
            <p:spPr>
              <a:xfrm rot="5400000">
                <a:off x="453089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2" name="Google Shape;492;p11"/>
              <p:cNvCxnSpPr/>
              <p:nvPr/>
            </p:nvCxnSpPr>
            <p:spPr>
              <a:xfrm rot="5400000">
                <a:off x="484859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3" name="Google Shape;493;p11"/>
              <p:cNvCxnSpPr/>
              <p:nvPr/>
            </p:nvCxnSpPr>
            <p:spPr>
              <a:xfrm rot="5400000">
                <a:off x="516628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4" name="Google Shape;494;p11"/>
              <p:cNvCxnSpPr/>
              <p:nvPr/>
            </p:nvCxnSpPr>
            <p:spPr>
              <a:xfrm rot="5400000">
                <a:off x="548398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5" name="Google Shape;495;p11"/>
              <p:cNvCxnSpPr/>
              <p:nvPr/>
            </p:nvCxnSpPr>
            <p:spPr>
              <a:xfrm rot="5400000">
                <a:off x="580168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6" name="Google Shape;496;p11"/>
              <p:cNvCxnSpPr/>
              <p:nvPr/>
            </p:nvCxnSpPr>
            <p:spPr>
              <a:xfrm rot="5400000">
                <a:off x="611937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7" name="Google Shape;497;p11"/>
              <p:cNvCxnSpPr/>
              <p:nvPr/>
            </p:nvCxnSpPr>
            <p:spPr>
              <a:xfrm rot="5400000">
                <a:off x="643707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498" name="Google Shape;498;p11"/>
            <p:cNvCxnSpPr/>
            <p:nvPr/>
          </p:nvCxnSpPr>
          <p:spPr>
            <a:xfrm rot="5400000">
              <a:off x="-2140729" y="2582854"/>
              <a:ext cx="5165700" cy="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9" name="Google Shape;499;p11"/>
            <p:cNvCxnSpPr/>
            <p:nvPr/>
          </p:nvCxnSpPr>
          <p:spPr>
            <a:xfrm rot="5400000">
              <a:off x="-2207354" y="2582854"/>
              <a:ext cx="5165700" cy="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00" name="Google Shape;500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716000"/>
            <a:ext cx="6576000" cy="126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501" name="Google Shape;501;p11"/>
          <p:cNvSpPr txBox="1">
            <a:spLocks noGrp="1"/>
          </p:cNvSpPr>
          <p:nvPr>
            <p:ph type="subTitle" idx="1"/>
          </p:nvPr>
        </p:nvSpPr>
        <p:spPr>
          <a:xfrm>
            <a:off x="1284000" y="2985000"/>
            <a:ext cx="6576000" cy="44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502" name="Google Shape;502;p11"/>
          <p:cNvGrpSpPr/>
          <p:nvPr/>
        </p:nvGrpSpPr>
        <p:grpSpPr>
          <a:xfrm flipH="1">
            <a:off x="-59200" y="-37000"/>
            <a:ext cx="9203176" cy="5177168"/>
            <a:chOff x="-59200" y="-37000"/>
            <a:chExt cx="9203176" cy="5177168"/>
          </a:xfrm>
        </p:grpSpPr>
        <p:sp>
          <p:nvSpPr>
            <p:cNvPr id="503" name="Google Shape;503;p11"/>
            <p:cNvSpPr/>
            <p:nvPr/>
          </p:nvSpPr>
          <p:spPr>
            <a:xfrm>
              <a:off x="-59200" y="-37000"/>
              <a:ext cx="2301663" cy="2040211"/>
            </a:xfrm>
            <a:custGeom>
              <a:avLst/>
              <a:gdLst/>
              <a:ahLst/>
              <a:cxnLst/>
              <a:rect l="l" t="t" r="r" b="b"/>
              <a:pathLst>
                <a:path w="42758" h="37901" extrusionOk="0">
                  <a:moveTo>
                    <a:pt x="1332" y="0"/>
                  </a:moveTo>
                  <a:cubicBezTo>
                    <a:pt x="867" y="547"/>
                    <a:pt x="420" y="1114"/>
                    <a:pt x="1" y="1695"/>
                  </a:cubicBezTo>
                  <a:lnTo>
                    <a:pt x="1" y="37101"/>
                  </a:lnTo>
                  <a:cubicBezTo>
                    <a:pt x="1339" y="37686"/>
                    <a:pt x="2914" y="37900"/>
                    <a:pt x="4557" y="37900"/>
                  </a:cubicBezTo>
                  <a:cubicBezTo>
                    <a:pt x="7865" y="37900"/>
                    <a:pt x="11450" y="37033"/>
                    <a:pt x="14000" y="36547"/>
                  </a:cubicBezTo>
                  <a:cubicBezTo>
                    <a:pt x="18692" y="35650"/>
                    <a:pt x="23349" y="34390"/>
                    <a:pt x="27629" y="32237"/>
                  </a:cubicBezTo>
                  <a:cubicBezTo>
                    <a:pt x="33565" y="29252"/>
                    <a:pt x="38790" y="24332"/>
                    <a:pt x="40815" y="18028"/>
                  </a:cubicBezTo>
                  <a:cubicBezTo>
                    <a:pt x="42757" y="11971"/>
                    <a:pt x="41306" y="5157"/>
                    <a:pt x="375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4" name="Google Shape;504;p11"/>
            <p:cNvSpPr/>
            <p:nvPr/>
          </p:nvSpPr>
          <p:spPr>
            <a:xfrm>
              <a:off x="7355425" y="2738275"/>
              <a:ext cx="1788551" cy="2401893"/>
            </a:xfrm>
            <a:custGeom>
              <a:avLst/>
              <a:gdLst/>
              <a:ahLst/>
              <a:cxnLst/>
              <a:rect l="l" t="t" r="r" b="b"/>
              <a:pathLst>
                <a:path w="33911" h="45540" extrusionOk="0">
                  <a:moveTo>
                    <a:pt x="23530" y="0"/>
                  </a:moveTo>
                  <a:cubicBezTo>
                    <a:pt x="22904" y="0"/>
                    <a:pt x="22281" y="23"/>
                    <a:pt x="21654" y="63"/>
                  </a:cubicBezTo>
                  <a:cubicBezTo>
                    <a:pt x="12646" y="701"/>
                    <a:pt x="3788" y="6791"/>
                    <a:pt x="1595" y="15553"/>
                  </a:cubicBezTo>
                  <a:cubicBezTo>
                    <a:pt x="1" y="21909"/>
                    <a:pt x="1924" y="28543"/>
                    <a:pt x="2532" y="35069"/>
                  </a:cubicBezTo>
                  <a:cubicBezTo>
                    <a:pt x="2824" y="38212"/>
                    <a:pt x="2820" y="41444"/>
                    <a:pt x="3954" y="44388"/>
                  </a:cubicBezTo>
                  <a:cubicBezTo>
                    <a:pt x="4107" y="44782"/>
                    <a:pt x="4276" y="45168"/>
                    <a:pt x="4467" y="45539"/>
                  </a:cubicBezTo>
                  <a:lnTo>
                    <a:pt x="33910" y="45539"/>
                  </a:lnTo>
                  <a:lnTo>
                    <a:pt x="33910" y="1894"/>
                  </a:lnTo>
                  <a:cubicBezTo>
                    <a:pt x="30565" y="690"/>
                    <a:pt x="27055" y="0"/>
                    <a:pt x="23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7" name="Google Shape;507;p13"/>
          <p:cNvGrpSpPr/>
          <p:nvPr/>
        </p:nvGrpSpPr>
        <p:grpSpPr>
          <a:xfrm>
            <a:off x="-23850" y="4"/>
            <a:ext cx="9191700" cy="5165700"/>
            <a:chOff x="-23850" y="4"/>
            <a:chExt cx="9191700" cy="5165700"/>
          </a:xfrm>
        </p:grpSpPr>
        <p:grpSp>
          <p:nvGrpSpPr>
            <p:cNvPr id="508" name="Google Shape;508;p13"/>
            <p:cNvGrpSpPr/>
            <p:nvPr/>
          </p:nvGrpSpPr>
          <p:grpSpPr>
            <a:xfrm>
              <a:off x="-23850" y="4"/>
              <a:ext cx="9191700" cy="5165700"/>
              <a:chOff x="-23850" y="4"/>
              <a:chExt cx="9191700" cy="5165700"/>
            </a:xfrm>
          </p:grpSpPr>
          <p:grpSp>
            <p:nvGrpSpPr>
              <p:cNvPr id="509" name="Google Shape;509;p13"/>
              <p:cNvGrpSpPr/>
              <p:nvPr/>
            </p:nvGrpSpPr>
            <p:grpSpPr>
              <a:xfrm>
                <a:off x="-23850" y="240563"/>
                <a:ext cx="9191700" cy="4662375"/>
                <a:chOff x="-23850" y="240563"/>
                <a:chExt cx="9191700" cy="4662375"/>
              </a:xfrm>
            </p:grpSpPr>
            <p:cxnSp>
              <p:nvCxnSpPr>
                <p:cNvPr id="510" name="Google Shape;510;p13"/>
                <p:cNvCxnSpPr/>
                <p:nvPr/>
              </p:nvCxnSpPr>
              <p:spPr>
                <a:xfrm>
                  <a:off x="-23850" y="2405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1" name="Google Shape;511;p13"/>
                <p:cNvCxnSpPr/>
                <p:nvPr/>
              </p:nvCxnSpPr>
              <p:spPr>
                <a:xfrm>
                  <a:off x="-23850" y="5513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2" name="Google Shape;512;p13"/>
                <p:cNvCxnSpPr/>
                <p:nvPr/>
              </p:nvCxnSpPr>
              <p:spPr>
                <a:xfrm>
                  <a:off x="-23850" y="8622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3" name="Google Shape;513;p13"/>
                <p:cNvCxnSpPr/>
                <p:nvPr/>
              </p:nvCxnSpPr>
              <p:spPr>
                <a:xfrm>
                  <a:off x="-23850" y="11730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4" name="Google Shape;514;p13"/>
                <p:cNvCxnSpPr/>
                <p:nvPr/>
              </p:nvCxnSpPr>
              <p:spPr>
                <a:xfrm>
                  <a:off x="-23850" y="14838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5" name="Google Shape;515;p13"/>
                <p:cNvCxnSpPr/>
                <p:nvPr/>
              </p:nvCxnSpPr>
              <p:spPr>
                <a:xfrm>
                  <a:off x="-23850" y="17946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6" name="Google Shape;516;p13"/>
                <p:cNvCxnSpPr/>
                <p:nvPr/>
              </p:nvCxnSpPr>
              <p:spPr>
                <a:xfrm>
                  <a:off x="-23850" y="21055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7" name="Google Shape;517;p13"/>
                <p:cNvCxnSpPr/>
                <p:nvPr/>
              </p:nvCxnSpPr>
              <p:spPr>
                <a:xfrm>
                  <a:off x="-23850" y="24163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8" name="Google Shape;518;p13"/>
                <p:cNvCxnSpPr/>
                <p:nvPr/>
              </p:nvCxnSpPr>
              <p:spPr>
                <a:xfrm>
                  <a:off x="-23850" y="27271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9" name="Google Shape;519;p13"/>
                <p:cNvCxnSpPr/>
                <p:nvPr/>
              </p:nvCxnSpPr>
              <p:spPr>
                <a:xfrm>
                  <a:off x="-23850" y="30379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20" name="Google Shape;520;p13"/>
                <p:cNvCxnSpPr/>
                <p:nvPr/>
              </p:nvCxnSpPr>
              <p:spPr>
                <a:xfrm>
                  <a:off x="-23850" y="33488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21" name="Google Shape;521;p13"/>
                <p:cNvCxnSpPr/>
                <p:nvPr/>
              </p:nvCxnSpPr>
              <p:spPr>
                <a:xfrm>
                  <a:off x="-23850" y="36596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22" name="Google Shape;522;p13"/>
                <p:cNvCxnSpPr/>
                <p:nvPr/>
              </p:nvCxnSpPr>
              <p:spPr>
                <a:xfrm>
                  <a:off x="-23850" y="39704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23" name="Google Shape;523;p13"/>
                <p:cNvCxnSpPr/>
                <p:nvPr/>
              </p:nvCxnSpPr>
              <p:spPr>
                <a:xfrm>
                  <a:off x="-23850" y="42812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24" name="Google Shape;524;p13"/>
                <p:cNvCxnSpPr/>
                <p:nvPr/>
              </p:nvCxnSpPr>
              <p:spPr>
                <a:xfrm>
                  <a:off x="-23850" y="45921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25" name="Google Shape;525;p13"/>
                <p:cNvCxnSpPr/>
                <p:nvPr/>
              </p:nvCxnSpPr>
              <p:spPr>
                <a:xfrm>
                  <a:off x="-23850" y="49029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cxnSp>
            <p:nvCxnSpPr>
              <p:cNvPr id="526" name="Google Shape;526;p13"/>
              <p:cNvCxnSpPr/>
              <p:nvPr/>
            </p:nvCxnSpPr>
            <p:spPr>
              <a:xfrm rot="5400000">
                <a:off x="2307021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27" name="Google Shape;527;p13"/>
              <p:cNvCxnSpPr/>
              <p:nvPr/>
            </p:nvCxnSpPr>
            <p:spPr>
              <a:xfrm rot="5400000">
                <a:off x="198932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28" name="Google Shape;528;p13"/>
              <p:cNvCxnSpPr/>
              <p:nvPr/>
            </p:nvCxnSpPr>
            <p:spPr>
              <a:xfrm rot="5400000">
                <a:off x="167162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29" name="Google Shape;529;p13"/>
              <p:cNvCxnSpPr/>
              <p:nvPr/>
            </p:nvCxnSpPr>
            <p:spPr>
              <a:xfrm rot="5400000">
                <a:off x="135393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0" name="Google Shape;530;p13"/>
              <p:cNvCxnSpPr/>
              <p:nvPr/>
            </p:nvCxnSpPr>
            <p:spPr>
              <a:xfrm rot="5400000">
                <a:off x="103623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1" name="Google Shape;531;p13"/>
              <p:cNvCxnSpPr/>
              <p:nvPr/>
            </p:nvCxnSpPr>
            <p:spPr>
              <a:xfrm rot="5400000">
                <a:off x="71853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2" name="Google Shape;532;p13"/>
              <p:cNvCxnSpPr/>
              <p:nvPr/>
            </p:nvCxnSpPr>
            <p:spPr>
              <a:xfrm rot="5400000">
                <a:off x="40084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3" name="Google Shape;533;p13"/>
              <p:cNvCxnSpPr/>
              <p:nvPr/>
            </p:nvCxnSpPr>
            <p:spPr>
              <a:xfrm rot="5400000">
                <a:off x="8314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4" name="Google Shape;534;p13"/>
              <p:cNvCxnSpPr/>
              <p:nvPr/>
            </p:nvCxnSpPr>
            <p:spPr>
              <a:xfrm rot="5400000">
                <a:off x="-234550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5" name="Google Shape;535;p13"/>
              <p:cNvCxnSpPr/>
              <p:nvPr/>
            </p:nvCxnSpPr>
            <p:spPr>
              <a:xfrm rot="5400000">
                <a:off x="-55224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6" name="Google Shape;536;p13"/>
              <p:cNvCxnSpPr/>
              <p:nvPr/>
            </p:nvCxnSpPr>
            <p:spPr>
              <a:xfrm rot="5400000">
                <a:off x="-86994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7" name="Google Shape;537;p13"/>
              <p:cNvCxnSpPr/>
              <p:nvPr/>
            </p:nvCxnSpPr>
            <p:spPr>
              <a:xfrm rot="5400000">
                <a:off x="-118763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8" name="Google Shape;538;p13"/>
              <p:cNvCxnSpPr/>
              <p:nvPr/>
            </p:nvCxnSpPr>
            <p:spPr>
              <a:xfrm rot="5400000">
                <a:off x="-150533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9" name="Google Shape;539;p13"/>
              <p:cNvCxnSpPr/>
              <p:nvPr/>
            </p:nvCxnSpPr>
            <p:spPr>
              <a:xfrm rot="5400000">
                <a:off x="-182303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0" name="Google Shape;540;p13"/>
              <p:cNvCxnSpPr/>
              <p:nvPr/>
            </p:nvCxnSpPr>
            <p:spPr>
              <a:xfrm rot="5400000">
                <a:off x="-245842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1" name="Google Shape;541;p13"/>
              <p:cNvCxnSpPr/>
              <p:nvPr/>
            </p:nvCxnSpPr>
            <p:spPr>
              <a:xfrm rot="5400000">
                <a:off x="2624718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2" name="Google Shape;542;p13"/>
              <p:cNvCxnSpPr/>
              <p:nvPr/>
            </p:nvCxnSpPr>
            <p:spPr>
              <a:xfrm rot="5400000">
                <a:off x="2942414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3" name="Google Shape;543;p13"/>
              <p:cNvCxnSpPr/>
              <p:nvPr/>
            </p:nvCxnSpPr>
            <p:spPr>
              <a:xfrm rot="5400000">
                <a:off x="3260111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4" name="Google Shape;544;p13"/>
              <p:cNvCxnSpPr/>
              <p:nvPr/>
            </p:nvCxnSpPr>
            <p:spPr>
              <a:xfrm rot="5400000">
                <a:off x="3577807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5" name="Google Shape;545;p13"/>
              <p:cNvCxnSpPr/>
              <p:nvPr/>
            </p:nvCxnSpPr>
            <p:spPr>
              <a:xfrm rot="5400000">
                <a:off x="3895504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6" name="Google Shape;546;p13"/>
              <p:cNvCxnSpPr/>
              <p:nvPr/>
            </p:nvCxnSpPr>
            <p:spPr>
              <a:xfrm rot="5400000">
                <a:off x="4213200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7" name="Google Shape;547;p13"/>
              <p:cNvCxnSpPr/>
              <p:nvPr/>
            </p:nvCxnSpPr>
            <p:spPr>
              <a:xfrm rot="5400000">
                <a:off x="453089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8" name="Google Shape;548;p13"/>
              <p:cNvCxnSpPr/>
              <p:nvPr/>
            </p:nvCxnSpPr>
            <p:spPr>
              <a:xfrm rot="5400000">
                <a:off x="484859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9" name="Google Shape;549;p13"/>
              <p:cNvCxnSpPr/>
              <p:nvPr/>
            </p:nvCxnSpPr>
            <p:spPr>
              <a:xfrm rot="5400000">
                <a:off x="516628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0" name="Google Shape;550;p13"/>
              <p:cNvCxnSpPr/>
              <p:nvPr/>
            </p:nvCxnSpPr>
            <p:spPr>
              <a:xfrm rot="5400000">
                <a:off x="548398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1" name="Google Shape;551;p13"/>
              <p:cNvCxnSpPr/>
              <p:nvPr/>
            </p:nvCxnSpPr>
            <p:spPr>
              <a:xfrm rot="5400000">
                <a:off x="580168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2" name="Google Shape;552;p13"/>
              <p:cNvCxnSpPr/>
              <p:nvPr/>
            </p:nvCxnSpPr>
            <p:spPr>
              <a:xfrm rot="5400000">
                <a:off x="611937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3" name="Google Shape;553;p13"/>
              <p:cNvCxnSpPr/>
              <p:nvPr/>
            </p:nvCxnSpPr>
            <p:spPr>
              <a:xfrm rot="5400000">
                <a:off x="643707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554" name="Google Shape;554;p13"/>
            <p:cNvCxnSpPr/>
            <p:nvPr/>
          </p:nvCxnSpPr>
          <p:spPr>
            <a:xfrm rot="5400000">
              <a:off x="-2140729" y="2582854"/>
              <a:ext cx="5165700" cy="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55" name="Google Shape;555;p13"/>
            <p:cNvCxnSpPr/>
            <p:nvPr/>
          </p:nvCxnSpPr>
          <p:spPr>
            <a:xfrm rot="5400000">
              <a:off x="-2207354" y="2582854"/>
              <a:ext cx="5165700" cy="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56" name="Google Shape;556;p13"/>
          <p:cNvSpPr txBox="1">
            <a:spLocks noGrp="1"/>
          </p:cNvSpPr>
          <p:nvPr>
            <p:ph type="title"/>
          </p:nvPr>
        </p:nvSpPr>
        <p:spPr>
          <a:xfrm>
            <a:off x="1931438" y="1367625"/>
            <a:ext cx="1863000" cy="903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57" name="Google Shape;557;p13"/>
          <p:cNvSpPr txBox="1">
            <a:spLocks noGrp="1"/>
          </p:cNvSpPr>
          <p:nvPr>
            <p:ph type="title" idx="2" hasCustomPrompt="1"/>
          </p:nvPr>
        </p:nvSpPr>
        <p:spPr>
          <a:xfrm>
            <a:off x="812713" y="1514750"/>
            <a:ext cx="9159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7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58" name="Google Shape;558;p13"/>
          <p:cNvSpPr txBox="1">
            <a:spLocks noGrp="1"/>
          </p:cNvSpPr>
          <p:nvPr>
            <p:ph type="subTitle" idx="1"/>
          </p:nvPr>
        </p:nvSpPr>
        <p:spPr>
          <a:xfrm>
            <a:off x="1931438" y="2119300"/>
            <a:ext cx="22569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9" name="Google Shape;559;p13"/>
          <p:cNvSpPr txBox="1">
            <a:spLocks noGrp="1"/>
          </p:cNvSpPr>
          <p:nvPr>
            <p:ph type="title" idx="3"/>
          </p:nvPr>
        </p:nvSpPr>
        <p:spPr>
          <a:xfrm>
            <a:off x="6110063" y="1367625"/>
            <a:ext cx="1863000" cy="903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60" name="Google Shape;560;p13"/>
          <p:cNvSpPr txBox="1">
            <a:spLocks noGrp="1"/>
          </p:cNvSpPr>
          <p:nvPr>
            <p:ph type="title" idx="4" hasCustomPrompt="1"/>
          </p:nvPr>
        </p:nvSpPr>
        <p:spPr>
          <a:xfrm>
            <a:off x="4991341" y="1514750"/>
            <a:ext cx="9159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7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61" name="Google Shape;561;p13"/>
          <p:cNvSpPr txBox="1">
            <a:spLocks noGrp="1"/>
          </p:cNvSpPr>
          <p:nvPr>
            <p:ph type="subTitle" idx="5"/>
          </p:nvPr>
        </p:nvSpPr>
        <p:spPr>
          <a:xfrm>
            <a:off x="6110063" y="2119300"/>
            <a:ext cx="22569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2" name="Google Shape;562;p13"/>
          <p:cNvSpPr txBox="1">
            <a:spLocks noGrp="1"/>
          </p:cNvSpPr>
          <p:nvPr>
            <p:ph type="title" idx="6"/>
          </p:nvPr>
        </p:nvSpPr>
        <p:spPr>
          <a:xfrm>
            <a:off x="1931438" y="3156875"/>
            <a:ext cx="1863000" cy="903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63" name="Google Shape;563;p13"/>
          <p:cNvSpPr txBox="1">
            <a:spLocks noGrp="1"/>
          </p:cNvSpPr>
          <p:nvPr>
            <p:ph type="title" idx="7" hasCustomPrompt="1"/>
          </p:nvPr>
        </p:nvSpPr>
        <p:spPr>
          <a:xfrm>
            <a:off x="812713" y="3336013"/>
            <a:ext cx="9159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7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64" name="Google Shape;564;p13"/>
          <p:cNvSpPr txBox="1">
            <a:spLocks noGrp="1"/>
          </p:cNvSpPr>
          <p:nvPr>
            <p:ph type="subTitle" idx="8"/>
          </p:nvPr>
        </p:nvSpPr>
        <p:spPr>
          <a:xfrm>
            <a:off x="1931438" y="3908700"/>
            <a:ext cx="22569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5" name="Google Shape;565;p13"/>
          <p:cNvSpPr txBox="1">
            <a:spLocks noGrp="1"/>
          </p:cNvSpPr>
          <p:nvPr>
            <p:ph type="title" idx="9"/>
          </p:nvPr>
        </p:nvSpPr>
        <p:spPr>
          <a:xfrm>
            <a:off x="6110063" y="3156875"/>
            <a:ext cx="1863000" cy="903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66" name="Google Shape;566;p13"/>
          <p:cNvSpPr txBox="1">
            <a:spLocks noGrp="1"/>
          </p:cNvSpPr>
          <p:nvPr>
            <p:ph type="title" idx="13" hasCustomPrompt="1"/>
          </p:nvPr>
        </p:nvSpPr>
        <p:spPr>
          <a:xfrm>
            <a:off x="4991341" y="3336013"/>
            <a:ext cx="9159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7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67" name="Google Shape;567;p13"/>
          <p:cNvSpPr txBox="1">
            <a:spLocks noGrp="1"/>
          </p:cNvSpPr>
          <p:nvPr>
            <p:ph type="subTitle" idx="14"/>
          </p:nvPr>
        </p:nvSpPr>
        <p:spPr>
          <a:xfrm>
            <a:off x="6110063" y="3908700"/>
            <a:ext cx="22569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8" name="Google Shape;568;p13"/>
          <p:cNvSpPr txBox="1">
            <a:spLocks noGrp="1"/>
          </p:cNvSpPr>
          <p:nvPr>
            <p:ph type="title" idx="15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69" name="Google Shape;569;p13"/>
          <p:cNvSpPr/>
          <p:nvPr/>
        </p:nvSpPr>
        <p:spPr>
          <a:xfrm rot="-5400000">
            <a:off x="8003366" y="-90650"/>
            <a:ext cx="1126700" cy="1184275"/>
          </a:xfrm>
          <a:custGeom>
            <a:avLst/>
            <a:gdLst/>
            <a:ahLst/>
            <a:cxnLst/>
            <a:rect l="l" t="t" r="r" b="b"/>
            <a:pathLst>
              <a:path w="45068" h="47371" extrusionOk="0">
                <a:moveTo>
                  <a:pt x="32801" y="1"/>
                </a:moveTo>
                <a:cubicBezTo>
                  <a:pt x="29751" y="1"/>
                  <a:pt x="26654" y="578"/>
                  <a:pt x="24231" y="1346"/>
                </a:cubicBezTo>
                <a:cubicBezTo>
                  <a:pt x="20612" y="2494"/>
                  <a:pt x="17038" y="4666"/>
                  <a:pt x="15448" y="8187"/>
                </a:cubicBezTo>
                <a:cubicBezTo>
                  <a:pt x="13607" y="12275"/>
                  <a:pt x="14829" y="17132"/>
                  <a:pt x="13775" y="21501"/>
                </a:cubicBezTo>
                <a:cubicBezTo>
                  <a:pt x="11682" y="30153"/>
                  <a:pt x="1276" y="35028"/>
                  <a:pt x="151" y="43867"/>
                </a:cubicBezTo>
                <a:cubicBezTo>
                  <a:pt x="0" y="45037"/>
                  <a:pt x="34" y="46249"/>
                  <a:pt x="383" y="47370"/>
                </a:cubicBezTo>
                <a:lnTo>
                  <a:pt x="42934" y="47370"/>
                </a:lnTo>
                <a:cubicBezTo>
                  <a:pt x="43676" y="46875"/>
                  <a:pt x="44389" y="46346"/>
                  <a:pt x="45068" y="45776"/>
                </a:cubicBezTo>
                <a:lnTo>
                  <a:pt x="45068" y="6541"/>
                </a:lnTo>
                <a:cubicBezTo>
                  <a:pt x="44265" y="5419"/>
                  <a:pt x="43418" y="4358"/>
                  <a:pt x="42532" y="3383"/>
                </a:cubicBezTo>
                <a:cubicBezTo>
                  <a:pt x="40260" y="885"/>
                  <a:pt x="36566" y="1"/>
                  <a:pt x="3280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70" name="Google Shape;570;p13"/>
          <p:cNvSpPr/>
          <p:nvPr/>
        </p:nvSpPr>
        <p:spPr>
          <a:xfrm rot="5400000">
            <a:off x="177019" y="4146175"/>
            <a:ext cx="820380" cy="1174336"/>
          </a:xfrm>
          <a:custGeom>
            <a:avLst/>
            <a:gdLst/>
            <a:ahLst/>
            <a:cxnLst/>
            <a:rect l="l" t="t" r="r" b="b"/>
            <a:pathLst>
              <a:path w="27599" h="39510" extrusionOk="0">
                <a:moveTo>
                  <a:pt x="22719" y="0"/>
                </a:moveTo>
                <a:cubicBezTo>
                  <a:pt x="21186" y="0"/>
                  <a:pt x="19652" y="162"/>
                  <a:pt x="18144" y="522"/>
                </a:cubicBezTo>
                <a:cubicBezTo>
                  <a:pt x="11352" y="2135"/>
                  <a:pt x="5971" y="7568"/>
                  <a:pt x="2779" y="13775"/>
                </a:cubicBezTo>
                <a:cubicBezTo>
                  <a:pt x="1426" y="16411"/>
                  <a:pt x="390" y="19262"/>
                  <a:pt x="210" y="22221"/>
                </a:cubicBezTo>
                <a:cubicBezTo>
                  <a:pt x="1" y="25675"/>
                  <a:pt x="960" y="29095"/>
                  <a:pt x="2209" y="32320"/>
                </a:cubicBezTo>
                <a:cubicBezTo>
                  <a:pt x="3188" y="34840"/>
                  <a:pt x="4373" y="37327"/>
                  <a:pt x="5952" y="39510"/>
                </a:cubicBezTo>
                <a:lnTo>
                  <a:pt x="27598" y="39510"/>
                </a:lnTo>
                <a:lnTo>
                  <a:pt x="27598" y="503"/>
                </a:lnTo>
                <a:cubicBezTo>
                  <a:pt x="25982" y="181"/>
                  <a:pt x="24347" y="0"/>
                  <a:pt x="2271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935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808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Londrina Solid"/>
              <a:buNone/>
              <a:defRPr sz="3500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Londrina Solid"/>
              <a:buNone/>
              <a:defRPr sz="3500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Londrina Solid"/>
              <a:buNone/>
              <a:defRPr sz="3500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Londrina Solid"/>
              <a:buNone/>
              <a:defRPr sz="3500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Londrina Solid"/>
              <a:buNone/>
              <a:defRPr sz="3500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Londrina Solid"/>
              <a:buNone/>
              <a:defRPr sz="3500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Londrina Solid"/>
              <a:buNone/>
              <a:defRPr sz="3500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Londrina Solid"/>
              <a:buNone/>
              <a:defRPr sz="3500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Londrina Solid"/>
              <a:buNone/>
              <a:defRPr sz="3500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●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○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■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●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○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■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●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○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Barlow"/>
              <a:buChar char="■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5" r:id="rId3"/>
    <p:sldLayoutId id="2147483657" r:id="rId4"/>
    <p:sldLayoutId id="2147483659" r:id="rId5"/>
    <p:sldLayoutId id="2147483674" r:id="rId6"/>
    <p:sldLayoutId id="2147483675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en-US">
              <a:solidFill>
                <a:srgbClr val="FFDEDE"/>
              </a:solidFill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15666"/>
            <a:ext cx="9143244" cy="51385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580" y="240972"/>
            <a:ext cx="1150360" cy="7440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483" y="10669"/>
            <a:ext cx="9125034" cy="5132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7294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origami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Spring interior of living room Free Vec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539" y="3556791"/>
            <a:ext cx="2732643" cy="119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artoon bedroom interior background template. cozy modern house room in morning light Free Vect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299" y="1705739"/>
            <a:ext cx="2225462" cy="125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Bathroom design interior room with ceramic furniture background template. Free Vecto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1096" y="154546"/>
            <a:ext cx="2783203" cy="129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ozy modern kitchen with appliances, fridge, stove, toaster, microwave. Free Vecto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720" y="1566018"/>
            <a:ext cx="2090998" cy="1306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Suburban house. residential building from red brick with garage Free Vecto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322" y="3408123"/>
            <a:ext cx="2190850" cy="1343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916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0.14382 L 0.00278 0.14413 C 0.00208 0.15493 0.00139 0.16543 0.00017 0.17623 C -0.00017 0.18024 -0.00156 0.18364 -0.00208 0.18765 C -0.0026 0.19074 -0.00295 0.19382 -0.00313 0.19629 C -0.00573 0.20956 -0.0026 0.18703 -0.00799 0.20895 C -0.00851 0.2108 -0.00851 0.21234 -0.00903 0.21358 C -0.00972 0.21512 -0.01111 0.21635 -0.01163 0.21728 C -0.0125 0.21913 -0.01302 0.2216 -0.01372 0.22345 C -0.01441 0.22438 -0.0151 0.22592 -0.01545 0.22777 C -0.01615 0.22839 -0.01615 0.23024 -0.01667 0.23148 C -0.01719 0.23302 -0.01788 0.23456 -0.01858 0.23611 C -0.0191 0.23765 -0.01979 0.23981 -0.02031 0.24135 C -0.02222 0.24629 -0.025 0.24969 -0.02691 0.25401 C -0.02743 0.25524 -0.02743 0.2571 -0.02795 0.25802 C -0.02951 0.26111 -0.03212 0.26265 -0.03351 0.26635 C -0.03403 0.26821 -0.03455 0.27037 -0.03524 0.2716 C -0.03715 0.275 -0.03924 0.27685 -0.0408 0.28024 C -0.04132 0.28117 -0.04219 0.2824 -0.04288 0.28426 C -0.04306 0.28549 -0.0434 0.28703 -0.04358 0.28827 C -0.04445 0.29012 -0.04566 0.29074 -0.04653 0.29228 C -0.04774 0.29537 -0.04844 0.29907 -0.05017 0.30061 C -0.05104 0.30154 -0.05191 0.30216 -0.05278 0.30339 C -0.0533 0.30401 -0.06042 0.31882 -0.06215 0.32098 C -0.06302 0.32253 -0.06389 0.32407 -0.06493 0.32531 C -0.06597 0.32685 -0.06736 0.32747 -0.0684 0.32901 C -0.06962 0.33117 -0.07066 0.33395 -0.07205 0.33642 C -0.07326 0.33765 -0.07465 0.33827 -0.07552 0.34012 C -0.07622 0.34166 -0.07656 0.3429 -0.07743 0.34413 C -0.07882 0.34629 -0.08056 0.34753 -0.08177 0.34938 C -0.08299 0.35061 -0.08351 0.35216 -0.08455 0.3537 C -0.08715 0.35648 -0.08958 0.36018 -0.09254 0.36296 C -0.0934 0.36327 -0.09445 0.36419 -0.09514 0.36543 C -0.09601 0.36635 -0.09688 0.36821 -0.09792 0.36913 C -0.09913 0.37068 -0.10035 0.37191 -0.10139 0.37284 C -0.1026 0.37469 -0.10313 0.37747 -0.10417 0.3787 C -0.10642 0.38148 -0.11458 0.38858 -0.1184 0.39135 C -0.11962 0.39228 -0.12083 0.39506 -0.12274 0.39506 L -0.12847 0.39568 C -0.13906 0.40031 -0.12778 0.39475 -0.14236 0.4037 C -0.14531 0.40586 -0.14792 0.40771 -0.15087 0.40864 C -0.15504 0.40956 -0.15556 0.40956 -0.15938 0.41172 C -0.16076 0.41296 -0.16215 0.4145 -0.16372 0.41574 C -0.16615 0.41728 -0.17396 0.42253 -0.17483 0.42284 C -0.17726 0.42345 -0.17934 0.42284 -0.1816 0.42314 C -0.19844 0.43487 -0.18368 0.42561 -0.19566 0.43148 C -0.1974 0.4324 -0.19948 0.43395 -0.20139 0.43487 C -0.20538 0.43672 -0.22361 0.44228 -0.22691 0.44259 L -0.23698 0.44413 C -0.23872 0.44444 -0.24045 0.44475 -0.24236 0.44506 L -0.26458 0.44444 L -0.30521 0.43672 C -0.30781 0.43611 -0.32083 0.43024 -0.32153 0.42963 C -0.32778 0.42469 -0.32483 0.42685 -0.33056 0.42376 C -0.33368 0.42006 -0.33663 0.41605 -0.3401 0.41327 C -0.34115 0.41265 -0.34201 0.41203 -0.34236 0.41172 C -0.34445 0.40956 -0.34826 0.40524 -0.34948 0.40277 C -0.35122 0.40061 -0.35208 0.39876 -0.35347 0.39629 C -0.35504 0.39382 -0.3566 0.39228 -0.35816 0.38981 C -0.36215 0.38364 -0.36545 0.37592 -0.36962 0.37006 C -0.37656 0.36111 -0.37118 0.36882 -0.37917 0.35524 C -0.38125 0.35154 -0.38351 0.34753 -0.38594 0.34351 C -0.38715 0.34228 -0.3882 0.34074 -0.38906 0.33889 C -0.39879 0.31882 -0.38542 0.34691 -0.39879 0.31512 C -0.40052 0.3108 -0.40226 0.30771 -0.40399 0.3037 C -0.40608 0.29907 -0.40799 0.29413 -0.41007 0.28919 C -0.41181 0.28549 -0.41354 0.2821 -0.41528 0.27839 C -0.41719 0.275 -0.41823 0.27068 -0.41997 0.26697 C -0.42691 0.25092 -0.42483 0.25864 -0.43056 0.24321 C -0.44254 0.21111 -0.42882 0.2466 -0.43767 0.22129 C -0.43906 0.21821 -0.44028 0.21512 -0.44149 0.21172 C -0.44219 0.20864 -0.44254 0.20555 -0.44375 0.20216 C -0.45104 0.17407 -0.44254 0.20771 -0.44844 0.18703 C -0.45122 0.17716 -0.44896 0.18456 -0.45052 0.17623 C -0.45156 0.17068 -0.45295 0.16574 -0.45399 0.1608 C -0.45399 0.15833 -0.45417 0.15555 -0.45434 0.1537 C -0.45486 0.15 -0.45538 0.14722 -0.45556 0.14413 C -0.4559 0.13703 -0.45625 0.13024 -0.45625 0.12314 C -0.45382 0.07901 -0.45191 0.03426 -0.44896 -0.00988 C -0.44861 -0.01297 -0.4474 -0.01513 -0.44688 -0.01821 C -0.44618 -0.02223 -0.44583 -0.02562 -0.44531 -0.02963 C -0.44479 -0.03395 -0.44288 -0.05031 -0.44149 -0.05741 C -0.4408 -0.06081 -0.43993 -0.06389 -0.43924 -0.0679 C -0.43872 -0.07099 -0.43854 -0.07408 -0.4382 -0.07778 C -0.4375 -0.08179 -0.4349 -0.0926 -0.43368 -0.09661 C -0.43142 -0.10587 -0.42951 -0.10988 -0.42587 -0.12037 C -0.42431 -0.12531 -0.4224 -0.12994 -0.42101 -0.13457 C -0.41163 -0.16729 -0.42031 -0.13951 -0.4125 -0.16019 C -0.41129 -0.16297 -0.41059 -0.16574 -0.40938 -0.16852 C -0.40764 -0.17253 -0.40538 -0.17562 -0.40382 -0.17963 C -0.40295 -0.18118 -0.40278 -0.18365 -0.40174 -0.18519 C -0.4007 -0.18735 -0.39861 -0.18858 -0.39757 -0.19044 C -0.39653 -0.19167 -0.39618 -0.19352 -0.39549 -0.19476 C -0.39462 -0.1963 -0.39375 -0.19723 -0.39271 -0.19877 C -0.39201 -0.20031 -0.39149 -0.20247 -0.3908 -0.20432 C -0.38889 -0.20834 -0.38576 -0.21081 -0.38385 -0.21358 C -0.38229 -0.21574 -0.38125 -0.21852 -0.38021 -0.22068 C -0.37951 -0.2213 -0.37014 -0.23118 -0.36858 -0.23365 C -0.35695 -0.25062 -0.36719 -0.23766 -0.35781 -0.24692 C -0.35608 -0.24846 -0.35504 -0.25062 -0.35347 -0.25216 C -0.35226 -0.25278 -0.35104 -0.2534 -0.35 -0.25463 C -0.34826 -0.25525 -0.34705 -0.25741 -0.34566 -0.25803 C -0.3441 -0.25926 -0.34254 -0.25957 -0.34149 -0.26081 C -0.33958 -0.26142 -0.33837 -0.26297 -0.33715 -0.2642 C -0.33125 -0.26883 -0.32951 -0.26914 -0.32309 -0.27253 C -0.31754 -0.27562 -0.32014 -0.27469 -0.31458 -0.27593 C -0.31267 -0.27716 -0.31111 -0.27871 -0.30955 -0.27932 C -0.30712 -0.28056 -0.30486 -0.28087 -0.3026 -0.28118 C -0.30052 -0.2821 -0.29844 -0.28303 -0.29653 -0.28365 C -0.29219 -0.28426 -0.28646 -0.28426 -0.28247 -0.28395 C -0.27413 -0.28611 -0.28056 -0.28457 -0.26476 -0.28735 C -0.25972 -0.28828 -0.25469 -0.28951 -0.24931 -0.28951 C -0.24306 -0.28982 -0.2349 -0.28951 -0.22865 -0.2892 L -0.16215 -0.27747 C -0.15938 -0.27686 -0.15625 -0.27531 -0.15313 -0.27439 L -0.14236 -0.2713 C -0.13125 -0.26605 -0.14479 -0.27192 -0.12517 -0.26544 C -0.1158 -0.26266 -0.12361 -0.26482 -0.11788 -0.26173 C -0.10174 -0.25216 -0.12535 -0.26698 -0.10729 -0.25649 C -0.10521 -0.25587 -0.1033 -0.25402 -0.10156 -0.25309 C -0.10035 -0.25247 -0.09896 -0.25155 -0.0974 -0.25093 C -0.09167 -0.24723 -0.09688 -0.25031 -0.0901 -0.24692 C -0.08837 -0.2463 -0.08698 -0.24568 -0.08524 -0.24445 C -0.08073 -0.24198 -0.0658 -0.23025 -0.06493 -0.22932 C -0.06337 -0.22747 -0.06181 -0.22562 -0.06024 -0.22408 C -0.05712 -0.2213 -0.05278 -0.21976 -0.04983 -0.21544 C -0.04757 -0.21173 -0.04549 -0.20865 -0.04306 -0.20494 C -0.03247 -0.19198 -0.04462 -0.20926 -0.0309 -0.19445 C -0.03038 -0.19383 -0.02274 -0.18303 -0.02066 -0.17963 C -0.01962 -0.17747 -0.01892 -0.175 -0.01771 -0.17284 C -0.01632 -0.17037 -0.01424 -0.16914 -0.01285 -0.16636 L -0.00087 -0.14074 C 0.00035 -0.13828 0.00191 -0.13581 0.00295 -0.13272 C 0.00417 -0.12871 0.00538 -0.12531 0.0066 -0.12192 C 0.00781 -0.11852 0.00937 -0.11574 0.01007 -0.11235 C 0.01094 -0.10926 0.01146 -0.10618 0.0125 -0.10278 C 0.01962 -0.07284 0.01076 -0.10988 0.01788 -0.08272 C 0.01892 -0.07994 0.01927 -0.07655 0.01996 -0.07315 C 0.02135 -0.07037 0.02292 -0.0676 0.02396 -0.06389 C 0.02483 -0.06111 0.02535 -0.05741 0.02569 -0.05494 C 0.02726 -0.04753 0.02847 -0.04044 0.02986 -0.03303 C 0.03038 -0.03087 0.03055 -0.02809 0.0309 -0.02562 C 0.0316 -0.02346 0.03403 -0.01081 0.03437 -0.00741 C 0.03507 -0.00124 0.03594 0.00493 0.03698 0.0108 C 0.03715 0.01327 0.03802 0.01605 0.03819 0.01851 C 0.04132 0.05031 0.0375 0.01882 0.03924 0.04537 C 0.03958 0.04845 0.0401 0.05154 0.04045 0.05463 C 0.04167 0.10586 0.04132 0.07839 0.03403 0.18889 C 0.03368 0.19475 0.03212 0.20031 0.03142 0.20648 C 0.02899 0.22191 0.02969 0.21759 0.02691 0.22963 C 0.02396 0.25277 0.02726 0.22993 0.02326 0.25092 C 0.02274 0.25401 0.02292 0.2571 0.02205 0.25987 C 0.02153 0.26265 0.02031 0.2645 0.01927 0.26697 C 0.01875 0.26975 0.01858 0.27284 0.01788 0.27561 C 0.01701 0.27963 0.01528 0.28518 0.01406 0.28827 C 0.01111 0.30679 0.01493 0.28426 0.01007 0.30247 C 0.00937 0.30493 0.00955 0.30771 0.00885 0.31018 C 0.00712 0.31481 0.00451 0.31944 0.00312 0.32376 C -0.00382 0.34351 0.00243 0.32777 -0.00469 0.34259 C -0.00642 0.34629 -0.00799 0.35092 -0.01007 0.35463 C -0.01111 0.35617 -0.01285 0.3571 -0.01354 0.35833 C -0.01476 0.36049 -0.01545 0.36234 -0.01667 0.36419 C -0.0191 0.36759 -0.02188 0.37006 -0.02448 0.37345 C -0.02882 0.37839 -0.02847 0.3787 -0.03316 0.3824 C -0.03611 0.38456 -0.03906 0.38642 -0.04184 0.38827 L -0.05243 0.39537 C -0.06615 0.40123 -0.05399 0.3966 -0.06754 0.40061 C -0.06858 0.40092 -0.06945 0.40123 -0.07014 0.40154 C -0.07379 0.40401 -0.07778 0.40586 -0.0816 0.4074 C -0.08629 0.40956 -0.08733 0.40956 -0.09236 0.41049 C -0.11094 0.42006 -0.09201 0.41018 -0.10764 0.41821 C -0.10938 0.41882 -0.11059 0.41975 -0.11198 0.42068 C -0.11302 0.42068 -0.11389 0.42129 -0.11458 0.4216 C -0.1158 0.42222 -0.11927 0.42284 -0.12049 0.42345 C -0.1217 0.42438 -0.1224 0.42561 -0.12326 0.42623 C -0.12448 0.42685 -0.12986 0.42777 -0.13108 0.42808 C -0.13299 0.42839 -0.13576 0.43055 -0.13785 0.43148 C -0.14132 0.43333 -0.14445 0.43611 -0.14809 0.4358 L -0.15955 0.4358 C -0.16233 0.43703 -0.16823 0.43919 -0.17083 0.4395 C -0.18264 0.44166 -0.18004 0.44012 -0.1901 0.44135 C -0.19514 0.44166 -0.19306 0.44197 -0.19757 0.4429 C -0.2026 0.44382 -0.20365 0.44351 -0.20885 0.44413 C -0.22361 0.44629 -0.19965 0.44413 -0.21858 0.44537 C -0.23385 0.45247 -0.22066 0.44722 -0.25382 0.44475 C -0.25747 0.44475 -0.26111 0.44444 -0.26458 0.44444 L -0.32101 0.43426 C -0.32465 0.43333 -0.32813 0.4321 -0.33177 0.43117 C -0.3349 0.43024 -0.33472 0.4287 -0.3375 0.42716 C -0.33889 0.42623 -0.34028 0.42561 -0.34149 0.42469 C -0.34219 0.42438 -0.34306 0.42376 -0.34392 0.42314 C -0.34653 0.4216 -0.35122 0.42068 -0.35365 0.41697 C -0.35677 0.41265 -0.35504 0.41481 -0.3592 0.41172 C -0.36233 0.40771 -0.36424 0.40432 -0.36788 0.40154 C -0.36875 0.40123 -0.36962 0.40061 -0.37031 0.39969 C -0.37118 0.39876 -0.37205 0.39722 -0.37274 0.39629 C -0.37361 0.39537 -0.37448 0.39537 -0.375 0.39444 C -0.37674 0.39259 -0.37813 0.38919 -0.37986 0.38796 C -0.38056 0.38703 -0.3816 0.38672 -0.38212 0.38611 C -0.38663 0.38117 -0.38281 0.38426 -0.38698 0.37777 C -0.38802 0.37685 -0.38924 0.37561 -0.3901 0.37438 C -0.39115 0.37314 -0.39149 0.37098 -0.39236 0.36975 C -0.39288 0.36821 -0.3941 0.36728 -0.39479 0.36605 C -0.39653 0.36265 -0.39809 0.35802 -0.40017 0.35524 C -0.40104 0.3537 -0.40226 0.35185 -0.40295 0.35031 C -0.40365 0.34845 -0.40382 0.34691 -0.40451 0.34537 C -0.40538 0.34413 -0.40608 0.34321 -0.40677 0.34197 C -0.40781 0.34074 -0.40885 0.33919 -0.4099 0.33703 C -0.41181 0.33302 -0.41337 0.3287 -0.4151 0.32438 C -0.42135 0.31018 -0.41267 0.33148 -0.42118 0.31296 C -0.42188 0.31203 -0.42205 0.30987 -0.42274 0.30833 C -0.42361 0.30648 -0.42448 0.30493 -0.425 0.30339 C -0.42656 0.29938 -0.42795 0.29506 -0.42951 0.29135 C -0.42986 0.2895 -0.43038 0.28796 -0.43108 0.28611 C -0.43229 0.28271 -0.43542 0.27654 -0.43542 0.27685 C -0.43559 0.275 -0.43559 0.27314 -0.43611 0.27191 C -0.43906 0.26142 -0.43733 0.27253 -0.43958 0.26234 C -0.43993 0.26142 -0.44028 0.25802 -0.44045 0.25833 L -0.44028 0.25802 " pathEditMode="relative" rAng="300000" ptsTypes="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20" y="-598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392 -0.22469 L 0.34375 -0.22438 L 0.4526 -0.14475 C 0.45503 -0.1429 0.45764 -0.14074 0.46007 -0.13827 C 0.46076 -0.13734 0.46111 -0.13611 0.46198 -0.13518 C 0.47344 -0.11913 0.45417 -0.14691 0.46788 -0.12592 C 0.46892 -0.12438 0.46979 -0.12376 0.47083 -0.12253 C 0.47344 -0.1179 0.47587 -0.11358 0.47847 -0.10895 C 0.48194 -0.10277 0.48351 -0.1 0.48663 -0.09352 C 0.48802 -0.09043 0.48941 -0.08703 0.4908 -0.08426 C 0.49236 -0.08055 0.49427 -0.07777 0.49583 -0.07376 C 0.4967 -0.07191 0.50486 -0.05185 0.50712 -0.04506 C 0.50851 -0.04136 0.50972 -0.03796 0.51094 -0.03426 C 0.51215 -0.03148 0.51319 -0.02839 0.51441 -0.02561 C 0.51545 -0.02253 0.51667 -0.02006 0.51788 -0.01666 C 0.51927 -0.01234 0.52049 -0.00802 0.52205 -0.00401 C 0.52708 0.00926 0.52934 0.00957 0.5316 0.025 C 0.53194 0.02747 0.53229 0.02994 0.53264 0.03241 C 0.53316 0.03581 0.53333 0.0392 0.53385 0.0426 C 0.53455 0.04723 0.53594 0.05648 0.53628 0.0605 C 0.53628 0.06482 0.53628 0.06945 0.5368 0.07377 C 0.53698 0.07562 0.53733 0.07716 0.5375 0.07902 C 0.5375 0.08179 0.53715 0.08488 0.53715 0.08797 C 0.53698 0.09074 0.53715 0.09352 0.53715 0.09599 C 0.53594 0.11698 0.53628 0.08982 0.53611 0.11173 C 0.53542 0.11698 0.53437 0.12192 0.53351 0.12747 C 0.53316 0.12963 0.53316 0.13241 0.53281 0.13488 C 0.53177 0.14074 0.53055 0.14692 0.52951 0.15309 C 0.52378 0.17655 0.51823 0.20062 0.5125 0.22408 C 0.51094 0.23025 0.50712 0.24445 0.50434 0.25185 C 0.50312 0.25525 0.50174 0.25834 0.50035 0.26173 C 0.49878 0.26698 0.49757 0.27253 0.49583 0.27778 C 0.49479 0.28025 0.49323 0.28303 0.49201 0.28611 C 0.49097 0.28889 0.49028 0.29229 0.48906 0.29506 C 0.48802 0.29815 0.48646 0.30062 0.48542 0.3034 C 0.4842 0.30618 0.48351 0.30988 0.48246 0.31266 C 0.48177 0.31482 0.4809 0.31667 0.48003 0.31883 C 0.47917 0.32161 0.4783 0.32408 0.47743 0.32655 C 0.47691 0.3284 0.47604 0.32994 0.47552 0.33179 C 0.47448 0.33426 0.47378 0.33673 0.47292 0.3392 C 0.4717 0.34229 0.47031 0.34476 0.4691 0.34753 C 0.46823 0.34969 0.46753 0.35185 0.46667 0.35402 C 0.46493 0.35926 0.46424 0.36574 0.46146 0.36945 C 0.45868 0.37315 0.45573 0.37655 0.4533 0.38118 C 0.45069 0.38642 0.44201 0.40556 0.4408 0.40895 C 0.4401 0.41111 0.43941 0.41358 0.43854 0.41513 C 0.43733 0.41729 0.43594 0.41883 0.43455 0.42037 C 0.43385 0.42223 0.43333 0.42377 0.43246 0.42531 C 0.42951 0.43118 0.42934 0.42932 0.42587 0.43519 C 0.42187 0.44198 0.42066 0.44661 0.41615 0.45031 C 0.41476 0.45155 0.41337 0.45155 0.41215 0.45216 C 0.40746 0.45957 0.41042 0.45556 0.40278 0.46142 C 0.40139 0.46266 0.4 0.46451 0.39844 0.46482 C 0.39687 0.46513 0.39531 0.46574 0.39358 0.46636 C 0.38889 0.4679 0.38437 0.47284 0.37969 0.47223 C 0.37257 0.47099 0.36805 0.46976 0.36128 0.47006 C 0.35642 0.47006 0.35156 0.47253 0.3467 0.47068 C 0.34062 0.46883 0.33524 0.46605 0.32882 0.46605 C 0.32656 0.46605 0.32448 0.46821 0.3224 0.4676 C 0.31597 0.46636 0.31024 0.46142 0.30399 0.46081 C 0.28455 0.45988 0.30365 0.46173 0.28524 0.4571 C 0.28108 0.45618 0.27708 0.45556 0.27309 0.45463 C 0.27101 0.45432 0.26892 0.45432 0.26719 0.45371 C 0.26528 0.45309 0.2599 0.45062 0.25799 0.45031 C 0.24757 0.44815 0.25799 0.45185 0.24705 0.44723 C 0.24531 0.44692 0.24358 0.44692 0.24167 0.44661 C 0.23993 0.44599 0.23854 0.44537 0.2368 0.44445 C 0.23542 0.44414 0.23403 0.44352 0.23264 0.44321 C 0.2316 0.44321 0.23073 0.44321 0.23003 0.4429 C 0.22865 0.4426 0.22708 0.44198 0.22587 0.44167 C 0.22101 0.44013 0.225 0.4426 0.21892 0.43982 C 0.21597 0.43858 0.21319 0.43642 0.21007 0.43488 C 0.20868 0.43426 0.20677 0.43395 0.20521 0.43303 C 0.2033 0.43241 0.20139 0.43148 0.19948 0.43056 C 0.19809 0.42994 0.1967 0.42994 0.19531 0.42932 C 0.16962 0.4179 0.1908 0.42655 0.17726 0.42099 C 0.16649 0.41266 0.15538 0.40494 0.14444 0.39568 C 0.1408 0.3929 0.13437 0.3821 0.13142 0.3784 C 0.12986 0.37685 0.12847 0.37531 0.12708 0.37377 C 0.12517 0.37099 0.12361 0.3679 0.12187 0.36513 C 0.12031 0.36297 0.1184 0.36111 0.11701 0.35834 C 0.11042 0.34784 0.11528 0.35525 0.11198 0.34537 C 0.11111 0.3429 0.10972 0.34105 0.10903 0.33827 C 0.10729 0.33395 0.10573 0.32871 0.10434 0.32408 C 0.10347 0.32161 0.10278 0.31976 0.10208 0.31729 C 0.10139 0.31513 0.10052 0.31358 0.09983 0.31111 C 0.09531 0.29198 0.10382 0.32747 0.09496 0.29321 C 0.08941 0.27223 0.09358 0.28148 0.08837 0.27099 C 0.08559 0.25432 0.0875 0.26482 0.08177 0.24074 C 0.08108 0.23735 0.08003 0.23426 0.07951 0.23087 C 0.07517 0.20648 0.07778 0.21698 0.0724 0.19877 C 0.0717 0.18519 0.07257 0.19414 0.06858 0.17192 C 0.06788 0.16852 0.06667 0.16482 0.06649 0.16111 C 0.06649 0.1571 0.06701 0.1534 0.06649 0.14969 C 0.06562 0.1429 0.06406 0.13642 0.06302 0.12963 C 0.0625 0.12655 0.06198 0.12346 0.06146 0.12037 C 0.06111 0.11821 0.06076 0.11574 0.06042 0.11327 C 0.05885 0.10309 0.05868 0.10494 0.05764 0.09383 C 0.05729 0.08982 0.05729 0.08581 0.0566 0.0821 C 0.05382 0.05834 0.05538 0.08272 0.05434 0.06111 C 0.05451 0.05864 0.05503 0.05587 0.05503 0.05371 C 0.05538 0.03766 0.0526 0.04692 0.05538 0.02531 L 0.05746 0.00741 C 0.06753 -0.03518 0.07726 -0.0787 0.08767 -0.12098 C 0.08941 -0.12839 0.09149 -0.13549 0.0941 -0.14197 L 0.1 -0.15555 C 0.1026 -0.16389 0.10365 -0.16821 0.10712 -0.17592 C 0.1092 -0.17963 0.11146 -0.18302 0.11337 -0.18734 C 0.11615 -0.1929 0.11823 -0.19907 0.12101 -0.20432 C 0.12587 -0.21419 0.12691 -0.21358 0.13212 -0.22191 C 0.13785 -0.23055 0.14705 -0.2466 0.15347 -0.25277 C 0.15851 -0.2574 0.16371 -0.26173 0.16858 -0.26759 C 0.17743 -0.27808 0.17153 -0.27222 0.18646 -0.28333 C 0.18871 -0.28518 0.19062 -0.28765 0.19305 -0.28827 C 0.19983 -0.29012 0.20868 -0.2929 0.21597 -0.29413 C 0.22153 -0.29506 0.22708 -0.29753 0.23246 -0.2966 C 0.2375 -0.29568 0.24236 -0.29444 0.24722 -0.29382 C 0.26215 -0.29259 0.25399 -0.29598 0.26788 -0.29352 C 0.28785 -0.29043 0.26389 -0.29228 0.28229 -0.28981 C 0.29462 -0.28796 0.28437 -0.29197 0.2967 -0.2858 C 0.31285 -0.2821 0.29965 -0.28611 0.31493 -0.27901 C 0.33924 -0.2679 0.31111 -0.2824 0.33368 -0.27006 L 0.39913 -0.22191 C 0.40121 -0.22006 0.40347 -0.2179 0.40573 -0.21543 L 0.41146 -0.20957 C 0.41319 -0.20802 0.41476 -0.20586 0.41667 -0.20432 C 0.42083 -0.20061 0.42517 -0.19722 0.42934 -0.19352 C 0.43055 -0.19228 0.44462 -0.17839 0.4467 -0.17469 C 0.45278 -0.16419 0.44705 -0.17345 0.45712 -0.1608 C 0.46823 -0.14691 0.45417 -0.16203 0.47187 -0.13889 L 0.47465 -0.1358 C 0.47587 -0.13148 0.47726 -0.12747 0.47812 -0.12345 C 0.47951 -0.1179 0.48003 -0.11173 0.4816 -0.10679 C 0.48281 -0.10185 0.48542 -0.09845 0.48663 -0.09352 C 0.49167 -0.07376 0.48767 -0.08302 0.4901 -0.06852 C 0.49045 -0.06605 0.49132 -0.06358 0.49184 -0.0608 C 0.49305 -0.05308 0.49288 -0.04969 0.49375 -0.04197 C 0.4941 -0.0395 0.49444 -0.03703 0.49496 -0.03457 C 0.4941 -0.01049 0.49479 -0.04105 0.49496 -0.01543 C 0.49514 -0.01234 0.49479 -0.00926 0.49462 -0.00617 C 0.4941 0.00402 0.49305 0.01451 0.49305 0.02469 C 0.49288 0.04229 0.49305 0.03303 0.49236 0.05155 C 0.48941 0.07284 0.49236 0.04969 0.49028 0.07223 C 0.4901 0.07531 0.48958 0.07809 0.48924 0.08118 C 0.48889 0.08735 0.48854 0.09969 0.48854 0.1 C 0.48802 0.10371 0.48715 0.10741 0.4868 0.11142 C 0.48663 0.11389 0.48715 0.11667 0.4868 0.11945 C 0.48628 0.12531 0.48455 0.13673 0.48455 0.13704 C 0.48333 0.14352 0.48229 0.15 0.48108 0.15648 C 0.47969 0.1642 0.47812 0.17192 0.47691 0.17902 C 0.47569 0.18519 0.47465 0.19167 0.47361 0.19784 C 0.46094 0.25494 0.45399 0.29136 0.4408 0.34198 C 0.43993 0.34445 0.43906 0.34723 0.43819 0.34939 C 0.43611 0.35525 0.43246 0.36173 0.43073 0.36667 C 0.42951 0.36883 0.42899 0.37192 0.42795 0.37408 C 0.42691 0.37655 0.42569 0.37871 0.42448 0.38118 C 0.42153 0.38889 0.42274 0.38797 0.41996 0.39383 C 0.41458 0.40525 0.41927 0.39445 0.41302 0.40494 C 0.41059 0.40864 0.40937 0.41358 0.40677 0.41636 C 0.40555 0.4179 0.40434 0.41914 0.40312 0.42006 C 0.40191 0.42192 0.40052 0.42408 0.3993 0.42531 C 0.3974 0.42778 0.39531 0.42902 0.39358 0.43087 C 0.39184 0.43272 0.39028 0.43519 0.38871 0.43704 C 0.38663 0.43889 0.38472 0.44043 0.38281 0.4426 C 0.36562 0.46111 0.39184 0.43519 0.37153 0.4534 C 0.36771 0.45648 0.36476 0.46142 0.36094 0.46327 L 0.34236 0.47408 C 0.34028 0.47531 0.33819 0.47685 0.33611 0.47747 C 0.33385 0.47871 0.33142 0.47963 0.32934 0.48056 C 0.32778 0.48148 0.32639 0.48334 0.32483 0.48364 C 0.32309 0.48488 0.32118 0.48426 0.31944 0.48488 C 0.31736 0.4855 0.31545 0.48642 0.31354 0.48704 C 0.30816 0.48797 0.29444 0.48951 0.28958 0.48889 C 0.28785 0.48889 0.28611 0.48858 0.28437 0.48827 C 0.26771 0.48735 0.28646 0.48951 0.27031 0.48611 C 0.26875 0.48611 0.26684 0.48642 0.26528 0.48581 C 0.26267 0.48488 0.26042 0.48334 0.25781 0.4821 C 0.25278 0.48087 0.25052 0.48056 0.24462 0.47747 L 0.23663 0.47315 C 0.22344 0.46667 0.2349 0.47284 0.21892 0.46389 L 0.13264 0.40031 C 0.12847 0.39692 0.12465 0.3926 0.12135 0.38735 C 0.12031 0.38581 0.11979 0.38364 0.11875 0.38241 C 0.11406 0.375 0.10868 0.36852 0.10365 0.36173 C 0.10278 0.35957 0.10208 0.3571 0.10087 0.35494 C 0.09062 0.33889 0.10226 0.36235 0.09236 0.34414 C 0.08351 0.32747 0.09583 0.34784 0.0868 0.32871 C 0.08472 0.32439 0.08125 0.31914 0.07847 0.31482 C 0.07691 0.30895 0.07691 0.30185 0.0743 0.29753 C 0.06493 0.28241 0.07274 0.29599 0.06441 0.27778 C 0.06285 0.27408 0.06076 0.27161 0.05937 0.2679 C 0.05642 0.25957 0.05365 0.25062 0.05087 0.24229 C 0.04965 0.23889 0.04792 0.2355 0.04705 0.23148 C 0.04496 0.22315 0.04462 0.22099 0.04149 0.21173 C 0.03733 0.19877 0.03646 0.2 0.03264 0.18457 C 0.03142 0.18056 0.03108 0.17593 0.03003 0.17161 C 0.0283 0.16327 0.02604 0.15463 0.02396 0.14661 C 0.0224 0.13951 0.02135 0.13581 0.02014 0.12778 C 0.01892 0.11852 0.01788 0.10895 0.01667 0.09969 C 0.01719 0.0892 0.01701 0.10185 0.01493 0.08395 C 0.01458 0.08087 0.01458 0.07747 0.01441 0.07408 C 0.01424 0.0642 0.01458 0.06883 0.01476 0.06111 C 0.0151 0.0284 0.01458 0.05309 0.01562 0.02192 L 0.01615 0.0034 L 0.01649 -0.00586 C 0.01875 -0.02222 0.01753 -0.01265 0.01996 -0.03364 C 0.02049 -0.03673 0.02101 -0.03981 0.02135 -0.0429 L 0.02222 -0.05463 C 0.02448 -0.06882 0.02726 -0.08302 0.02917 -0.09722 C 0.02951 -0.09938 0.02865 -0.10216 0.02899 -0.10432 C 0.02969 -0.11018 0.03108 -0.11543 0.03177 -0.12129 C 0.03229 -0.12469 0.03212 -0.12839 0.03264 -0.13179 C 0.03316 -0.13889 0.03437 -0.14568 0.03542 -0.15216 L 0.0368 -0.16265 C 0.03819 -0.16697 0.03854 -0.17222 0.04062 -0.17561 C 0.04149 -0.17685 0.04184 -0.17284 0.04236 -0.17129 C 0.04288 -0.16944 0.04253 -0.16759 0.04305 -0.16605 C 0.04323 -0.16389 0.04392 -0.16203 0.04427 -0.16018 C 0.04427 -0.15864 0.04496 -0.15524 0.0441 -0.15555 C 0.04236 -0.15617 0.0401 -0.16142 0.03993 -0.16111 C 0.03854 -0.16821 0.03993 -0.16666 0.03733 -0.16852 L 0.03733 -0.16821 " pathEditMode="relative" rAng="1320000" ptsTypes="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3111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-0.00278 L 0.02049 -0.00247 L 0.09844 0.01358 C 0.10417 0.01481 0.11563 0.01944 0.11546 0.01975 C 0.1283 0.02685 0.10834 0.01574 0.14046 0.02716 C 0.14271 0.02777 0.14462 0.03024 0.14671 0.03148 C 0.14896 0.0324 0.15434 0.03518 0.1573 0.03765 C 0.16476 0.04537 0.15591 0.03703 0.16355 0.04629 C 0.16459 0.04784 0.16615 0.04876 0.16754 0.0503 C 0.16841 0.05092 0.16893 0.05277 0.1698 0.05339 C 0.17414 0.05895 0.17605 0.05956 0.17917 0.06574 C 0.18125 0.06975 0.18299 0.07438 0.18507 0.0787 L 0.18803 0.08518 C 0.18907 0.08734 0.19011 0.0895 0.19098 0.09197 C 0.19202 0.09444 0.19306 0.09691 0.19393 0.1 C 0.19983 0.1179 0.19428 0.10092 0.19792 0.11666 C 0.19931 0.12314 0.20157 0.12901 0.20261 0.13549 C 0.20296 0.13827 0.2033 0.14104 0.20382 0.14321 C 0.20782 0.15987 0.20434 0.13796 0.20799 0.15895 C 0.21077 0.17561 0.20747 0.16049 0.21025 0.1787 C 0.21077 0.18179 0.21164 0.18487 0.21216 0.18796 C 0.2125 0.19104 0.21285 0.19413 0.2132 0.19722 C 0.21355 0.20802 0.21337 0.21049 0.21424 0.22284 C 0.21476 0.23055 0.21615 0.24691 0.21615 0.24722 C 0.21632 0.25586 0.21615 0.26481 0.21632 0.27376 C 0.21632 0.27808 0.21702 0.28302 0.21719 0.28734 C 0.21737 0.29166 0.21702 0.29629 0.21719 0.30061 C 0.21719 0.3037 0.21789 0.30679 0.21823 0.30987 C 0.21945 0.32098 0.21962 0.32808 0.2198 0.33981 C 0.22032 0.35895 0.22014 0.34382 0.2198 0.37129 C 0.21945 0.38672 0.21962 0.38549 0.21962 0.39938 C 0.21476 0.47407 0.21875 0.47407 0.20938 0.51821 C 0.20105 0.5574 0.21077 0.50864 0.20261 0.54537 C 0.20018 0.55648 0.19914 0.56944 0.1948 0.57963 C 0.19393 0.58179 0.19271 0.58395 0.19184 0.58642 C 0.1849 0.60802 0.1882 0.60277 0.18056 0.62469 C 0.17744 0.63333 0.17639 0.63179 0.17275 0.6395 C 0.16823 0.64938 0.16459 0.6608 0.15938 0.66975 C 0.15799 0.67222 0.15608 0.67407 0.15469 0.67623 C 0.15244 0.68024 0.15087 0.68549 0.14809 0.68827 C 0.14497 0.69259 0.13282 0.7074 0.12865 0.70864 C 0.12657 0.70925 0.12448 0.70987 0.12257 0.71049 C 0.11407 0.71388 0.11754 0.71296 0.10955 0.71728 C 0.10504 0.71944 0.10035 0.72129 0.09584 0.72314 C 0.09393 0.72407 0.08629 0.72808 0.08369 0.72839 C 0.05782 0.73518 0.07344 0.73086 0.05504 0.73364 C 0.04757 0.73487 0.04827 0.7358 0.0415 0.73549 C 0.0349 0.73549 0.02813 0.73487 0.02136 0.73487 C -0.00052 0.73487 0.01025 0.73518 -0.01111 0.73302 C -0.03142 0.73333 -0.02326 0.73395 -0.06006 0.72284 C -0.0625 0.72191 -0.06475 0.71944 -0.06736 0.71821 C -0.06979 0.71728 -0.07222 0.71635 -0.07465 0.71543 C -0.08888 0.70401 -0.07691 0.71419 -0.08506 0.70586 C -0.08628 0.70493 -0.08784 0.7037 -0.08906 0.70246 C -0.09079 0.7003 -0.0927 0.69784 -0.09444 0.69506 C -0.09548 0.69413 -0.09652 0.69321 -0.09756 0.69197 C -0.09895 0.68981 -0.1 0.68703 -0.10138 0.68518 C -0.10277 0.68302 -0.10468 0.68148 -0.10607 0.67963 C -0.10868 0.67654 -0.11111 0.67253 -0.11388 0.66913 C -0.11545 0.66759 -0.11718 0.66574 -0.11857 0.66388 C -0.12239 0.65956 -0.12569 0.65432 -0.12951 0.6503 C -0.13159 0.64753 -0.13368 0.64537 -0.13576 0.6429 C -0.14149 0.63611 -0.14652 0.62685 -0.15295 0.62191 C -0.15659 0.61913 -0.1559 0.61975 -0.15989 0.61327 C -0.1618 0.60987 -0.16354 0.60648 -0.16527 0.60308 C -0.16857 0.59629 -0.17083 0.58765 -0.17482 0.58209 C -0.18506 0.56821 -0.1776 0.57932 -0.18559 0.56358 C -0.18697 0.56049 -0.18888 0.55833 -0.1901 0.55524 C -0.19114 0.55308 -0.19131 0.55 -0.19218 0.54753 C -0.19913 0.52839 -0.19288 0.55 -0.19878 0.53148 C -0.20156 0.52253 -0.20034 0.525 -0.20208 0.51604 C -0.20607 0.49475 -0.20225 0.5179 -0.20503 0.49722 C -0.20572 0.49321 -0.20625 0.48919 -0.20677 0.48518 C -0.20746 0.48209 -0.20833 0.47901 -0.20885 0.47592 C -0.21024 0.46666 -0.20989 0.46512 -0.21024 0.45648 C -0.21076 0.44351 -0.21093 0.44351 -0.21215 0.43209 C -0.20937 0.3895 -0.20677 0.3466 -0.20381 0.30401 C -0.20329 0.3 -0.20277 0.29629 -0.20225 0.29228 C -0.20156 0.28858 -0.20052 0.28456 -0.19982 0.28086 C -0.19982 0.27993 -0.19722 0.2608 -0.19687 0.25895 C -0.19513 0.25123 -0.19218 0.24444 -0.19062 0.23642 C -0.18888 0.22839 -0.18732 0.21944 -0.18489 0.21203 C -0.18385 0.20864 -0.18229 0.20586 -0.18107 0.20246 C -0.17638 0.17963 -0.18125 0.20185 -0.17552 0.18117 C -0.17256 0.17037 -0.16979 0.15956 -0.16684 0.14845 C -0.16545 0.14321 -0.16406 0.13796 -0.16267 0.13271 C -0.15694 0.11543 -0.16059 0.12654 -0.15138 0.10092 C -0.15034 0.09784 -0.14965 0.09506 -0.14843 0.09228 C -0.14704 0.0895 -0.14583 0.08703 -0.14479 0.08395 C -0.13958 0.0716 -0.14236 0.07592 -0.13767 0.06604 C -0.13611 0.06265 -0.13437 0.05987 -0.13298 0.05648 C -0.13177 0.05401 -0.13125 0.05061 -0.13003 0.04814 C -0.12343 0.03395 -0.1276 0.04537 -0.12152 0.03456 C -0.1026 0.00061 -0.13298 0.05185 -0.11319 0.02006 C -0.1118 0.0179 -0.11093 0.01512 -0.10937 0.01327 C -0.10711 0.01049 -0.10451 0.00864 -0.10243 0.00555 C -0.09427 -0.00587 -0.10121 0.00308 -0.08958 -0.00834 C -0.08472 -0.01328 -0.08611 -0.01358 -0.08072 -0.01729 C -0.07881 -0.01852 -0.07656 -0.01883 -0.07482 -0.02037 C -0.06579 -0.02686 -0.07309 -0.02408 -0.06423 -0.02902 C -0.0625 -0.02963 -0.06076 -0.02994 -0.05902 -0.03087 C -0.05729 -0.03179 -0.05572 -0.03365 -0.05381 -0.03457 C -0.05191 -0.0355 -0.04982 -0.0355 -0.04791 -0.03612 C -0.04566 -0.03704 -0.04392 -0.03858 -0.04166 -0.03982 C -0.0375 -0.04167 -0.03506 -0.04198 -0.03072 -0.04352 C -0.02743 -0.04445 -0.02534 -0.04599 -0.02204 -0.0463 C -0.02013 -0.04661 -0.01805 -0.04661 -0.01614 -0.04692 C -0.00816 -0.05093 -0.01527 -0.04815 -0.0026 -0.04846 C -0.00156 -0.04877 -0.00052 -0.04908 0.0007 -0.04939 C 0.00157 -0.0497 0.00244 -0.05031 0.0033 -0.05062 C 0.00643 -0.05062 0.00938 -0.05031 0.0125 -0.05031 C 0.01476 -0.05031 0.01702 -0.05062 0.0191 -0.05031 L 0.08716 -0.03642 C 0.09063 -0.0355 0.09428 -0.03426 0.09775 -0.03303 C 0.09931 -0.03241 0.10035 -0.03149 0.10174 -0.03056 C 0.10348 -0.02963 0.10521 -0.02902 0.1066 -0.02809 C 0.10938 -0.02716 0.11216 -0.02624 0.11494 -0.02531 C 0.1165 -0.02439 0.11806 -0.02315 0.1198 -0.02284 C 0.125 -0.02099 0.13021 -0.02007 0.13542 -0.01852 C 0.15209 -0.00865 0.14497 -0.01173 0.1566 -0.0071 C 0.15747 -0.00618 0.15816 -0.00556 0.15903 -0.00494 C 0.16407 -0.00155 0.16355 -0.00371 0.16945 0.00123 C 0.17032 0.00216 0.17119 0.00246 0.17188 0.00339 C 0.17275 0.00432 0.17344 0.00586 0.17431 0.00679 C 0.17535 0.00833 0.17691 0.00925 0.1783 0.01049 C 0.18872 0.0216 0.17639 0.00987 0.18924 0.02129 C 0.19653 0.03734 0.1882 0.02037 0.19532 0.03148 C 0.19705 0.03395 0.19827 0.03734 0.19983 0.03981 C 0.20139 0.04197 0.20313 0.0429 0.20469 0.04506 C 0.20712 0.04876 0.20903 0.0537 0.21146 0.05679 C 0.21337 0.05956 0.21684 0.06388 0.21841 0.06728 C 0.21928 0.06882 0.21962 0.0716 0.22066 0.07345 C 0.22205 0.07654 0.22362 0.07901 0.22518 0.08179 C 0.22744 0.08549 0.23056 0.08827 0.23195 0.09321 C 0.23247 0.09506 0.23299 0.0966 0.23334 0.09814 C 0.23421 0.10123 0.23438 0.10463 0.23525 0.10771 C 0.23681 0.11234 0.23907 0.11574 0.24028 0.12037 C 0.24271 0.12777 0.24445 0.13611 0.24671 0.14382 C 0.24723 0.14629 0.24809 0.14907 0.24862 0.15154 C 0.24931 0.15493 0.24983 0.15802 0.25053 0.16111 C 0.25122 0.16327 0.25226 0.16512 0.25278 0.16728 C 0.25417 0.17314 0.25382 0.1753 0.25434 0.18086 C 0.25487 0.18518 0.25556 0.18919 0.25625 0.19351 C 0.25608 0.19907 0.25591 0.21358 0.25625 0.22006 C 0.2566 0.22345 0.25712 0.22716 0.2573 0.23086 C 0.25747 0.23364 0.25747 0.23672 0.25764 0.2395 C 0.25782 0.24722 0.25782 0.25802 0.25782 0.26512 C 0.25764 0.27376 0.25591 0.31666 0.25591 0.32746 C 0.25556 0.33734 0.25591 0.35709 0.25573 0.3574 C 0.25244 0.40864 0.24931 0.46018 0.24584 0.51172 C 0.24566 0.5145 0.2448 0.51759 0.24445 0.52006 C 0.24375 0.52654 0.24323 0.53302 0.24237 0.5395 C 0.24202 0.54228 0.2415 0.54506 0.24098 0.54814 C 0.24046 0.55246 0.24028 0.55679 0.23941 0.56111 C 0.2382 0.57129 0.23889 0.56543 0.23716 0.57253 C 0.23629 0.57623 0.23559 0.58024 0.23473 0.58425 C 0.23386 0.58765 0.23282 0.59228 0.2316 0.59537 C 0.23108 0.59691 0.23021 0.59784 0.22969 0.59938 C 0.229 0.60154 0.2283 0.60308 0.22778 0.60524 C 0.22657 0.60771 0.22414 0.61234 0.22292 0.6145 C 0.22101 0.62222 0.22292 0.61604 0.21893 0.62284 C 0.21841 0.62407 0.21789 0.62592 0.21719 0.62685 C 0.21146 0.63425 0.21198 0.62808 0.21181 0.63333 L 0.21181 0.63364 " pathEditMode="relative" rAng="360000" ptsTypes="AAAAAAAAAAAAAAAAAAAAAAAAAAAAAAAAAAAAAAAAAAAAAAAAAAAAAAAAAAAAAAAAAAAAAAAAAAAAAAAAAAAAAAAAAAAAAAAAAAAAAAAAAAAAAAAAAAAAAAAAAAAAAAAAAAAAAAAAAAAAAAAAAAAAAAAAAAAAAAAAAA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3490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8 -0.48704 L -0.04097 -0.48704 C -0.03854 -0.4929 -0.03715 -0.49908 -0.03489 -0.50401 C -0.0335 -0.50679 -0.03246 -0.50864 -0.03142 -0.51111 C -0.0302 -0.5142 -0.02951 -0.51698 -0.02847 -0.52006 C -0.02777 -0.52222 -0.02673 -0.52408 -0.02586 -0.52624 C -0.02465 -0.5284 -0.02343 -0.52994 -0.02222 -0.5321 C -0.01614 -0.5426 -0.02534 -0.52809 -0.01788 -0.54013 C -0.00972 -0.55371 -0.01666 -0.54105 -0.01093 -0.55155 C -0.00816 -0.55525 0.00018 -0.56729 0.00295 -0.57006 C 0.01875 -0.58797 0.03438 -0.60525 0.0507 -0.62192 C 0.054 -0.625 0.05782 -0.62716 0.06129 -0.62994 C 0.06355 -0.6321 0.06528 -0.63364 0.06771 -0.63519 C 0.06962 -0.63673 0.07188 -0.63766 0.07414 -0.63889 C 0.09219 -0.65 0.07118 -0.63766 0.08768 -0.64722 C 0.09306 -0.65155 0.09636 -0.65494 0.10174 -0.65741 C 0.10469 -0.65864 0.10764 -0.65926 0.11059 -0.66019 C 0.11355 -0.66142 0.11615 -0.66327 0.1191 -0.66482 C 0.12431 -0.66636 0.12952 -0.6676 0.13473 -0.66976 C 0.1375 -0.67099 0.14011 -0.67253 0.14254 -0.67315 C 0.14497 -0.67408 0.1474 -0.67377 0.15 -0.67408 C 0.15417 -0.67531 0.15834 -0.67624 0.16233 -0.67778 C 0.16476 -0.67871 0.16736 -0.67963 0.16962 -0.68056 C 0.17118 -0.68056 0.17309 -0.68118 0.175 -0.68148 C 0.18021 -0.68118 0.18559 -0.67994 0.19063 -0.68118 C 0.19618 -0.68241 0.20157 -0.68611 0.20695 -0.68519 C 0.21841 -0.68395 0.21302 -0.68426 0.22882 -0.68519 C 0.23733 -0.6855 0.24219 -0.68673 0.25191 -0.68272 C 0.25469 -0.68179 0.25747 -0.68056 0.26007 -0.67963 C 0.27049 -0.67593 0.26007 -0.68179 0.27223 -0.67562 C 0.28681 -0.66852 0.27309 -0.675 0.28507 -0.66698 C 0.28924 -0.66482 0.29323 -0.66235 0.2974 -0.66019 C 0.29948 -0.65864 0.30174 -0.65864 0.30348 -0.65648 C 0.30591 -0.65371 0.30799 -0.65031 0.31042 -0.64846 C 0.31233 -0.6463 0.31459 -0.64599 0.3165 -0.64445 C 0.32309 -0.63951 0.32969 -0.63457 0.33559 -0.62716 C 0.33889 -0.62284 0.34271 -0.61914 0.34584 -0.6142 C 0.36077 -0.59383 0.34896 -0.60556 0.36893 -0.58272 C 0.38212 -0.5676 0.38403 -0.56605 0.39549 -0.54877 C 0.40226 -0.53827 0.39914 -0.54136 0.40434 -0.53241 C 0.40573 -0.52994 0.4073 -0.52778 0.40868 -0.525 C 0.41198 -0.51729 0.41528 -0.50895 0.41823 -0.50062 C 0.42691 -0.47439 0.43629 -0.44846 0.4441 -0.4213 C 0.44532 -0.41729 0.44514 -0.41204 0.44618 -0.40803 C 0.4474 -0.40155 0.44896 -0.39568 0.45052 -0.38982 C 0.45209 -0.3821 0.45486 -0.3713 0.45608 -0.36297 C 0.45799 -0.34939 0.45764 -0.34013 0.45955 -0.325 C 0.46042 -0.31636 0.46181 -0.30834 0.4625 -0.3 C 0.46337 -0.28858 0.46407 -0.28118 0.46424 -0.26914 C 0.46459 -0.26081 0.46563 -0.25309 0.46493 -0.24537 L 0.46233 -0.21605 C 0.46198 -0.21204 0.46216 -0.20803 0.46146 -0.20463 C 0.46042 -0.20062 0.45955 -0.19692 0.45868 -0.1929 C 0.45591 -0.17871 0.45868 -0.17778 0.4533 -0.1605 C 0.44948 -0.14815 0.44601 -0.1355 0.44184 -0.12377 C 0.44045 -0.11945 0.43941 -0.11574 0.43802 -0.11204 C 0.43629 -0.10772 0.43386 -0.10463 0.4323 -0.10062 C 0.42691 -0.08827 0.4316 -0.09599 0.42691 -0.0821 C 0.4257 -0.07871 0.42396 -0.07593 0.4224 -0.07222 C 0.42101 -0.06852 0.42014 -0.06451 0.41875 -0.06111 C 0.41719 -0.0571 0.41511 -0.05371 0.41355 -0.05 C 0.41094 -0.04414 0.4092 -0.03704 0.40625 -0.03179 C 0.40417 -0.02747 0.40191 -0.02346 0.39983 -0.01945 C 0.39809 -0.01543 0.39653 -0.01019 0.39462 -0.00648 C 0.39132 0.00031 0.38716 0.00679 0.38351 0.01265 C 0.38299 0.01419 0.38195 0.01543 0.38125 0.01728 C 0.37934 0.02037 0.37778 0.02345 0.37587 0.02685 C 0.3625 0.04506 0.3757 0.02623 0.36302 0.04629 C 0.36111 0.04907 0.35348 0.05987 0.35209 0.06173 C 0.33664 0.07716 0.32153 0.0929 0.30608 0.10771 C 0.30434 0.10926 0.30261 0.10957 0.3007 0.10987 C 0.29618 0.11142 0.29375 0.11173 0.28924 0.11265 C 0.28646 0.1145 0.28386 0.11728 0.28125 0.1179 C 0.27691 0.11913 0.2724 0.11975 0.26823 0.12006 C 0.26355 0.12068 0.2592 0.12068 0.25469 0.12099 C 0.25174 0.1216 0.24896 0.1216 0.24636 0.1216 C 0.2441 0.12191 0.24219 0.1216 0.24011 0.1216 C 0.23316 0.12129 0.22587 0.12253 0.21893 0.12222 C 0.21528 0.12253 0.21146 0.12284 0.20799 0.12222 C 0.20556 0.12191 0.20382 0.12099 0.20157 0.12068 C 0.20035 0.12068 0.18438 0.11913 0.17952 0.11728 L 0.16702 0.11173 C 0.16476 0.11111 0.16233 0.11018 0.16007 0.10926 C 0.15087 0.1037 0.15157 0.10463 0.13976 0.0929 C 0.13525 0.08889 0.13039 0.08611 0.12639 0.07994 C 0.12275 0.07531 0.1191 0.06944 0.11493 0.06481 C 0.11337 0.06327 0.11181 0.06142 0.11042 0.05957 C 0.10973 0.05864 0.10903 0.05771 0.10816 0.05679 C 0.10677 0.05463 0.10486 0.0537 0.10348 0.05092 C 0.10157 0.04845 0.10035 0.04444 0.09896 0.04074 C 0.09688 0.03734 0.09514 0.03333 0.09289 0.02994 C 0.09132 0.02716 0.08907 0.02531 0.0875 0.02222 C 0.07934 0.00771 0.07118 -0.01667 0.06511 -0.03179 C 0.05677 -0.05895 0.04792 -0.08611 0.03959 -0.11327 C 0.03889 -0.11667 0.03855 -0.12037 0.03785 -0.12377 C 0.03733 -0.12778 0.03646 -0.13148 0.03594 -0.1355 C 0.03507 -0.13982 0.03525 -0.14383 0.03455 -0.14784 C 0.03212 -0.16111 0.03108 -0.15988 0.02969 -0.17222 C 0.02934 -0.17685 0.02917 -0.1821 0.02848 -0.18673 C 0.02674 -0.20463 0.02657 -0.19043 0.025 -0.21389 C 0.02309 -0.24105 0.02657 -0.21451 0.02466 -0.22932 C 0.02466 -0.23179 0.02466 -0.23395 0.02483 -0.23673 C 0.025 -0.24043 0.0257 -0.24445 0.0257 -0.24846 C 0.0257 -0.25 0.02518 -0.25093 0.025 -0.25278 C 0.02778 -0.27284 0.0257 -0.25247 0.02622 -0.28025 C 0.02639 -0.28395 0.02691 -0.28827 0.02726 -0.29198 C 0.02882 -0.31976 0.02639 -0.29568 0.03056 -0.33735 C 0.0323 -0.35247 0.03403 -0.36019 0.03681 -0.37562 C 0.03768 -0.38025 0.0382 -0.38457 0.03907 -0.38858 C 0.04254 -0.40371 0.04132 -0.3963 0.04323 -0.41081 C 0.04445 -0.41389 0.04566 -0.41667 0.0467 -0.41976 C 0.04879 -0.42624 0.05052 -0.43179 0.05278 -0.43704 C 0.05382 -0.44043 0.05608 -0.4429 0.0573 -0.44568 C 0.05799 -0.44692 0.05868 -0.44815 0.05903 -0.44939 C 0.0599 -0.45185 0.06077 -0.45463 0.06129 -0.4571 C 0.0625 -0.45926 0.06407 -0.46081 0.06493 -0.46327 C 0.0665 -0.46574 0.06702 -0.47037 0.06858 -0.47222 C 0.09445 -0.50185 0.12066 -0.52963 0.14688 -0.5571 C 0.1533 -0.56389 0.1592 -0.5713 0.16615 -0.57531 C 0.1691 -0.57685 0.17049 -0.57747 0.17344 -0.57994 C 0.17535 -0.58118 0.17691 -0.58272 0.17882 -0.58395 C 0.18195 -0.58642 0.1849 -0.58858 0.18802 -0.59105 C 0.19011 -0.5926 0.19202 -0.59476 0.19427 -0.59599 C 0.19566 -0.59692 0.19723 -0.59692 0.19879 -0.59753 C 0.19966 -0.59784 0.2007 -0.59877 0.20191 -0.59939 C 0.2033 -0.6 0.20504 -0.60031 0.20625 -0.60062 C 0.2073 -0.60124 0.20851 -0.60216 0.20955 -0.60247 C 0.21181 -0.6034 0.21407 -0.60401 0.2165 -0.60494 C 0.21736 -0.60525 0.21823 -0.60587 0.21927 -0.60648 C 0.22014 -0.60618 0.22118 -0.60587 0.22223 -0.60587 C 0.22396 -0.60648 0.2257 -0.60803 0.22726 -0.60834 C 0.22865 -0.60834 0.23039 -0.60834 0.2323 -0.60834 C 0.23403 -0.60834 0.23629 -0.60803 0.23802 -0.60803 C 0.23976 -0.60834 0.2415 -0.60834 0.24289 -0.60834 C 0.24462 -0.60803 0.24653 -0.60741 0.24827 -0.6071 C 0.25764 -0.60618 0.26129 -0.60679 0.26858 -0.60525 C 0.27032 -0.60494 0.27223 -0.60556 0.27396 -0.60432 C 0.28629 -0.59661 0.27396 -0.60309 0.28542 -0.59939 C 0.28837 -0.59877 0.29132 -0.59692 0.29445 -0.59568 C 0.29601 -0.59476 0.29757 -0.59445 0.29896 -0.59383 C 0.30209 -0.5926 0.30521 -0.5926 0.30782 -0.59136 C 0.3092 -0.59043 0.31042 -0.58889 0.31181 -0.58858 C 0.3132 -0.58827 0.31459 -0.58889 0.31598 -0.58827 C 0.31893 -0.58611 0.32136 -0.58148 0.32466 -0.58025 C 0.32761 -0.57871 0.33004 -0.57809 0.33299 -0.57562 C 0.34045 -0.56821 0.34063 -0.56574 0.34879 -0.55618 C 0.34948 -0.55525 0.35052 -0.55494 0.35139 -0.55401 C 0.35243 -0.55309 0.35348 -0.55155 0.35469 -0.55062 C 0.35747 -0.54692 0.36007 -0.54198 0.36337 -0.53982 C 0.36858 -0.5355 0.36632 -0.53858 0.37014 -0.53148 L 0.38438 -0.51543 C 0.38525 -0.51543 0.38629 -0.5142 0.38716 -0.51327 C 0.38802 -0.51235 0.38855 -0.51142 0.38924 -0.5105 C 0.39028 -0.50957 0.39115 -0.50895 0.39202 -0.50864 C 0.39289 -0.5071 0.39375 -0.50525 0.39445 -0.50401 C 0.39584 -0.50185 0.39723 -0.5 0.39861 -0.49846 C 0.39948 -0.49722 0.40052 -0.49692 0.40122 -0.49568 C 0.40226 -0.49476 0.40278 -0.4929 0.40365 -0.49167 C 0.40591 -0.48889 0.40816 -0.48766 0.41007 -0.48457 C 0.41181 -0.4821 0.41337 -0.47963 0.41511 -0.47655 C 0.4165 -0.47346 0.41927 -0.46945 0.42049 -0.46667 C 0.42275 -0.46142 0.42483 -0.45648 0.42691 -0.45093 C 0.43299 -0.43951 0.429 -0.44753 0.43733 -0.42469 L 0.43299 -0.4176 " pathEditMode="relative" rAng="3480000" ptsTypes="AAAAAAAAAAAAAAAAAAAAAAAAAAAAAAAAAAAAAAAAAAAAAAAAAAAAAAAAAAAAAAAAAAAAAAAAAAAAAAAAAAAAAAAAAAAAAAAAAAAAAAAAAAAAAAAAAAAAA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53" y="1780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-2.5E-6 0.00031 C -0.00243 0.00278 -0.00503 0.00556 -0.00746 0.00895 C -0.00903 0.01111 -0.01059 0.01451 -0.01232 0.01698 C -0.01371 0.01914 -0.0151 0.0213 -0.01666 0.02315 C -0.01788 0.025 -0.01927 0.02624 -0.02031 0.02778 C -0.02135 0.02963 -0.02187 0.03179 -0.02291 0.03334 C -0.02465 0.0358 -0.02656 0.03766 -0.02812 0.04013 C -0.02986 0.04259 -0.03125 0.04599 -0.03316 0.04846 C -0.03489 0.05062 -0.03715 0.05185 -0.03923 0.05401 C -0.05225 0.06543 -0.0401 0.05463 -0.05243 0.06389 C -0.05503 0.06574 -0.05764 0.0679 -0.06024 0.07037 C -0.0625 0.07222 -0.06475 0.07438 -0.06718 0.07593 C -0.07205 0.07932 -0.08212 0.08519 -0.08212 0.0855 C -0.09496 0.09599 -0.08646 0.08951 -0.10729 0.10155 L -0.11597 0.10679 C -0.1184 0.10864 -0.12066 0.11111 -0.12291 0.11235 C -0.13941 0.12284 -0.16909 0.1321 -0.18142 0.13642 C -0.19705 0.13735 -0.17778 0.13642 -0.18819 0.13642 C -0.18975 0.13642 -0.19114 0.13673 -0.19253 0.13642 C -0.19479 0.13642 -0.19722 0.13735 -0.19948 0.13611 C -0.20069 0.1358 -0.20191 0.13488 -0.20312 0.13488 C -0.20989 0.13334 -0.20295 0.13673 -0.21093 0.13334 C -0.22673 0.12655 -0.20555 0.13488 -0.21927 0.12778 C -0.22083 0.12685 -0.22239 0.12716 -0.22378 0.12655 C -0.2276 0.12469 -0.22743 0.12346 -0.23073 0.12006 C -0.23524 0.11605 -0.23316 0.11852 -0.23732 0.11543 C -0.23889 0.1142 -0.24045 0.11297 -0.24218 0.11142 C -0.24444 0.10864 -0.24653 0.10525 -0.24913 0.1034 C -0.25243 0.10124 -0.25538 0.09938 -0.2585 0.09692 C -0.26093 0.09476 -0.26302 0.09229 -0.26528 0.09043 C -0.27135 0.08519 -0.26458 0.09229 -0.27187 0.0855 C -0.27326 0.08426 -0.27465 0.08241 -0.27604 0.08118 C -0.27743 0.07963 -0.27916 0.0784 -0.28073 0.07716 C -0.28177 0.07593 -0.28281 0.07438 -0.28368 0.07346 C -0.28507 0.07253 -0.28698 0.07222 -0.28837 0.07099 C -0.2901 0.06945 -0.29166 0.06698 -0.2934 0.06543 C -0.29496 0.06389 -0.29653 0.06266 -0.29809 0.06142 C -0.30121 0.05834 -0.30382 0.05278 -0.30712 0.05124 C -0.31146 0.04938 -0.31163 0.05 -0.31562 0.04414 C -0.31701 0.04229 -0.31788 0.03982 -0.31909 0.03797 C -0.32083 0.0355 -0.32257 0.03334 -0.3243 0.03087 C -0.3401 0.00803 -0.32517 0.03025 -0.33298 0.01636 C -0.33923 0.00525 -0.33316 0.01883 -0.33958 0.00525 C -0.34323 -0.00216 -0.34618 -0.00833 -0.3493 -0.01636 C -0.34982 -0.0179 -0.35017 -0.01944 -0.35069 -0.02068 C -0.35538 -0.03055 -0.35746 -0.03179 -0.36059 -0.04382 C -0.3618 -0.04876 -0.36302 -0.05278 -0.36406 -0.05741 C -0.36597 -0.06605 -0.36875 -0.08271 -0.36996 -0.09012 C -0.37118 -0.09784 -0.37257 -0.10555 -0.37361 -0.11296 C -0.37656 -0.13703 -0.38003 -0.16111 -0.38246 -0.18518 C -0.38264 -0.18796 -0.38159 -0.19074 -0.38159 -0.19321 C -0.38125 -0.22253 -0.38281 -0.19815 -0.38194 -0.22222 C -0.38107 -0.2466 -0.38177 -0.22592 -0.37916 -0.24753 C -0.37656 -0.2716 -0.3809 -0.24815 -0.37621 -0.27623 C -0.37517 -0.28241 -0.37343 -0.28796 -0.37257 -0.29444 C -0.36927 -0.31574 -0.37257 -0.30833 -0.36684 -0.32839 C -0.36528 -0.33364 -0.36319 -0.33796 -0.36163 -0.3429 C -0.36041 -0.34784 -0.35972 -0.35278 -0.35868 -0.35771 C -0.35625 -0.36759 -0.35399 -0.37747 -0.35121 -0.38673 C -0.33698 -0.43364 -0.35486 -0.37562 -0.34201 -0.41481 C -0.33628 -0.43271 -0.33628 -0.43611 -0.32847 -0.45524 C -0.32673 -0.45957 -0.325 -0.46389 -0.32326 -0.4679 C -0.32222 -0.47099 -0.32135 -0.47407 -0.32014 -0.47685 C -0.31788 -0.48271 -0.31493 -0.48796 -0.31284 -0.49382 C -0.31128 -0.49815 -0.31024 -0.50401 -0.30798 -0.50802 L -0.29948 -0.52222 C -0.29757 -0.525 -0.296 -0.52932 -0.29392 -0.5321 C -0.29184 -0.53395 -0.2901 -0.53673 -0.28802 -0.53889 C -0.27899 -0.54845 -0.28611 -0.5392 -0.27691 -0.55092 C -0.27326 -0.55524 -0.27031 -0.56142 -0.26649 -0.5645 C -0.26198 -0.56821 -0.25746 -0.57284 -0.2526 -0.57623 C -0.25052 -0.57778 -0.24843 -0.57901 -0.24635 -0.58024 C -0.24149 -0.58426 -0.2368 -0.5895 -0.23159 -0.59228 C -0.22066 -0.59938 -0.22708 -0.59568 -0.2125 -0.60339 L -0.15642 -0.625 C -0.14948 -0.62747 -0.14271 -0.62994 -0.13593 -0.63179 C -0.13229 -0.63271 -0.12864 -0.63241 -0.125 -0.63302 L -0.1125 -0.63518 C -0.09878 -0.63734 -0.09878 -0.63703 -0.08264 -0.63673 C -0.08177 -0.63673 -0.0809 -0.63642 -0.08003 -0.63642 C -0.07778 -0.63611 -0.07534 -0.63673 -0.07326 -0.63611 C -0.07083 -0.63549 -0.0684 -0.63364 -0.06597 -0.63302 C -0.06354 -0.63241 -0.06146 -0.63333 -0.05903 -0.63271 C -0.05712 -0.63241 -0.05538 -0.63148 -0.05364 -0.63055 C -0.04392 -0.62531 -0.04097 -0.6216 -0.02986 -0.61265 C -0.00451 -0.5929 -0.03142 -0.61543 -0.01267 -0.59876 C -0.00625 -0.5929 -0.00781 -0.59691 0.00018 -0.58426 C 0.00729 -0.57284 0.01233 -0.56327 0.01754 -0.55031 C 0.01841 -0.54784 0.01927 -0.54475 0.02032 -0.54228 C 0.02136 -0.5395 0.02275 -0.53703 0.02379 -0.53426 C 0.02448 -0.53271 0.02483 -0.53086 0.02535 -0.52932 C 0.02587 -0.52808 0.02639 -0.52654 0.02674 -0.52531 C 0.03368 -0.50092 0.02153 -0.54043 0.03143 -0.50864 C 0.03282 -0.5 0.03403 -0.49166 0.03559 -0.48333 C 0.03663 -0.47747 0.03837 -0.47222 0.03959 -0.46636 C 0.04184 -0.45278 0.04375 -0.43858 0.04584 -0.425 C 0.04913 -0.39691 0.05278 -0.36882 0.05591 -0.34105 C 0.05625 -0.33703 0.05625 -0.33302 0.05643 -0.32901 C 0.0566 -0.32716 0.05816 -0.30987 0.05782 -0.30524 C 0.05729 -0.29537 0.05643 -0.28549 0.05573 -0.27531 C 0.05365 -0.24537 0.05712 -0.28981 0.05417 -0.25524 C 0.05382 -0.25092 0.05365 -0.2466 0.05313 -0.24228 C 0.05278 -0.2395 0.05209 -0.23642 0.05191 -0.23302 C 0.05122 -0.22438 0.05174 -0.21543 0.05 -0.20802 C 0.04896 -0.20401 0.04792 -0.2 0.04722 -0.19599 C 0.04236 -0.16728 0.0533 -0.20957 0.04254 -0.15926 C 0.04202 -0.15586 0.04115 -0.15247 0.04045 -0.14907 C 0.04028 -0.14784 0.04045 -0.14599 0.04011 -0.14444 C 0.03993 -0.14197 0.03993 -0.1392 0.03959 -0.13673 C 0.03889 -0.13271 0.0375 -0.12901 0.03681 -0.12469 C 0.03594 -0.11975 0.03559 -0.11389 0.03472 -0.10864 C 0.02622 -0.06142 0.03212 -0.09475 0.02657 -0.07191 C 0.01962 -0.04259 0.03229 -0.09074 0.0191 -0.04321 C 0.01841 -0.04043 0.01771 -0.03703 0.01684 -0.03457 C 0.01615 -0.0321 0.01511 -0.02994 0.01441 -0.02747 C 0.01007 -0.01296 0.0165 -0.02654 0.0066 -0.00278 C 0.00382 0.0034 0.00052 0.00864 -0.00139 0.01574 C -0.00243 0.01945 -0.00451 0.02778 -0.00607 0.03118 C -0.00764 0.03395 -0.00955 0.03642 -0.01111 0.0392 C -0.01284 0.04229 -0.01423 0.04599 -0.01597 0.04877 C -0.01718 0.05124 -0.01875 0.05278 -0.02014 0.05494 C -0.02413 0.06235 -0.02274 0.06327 -0.0276 0.07037 C -0.04843 0.1 -0.03559 0.08148 -0.04375 0.09074 C -0.04774 0.09506 -0.05139 0.10124 -0.05573 0.10494 L -0.07257 0.11945 C -0.07326 0.12068 -0.07378 0.12222 -0.07465 0.12315 C -0.07968 0.1284 -0.08628 0.13148 -0.09184 0.13488 C -0.09427 0.13735 -0.09635 0.13982 -0.09861 0.14198 C -0.10017 0.14352 -0.10191 0.14445 -0.1033 0.14568 C -0.10451 0.1463 -0.10538 0.14722 -0.10642 0.14846 C -0.10798 0.14969 -0.10955 0.15062 -0.11111 0.15185 L -0.14132 0.16266 C -0.14288 0.16297 -0.14479 0.16327 -0.14635 0.16327 C -0.14965 0.16327 -0.15729 0.16327 -0.16093 0.16327 C -0.16389 0.16266 -0.16666 0.16235 -0.16962 0.16204 C -0.17205 0.16204 -0.17465 0.16266 -0.17725 0.16235 C -0.1868 0.16111 -0.1875 0.15957 -0.19687 0.15679 C -0.21354 0.15155 -0.1934 0.15957 -0.21215 0.15062 C -0.2184 0.14784 -0.22448 0.1463 -0.23038 0.14136 C -0.24861 0.12747 -0.23854 0.13272 -0.25642 0.11266 C -0.2625 0.10556 -0.26823 0.10062 -0.27361 0.09229 C -0.27587 0.08858 -0.27847 0.0858 -0.28021 0.08118 C -0.28142 0.0784 -0.28264 0.07531 -0.28385 0.07222 C -0.28437 0.07099 -0.28472 0.06914 -0.28541 0.06821 C -0.28854 0.06142 -0.29288 0.05587 -0.29566 0.04815 C -0.29826 0.04136 -0.30104 0.03395 -0.30347 0.02685 C -0.30382 0.02562 -0.30434 0.02438 -0.30486 0.02315 C -0.30607 0.02006 -0.30729 0.01698 -0.30868 0.01389 C -0.31267 -0.00617 -0.30868 0.0108 -0.31475 -0.00771 C -0.31597 -0.01142 -0.31684 -0.01512 -0.31805 -0.01882 C -0.32465 -0.03827 -0.31909 -0.01636 -0.32604 -0.04105 C -0.32743 -0.04629 -0.3283 -0.05154 -0.32968 -0.05648 C -0.33073 -0.05987 -0.33177 -0.06296 -0.33264 -0.06605 C -0.33403 -0.07068 -0.33507 -0.07623 -0.33628 -0.08117 C -0.33663 -0.08271 -0.33732 -0.08364 -0.33767 -0.08518 C -0.33941 -0.09136 -0.34097 -0.09815 -0.34288 -0.10432 L -0.34583 -0.11543 C -0.34705 -0.12222 -0.34774 -0.1287 -0.3493 -0.13518 C -0.35052 -0.13981 -0.3526 -0.14352 -0.35364 -0.14876 C -0.36684 -0.20586 -0.35278 -0.1537 -0.36284 -0.19321 C -0.36337 -0.19475 -0.36389 -0.19599 -0.36423 -0.19753 C -0.3651 -0.20154 -0.3658 -0.20586 -0.36666 -0.21018 C -0.36718 -0.21203 -0.36805 -0.21358 -0.36823 -0.21543 C -0.37153 -0.24352 -0.37534 -0.27129 -0.37743 -0.3 C -0.37795 -0.30463 -0.37639 -0.30926 -0.37604 -0.3142 C -0.37534 -0.31944 -0.375 -0.32469 -0.37465 -0.32994 C -0.37448 -0.33179 -0.37448 -0.33333 -0.3743 -0.33457 C -0.37378 -0.34043 -0.37326 -0.3466 -0.37239 -0.35216 C -0.3717 -0.3571 -0.37048 -0.36173 -0.36996 -0.36697 C -0.36944 -0.37099 -0.36944 -0.37531 -0.36909 -0.37963 C -0.36857 -0.38426 -0.36805 -0.3892 -0.36753 -0.39382 C -0.36475 -0.41512 -0.36597 -0.40555 -0.3618 -0.42808 C -0.3592 -0.44166 -0.35781 -0.4571 -0.35225 -0.46852 C -0.33142 -0.51234 -0.36111 -0.44845 -0.3434 -0.49166 C -0.34132 -0.4966 -0.33889 -0.50062 -0.33663 -0.50524 C -0.32968 -0.51944 -0.33073 -0.51975 -0.32239 -0.53395 C -0.32014 -0.53765 -0.31771 -0.54105 -0.3151 -0.54444 C -0.31458 -0.54537 -0.31371 -0.54568 -0.31302 -0.54691 C -0.31024 -0.55092 -0.30781 -0.55555 -0.30521 -0.55895 C -0.30225 -0.56296 -0.2993 -0.56697 -0.29635 -0.57037 C -0.29566 -0.57129 -0.29479 -0.57191 -0.29409 -0.57284 C -0.29114 -0.57685 -0.28837 -0.58148 -0.28559 -0.58549 C -0.28472 -0.58642 -0.28403 -0.58703 -0.28316 -0.58796 C -0.28055 -0.59166 -0.27795 -0.59568 -0.27517 -0.59876 C -0.27291 -0.60185 -0.27014 -0.6037 -0.26771 -0.60648 C -0.26545 -0.60895 -0.26302 -0.61111 -0.26093 -0.61389 C -0.25885 -0.61605 -0.25712 -0.61944 -0.25503 -0.62068 C -0.25156 -0.62345 -0.24757 -0.62469 -0.24392 -0.62685 C -0.24184 -0.62808 -0.23975 -0.62994 -0.2375 -0.63117 C -0.23298 -0.63364 -0.22847 -0.6358 -0.22396 -0.63796 C -0.20468 -0.64568 -0.18541 -0.6537 -0.16614 -0.66049 C -0.14496 -0.66759 -0.1585 -0.66265 -0.15017 -0.66234 C -0.14635 -0.66234 -0.14271 -0.66234 -0.13889 -0.66234 C -0.1335 -0.66203 -0.12795 -0.66049 -0.12257 -0.66142 C -0.11823 -0.66234 -0.11371 -0.66358 -0.1092 -0.66389 C -0.10503 -0.6642 -0.10069 -0.66389 -0.09635 -0.66327 C -0.09548 -0.66296 -0.09462 -0.66296 -0.09375 -0.66265 C -0.09132 -0.66265 -0.08854 -0.66296 -0.08611 -0.66296 C -0.08524 -0.66265 -0.0842 -0.66234 -0.08333 -0.66234 C -0.07378 -0.66234 -0.07274 -0.6642 -0.0618 -0.66049 C -0.04791 -0.65586 -0.05538 -0.65895 -0.03524 -0.64691 C -0.03437 -0.64691 -0.03333 -0.64599 -0.03246 -0.64537 C -0.02708 -0.64074 -0.02118 -0.63796 -0.01614 -0.6321 C -0.01423 -0.62994 -0.01215 -0.62778 -0.01024 -0.62562 C -0.00816 -0.62345 -0.00555 -0.6216 -0.00347 -0.61913 C 0.00052 -0.61481 0.01285 -0.5966 0.01441 -0.59444 C 0.01615 -0.59197 0.01788 -0.59043 0.01962 -0.58734 C 0.02257 -0.5821 0.02552 -0.57685 0.02847 -0.5716 C 0.03056 -0.56759 0.03282 -0.56234 0.03525 -0.55895 C 0.03646 -0.5571 0.03802 -0.55524 0.03941 -0.55308 C 0.04028 -0.55 0.04115 -0.5466 0.04236 -0.54352 C 0.05122 -0.52099 0.04323 -0.54845 0.05452 -0.51543 C 0.06389 -0.48796 0.054 -0.51574 0.06233 -0.49568 C 0.06372 -0.49228 0.06476 -0.48858 0.06615 -0.48487 C 0.06684 -0.48333 0.06788 -0.48179 0.06841 -0.47994 C 0.06962 -0.47685 0.07049 -0.47376 0.07153 -0.47037 C 0.07379 -0.46358 0.07622 -0.45741 0.0783 -0.45031 C 0.07934 -0.44722 0.08021 -0.44413 0.08125 -0.44105 C 0.08247 -0.43796 0.08386 -0.43518 0.08507 -0.43179 C 0.08611 -0.4287 0.08698 -0.42469 0.0882 -0.42129 C 0.08976 -0.41543 0.08924 -0.41913 0.08959 -0.41574 L 0.08959 -0.41543 " pathEditMode="relative" rAng="20820000" ptsTypes="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80" y="-254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Google Shape;1471;p32"/>
          <p:cNvSpPr/>
          <p:nvPr/>
        </p:nvSpPr>
        <p:spPr>
          <a:xfrm>
            <a:off x="6916075" y="1020975"/>
            <a:ext cx="1531515" cy="1506178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2" name="Google Shape;1472;p32"/>
          <p:cNvSpPr txBox="1">
            <a:spLocks noGrp="1"/>
          </p:cNvSpPr>
          <p:nvPr>
            <p:ph type="title"/>
          </p:nvPr>
        </p:nvSpPr>
        <p:spPr>
          <a:xfrm>
            <a:off x="2359391" y="3117297"/>
            <a:ext cx="6635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b="1" dirty="0"/>
              <a:t>Listen and number.</a:t>
            </a:r>
            <a:endParaRPr lang="en-US" dirty="0"/>
          </a:p>
        </p:txBody>
      </p:sp>
      <p:sp>
        <p:nvSpPr>
          <p:cNvPr id="1473" name="Google Shape;1473;p32"/>
          <p:cNvSpPr txBox="1">
            <a:spLocks noGrp="1"/>
          </p:cNvSpPr>
          <p:nvPr>
            <p:ph type="title" idx="2"/>
          </p:nvPr>
        </p:nvSpPr>
        <p:spPr>
          <a:xfrm>
            <a:off x="6968288" y="1353150"/>
            <a:ext cx="14271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2</a:t>
            </a:r>
            <a:endParaRPr dirty="0"/>
          </a:p>
        </p:txBody>
      </p:sp>
      <p:grpSp>
        <p:nvGrpSpPr>
          <p:cNvPr id="1475" name="Google Shape;1475;p32"/>
          <p:cNvGrpSpPr/>
          <p:nvPr/>
        </p:nvGrpSpPr>
        <p:grpSpPr>
          <a:xfrm>
            <a:off x="8271875" y="4504388"/>
            <a:ext cx="476551" cy="457909"/>
            <a:chOff x="2416614" y="-315052"/>
            <a:chExt cx="2274706" cy="2185722"/>
          </a:xfrm>
        </p:grpSpPr>
        <p:sp>
          <p:nvSpPr>
            <p:cNvPr id="1476" name="Google Shape;1476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1" name="Google Shape;1481;p32"/>
          <p:cNvGrpSpPr/>
          <p:nvPr/>
        </p:nvGrpSpPr>
        <p:grpSpPr>
          <a:xfrm rot="1372388">
            <a:off x="484705" y="156704"/>
            <a:ext cx="352303" cy="338521"/>
            <a:chOff x="2416614" y="-315052"/>
            <a:chExt cx="2274706" cy="2185722"/>
          </a:xfrm>
        </p:grpSpPr>
        <p:sp>
          <p:nvSpPr>
            <p:cNvPr id="1482" name="Google Shape;1482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7" name="Google Shape;1487;p32"/>
          <p:cNvGrpSpPr/>
          <p:nvPr/>
        </p:nvGrpSpPr>
        <p:grpSpPr>
          <a:xfrm rot="-1213353">
            <a:off x="8699764" y="4167091"/>
            <a:ext cx="279018" cy="268103"/>
            <a:chOff x="2416614" y="-315052"/>
            <a:chExt cx="2274706" cy="2185722"/>
          </a:xfrm>
        </p:grpSpPr>
        <p:sp>
          <p:nvSpPr>
            <p:cNvPr id="1488" name="Google Shape;1488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93" name="Google Shape;1493;p32"/>
          <p:cNvGrpSpPr/>
          <p:nvPr/>
        </p:nvGrpSpPr>
        <p:grpSpPr>
          <a:xfrm>
            <a:off x="770841" y="2670627"/>
            <a:ext cx="1661049" cy="1651311"/>
            <a:chOff x="1097014" y="2096194"/>
            <a:chExt cx="1661049" cy="1651311"/>
          </a:xfrm>
        </p:grpSpPr>
        <p:sp>
          <p:nvSpPr>
            <p:cNvPr id="1494" name="Google Shape;1494;p32"/>
            <p:cNvSpPr/>
            <p:nvPr/>
          </p:nvSpPr>
          <p:spPr>
            <a:xfrm rot="2210768">
              <a:off x="1323803" y="2342526"/>
              <a:ext cx="1207471" cy="1158647"/>
            </a:xfrm>
            <a:custGeom>
              <a:avLst/>
              <a:gdLst/>
              <a:ahLst/>
              <a:cxnLst/>
              <a:rect l="l" t="t" r="r" b="b"/>
              <a:pathLst>
                <a:path w="10121" h="9712" extrusionOk="0">
                  <a:moveTo>
                    <a:pt x="5062" y="1"/>
                  </a:moveTo>
                  <a:cubicBezTo>
                    <a:pt x="4188" y="1"/>
                    <a:pt x="3479" y="707"/>
                    <a:pt x="3479" y="1580"/>
                  </a:cubicBezTo>
                  <a:lnTo>
                    <a:pt x="3479" y="1838"/>
                  </a:lnTo>
                  <a:cubicBezTo>
                    <a:pt x="3479" y="1892"/>
                    <a:pt x="3482" y="1949"/>
                    <a:pt x="3488" y="2002"/>
                  </a:cubicBezTo>
                  <a:lnTo>
                    <a:pt x="2655" y="2002"/>
                  </a:lnTo>
                  <a:cubicBezTo>
                    <a:pt x="1989" y="2002"/>
                    <a:pt x="1413" y="2414"/>
                    <a:pt x="1175" y="2997"/>
                  </a:cubicBezTo>
                  <a:cubicBezTo>
                    <a:pt x="1032" y="3094"/>
                    <a:pt x="894" y="3204"/>
                    <a:pt x="767" y="3331"/>
                  </a:cubicBezTo>
                  <a:cubicBezTo>
                    <a:pt x="275" y="3823"/>
                    <a:pt x="1" y="4483"/>
                    <a:pt x="1" y="5183"/>
                  </a:cubicBezTo>
                  <a:lnTo>
                    <a:pt x="1" y="6923"/>
                  </a:lnTo>
                  <a:cubicBezTo>
                    <a:pt x="1" y="7606"/>
                    <a:pt x="252" y="8262"/>
                    <a:pt x="707" y="8778"/>
                  </a:cubicBezTo>
                  <a:cubicBezTo>
                    <a:pt x="801" y="8882"/>
                    <a:pt x="908" y="8968"/>
                    <a:pt x="1025" y="9032"/>
                  </a:cubicBezTo>
                  <a:cubicBezTo>
                    <a:pt x="1112" y="9135"/>
                    <a:pt x="1216" y="9229"/>
                    <a:pt x="1339" y="9303"/>
                  </a:cubicBezTo>
                  <a:cubicBezTo>
                    <a:pt x="1775" y="9571"/>
                    <a:pt x="2277" y="9712"/>
                    <a:pt x="2785" y="9712"/>
                  </a:cubicBezTo>
                  <a:cubicBezTo>
                    <a:pt x="3492" y="9712"/>
                    <a:pt x="4168" y="9434"/>
                    <a:pt x="4794" y="8885"/>
                  </a:cubicBezTo>
                  <a:cubicBezTo>
                    <a:pt x="4834" y="8851"/>
                    <a:pt x="4881" y="8808"/>
                    <a:pt x="4925" y="8771"/>
                  </a:cubicBezTo>
                  <a:lnTo>
                    <a:pt x="5196" y="8771"/>
                  </a:lnTo>
                  <a:cubicBezTo>
                    <a:pt x="5240" y="8808"/>
                    <a:pt x="5290" y="8851"/>
                    <a:pt x="5327" y="8885"/>
                  </a:cubicBezTo>
                  <a:cubicBezTo>
                    <a:pt x="5524" y="9055"/>
                    <a:pt x="5768" y="9253"/>
                    <a:pt x="6079" y="9410"/>
                  </a:cubicBezTo>
                  <a:cubicBezTo>
                    <a:pt x="6472" y="9611"/>
                    <a:pt x="6902" y="9710"/>
                    <a:pt x="7333" y="9710"/>
                  </a:cubicBezTo>
                  <a:cubicBezTo>
                    <a:pt x="7779" y="9710"/>
                    <a:pt x="8225" y="9603"/>
                    <a:pt x="8630" y="9390"/>
                  </a:cubicBezTo>
                  <a:cubicBezTo>
                    <a:pt x="8758" y="9323"/>
                    <a:pt x="8868" y="9236"/>
                    <a:pt x="8962" y="9135"/>
                  </a:cubicBezTo>
                  <a:cubicBezTo>
                    <a:pt x="9086" y="9075"/>
                    <a:pt x="9203" y="8995"/>
                    <a:pt x="9303" y="8894"/>
                  </a:cubicBezTo>
                  <a:cubicBezTo>
                    <a:pt x="9822" y="8379"/>
                    <a:pt x="10120" y="7660"/>
                    <a:pt x="10120" y="6923"/>
                  </a:cubicBezTo>
                  <a:lnTo>
                    <a:pt x="10120" y="5183"/>
                  </a:lnTo>
                  <a:cubicBezTo>
                    <a:pt x="10120" y="4483"/>
                    <a:pt x="9849" y="3823"/>
                    <a:pt x="9353" y="3331"/>
                  </a:cubicBezTo>
                  <a:cubicBezTo>
                    <a:pt x="9229" y="3204"/>
                    <a:pt x="9092" y="3094"/>
                    <a:pt x="8945" y="2997"/>
                  </a:cubicBezTo>
                  <a:cubicBezTo>
                    <a:pt x="8707" y="2414"/>
                    <a:pt x="8135" y="1999"/>
                    <a:pt x="7465" y="1999"/>
                  </a:cubicBezTo>
                  <a:lnTo>
                    <a:pt x="6632" y="1999"/>
                  </a:lnTo>
                  <a:cubicBezTo>
                    <a:pt x="6638" y="1949"/>
                    <a:pt x="6642" y="1892"/>
                    <a:pt x="6642" y="1838"/>
                  </a:cubicBezTo>
                  <a:lnTo>
                    <a:pt x="6642" y="1580"/>
                  </a:lnTo>
                  <a:cubicBezTo>
                    <a:pt x="6642" y="707"/>
                    <a:pt x="5932" y="1"/>
                    <a:pt x="5062" y="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32"/>
            <p:cNvSpPr/>
            <p:nvPr/>
          </p:nvSpPr>
          <p:spPr>
            <a:xfrm rot="2210768">
              <a:off x="2009170" y="2639695"/>
              <a:ext cx="86734" cy="230608"/>
            </a:xfrm>
            <a:custGeom>
              <a:avLst/>
              <a:gdLst/>
              <a:ahLst/>
              <a:cxnLst/>
              <a:rect l="l" t="t" r="r" b="b"/>
              <a:pathLst>
                <a:path w="727" h="1933" extrusionOk="0">
                  <a:moveTo>
                    <a:pt x="164" y="1"/>
                  </a:moveTo>
                  <a:lnTo>
                    <a:pt x="0" y="1932"/>
                  </a:lnTo>
                  <a:lnTo>
                    <a:pt x="727" y="1932"/>
                  </a:lnTo>
                  <a:lnTo>
                    <a:pt x="56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32"/>
            <p:cNvSpPr/>
            <p:nvPr/>
          </p:nvSpPr>
          <p:spPr>
            <a:xfrm rot="2210768">
              <a:off x="1728058" y="2616524"/>
              <a:ext cx="201026" cy="102002"/>
            </a:xfrm>
            <a:custGeom>
              <a:avLst/>
              <a:gdLst/>
              <a:ahLst/>
              <a:cxnLst/>
              <a:rect l="l" t="t" r="r" b="b"/>
              <a:pathLst>
                <a:path w="1685" h="855" extrusionOk="0">
                  <a:moveTo>
                    <a:pt x="379" y="1"/>
                  </a:moveTo>
                  <a:cubicBezTo>
                    <a:pt x="172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1685" y="854"/>
                  </a:lnTo>
                  <a:lnTo>
                    <a:pt x="1685" y="376"/>
                  </a:lnTo>
                  <a:cubicBezTo>
                    <a:pt x="1685" y="168"/>
                    <a:pt x="1518" y="1"/>
                    <a:pt x="13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32"/>
            <p:cNvSpPr/>
            <p:nvPr/>
          </p:nvSpPr>
          <p:spPr>
            <a:xfrm rot="2210768">
              <a:off x="1738067" y="2586476"/>
              <a:ext cx="100811" cy="102002"/>
            </a:xfrm>
            <a:custGeom>
              <a:avLst/>
              <a:gdLst/>
              <a:ahLst/>
              <a:cxnLst/>
              <a:rect l="l" t="t" r="r" b="b"/>
              <a:pathLst>
                <a:path w="845" h="855" extrusionOk="0">
                  <a:moveTo>
                    <a:pt x="379" y="1"/>
                  </a:moveTo>
                  <a:cubicBezTo>
                    <a:pt x="172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466" y="854"/>
                  </a:lnTo>
                  <a:lnTo>
                    <a:pt x="466" y="376"/>
                  </a:lnTo>
                  <a:cubicBezTo>
                    <a:pt x="466" y="168"/>
                    <a:pt x="634" y="1"/>
                    <a:pt x="844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32"/>
            <p:cNvSpPr/>
            <p:nvPr/>
          </p:nvSpPr>
          <p:spPr>
            <a:xfrm rot="2210768">
              <a:off x="2098772" y="2894317"/>
              <a:ext cx="201026" cy="102002"/>
            </a:xfrm>
            <a:custGeom>
              <a:avLst/>
              <a:gdLst/>
              <a:ahLst/>
              <a:cxnLst/>
              <a:rect l="l" t="t" r="r" b="b"/>
              <a:pathLst>
                <a:path w="1685" h="855" extrusionOk="0">
                  <a:moveTo>
                    <a:pt x="376" y="1"/>
                  </a:moveTo>
                  <a:cubicBezTo>
                    <a:pt x="169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1685" y="854"/>
                  </a:lnTo>
                  <a:lnTo>
                    <a:pt x="1685" y="376"/>
                  </a:lnTo>
                  <a:cubicBezTo>
                    <a:pt x="1685" y="168"/>
                    <a:pt x="1514" y="1"/>
                    <a:pt x="13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32"/>
            <p:cNvSpPr/>
            <p:nvPr/>
          </p:nvSpPr>
          <p:spPr>
            <a:xfrm rot="2210768">
              <a:off x="2108828" y="2864126"/>
              <a:ext cx="100334" cy="102002"/>
            </a:xfrm>
            <a:custGeom>
              <a:avLst/>
              <a:gdLst/>
              <a:ahLst/>
              <a:cxnLst/>
              <a:rect l="l" t="t" r="r" b="b"/>
              <a:pathLst>
                <a:path w="841" h="855" extrusionOk="0">
                  <a:moveTo>
                    <a:pt x="376" y="1"/>
                  </a:moveTo>
                  <a:cubicBezTo>
                    <a:pt x="169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463" y="854"/>
                  </a:lnTo>
                  <a:lnTo>
                    <a:pt x="463" y="376"/>
                  </a:lnTo>
                  <a:cubicBezTo>
                    <a:pt x="463" y="168"/>
                    <a:pt x="634" y="1"/>
                    <a:pt x="841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32"/>
            <p:cNvSpPr/>
            <p:nvPr/>
          </p:nvSpPr>
          <p:spPr>
            <a:xfrm rot="2210768">
              <a:off x="1377331" y="2763223"/>
              <a:ext cx="916728" cy="562144"/>
            </a:xfrm>
            <a:custGeom>
              <a:avLst/>
              <a:gdLst/>
              <a:ahLst/>
              <a:cxnLst/>
              <a:rect l="l" t="t" r="r" b="b"/>
              <a:pathLst>
                <a:path w="7684" h="4712" extrusionOk="0">
                  <a:moveTo>
                    <a:pt x="1404" y="0"/>
                  </a:moveTo>
                  <a:cubicBezTo>
                    <a:pt x="1032" y="0"/>
                    <a:pt x="674" y="147"/>
                    <a:pt x="413" y="408"/>
                  </a:cubicBezTo>
                  <a:cubicBezTo>
                    <a:pt x="149" y="673"/>
                    <a:pt x="1" y="1028"/>
                    <a:pt x="1" y="1400"/>
                  </a:cubicBezTo>
                  <a:lnTo>
                    <a:pt x="1" y="3143"/>
                  </a:lnTo>
                  <a:cubicBezTo>
                    <a:pt x="1" y="3619"/>
                    <a:pt x="215" y="4067"/>
                    <a:pt x="587" y="4365"/>
                  </a:cubicBezTo>
                  <a:cubicBezTo>
                    <a:pt x="871" y="4593"/>
                    <a:pt x="1219" y="4711"/>
                    <a:pt x="1571" y="4711"/>
                  </a:cubicBezTo>
                  <a:cubicBezTo>
                    <a:pt x="1812" y="4711"/>
                    <a:pt x="2054" y="4656"/>
                    <a:pt x="2278" y="4543"/>
                  </a:cubicBezTo>
                  <a:lnTo>
                    <a:pt x="2358" y="4499"/>
                  </a:lnTo>
                  <a:cubicBezTo>
                    <a:pt x="2709" y="4322"/>
                    <a:pt x="3098" y="3770"/>
                    <a:pt x="3489" y="3770"/>
                  </a:cubicBezTo>
                  <a:lnTo>
                    <a:pt x="4195" y="3770"/>
                  </a:lnTo>
                  <a:cubicBezTo>
                    <a:pt x="4587" y="3770"/>
                    <a:pt x="4975" y="4322"/>
                    <a:pt x="5327" y="4499"/>
                  </a:cubicBezTo>
                  <a:lnTo>
                    <a:pt x="5411" y="4543"/>
                  </a:lnTo>
                  <a:cubicBezTo>
                    <a:pt x="5634" y="4656"/>
                    <a:pt x="5876" y="4711"/>
                    <a:pt x="6116" y="4711"/>
                  </a:cubicBezTo>
                  <a:cubicBezTo>
                    <a:pt x="6466" y="4711"/>
                    <a:pt x="6814" y="4593"/>
                    <a:pt x="7098" y="4365"/>
                  </a:cubicBezTo>
                  <a:cubicBezTo>
                    <a:pt x="7469" y="4067"/>
                    <a:pt x="7684" y="3619"/>
                    <a:pt x="7684" y="3143"/>
                  </a:cubicBezTo>
                  <a:lnTo>
                    <a:pt x="7684" y="1400"/>
                  </a:lnTo>
                  <a:cubicBezTo>
                    <a:pt x="7684" y="1028"/>
                    <a:pt x="7537" y="673"/>
                    <a:pt x="7271" y="408"/>
                  </a:cubicBezTo>
                  <a:cubicBezTo>
                    <a:pt x="7010" y="147"/>
                    <a:pt x="6656" y="0"/>
                    <a:pt x="6284" y="0"/>
                  </a:cubicBezTo>
                  <a:close/>
                </a:path>
              </a:pathLst>
            </a:custGeom>
            <a:solidFill>
              <a:srgbClr val="FADA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32"/>
            <p:cNvSpPr/>
            <p:nvPr/>
          </p:nvSpPr>
          <p:spPr>
            <a:xfrm rot="2210768">
              <a:off x="1446691" y="2555118"/>
              <a:ext cx="222620" cy="562025"/>
            </a:xfrm>
            <a:custGeom>
              <a:avLst/>
              <a:gdLst/>
              <a:ahLst/>
              <a:cxnLst/>
              <a:rect l="l" t="t" r="r" b="b"/>
              <a:pathLst>
                <a:path w="1866" h="4711" extrusionOk="0">
                  <a:moveTo>
                    <a:pt x="1404" y="0"/>
                  </a:moveTo>
                  <a:cubicBezTo>
                    <a:pt x="1032" y="0"/>
                    <a:pt x="674" y="147"/>
                    <a:pt x="413" y="408"/>
                  </a:cubicBezTo>
                  <a:cubicBezTo>
                    <a:pt x="149" y="673"/>
                    <a:pt x="1" y="1028"/>
                    <a:pt x="1" y="1400"/>
                  </a:cubicBezTo>
                  <a:lnTo>
                    <a:pt x="1" y="3143"/>
                  </a:lnTo>
                  <a:cubicBezTo>
                    <a:pt x="1" y="3619"/>
                    <a:pt x="215" y="4067"/>
                    <a:pt x="587" y="4365"/>
                  </a:cubicBezTo>
                  <a:cubicBezTo>
                    <a:pt x="873" y="4593"/>
                    <a:pt x="1221" y="4711"/>
                    <a:pt x="1572" y="4711"/>
                  </a:cubicBezTo>
                  <a:cubicBezTo>
                    <a:pt x="1648" y="4711"/>
                    <a:pt x="1725" y="4705"/>
                    <a:pt x="1802" y="4694"/>
                  </a:cubicBezTo>
                  <a:cubicBezTo>
                    <a:pt x="1531" y="4654"/>
                    <a:pt x="1273" y="4543"/>
                    <a:pt x="1049" y="4365"/>
                  </a:cubicBezTo>
                  <a:cubicBezTo>
                    <a:pt x="680" y="4067"/>
                    <a:pt x="467" y="3619"/>
                    <a:pt x="467" y="3143"/>
                  </a:cubicBezTo>
                  <a:lnTo>
                    <a:pt x="467" y="1400"/>
                  </a:lnTo>
                  <a:cubicBezTo>
                    <a:pt x="467" y="1028"/>
                    <a:pt x="614" y="673"/>
                    <a:pt x="875" y="408"/>
                  </a:cubicBezTo>
                  <a:cubicBezTo>
                    <a:pt x="1139" y="147"/>
                    <a:pt x="1494" y="0"/>
                    <a:pt x="186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32"/>
            <p:cNvSpPr/>
            <p:nvPr/>
          </p:nvSpPr>
          <p:spPr>
            <a:xfrm rot="2210768">
              <a:off x="1553746" y="2710491"/>
              <a:ext cx="243021" cy="242896"/>
            </a:xfrm>
            <a:custGeom>
              <a:avLst/>
              <a:gdLst/>
              <a:ahLst/>
              <a:cxnLst/>
              <a:rect l="l" t="t" r="r" b="b"/>
              <a:pathLst>
                <a:path w="2037" h="2036" extrusionOk="0">
                  <a:moveTo>
                    <a:pt x="1018" y="0"/>
                  </a:moveTo>
                  <a:cubicBezTo>
                    <a:pt x="456" y="0"/>
                    <a:pt x="0" y="455"/>
                    <a:pt x="0" y="1017"/>
                  </a:cubicBezTo>
                  <a:cubicBezTo>
                    <a:pt x="0" y="1580"/>
                    <a:pt x="456" y="2035"/>
                    <a:pt x="1018" y="2035"/>
                  </a:cubicBezTo>
                  <a:cubicBezTo>
                    <a:pt x="1581" y="2035"/>
                    <a:pt x="2036" y="1580"/>
                    <a:pt x="2036" y="1017"/>
                  </a:cubicBezTo>
                  <a:cubicBezTo>
                    <a:pt x="2036" y="455"/>
                    <a:pt x="1581" y="0"/>
                    <a:pt x="101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32"/>
            <p:cNvSpPr/>
            <p:nvPr/>
          </p:nvSpPr>
          <p:spPr>
            <a:xfrm rot="2210768">
              <a:off x="1614983" y="2771463"/>
              <a:ext cx="120616" cy="120851"/>
            </a:xfrm>
            <a:custGeom>
              <a:avLst/>
              <a:gdLst/>
              <a:ahLst/>
              <a:cxnLst/>
              <a:rect l="l" t="t" r="r" b="b"/>
              <a:pathLst>
                <a:path w="1011" h="1013" extrusionOk="0">
                  <a:moveTo>
                    <a:pt x="505" y="1"/>
                  </a:moveTo>
                  <a:cubicBezTo>
                    <a:pt x="224" y="1"/>
                    <a:pt x="0" y="229"/>
                    <a:pt x="0" y="506"/>
                  </a:cubicBezTo>
                  <a:cubicBezTo>
                    <a:pt x="0" y="784"/>
                    <a:pt x="224" y="1012"/>
                    <a:pt x="505" y="1012"/>
                  </a:cubicBezTo>
                  <a:cubicBezTo>
                    <a:pt x="783" y="1012"/>
                    <a:pt x="1011" y="784"/>
                    <a:pt x="1011" y="506"/>
                  </a:cubicBezTo>
                  <a:cubicBezTo>
                    <a:pt x="1011" y="229"/>
                    <a:pt x="783" y="1"/>
                    <a:pt x="5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32"/>
            <p:cNvSpPr/>
            <p:nvPr/>
          </p:nvSpPr>
          <p:spPr>
            <a:xfrm rot="2210768">
              <a:off x="1963090" y="3017365"/>
              <a:ext cx="243379" cy="242896"/>
            </a:xfrm>
            <a:custGeom>
              <a:avLst/>
              <a:gdLst/>
              <a:ahLst/>
              <a:cxnLst/>
              <a:rect l="l" t="t" r="r" b="b"/>
              <a:pathLst>
                <a:path w="2040" h="2036" extrusionOk="0">
                  <a:moveTo>
                    <a:pt x="1022" y="0"/>
                  </a:moveTo>
                  <a:cubicBezTo>
                    <a:pt x="460" y="0"/>
                    <a:pt x="1" y="455"/>
                    <a:pt x="1" y="1017"/>
                  </a:cubicBezTo>
                  <a:cubicBezTo>
                    <a:pt x="1" y="1580"/>
                    <a:pt x="460" y="2035"/>
                    <a:pt x="1022" y="2035"/>
                  </a:cubicBezTo>
                  <a:cubicBezTo>
                    <a:pt x="1580" y="2035"/>
                    <a:pt x="2039" y="1580"/>
                    <a:pt x="2039" y="1017"/>
                  </a:cubicBezTo>
                  <a:cubicBezTo>
                    <a:pt x="2039" y="455"/>
                    <a:pt x="1580" y="0"/>
                    <a:pt x="10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32"/>
            <p:cNvSpPr/>
            <p:nvPr/>
          </p:nvSpPr>
          <p:spPr>
            <a:xfrm rot="2210768">
              <a:off x="2024565" y="3078338"/>
              <a:ext cx="120497" cy="120851"/>
            </a:xfrm>
            <a:custGeom>
              <a:avLst/>
              <a:gdLst/>
              <a:ahLst/>
              <a:cxnLst/>
              <a:rect l="l" t="t" r="r" b="b"/>
              <a:pathLst>
                <a:path w="1010" h="1013" extrusionOk="0">
                  <a:moveTo>
                    <a:pt x="507" y="1"/>
                  </a:moveTo>
                  <a:cubicBezTo>
                    <a:pt x="226" y="1"/>
                    <a:pt x="1" y="229"/>
                    <a:pt x="1" y="506"/>
                  </a:cubicBezTo>
                  <a:cubicBezTo>
                    <a:pt x="1" y="784"/>
                    <a:pt x="226" y="1012"/>
                    <a:pt x="507" y="1012"/>
                  </a:cubicBezTo>
                  <a:cubicBezTo>
                    <a:pt x="784" y="1012"/>
                    <a:pt x="1009" y="784"/>
                    <a:pt x="1009" y="506"/>
                  </a:cubicBezTo>
                  <a:cubicBezTo>
                    <a:pt x="1009" y="229"/>
                    <a:pt x="784" y="1"/>
                    <a:pt x="50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32"/>
            <p:cNvSpPr/>
            <p:nvPr/>
          </p:nvSpPr>
          <p:spPr>
            <a:xfrm rot="2210768">
              <a:off x="1870650" y="2877884"/>
              <a:ext cx="102840" cy="102241"/>
            </a:xfrm>
            <a:custGeom>
              <a:avLst/>
              <a:gdLst/>
              <a:ahLst/>
              <a:cxnLst/>
              <a:rect l="l" t="t" r="r" b="b"/>
              <a:pathLst>
                <a:path w="862" h="857" extrusionOk="0">
                  <a:moveTo>
                    <a:pt x="433" y="0"/>
                  </a:moveTo>
                  <a:cubicBezTo>
                    <a:pt x="195" y="0"/>
                    <a:pt x="1" y="191"/>
                    <a:pt x="1" y="428"/>
                  </a:cubicBezTo>
                  <a:cubicBezTo>
                    <a:pt x="1" y="666"/>
                    <a:pt x="195" y="857"/>
                    <a:pt x="433" y="857"/>
                  </a:cubicBezTo>
                  <a:cubicBezTo>
                    <a:pt x="667" y="857"/>
                    <a:pt x="861" y="666"/>
                    <a:pt x="861" y="428"/>
                  </a:cubicBezTo>
                  <a:cubicBezTo>
                    <a:pt x="861" y="191"/>
                    <a:pt x="667" y="0"/>
                    <a:pt x="4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32"/>
            <p:cNvSpPr/>
            <p:nvPr/>
          </p:nvSpPr>
          <p:spPr>
            <a:xfrm rot="2210768">
              <a:off x="2109146" y="2562763"/>
              <a:ext cx="86734" cy="117630"/>
            </a:xfrm>
            <a:custGeom>
              <a:avLst/>
              <a:gdLst/>
              <a:ahLst/>
              <a:cxnLst/>
              <a:rect l="l" t="t" r="r" b="b"/>
              <a:pathLst>
                <a:path w="727" h="986" extrusionOk="0">
                  <a:moveTo>
                    <a:pt x="365" y="1"/>
                  </a:moveTo>
                  <a:cubicBezTo>
                    <a:pt x="164" y="1"/>
                    <a:pt x="0" y="162"/>
                    <a:pt x="0" y="362"/>
                  </a:cubicBezTo>
                  <a:lnTo>
                    <a:pt x="0" y="620"/>
                  </a:lnTo>
                  <a:cubicBezTo>
                    <a:pt x="0" y="821"/>
                    <a:pt x="164" y="985"/>
                    <a:pt x="365" y="985"/>
                  </a:cubicBezTo>
                  <a:cubicBezTo>
                    <a:pt x="563" y="985"/>
                    <a:pt x="727" y="821"/>
                    <a:pt x="727" y="620"/>
                  </a:cubicBezTo>
                  <a:lnTo>
                    <a:pt x="727" y="362"/>
                  </a:lnTo>
                  <a:cubicBezTo>
                    <a:pt x="727" y="162"/>
                    <a:pt x="563" y="1"/>
                    <a:pt x="365" y="1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32"/>
            <p:cNvSpPr/>
            <p:nvPr/>
          </p:nvSpPr>
          <p:spPr>
            <a:xfrm rot="2210768">
              <a:off x="1539872" y="2696283"/>
              <a:ext cx="270461" cy="270931"/>
            </a:xfrm>
            <a:custGeom>
              <a:avLst/>
              <a:gdLst/>
              <a:ahLst/>
              <a:cxnLst/>
              <a:rect l="l" t="t" r="r" b="b"/>
              <a:pathLst>
                <a:path w="2267" h="2271" extrusionOk="0">
                  <a:moveTo>
                    <a:pt x="1135" y="231"/>
                  </a:moveTo>
                  <a:cubicBezTo>
                    <a:pt x="1631" y="231"/>
                    <a:pt x="2036" y="637"/>
                    <a:pt x="2036" y="1135"/>
                  </a:cubicBezTo>
                  <a:cubicBezTo>
                    <a:pt x="2036" y="1631"/>
                    <a:pt x="1631" y="2036"/>
                    <a:pt x="1135" y="2036"/>
                  </a:cubicBezTo>
                  <a:cubicBezTo>
                    <a:pt x="636" y="2036"/>
                    <a:pt x="232" y="1631"/>
                    <a:pt x="232" y="1135"/>
                  </a:cubicBezTo>
                  <a:cubicBezTo>
                    <a:pt x="232" y="637"/>
                    <a:pt x="636" y="231"/>
                    <a:pt x="1135" y="231"/>
                  </a:cubicBezTo>
                  <a:close/>
                  <a:moveTo>
                    <a:pt x="1135" y="1"/>
                  </a:moveTo>
                  <a:cubicBezTo>
                    <a:pt x="510" y="1"/>
                    <a:pt x="0" y="509"/>
                    <a:pt x="0" y="1135"/>
                  </a:cubicBezTo>
                  <a:cubicBezTo>
                    <a:pt x="0" y="1762"/>
                    <a:pt x="510" y="2270"/>
                    <a:pt x="1135" y="2270"/>
                  </a:cubicBezTo>
                  <a:cubicBezTo>
                    <a:pt x="1758" y="2270"/>
                    <a:pt x="2267" y="1762"/>
                    <a:pt x="2267" y="1135"/>
                  </a:cubicBezTo>
                  <a:cubicBezTo>
                    <a:pt x="2267" y="509"/>
                    <a:pt x="1758" y="1"/>
                    <a:pt x="113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32"/>
            <p:cNvSpPr/>
            <p:nvPr/>
          </p:nvSpPr>
          <p:spPr>
            <a:xfrm rot="2210768">
              <a:off x="1601096" y="2757410"/>
              <a:ext cx="148294" cy="148291"/>
            </a:xfrm>
            <a:custGeom>
              <a:avLst/>
              <a:gdLst/>
              <a:ahLst/>
              <a:cxnLst/>
              <a:rect l="l" t="t" r="r" b="b"/>
              <a:pathLst>
                <a:path w="1243" h="1243" extrusionOk="0">
                  <a:moveTo>
                    <a:pt x="623" y="235"/>
                  </a:moveTo>
                  <a:cubicBezTo>
                    <a:pt x="838" y="235"/>
                    <a:pt x="1011" y="410"/>
                    <a:pt x="1011" y="623"/>
                  </a:cubicBezTo>
                  <a:cubicBezTo>
                    <a:pt x="1011" y="838"/>
                    <a:pt x="838" y="1012"/>
                    <a:pt x="623" y="1012"/>
                  </a:cubicBezTo>
                  <a:cubicBezTo>
                    <a:pt x="409" y="1012"/>
                    <a:pt x="231" y="838"/>
                    <a:pt x="231" y="623"/>
                  </a:cubicBezTo>
                  <a:cubicBezTo>
                    <a:pt x="231" y="410"/>
                    <a:pt x="409" y="235"/>
                    <a:pt x="623" y="235"/>
                  </a:cubicBezTo>
                  <a:close/>
                  <a:moveTo>
                    <a:pt x="623" y="1"/>
                  </a:moveTo>
                  <a:cubicBezTo>
                    <a:pt x="279" y="1"/>
                    <a:pt x="1" y="282"/>
                    <a:pt x="1" y="623"/>
                  </a:cubicBezTo>
                  <a:cubicBezTo>
                    <a:pt x="1" y="965"/>
                    <a:pt x="279" y="1243"/>
                    <a:pt x="623" y="1243"/>
                  </a:cubicBezTo>
                  <a:cubicBezTo>
                    <a:pt x="965" y="1243"/>
                    <a:pt x="1243" y="965"/>
                    <a:pt x="1243" y="623"/>
                  </a:cubicBezTo>
                  <a:cubicBezTo>
                    <a:pt x="1243" y="282"/>
                    <a:pt x="965" y="1"/>
                    <a:pt x="62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32"/>
            <p:cNvSpPr/>
            <p:nvPr/>
          </p:nvSpPr>
          <p:spPr>
            <a:xfrm rot="2210768">
              <a:off x="1949526" y="3003300"/>
              <a:ext cx="270580" cy="270931"/>
            </a:xfrm>
            <a:custGeom>
              <a:avLst/>
              <a:gdLst/>
              <a:ahLst/>
              <a:cxnLst/>
              <a:rect l="l" t="t" r="r" b="b"/>
              <a:pathLst>
                <a:path w="2268" h="2271" extrusionOk="0">
                  <a:moveTo>
                    <a:pt x="1136" y="231"/>
                  </a:moveTo>
                  <a:cubicBezTo>
                    <a:pt x="1631" y="231"/>
                    <a:pt x="2036" y="637"/>
                    <a:pt x="2036" y="1135"/>
                  </a:cubicBezTo>
                  <a:cubicBezTo>
                    <a:pt x="2036" y="1631"/>
                    <a:pt x="1631" y="2036"/>
                    <a:pt x="1136" y="2036"/>
                  </a:cubicBezTo>
                  <a:cubicBezTo>
                    <a:pt x="637" y="2036"/>
                    <a:pt x="232" y="1631"/>
                    <a:pt x="232" y="1135"/>
                  </a:cubicBezTo>
                  <a:cubicBezTo>
                    <a:pt x="232" y="637"/>
                    <a:pt x="637" y="231"/>
                    <a:pt x="1136" y="231"/>
                  </a:cubicBezTo>
                  <a:close/>
                  <a:moveTo>
                    <a:pt x="1136" y="1"/>
                  </a:moveTo>
                  <a:cubicBezTo>
                    <a:pt x="509" y="1"/>
                    <a:pt x="1" y="509"/>
                    <a:pt x="1" y="1135"/>
                  </a:cubicBezTo>
                  <a:cubicBezTo>
                    <a:pt x="1" y="1762"/>
                    <a:pt x="509" y="2270"/>
                    <a:pt x="1136" y="2270"/>
                  </a:cubicBezTo>
                  <a:cubicBezTo>
                    <a:pt x="1759" y="2270"/>
                    <a:pt x="2267" y="1762"/>
                    <a:pt x="2267" y="1135"/>
                  </a:cubicBezTo>
                  <a:cubicBezTo>
                    <a:pt x="2267" y="509"/>
                    <a:pt x="1759" y="1"/>
                    <a:pt x="113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32"/>
            <p:cNvSpPr/>
            <p:nvPr/>
          </p:nvSpPr>
          <p:spPr>
            <a:xfrm rot="2210768">
              <a:off x="2010869" y="3064428"/>
              <a:ext cx="148175" cy="148291"/>
            </a:xfrm>
            <a:custGeom>
              <a:avLst/>
              <a:gdLst/>
              <a:ahLst/>
              <a:cxnLst/>
              <a:rect l="l" t="t" r="r" b="b"/>
              <a:pathLst>
                <a:path w="1242" h="1243" extrusionOk="0">
                  <a:moveTo>
                    <a:pt x="623" y="235"/>
                  </a:moveTo>
                  <a:cubicBezTo>
                    <a:pt x="837" y="235"/>
                    <a:pt x="1011" y="410"/>
                    <a:pt x="1011" y="623"/>
                  </a:cubicBezTo>
                  <a:cubicBezTo>
                    <a:pt x="1011" y="838"/>
                    <a:pt x="837" y="1012"/>
                    <a:pt x="623" y="1012"/>
                  </a:cubicBezTo>
                  <a:cubicBezTo>
                    <a:pt x="405" y="1012"/>
                    <a:pt x="231" y="838"/>
                    <a:pt x="231" y="623"/>
                  </a:cubicBezTo>
                  <a:cubicBezTo>
                    <a:pt x="231" y="410"/>
                    <a:pt x="405" y="235"/>
                    <a:pt x="623" y="235"/>
                  </a:cubicBezTo>
                  <a:close/>
                  <a:moveTo>
                    <a:pt x="623" y="1"/>
                  </a:moveTo>
                  <a:cubicBezTo>
                    <a:pt x="278" y="1"/>
                    <a:pt x="0" y="282"/>
                    <a:pt x="0" y="623"/>
                  </a:cubicBezTo>
                  <a:cubicBezTo>
                    <a:pt x="0" y="965"/>
                    <a:pt x="278" y="1243"/>
                    <a:pt x="623" y="1243"/>
                  </a:cubicBezTo>
                  <a:cubicBezTo>
                    <a:pt x="964" y="1243"/>
                    <a:pt x="1242" y="965"/>
                    <a:pt x="1242" y="623"/>
                  </a:cubicBezTo>
                  <a:cubicBezTo>
                    <a:pt x="1242" y="282"/>
                    <a:pt x="964" y="1"/>
                    <a:pt x="62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32"/>
            <p:cNvSpPr/>
            <p:nvPr/>
          </p:nvSpPr>
          <p:spPr>
            <a:xfrm rot="2210768">
              <a:off x="1857193" y="2863855"/>
              <a:ext cx="129922" cy="130276"/>
            </a:xfrm>
            <a:custGeom>
              <a:avLst/>
              <a:gdLst/>
              <a:ahLst/>
              <a:cxnLst/>
              <a:rect l="l" t="t" r="r" b="b"/>
              <a:pathLst>
                <a:path w="1089" h="1092" extrusionOk="0">
                  <a:moveTo>
                    <a:pt x="546" y="231"/>
                  </a:moveTo>
                  <a:cubicBezTo>
                    <a:pt x="717" y="231"/>
                    <a:pt x="857" y="372"/>
                    <a:pt x="857" y="546"/>
                  </a:cubicBezTo>
                  <a:cubicBezTo>
                    <a:pt x="857" y="721"/>
                    <a:pt x="717" y="861"/>
                    <a:pt x="546" y="861"/>
                  </a:cubicBezTo>
                  <a:cubicBezTo>
                    <a:pt x="372" y="861"/>
                    <a:pt x="231" y="721"/>
                    <a:pt x="231" y="546"/>
                  </a:cubicBezTo>
                  <a:cubicBezTo>
                    <a:pt x="231" y="372"/>
                    <a:pt x="372" y="231"/>
                    <a:pt x="546" y="231"/>
                  </a:cubicBezTo>
                  <a:close/>
                  <a:moveTo>
                    <a:pt x="546" y="1"/>
                  </a:moveTo>
                  <a:cubicBezTo>
                    <a:pt x="245" y="1"/>
                    <a:pt x="1" y="245"/>
                    <a:pt x="1" y="546"/>
                  </a:cubicBezTo>
                  <a:cubicBezTo>
                    <a:pt x="1" y="848"/>
                    <a:pt x="245" y="1092"/>
                    <a:pt x="546" y="1092"/>
                  </a:cubicBezTo>
                  <a:cubicBezTo>
                    <a:pt x="844" y="1092"/>
                    <a:pt x="1088" y="848"/>
                    <a:pt x="1088" y="546"/>
                  </a:cubicBezTo>
                  <a:cubicBezTo>
                    <a:pt x="1088" y="245"/>
                    <a:pt x="844" y="1"/>
                    <a:pt x="54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32"/>
            <p:cNvSpPr/>
            <p:nvPr/>
          </p:nvSpPr>
          <p:spPr>
            <a:xfrm rot="2210768">
              <a:off x="1671684" y="3000659"/>
              <a:ext cx="27798" cy="51180"/>
            </a:xfrm>
            <a:custGeom>
              <a:avLst/>
              <a:gdLst/>
              <a:ahLst/>
              <a:cxnLst/>
              <a:rect l="l" t="t" r="r" b="b"/>
              <a:pathLst>
                <a:path w="233" h="429" extrusionOk="0">
                  <a:moveTo>
                    <a:pt x="115" y="0"/>
                  </a:moveTo>
                  <a:cubicBezTo>
                    <a:pt x="51" y="0"/>
                    <a:pt x="1" y="51"/>
                    <a:pt x="1" y="114"/>
                  </a:cubicBezTo>
                  <a:lnTo>
                    <a:pt x="1" y="315"/>
                  </a:lnTo>
                  <a:cubicBezTo>
                    <a:pt x="1" y="379"/>
                    <a:pt x="51" y="428"/>
                    <a:pt x="115" y="428"/>
                  </a:cubicBezTo>
                  <a:cubicBezTo>
                    <a:pt x="181" y="428"/>
                    <a:pt x="232" y="379"/>
                    <a:pt x="232" y="315"/>
                  </a:cubicBezTo>
                  <a:lnTo>
                    <a:pt x="232" y="114"/>
                  </a:lnTo>
                  <a:cubicBezTo>
                    <a:pt x="232" y="51"/>
                    <a:pt x="181" y="0"/>
                    <a:pt x="11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32"/>
            <p:cNvSpPr/>
            <p:nvPr/>
          </p:nvSpPr>
          <p:spPr>
            <a:xfrm rot="2210768">
              <a:off x="1881458" y="3157762"/>
              <a:ext cx="27559" cy="51180"/>
            </a:xfrm>
            <a:custGeom>
              <a:avLst/>
              <a:gdLst/>
              <a:ahLst/>
              <a:cxnLst/>
              <a:rect l="l" t="t" r="r" b="b"/>
              <a:pathLst>
                <a:path w="231" h="429" extrusionOk="0">
                  <a:moveTo>
                    <a:pt x="117" y="0"/>
                  </a:moveTo>
                  <a:cubicBezTo>
                    <a:pt x="53" y="0"/>
                    <a:pt x="0" y="51"/>
                    <a:pt x="0" y="114"/>
                  </a:cubicBezTo>
                  <a:lnTo>
                    <a:pt x="0" y="315"/>
                  </a:lnTo>
                  <a:cubicBezTo>
                    <a:pt x="0" y="379"/>
                    <a:pt x="53" y="428"/>
                    <a:pt x="117" y="428"/>
                  </a:cubicBezTo>
                  <a:cubicBezTo>
                    <a:pt x="181" y="428"/>
                    <a:pt x="231" y="379"/>
                    <a:pt x="231" y="315"/>
                  </a:cubicBezTo>
                  <a:lnTo>
                    <a:pt x="231" y="114"/>
                  </a:lnTo>
                  <a:cubicBezTo>
                    <a:pt x="231" y="51"/>
                    <a:pt x="181" y="0"/>
                    <a:pt x="11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32"/>
            <p:cNvSpPr/>
            <p:nvPr/>
          </p:nvSpPr>
          <p:spPr>
            <a:xfrm rot="2210768">
              <a:off x="1732220" y="3097576"/>
              <a:ext cx="95562" cy="42232"/>
            </a:xfrm>
            <a:custGeom>
              <a:avLst/>
              <a:gdLst/>
              <a:ahLst/>
              <a:cxnLst/>
              <a:rect l="l" t="t" r="r" b="b"/>
              <a:pathLst>
                <a:path w="801" h="354" extrusionOk="0">
                  <a:moveTo>
                    <a:pt x="129" y="1"/>
                  </a:moveTo>
                  <a:cubicBezTo>
                    <a:pt x="102" y="1"/>
                    <a:pt x="75" y="10"/>
                    <a:pt x="54" y="28"/>
                  </a:cubicBezTo>
                  <a:cubicBezTo>
                    <a:pt x="4" y="72"/>
                    <a:pt x="1" y="145"/>
                    <a:pt x="44" y="192"/>
                  </a:cubicBezTo>
                  <a:cubicBezTo>
                    <a:pt x="131" y="293"/>
                    <a:pt x="262" y="353"/>
                    <a:pt x="402" y="353"/>
                  </a:cubicBezTo>
                  <a:cubicBezTo>
                    <a:pt x="540" y="353"/>
                    <a:pt x="670" y="293"/>
                    <a:pt x="761" y="192"/>
                  </a:cubicBezTo>
                  <a:cubicBezTo>
                    <a:pt x="801" y="145"/>
                    <a:pt x="797" y="72"/>
                    <a:pt x="747" y="28"/>
                  </a:cubicBezTo>
                  <a:cubicBezTo>
                    <a:pt x="726" y="10"/>
                    <a:pt x="699" y="1"/>
                    <a:pt x="672" y="1"/>
                  </a:cubicBezTo>
                  <a:cubicBezTo>
                    <a:pt x="639" y="1"/>
                    <a:pt x="607" y="14"/>
                    <a:pt x="583" y="41"/>
                  </a:cubicBezTo>
                  <a:cubicBezTo>
                    <a:pt x="540" y="92"/>
                    <a:pt x="472" y="122"/>
                    <a:pt x="402" y="122"/>
                  </a:cubicBezTo>
                  <a:cubicBezTo>
                    <a:pt x="328" y="122"/>
                    <a:pt x="262" y="92"/>
                    <a:pt x="218" y="41"/>
                  </a:cubicBezTo>
                  <a:cubicBezTo>
                    <a:pt x="194" y="14"/>
                    <a:pt x="162" y="1"/>
                    <a:pt x="129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32"/>
            <p:cNvSpPr/>
            <p:nvPr/>
          </p:nvSpPr>
          <p:spPr>
            <a:xfrm rot="2210768">
              <a:off x="1472118" y="2479483"/>
              <a:ext cx="944168" cy="840830"/>
            </a:xfrm>
            <a:custGeom>
              <a:avLst/>
              <a:gdLst/>
              <a:ahLst/>
              <a:cxnLst/>
              <a:rect l="l" t="t" r="r" b="b"/>
              <a:pathLst>
                <a:path w="7914" h="7048" extrusionOk="0">
                  <a:moveTo>
                    <a:pt x="3957" y="232"/>
                  </a:moveTo>
                  <a:cubicBezTo>
                    <a:pt x="4091" y="232"/>
                    <a:pt x="4201" y="342"/>
                    <a:pt x="4201" y="479"/>
                  </a:cubicBezTo>
                  <a:lnTo>
                    <a:pt x="4201" y="737"/>
                  </a:lnTo>
                  <a:cubicBezTo>
                    <a:pt x="4201" y="871"/>
                    <a:pt x="4091" y="985"/>
                    <a:pt x="3957" y="985"/>
                  </a:cubicBezTo>
                  <a:cubicBezTo>
                    <a:pt x="3820" y="985"/>
                    <a:pt x="3709" y="871"/>
                    <a:pt x="3709" y="737"/>
                  </a:cubicBezTo>
                  <a:lnTo>
                    <a:pt x="3709" y="479"/>
                  </a:lnTo>
                  <a:cubicBezTo>
                    <a:pt x="3709" y="342"/>
                    <a:pt x="3820" y="232"/>
                    <a:pt x="3957" y="232"/>
                  </a:cubicBezTo>
                  <a:close/>
                  <a:moveTo>
                    <a:pt x="4054" y="1206"/>
                  </a:moveTo>
                  <a:lnTo>
                    <a:pt x="4168" y="2565"/>
                  </a:lnTo>
                  <a:lnTo>
                    <a:pt x="3743" y="2565"/>
                  </a:lnTo>
                  <a:lnTo>
                    <a:pt x="3857" y="1206"/>
                  </a:lnTo>
                  <a:lnTo>
                    <a:pt x="3860" y="1206"/>
                  </a:lnTo>
                  <a:cubicBezTo>
                    <a:pt x="3890" y="1213"/>
                    <a:pt x="3923" y="1216"/>
                    <a:pt x="3957" y="1216"/>
                  </a:cubicBezTo>
                  <a:cubicBezTo>
                    <a:pt x="3987" y="1216"/>
                    <a:pt x="4021" y="1213"/>
                    <a:pt x="4054" y="1206"/>
                  </a:cubicBezTo>
                  <a:close/>
                  <a:moveTo>
                    <a:pt x="2481" y="2234"/>
                  </a:moveTo>
                  <a:cubicBezTo>
                    <a:pt x="2624" y="2234"/>
                    <a:pt x="2742" y="2350"/>
                    <a:pt x="2742" y="2495"/>
                  </a:cubicBezTo>
                  <a:lnTo>
                    <a:pt x="2742" y="2565"/>
                  </a:lnTo>
                  <a:lnTo>
                    <a:pt x="1517" y="2565"/>
                  </a:lnTo>
                  <a:cubicBezTo>
                    <a:pt x="1439" y="2565"/>
                    <a:pt x="1363" y="2568"/>
                    <a:pt x="1289" y="2582"/>
                  </a:cubicBezTo>
                  <a:lnTo>
                    <a:pt x="1289" y="2495"/>
                  </a:lnTo>
                  <a:cubicBezTo>
                    <a:pt x="1289" y="2350"/>
                    <a:pt x="1406" y="2234"/>
                    <a:pt x="1550" y="2234"/>
                  </a:cubicBezTo>
                  <a:close/>
                  <a:moveTo>
                    <a:pt x="6360" y="2234"/>
                  </a:moveTo>
                  <a:cubicBezTo>
                    <a:pt x="6505" y="2234"/>
                    <a:pt x="6621" y="2350"/>
                    <a:pt x="6621" y="2495"/>
                  </a:cubicBezTo>
                  <a:lnTo>
                    <a:pt x="6621" y="2582"/>
                  </a:lnTo>
                  <a:cubicBezTo>
                    <a:pt x="6568" y="2571"/>
                    <a:pt x="6511" y="2568"/>
                    <a:pt x="6457" y="2565"/>
                  </a:cubicBezTo>
                  <a:lnTo>
                    <a:pt x="5169" y="2565"/>
                  </a:lnTo>
                  <a:lnTo>
                    <a:pt x="5169" y="2495"/>
                  </a:lnTo>
                  <a:cubicBezTo>
                    <a:pt x="5169" y="2350"/>
                    <a:pt x="5286" y="2234"/>
                    <a:pt x="5430" y="2234"/>
                  </a:cubicBezTo>
                  <a:close/>
                  <a:moveTo>
                    <a:pt x="3957" y="1"/>
                  </a:moveTo>
                  <a:cubicBezTo>
                    <a:pt x="3693" y="1"/>
                    <a:pt x="3478" y="215"/>
                    <a:pt x="3478" y="479"/>
                  </a:cubicBezTo>
                  <a:lnTo>
                    <a:pt x="3478" y="737"/>
                  </a:lnTo>
                  <a:cubicBezTo>
                    <a:pt x="3478" y="878"/>
                    <a:pt x="3539" y="1005"/>
                    <a:pt x="3636" y="1092"/>
                  </a:cubicBezTo>
                  <a:lnTo>
                    <a:pt x="3512" y="2565"/>
                  </a:lnTo>
                  <a:lnTo>
                    <a:pt x="2973" y="2565"/>
                  </a:lnTo>
                  <a:lnTo>
                    <a:pt x="2973" y="2495"/>
                  </a:lnTo>
                  <a:cubicBezTo>
                    <a:pt x="2973" y="2224"/>
                    <a:pt x="2752" y="2003"/>
                    <a:pt x="2481" y="2003"/>
                  </a:cubicBezTo>
                  <a:lnTo>
                    <a:pt x="1550" y="2003"/>
                  </a:lnTo>
                  <a:cubicBezTo>
                    <a:pt x="1279" y="2003"/>
                    <a:pt x="1058" y="2224"/>
                    <a:pt x="1058" y="2495"/>
                  </a:cubicBezTo>
                  <a:lnTo>
                    <a:pt x="1058" y="2636"/>
                  </a:lnTo>
                  <a:cubicBezTo>
                    <a:pt x="827" y="2706"/>
                    <a:pt x="620" y="2833"/>
                    <a:pt x="442" y="3007"/>
                  </a:cubicBezTo>
                  <a:cubicBezTo>
                    <a:pt x="158" y="3294"/>
                    <a:pt x="1" y="3676"/>
                    <a:pt x="1" y="4082"/>
                  </a:cubicBezTo>
                  <a:lnTo>
                    <a:pt x="1" y="5822"/>
                  </a:lnTo>
                  <a:cubicBezTo>
                    <a:pt x="1" y="6237"/>
                    <a:pt x="151" y="6633"/>
                    <a:pt x="422" y="6940"/>
                  </a:cubicBezTo>
                  <a:cubicBezTo>
                    <a:pt x="446" y="6967"/>
                    <a:pt x="478" y="6981"/>
                    <a:pt x="510" y="6981"/>
                  </a:cubicBezTo>
                  <a:cubicBezTo>
                    <a:pt x="537" y="6981"/>
                    <a:pt x="565" y="6970"/>
                    <a:pt x="586" y="6950"/>
                  </a:cubicBezTo>
                  <a:cubicBezTo>
                    <a:pt x="636" y="6910"/>
                    <a:pt x="640" y="6837"/>
                    <a:pt x="596" y="6786"/>
                  </a:cubicBezTo>
                  <a:cubicBezTo>
                    <a:pt x="362" y="6522"/>
                    <a:pt x="231" y="6180"/>
                    <a:pt x="231" y="5822"/>
                  </a:cubicBezTo>
                  <a:lnTo>
                    <a:pt x="231" y="4082"/>
                  </a:lnTo>
                  <a:cubicBezTo>
                    <a:pt x="231" y="3736"/>
                    <a:pt x="365" y="3415"/>
                    <a:pt x="606" y="3171"/>
                  </a:cubicBezTo>
                  <a:cubicBezTo>
                    <a:pt x="847" y="2933"/>
                    <a:pt x="1178" y="2796"/>
                    <a:pt x="1517" y="2796"/>
                  </a:cubicBezTo>
                  <a:lnTo>
                    <a:pt x="6397" y="2796"/>
                  </a:lnTo>
                  <a:cubicBezTo>
                    <a:pt x="6735" y="2796"/>
                    <a:pt x="7063" y="2933"/>
                    <a:pt x="7304" y="3171"/>
                  </a:cubicBezTo>
                  <a:cubicBezTo>
                    <a:pt x="7545" y="3415"/>
                    <a:pt x="7679" y="3736"/>
                    <a:pt x="7679" y="4082"/>
                  </a:cubicBezTo>
                  <a:lnTo>
                    <a:pt x="7679" y="5822"/>
                  </a:lnTo>
                  <a:cubicBezTo>
                    <a:pt x="7679" y="6207"/>
                    <a:pt x="7525" y="6582"/>
                    <a:pt x="7254" y="6849"/>
                  </a:cubicBezTo>
                  <a:cubicBezTo>
                    <a:pt x="7211" y="6897"/>
                    <a:pt x="7211" y="6970"/>
                    <a:pt x="7254" y="7014"/>
                  </a:cubicBezTo>
                  <a:cubicBezTo>
                    <a:pt x="7276" y="7036"/>
                    <a:pt x="7307" y="7048"/>
                    <a:pt x="7338" y="7048"/>
                  </a:cubicBezTo>
                  <a:cubicBezTo>
                    <a:pt x="7367" y="7048"/>
                    <a:pt x="7397" y="7037"/>
                    <a:pt x="7418" y="7014"/>
                  </a:cubicBezTo>
                  <a:cubicBezTo>
                    <a:pt x="7733" y="6702"/>
                    <a:pt x="7914" y="6267"/>
                    <a:pt x="7914" y="5822"/>
                  </a:cubicBezTo>
                  <a:lnTo>
                    <a:pt x="7914" y="4082"/>
                  </a:lnTo>
                  <a:cubicBezTo>
                    <a:pt x="7914" y="3676"/>
                    <a:pt x="7753" y="3294"/>
                    <a:pt x="7469" y="3007"/>
                  </a:cubicBezTo>
                  <a:cubicBezTo>
                    <a:pt x="7294" y="2833"/>
                    <a:pt x="7083" y="2706"/>
                    <a:pt x="6853" y="2636"/>
                  </a:cubicBezTo>
                  <a:lnTo>
                    <a:pt x="6853" y="2495"/>
                  </a:lnTo>
                  <a:cubicBezTo>
                    <a:pt x="6853" y="2224"/>
                    <a:pt x="6632" y="2003"/>
                    <a:pt x="6360" y="2003"/>
                  </a:cubicBezTo>
                  <a:lnTo>
                    <a:pt x="5430" y="2003"/>
                  </a:lnTo>
                  <a:cubicBezTo>
                    <a:pt x="5159" y="2003"/>
                    <a:pt x="4938" y="2224"/>
                    <a:pt x="4938" y="2495"/>
                  </a:cubicBezTo>
                  <a:lnTo>
                    <a:pt x="4938" y="2565"/>
                  </a:lnTo>
                  <a:lnTo>
                    <a:pt x="4399" y="2565"/>
                  </a:lnTo>
                  <a:lnTo>
                    <a:pt x="4275" y="1092"/>
                  </a:lnTo>
                  <a:cubicBezTo>
                    <a:pt x="4372" y="1005"/>
                    <a:pt x="4436" y="878"/>
                    <a:pt x="4436" y="737"/>
                  </a:cubicBezTo>
                  <a:lnTo>
                    <a:pt x="4436" y="479"/>
                  </a:lnTo>
                  <a:cubicBezTo>
                    <a:pt x="4436" y="215"/>
                    <a:pt x="4218" y="1"/>
                    <a:pt x="3957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32"/>
            <p:cNvSpPr/>
            <p:nvPr/>
          </p:nvSpPr>
          <p:spPr>
            <a:xfrm rot="2210768">
              <a:off x="1317858" y="3151039"/>
              <a:ext cx="758174" cy="140297"/>
            </a:xfrm>
            <a:custGeom>
              <a:avLst/>
              <a:gdLst/>
              <a:ahLst/>
              <a:cxnLst/>
              <a:rect l="l" t="t" r="r" b="b"/>
              <a:pathLst>
                <a:path w="6355" h="1176" extrusionOk="0">
                  <a:moveTo>
                    <a:pt x="2866" y="1"/>
                  </a:moveTo>
                  <a:cubicBezTo>
                    <a:pt x="2582" y="1"/>
                    <a:pt x="2324" y="228"/>
                    <a:pt x="2073" y="446"/>
                  </a:cubicBezTo>
                  <a:cubicBezTo>
                    <a:pt x="1925" y="576"/>
                    <a:pt x="1778" y="696"/>
                    <a:pt x="1601" y="787"/>
                  </a:cubicBezTo>
                  <a:cubicBezTo>
                    <a:pt x="1394" y="891"/>
                    <a:pt x="1171" y="943"/>
                    <a:pt x="948" y="943"/>
                  </a:cubicBezTo>
                  <a:cubicBezTo>
                    <a:pt x="686" y="943"/>
                    <a:pt x="425" y="871"/>
                    <a:pt x="192" y="730"/>
                  </a:cubicBezTo>
                  <a:cubicBezTo>
                    <a:pt x="173" y="718"/>
                    <a:pt x="152" y="713"/>
                    <a:pt x="131" y="713"/>
                  </a:cubicBezTo>
                  <a:cubicBezTo>
                    <a:pt x="91" y="713"/>
                    <a:pt x="53" y="732"/>
                    <a:pt x="31" y="767"/>
                  </a:cubicBezTo>
                  <a:cubicBezTo>
                    <a:pt x="0" y="824"/>
                    <a:pt x="17" y="894"/>
                    <a:pt x="71" y="928"/>
                  </a:cubicBezTo>
                  <a:cubicBezTo>
                    <a:pt x="342" y="1092"/>
                    <a:pt x="643" y="1175"/>
                    <a:pt x="944" y="1175"/>
                  </a:cubicBezTo>
                  <a:cubicBezTo>
                    <a:pt x="1447" y="1175"/>
                    <a:pt x="1862" y="941"/>
                    <a:pt x="2227" y="620"/>
                  </a:cubicBezTo>
                  <a:cubicBezTo>
                    <a:pt x="2444" y="429"/>
                    <a:pt x="2668" y="234"/>
                    <a:pt x="2866" y="234"/>
                  </a:cubicBezTo>
                  <a:lnTo>
                    <a:pt x="3572" y="234"/>
                  </a:lnTo>
                  <a:cubicBezTo>
                    <a:pt x="3770" y="234"/>
                    <a:pt x="3994" y="429"/>
                    <a:pt x="4212" y="620"/>
                  </a:cubicBezTo>
                  <a:cubicBezTo>
                    <a:pt x="4376" y="764"/>
                    <a:pt x="4540" y="894"/>
                    <a:pt x="4734" y="991"/>
                  </a:cubicBezTo>
                  <a:cubicBezTo>
                    <a:pt x="4973" y="1113"/>
                    <a:pt x="5233" y="1173"/>
                    <a:pt x="5494" y="1173"/>
                  </a:cubicBezTo>
                  <a:cubicBezTo>
                    <a:pt x="5763" y="1173"/>
                    <a:pt x="6032" y="1109"/>
                    <a:pt x="6277" y="981"/>
                  </a:cubicBezTo>
                  <a:cubicBezTo>
                    <a:pt x="6334" y="951"/>
                    <a:pt x="6354" y="881"/>
                    <a:pt x="6324" y="824"/>
                  </a:cubicBezTo>
                  <a:cubicBezTo>
                    <a:pt x="6303" y="784"/>
                    <a:pt x="6262" y="760"/>
                    <a:pt x="6221" y="760"/>
                  </a:cubicBezTo>
                  <a:cubicBezTo>
                    <a:pt x="6203" y="760"/>
                    <a:pt x="6186" y="765"/>
                    <a:pt x="6170" y="773"/>
                  </a:cubicBezTo>
                  <a:cubicBezTo>
                    <a:pt x="5958" y="885"/>
                    <a:pt x="5723" y="941"/>
                    <a:pt x="5489" y="941"/>
                  </a:cubicBezTo>
                  <a:cubicBezTo>
                    <a:pt x="5266" y="941"/>
                    <a:pt x="5042" y="890"/>
                    <a:pt x="4838" y="787"/>
                  </a:cubicBezTo>
                  <a:cubicBezTo>
                    <a:pt x="4660" y="696"/>
                    <a:pt x="4516" y="576"/>
                    <a:pt x="4366" y="446"/>
                  </a:cubicBezTo>
                  <a:cubicBezTo>
                    <a:pt x="4115" y="228"/>
                    <a:pt x="3861" y="1"/>
                    <a:pt x="357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8" name="Google Shape;1518;p32"/>
          <p:cNvGrpSpPr/>
          <p:nvPr/>
        </p:nvGrpSpPr>
        <p:grpSpPr>
          <a:xfrm rot="-2700000">
            <a:off x="2749523" y="1149962"/>
            <a:ext cx="709796" cy="691706"/>
            <a:chOff x="5991725" y="2095262"/>
            <a:chExt cx="503917" cy="491074"/>
          </a:xfrm>
        </p:grpSpPr>
        <p:sp>
          <p:nvSpPr>
            <p:cNvPr id="1519" name="Google Shape;1519;p32"/>
            <p:cNvSpPr/>
            <p:nvPr/>
          </p:nvSpPr>
          <p:spPr>
            <a:xfrm>
              <a:off x="5991725" y="2095262"/>
              <a:ext cx="503917" cy="491074"/>
            </a:xfrm>
            <a:custGeom>
              <a:avLst/>
              <a:gdLst/>
              <a:ahLst/>
              <a:cxnLst/>
              <a:rect l="l" t="t" r="r" b="b"/>
              <a:pathLst>
                <a:path w="14243" h="13880" extrusionOk="0">
                  <a:moveTo>
                    <a:pt x="3872" y="1"/>
                  </a:moveTo>
                  <a:cubicBezTo>
                    <a:pt x="2948" y="1"/>
                    <a:pt x="2023" y="353"/>
                    <a:pt x="1319" y="1057"/>
                  </a:cubicBezTo>
                  <a:lnTo>
                    <a:pt x="643" y="1734"/>
                  </a:lnTo>
                  <a:cubicBezTo>
                    <a:pt x="230" y="2147"/>
                    <a:pt x="1" y="2695"/>
                    <a:pt x="1" y="3281"/>
                  </a:cubicBezTo>
                  <a:cubicBezTo>
                    <a:pt x="1" y="3867"/>
                    <a:pt x="230" y="4419"/>
                    <a:pt x="643" y="4832"/>
                  </a:cubicBezTo>
                  <a:cubicBezTo>
                    <a:pt x="938" y="5123"/>
                    <a:pt x="1298" y="5321"/>
                    <a:pt x="1684" y="5412"/>
                  </a:cubicBezTo>
                  <a:cubicBezTo>
                    <a:pt x="1735" y="5456"/>
                    <a:pt x="1791" y="5498"/>
                    <a:pt x="1846" y="5536"/>
                  </a:cubicBezTo>
                  <a:cubicBezTo>
                    <a:pt x="1721" y="5987"/>
                    <a:pt x="1655" y="6459"/>
                    <a:pt x="1655" y="6938"/>
                  </a:cubicBezTo>
                  <a:cubicBezTo>
                    <a:pt x="1655" y="9852"/>
                    <a:pt x="4028" y="12225"/>
                    <a:pt x="6943" y="12225"/>
                  </a:cubicBezTo>
                  <a:cubicBezTo>
                    <a:pt x="7422" y="12225"/>
                    <a:pt x="7894" y="12159"/>
                    <a:pt x="8348" y="12034"/>
                  </a:cubicBezTo>
                  <a:cubicBezTo>
                    <a:pt x="8382" y="12089"/>
                    <a:pt x="8424" y="12145"/>
                    <a:pt x="8466" y="12193"/>
                  </a:cubicBezTo>
                  <a:cubicBezTo>
                    <a:pt x="8521" y="12422"/>
                    <a:pt x="8616" y="12645"/>
                    <a:pt x="8744" y="12853"/>
                  </a:cubicBezTo>
                  <a:cubicBezTo>
                    <a:pt x="9146" y="13495"/>
                    <a:pt x="9840" y="13880"/>
                    <a:pt x="10600" y="13880"/>
                  </a:cubicBezTo>
                  <a:cubicBezTo>
                    <a:pt x="11183" y="13880"/>
                    <a:pt x="11734" y="13651"/>
                    <a:pt x="12150" y="13238"/>
                  </a:cubicBezTo>
                  <a:lnTo>
                    <a:pt x="12827" y="12561"/>
                  </a:lnTo>
                  <a:cubicBezTo>
                    <a:pt x="14132" y="11253"/>
                    <a:pt x="14243" y="9183"/>
                    <a:pt x="13084" y="7746"/>
                  </a:cubicBezTo>
                  <a:cubicBezTo>
                    <a:pt x="12973" y="7607"/>
                    <a:pt x="12845" y="7493"/>
                    <a:pt x="12706" y="7399"/>
                  </a:cubicBezTo>
                  <a:cubicBezTo>
                    <a:pt x="12636" y="7288"/>
                    <a:pt x="12556" y="7188"/>
                    <a:pt x="12462" y="7093"/>
                  </a:cubicBezTo>
                  <a:lnTo>
                    <a:pt x="12227" y="6861"/>
                  </a:lnTo>
                  <a:cubicBezTo>
                    <a:pt x="12213" y="5495"/>
                    <a:pt x="11668" y="4193"/>
                    <a:pt x="10680" y="3205"/>
                  </a:cubicBezTo>
                  <a:cubicBezTo>
                    <a:pt x="9687" y="2212"/>
                    <a:pt x="8390" y="1671"/>
                    <a:pt x="7023" y="1654"/>
                  </a:cubicBezTo>
                  <a:lnTo>
                    <a:pt x="6422" y="1057"/>
                  </a:lnTo>
                  <a:cubicBezTo>
                    <a:pt x="5720" y="353"/>
                    <a:pt x="4796" y="1"/>
                    <a:pt x="38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32"/>
            <p:cNvSpPr/>
            <p:nvPr/>
          </p:nvSpPr>
          <p:spPr>
            <a:xfrm>
              <a:off x="6050882" y="2155869"/>
              <a:ext cx="172902" cy="119726"/>
            </a:xfrm>
            <a:custGeom>
              <a:avLst/>
              <a:gdLst/>
              <a:ahLst/>
              <a:cxnLst/>
              <a:rect l="l" t="t" r="r" b="b"/>
              <a:pathLst>
                <a:path w="4887" h="3384" extrusionOk="0">
                  <a:moveTo>
                    <a:pt x="2201" y="1"/>
                  </a:moveTo>
                  <a:cubicBezTo>
                    <a:pt x="1716" y="1"/>
                    <a:pt x="1231" y="186"/>
                    <a:pt x="861" y="555"/>
                  </a:cubicBezTo>
                  <a:lnTo>
                    <a:pt x="185" y="1231"/>
                  </a:lnTo>
                  <a:cubicBezTo>
                    <a:pt x="1" y="1419"/>
                    <a:pt x="1" y="1721"/>
                    <a:pt x="185" y="1904"/>
                  </a:cubicBezTo>
                  <a:cubicBezTo>
                    <a:pt x="277" y="1997"/>
                    <a:pt x="399" y="2043"/>
                    <a:pt x="522" y="2043"/>
                  </a:cubicBezTo>
                  <a:cubicBezTo>
                    <a:pt x="643" y="2043"/>
                    <a:pt x="764" y="1997"/>
                    <a:pt x="858" y="1904"/>
                  </a:cubicBezTo>
                  <a:lnTo>
                    <a:pt x="1080" y="1683"/>
                  </a:lnTo>
                  <a:lnTo>
                    <a:pt x="1080" y="1683"/>
                  </a:lnTo>
                  <a:cubicBezTo>
                    <a:pt x="896" y="1867"/>
                    <a:pt x="896" y="2168"/>
                    <a:pt x="1080" y="2352"/>
                  </a:cubicBezTo>
                  <a:cubicBezTo>
                    <a:pt x="1174" y="2446"/>
                    <a:pt x="1295" y="2493"/>
                    <a:pt x="1416" y="2493"/>
                  </a:cubicBezTo>
                  <a:cubicBezTo>
                    <a:pt x="1538" y="2493"/>
                    <a:pt x="1659" y="2446"/>
                    <a:pt x="1753" y="2352"/>
                  </a:cubicBezTo>
                  <a:lnTo>
                    <a:pt x="1975" y="2130"/>
                  </a:lnTo>
                  <a:lnTo>
                    <a:pt x="1975" y="2130"/>
                  </a:lnTo>
                  <a:cubicBezTo>
                    <a:pt x="1791" y="2314"/>
                    <a:pt x="1791" y="2616"/>
                    <a:pt x="1975" y="2799"/>
                  </a:cubicBezTo>
                  <a:cubicBezTo>
                    <a:pt x="2069" y="2893"/>
                    <a:pt x="2192" y="2941"/>
                    <a:pt x="2316" y="2941"/>
                  </a:cubicBezTo>
                  <a:cubicBezTo>
                    <a:pt x="2436" y="2941"/>
                    <a:pt x="2556" y="2896"/>
                    <a:pt x="2648" y="2803"/>
                  </a:cubicBezTo>
                  <a:lnTo>
                    <a:pt x="2874" y="2581"/>
                  </a:lnTo>
                  <a:lnTo>
                    <a:pt x="2874" y="2581"/>
                  </a:lnTo>
                  <a:cubicBezTo>
                    <a:pt x="2683" y="2772"/>
                    <a:pt x="2686" y="3077"/>
                    <a:pt x="2884" y="3261"/>
                  </a:cubicBezTo>
                  <a:cubicBezTo>
                    <a:pt x="2973" y="3344"/>
                    <a:pt x="3087" y="3384"/>
                    <a:pt x="3202" y="3384"/>
                  </a:cubicBezTo>
                  <a:cubicBezTo>
                    <a:pt x="3329" y="3384"/>
                    <a:pt x="3456" y="3335"/>
                    <a:pt x="3551" y="3241"/>
                  </a:cubicBezTo>
                  <a:lnTo>
                    <a:pt x="4886" y="1904"/>
                  </a:lnTo>
                  <a:cubicBezTo>
                    <a:pt x="4744" y="1763"/>
                    <a:pt x="3675" y="693"/>
                    <a:pt x="3540" y="555"/>
                  </a:cubicBezTo>
                  <a:cubicBezTo>
                    <a:pt x="3170" y="186"/>
                    <a:pt x="2686" y="1"/>
                    <a:pt x="2201" y="1"/>
                  </a:cubicBezTo>
                  <a:close/>
                </a:path>
              </a:pathLst>
            </a:custGeom>
            <a:solidFill>
              <a:srgbClr val="F4F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32"/>
            <p:cNvSpPr/>
            <p:nvPr/>
          </p:nvSpPr>
          <p:spPr>
            <a:xfrm>
              <a:off x="6118318" y="2197442"/>
              <a:ext cx="105468" cy="78154"/>
            </a:xfrm>
            <a:custGeom>
              <a:avLst/>
              <a:gdLst/>
              <a:ahLst/>
              <a:cxnLst/>
              <a:rect l="l" t="t" r="r" b="b"/>
              <a:pathLst>
                <a:path w="2981" h="2209" extrusionOk="0">
                  <a:moveTo>
                    <a:pt x="2252" y="1"/>
                  </a:moveTo>
                  <a:cubicBezTo>
                    <a:pt x="1328" y="255"/>
                    <a:pt x="545" y="809"/>
                    <a:pt x="0" y="1534"/>
                  </a:cubicBezTo>
                  <a:cubicBezTo>
                    <a:pt x="91" y="1686"/>
                    <a:pt x="250" y="1766"/>
                    <a:pt x="410" y="1766"/>
                  </a:cubicBezTo>
                  <a:cubicBezTo>
                    <a:pt x="529" y="1766"/>
                    <a:pt x="649" y="1722"/>
                    <a:pt x="742" y="1628"/>
                  </a:cubicBezTo>
                  <a:lnTo>
                    <a:pt x="968" y="1406"/>
                  </a:lnTo>
                  <a:lnTo>
                    <a:pt x="968" y="1406"/>
                  </a:lnTo>
                  <a:cubicBezTo>
                    <a:pt x="777" y="1597"/>
                    <a:pt x="780" y="1902"/>
                    <a:pt x="978" y="2086"/>
                  </a:cubicBezTo>
                  <a:cubicBezTo>
                    <a:pt x="1067" y="2169"/>
                    <a:pt x="1181" y="2209"/>
                    <a:pt x="1296" y="2209"/>
                  </a:cubicBezTo>
                  <a:cubicBezTo>
                    <a:pt x="1423" y="2209"/>
                    <a:pt x="1550" y="2160"/>
                    <a:pt x="1645" y="2066"/>
                  </a:cubicBezTo>
                  <a:lnTo>
                    <a:pt x="2980" y="729"/>
                  </a:lnTo>
                  <a:lnTo>
                    <a:pt x="2252" y="1"/>
                  </a:lnTo>
                  <a:close/>
                </a:path>
              </a:pathLst>
            </a:custGeom>
            <a:solidFill>
              <a:srgbClr val="EBEB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32"/>
            <p:cNvSpPr/>
            <p:nvPr/>
          </p:nvSpPr>
          <p:spPr>
            <a:xfrm>
              <a:off x="6300671" y="2354320"/>
              <a:ext cx="128076" cy="171345"/>
            </a:xfrm>
            <a:custGeom>
              <a:avLst/>
              <a:gdLst/>
              <a:ahLst/>
              <a:cxnLst/>
              <a:rect l="l" t="t" r="r" b="b"/>
              <a:pathLst>
                <a:path w="3620" h="4843" extrusionOk="0">
                  <a:moveTo>
                    <a:pt x="1531" y="0"/>
                  </a:moveTo>
                  <a:lnTo>
                    <a:pt x="196" y="1337"/>
                  </a:lnTo>
                  <a:cubicBezTo>
                    <a:pt x="15" y="1517"/>
                    <a:pt x="1" y="1816"/>
                    <a:pt x="175" y="2003"/>
                  </a:cubicBezTo>
                  <a:cubicBezTo>
                    <a:pt x="270" y="2103"/>
                    <a:pt x="395" y="2154"/>
                    <a:pt x="520" y="2154"/>
                  </a:cubicBezTo>
                  <a:cubicBezTo>
                    <a:pt x="640" y="2154"/>
                    <a:pt x="761" y="2107"/>
                    <a:pt x="854" y="2013"/>
                  </a:cubicBezTo>
                  <a:lnTo>
                    <a:pt x="854" y="2013"/>
                  </a:lnTo>
                  <a:lnTo>
                    <a:pt x="633" y="2239"/>
                  </a:lnTo>
                  <a:cubicBezTo>
                    <a:pt x="446" y="2426"/>
                    <a:pt x="452" y="2727"/>
                    <a:pt x="636" y="2911"/>
                  </a:cubicBezTo>
                  <a:cubicBezTo>
                    <a:pt x="728" y="3003"/>
                    <a:pt x="850" y="3049"/>
                    <a:pt x="971" y="3049"/>
                  </a:cubicBezTo>
                  <a:cubicBezTo>
                    <a:pt x="1093" y="3049"/>
                    <a:pt x="1215" y="3003"/>
                    <a:pt x="1309" y="2911"/>
                  </a:cubicBezTo>
                  <a:lnTo>
                    <a:pt x="1309" y="2911"/>
                  </a:lnTo>
                  <a:lnTo>
                    <a:pt x="1083" y="3134"/>
                  </a:lnTo>
                  <a:cubicBezTo>
                    <a:pt x="899" y="3321"/>
                    <a:pt x="899" y="3622"/>
                    <a:pt x="1083" y="3806"/>
                  </a:cubicBezTo>
                  <a:cubicBezTo>
                    <a:pt x="1177" y="3899"/>
                    <a:pt x="1299" y="3945"/>
                    <a:pt x="1420" y="3945"/>
                  </a:cubicBezTo>
                  <a:cubicBezTo>
                    <a:pt x="1542" y="3945"/>
                    <a:pt x="1663" y="3899"/>
                    <a:pt x="1757" y="3806"/>
                  </a:cubicBezTo>
                  <a:lnTo>
                    <a:pt x="1757" y="3806"/>
                  </a:lnTo>
                  <a:lnTo>
                    <a:pt x="1531" y="4032"/>
                  </a:lnTo>
                  <a:cubicBezTo>
                    <a:pt x="1347" y="4216"/>
                    <a:pt x="1347" y="4518"/>
                    <a:pt x="1531" y="4702"/>
                  </a:cubicBezTo>
                  <a:cubicBezTo>
                    <a:pt x="1625" y="4795"/>
                    <a:pt x="1746" y="4842"/>
                    <a:pt x="1868" y="4842"/>
                  </a:cubicBezTo>
                  <a:cubicBezTo>
                    <a:pt x="1989" y="4842"/>
                    <a:pt x="2110" y="4795"/>
                    <a:pt x="2204" y="4702"/>
                  </a:cubicBezTo>
                  <a:lnTo>
                    <a:pt x="2881" y="4025"/>
                  </a:lnTo>
                  <a:cubicBezTo>
                    <a:pt x="3620" y="3286"/>
                    <a:pt x="3620" y="2090"/>
                    <a:pt x="2881" y="1350"/>
                  </a:cubicBezTo>
                  <a:lnTo>
                    <a:pt x="1531" y="0"/>
                  </a:lnTo>
                  <a:close/>
                </a:path>
              </a:pathLst>
            </a:custGeom>
            <a:solidFill>
              <a:srgbClr val="F4F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32"/>
            <p:cNvSpPr/>
            <p:nvPr/>
          </p:nvSpPr>
          <p:spPr>
            <a:xfrm>
              <a:off x="6300671" y="2354320"/>
              <a:ext cx="79959" cy="105503"/>
            </a:xfrm>
            <a:custGeom>
              <a:avLst/>
              <a:gdLst/>
              <a:ahLst/>
              <a:cxnLst/>
              <a:rect l="l" t="t" r="r" b="b"/>
              <a:pathLst>
                <a:path w="2260" h="2982" extrusionOk="0">
                  <a:moveTo>
                    <a:pt x="1531" y="0"/>
                  </a:moveTo>
                  <a:lnTo>
                    <a:pt x="196" y="1337"/>
                  </a:lnTo>
                  <a:cubicBezTo>
                    <a:pt x="15" y="1517"/>
                    <a:pt x="1" y="1816"/>
                    <a:pt x="175" y="2003"/>
                  </a:cubicBezTo>
                  <a:cubicBezTo>
                    <a:pt x="270" y="2103"/>
                    <a:pt x="395" y="2154"/>
                    <a:pt x="520" y="2154"/>
                  </a:cubicBezTo>
                  <a:cubicBezTo>
                    <a:pt x="640" y="2154"/>
                    <a:pt x="761" y="2107"/>
                    <a:pt x="854" y="2013"/>
                  </a:cubicBezTo>
                  <a:lnTo>
                    <a:pt x="854" y="2013"/>
                  </a:lnTo>
                  <a:lnTo>
                    <a:pt x="633" y="2239"/>
                  </a:lnTo>
                  <a:cubicBezTo>
                    <a:pt x="411" y="2461"/>
                    <a:pt x="466" y="2825"/>
                    <a:pt x="726" y="2981"/>
                  </a:cubicBezTo>
                  <a:cubicBezTo>
                    <a:pt x="1455" y="2433"/>
                    <a:pt x="2010" y="1649"/>
                    <a:pt x="2260" y="729"/>
                  </a:cubicBezTo>
                  <a:lnTo>
                    <a:pt x="1531" y="0"/>
                  </a:lnTo>
                  <a:close/>
                </a:path>
              </a:pathLst>
            </a:custGeom>
            <a:solidFill>
              <a:srgbClr val="EBEB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32"/>
            <p:cNvSpPr/>
            <p:nvPr/>
          </p:nvSpPr>
          <p:spPr>
            <a:xfrm>
              <a:off x="6111065" y="2214531"/>
              <a:ext cx="252649" cy="252578"/>
            </a:xfrm>
            <a:custGeom>
              <a:avLst/>
              <a:gdLst/>
              <a:ahLst/>
              <a:cxnLst/>
              <a:rect l="l" t="t" r="r" b="b"/>
              <a:pathLst>
                <a:path w="7141" h="7139" extrusionOk="0">
                  <a:moveTo>
                    <a:pt x="3570" y="1"/>
                  </a:moveTo>
                  <a:cubicBezTo>
                    <a:pt x="1600" y="1"/>
                    <a:pt x="0" y="1596"/>
                    <a:pt x="0" y="3567"/>
                  </a:cubicBezTo>
                  <a:cubicBezTo>
                    <a:pt x="0" y="5471"/>
                    <a:pt x="1491" y="7029"/>
                    <a:pt x="3369" y="7133"/>
                  </a:cubicBezTo>
                  <a:cubicBezTo>
                    <a:pt x="3436" y="7137"/>
                    <a:pt x="3502" y="7138"/>
                    <a:pt x="3567" y="7138"/>
                  </a:cubicBezTo>
                  <a:cubicBezTo>
                    <a:pt x="5547" y="7138"/>
                    <a:pt x="7140" y="5531"/>
                    <a:pt x="7140" y="3567"/>
                  </a:cubicBezTo>
                  <a:cubicBezTo>
                    <a:pt x="7140" y="1599"/>
                    <a:pt x="5544" y="1"/>
                    <a:pt x="3570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32"/>
            <p:cNvSpPr/>
            <p:nvPr/>
          </p:nvSpPr>
          <p:spPr>
            <a:xfrm>
              <a:off x="6111065" y="2214425"/>
              <a:ext cx="151356" cy="252507"/>
            </a:xfrm>
            <a:custGeom>
              <a:avLst/>
              <a:gdLst/>
              <a:ahLst/>
              <a:cxnLst/>
              <a:rect l="l" t="t" r="r" b="b"/>
              <a:pathLst>
                <a:path w="4278" h="7137" extrusionOk="0">
                  <a:moveTo>
                    <a:pt x="3562" y="0"/>
                  </a:moveTo>
                  <a:cubicBezTo>
                    <a:pt x="1641" y="0"/>
                    <a:pt x="0" y="1561"/>
                    <a:pt x="0" y="3570"/>
                  </a:cubicBezTo>
                  <a:cubicBezTo>
                    <a:pt x="0" y="5474"/>
                    <a:pt x="1491" y="7032"/>
                    <a:pt x="3369" y="7136"/>
                  </a:cubicBezTo>
                  <a:cubicBezTo>
                    <a:pt x="1908" y="3712"/>
                    <a:pt x="3483" y="1089"/>
                    <a:pt x="4278" y="73"/>
                  </a:cubicBezTo>
                  <a:cubicBezTo>
                    <a:pt x="4036" y="24"/>
                    <a:pt x="3797" y="0"/>
                    <a:pt x="3562" y="0"/>
                  </a:cubicBezTo>
                  <a:close/>
                </a:path>
              </a:pathLst>
            </a:custGeom>
            <a:solidFill>
              <a:srgbClr val="F9D1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32"/>
            <p:cNvSpPr/>
            <p:nvPr/>
          </p:nvSpPr>
          <p:spPr>
            <a:xfrm>
              <a:off x="6142094" y="2245595"/>
              <a:ext cx="190557" cy="190451"/>
            </a:xfrm>
            <a:custGeom>
              <a:avLst/>
              <a:gdLst/>
              <a:ahLst/>
              <a:cxnLst/>
              <a:rect l="l" t="t" r="r" b="b"/>
              <a:pathLst>
                <a:path w="5386" h="5383" extrusionOk="0">
                  <a:moveTo>
                    <a:pt x="2693" y="0"/>
                  </a:moveTo>
                  <a:cubicBezTo>
                    <a:pt x="1205" y="0"/>
                    <a:pt x="1" y="1204"/>
                    <a:pt x="1" y="2689"/>
                  </a:cubicBezTo>
                  <a:cubicBezTo>
                    <a:pt x="1" y="3997"/>
                    <a:pt x="931" y="5083"/>
                    <a:pt x="2162" y="5329"/>
                  </a:cubicBezTo>
                  <a:cubicBezTo>
                    <a:pt x="2342" y="5365"/>
                    <a:pt x="2521" y="5382"/>
                    <a:pt x="2696" y="5382"/>
                  </a:cubicBezTo>
                  <a:cubicBezTo>
                    <a:pt x="4146" y="5382"/>
                    <a:pt x="5386" y="4205"/>
                    <a:pt x="5386" y="2689"/>
                  </a:cubicBezTo>
                  <a:cubicBezTo>
                    <a:pt x="5386" y="1204"/>
                    <a:pt x="4178" y="0"/>
                    <a:pt x="2693" y="0"/>
                  </a:cubicBezTo>
                  <a:close/>
                </a:path>
              </a:pathLst>
            </a:custGeom>
            <a:solidFill>
              <a:srgbClr val="FCE3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32"/>
            <p:cNvSpPr/>
            <p:nvPr/>
          </p:nvSpPr>
          <p:spPr>
            <a:xfrm>
              <a:off x="6142094" y="2245524"/>
              <a:ext cx="100939" cy="188646"/>
            </a:xfrm>
            <a:custGeom>
              <a:avLst/>
              <a:gdLst/>
              <a:ahLst/>
              <a:cxnLst/>
              <a:rect l="l" t="t" r="r" b="b"/>
              <a:pathLst>
                <a:path w="2853" h="5332" extrusionOk="0">
                  <a:moveTo>
                    <a:pt x="2682" y="0"/>
                  </a:moveTo>
                  <a:cubicBezTo>
                    <a:pt x="1229" y="0"/>
                    <a:pt x="1" y="1188"/>
                    <a:pt x="1" y="2691"/>
                  </a:cubicBezTo>
                  <a:cubicBezTo>
                    <a:pt x="1" y="3999"/>
                    <a:pt x="931" y="5085"/>
                    <a:pt x="2162" y="5331"/>
                  </a:cubicBezTo>
                  <a:cubicBezTo>
                    <a:pt x="1503" y="3027"/>
                    <a:pt x="2180" y="1157"/>
                    <a:pt x="2853" y="5"/>
                  </a:cubicBezTo>
                  <a:cubicBezTo>
                    <a:pt x="2795" y="2"/>
                    <a:pt x="2739" y="0"/>
                    <a:pt x="2682" y="0"/>
                  </a:cubicBezTo>
                  <a:close/>
                </a:path>
              </a:pathLst>
            </a:custGeom>
            <a:solidFill>
              <a:srgbClr val="FAD9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32"/>
            <p:cNvSpPr/>
            <p:nvPr/>
          </p:nvSpPr>
          <p:spPr>
            <a:xfrm>
              <a:off x="6223859" y="2315225"/>
              <a:ext cx="40545" cy="36548"/>
            </a:xfrm>
            <a:custGeom>
              <a:avLst/>
              <a:gdLst/>
              <a:ahLst/>
              <a:cxnLst/>
              <a:rect l="l" t="t" r="r" b="b"/>
              <a:pathLst>
                <a:path w="1146" h="1033" extrusionOk="0">
                  <a:moveTo>
                    <a:pt x="305" y="0"/>
                  </a:moveTo>
                  <a:cubicBezTo>
                    <a:pt x="288" y="0"/>
                    <a:pt x="270" y="2"/>
                    <a:pt x="250" y="6"/>
                  </a:cubicBezTo>
                  <a:cubicBezTo>
                    <a:pt x="7" y="51"/>
                    <a:pt x="0" y="498"/>
                    <a:pt x="302" y="801"/>
                  </a:cubicBezTo>
                  <a:cubicBezTo>
                    <a:pt x="460" y="958"/>
                    <a:pt x="657" y="1032"/>
                    <a:pt x="816" y="1032"/>
                  </a:cubicBezTo>
                  <a:cubicBezTo>
                    <a:pt x="962" y="1032"/>
                    <a:pt x="1075" y="970"/>
                    <a:pt x="1097" y="852"/>
                  </a:cubicBezTo>
                  <a:cubicBezTo>
                    <a:pt x="1145" y="613"/>
                    <a:pt x="875" y="575"/>
                    <a:pt x="701" y="402"/>
                  </a:cubicBezTo>
                  <a:cubicBezTo>
                    <a:pt x="542" y="242"/>
                    <a:pt x="496" y="0"/>
                    <a:pt x="305" y="0"/>
                  </a:cubicBezTo>
                  <a:close/>
                </a:path>
              </a:pathLst>
            </a:custGeom>
            <a:solidFill>
              <a:srgbClr val="4955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32"/>
            <p:cNvSpPr/>
            <p:nvPr/>
          </p:nvSpPr>
          <p:spPr>
            <a:xfrm>
              <a:off x="6044761" y="2150385"/>
              <a:ext cx="390241" cy="380866"/>
            </a:xfrm>
            <a:custGeom>
              <a:avLst/>
              <a:gdLst/>
              <a:ahLst/>
              <a:cxnLst/>
              <a:rect l="l" t="t" r="r" b="b"/>
              <a:pathLst>
                <a:path w="11030" h="10765" extrusionOk="0">
                  <a:moveTo>
                    <a:pt x="2372" y="316"/>
                  </a:moveTo>
                  <a:cubicBezTo>
                    <a:pt x="2816" y="316"/>
                    <a:pt x="3260" y="485"/>
                    <a:pt x="3599" y="821"/>
                  </a:cubicBezTo>
                  <a:lnTo>
                    <a:pt x="4542" y="1764"/>
                  </a:lnTo>
                  <a:cubicBezTo>
                    <a:pt x="3945" y="1913"/>
                    <a:pt x="3404" y="2205"/>
                    <a:pt x="2960" y="2605"/>
                  </a:cubicBezTo>
                  <a:lnTo>
                    <a:pt x="2707" y="2850"/>
                  </a:lnTo>
                  <a:cubicBezTo>
                    <a:pt x="2651" y="2906"/>
                    <a:pt x="2571" y="2938"/>
                    <a:pt x="2491" y="2938"/>
                  </a:cubicBezTo>
                  <a:cubicBezTo>
                    <a:pt x="2207" y="2938"/>
                    <a:pt x="2062" y="2600"/>
                    <a:pt x="2259" y="2396"/>
                  </a:cubicBezTo>
                  <a:cubicBezTo>
                    <a:pt x="2321" y="2334"/>
                    <a:pt x="2321" y="2233"/>
                    <a:pt x="2259" y="2171"/>
                  </a:cubicBezTo>
                  <a:cubicBezTo>
                    <a:pt x="2229" y="2141"/>
                    <a:pt x="2190" y="2126"/>
                    <a:pt x="2149" y="2126"/>
                  </a:cubicBezTo>
                  <a:cubicBezTo>
                    <a:pt x="2109" y="2126"/>
                    <a:pt x="2069" y="2141"/>
                    <a:pt x="2037" y="2171"/>
                  </a:cubicBezTo>
                  <a:lnTo>
                    <a:pt x="1815" y="2396"/>
                  </a:lnTo>
                  <a:cubicBezTo>
                    <a:pt x="1753" y="2459"/>
                    <a:pt x="1671" y="2490"/>
                    <a:pt x="1589" y="2490"/>
                  </a:cubicBezTo>
                  <a:cubicBezTo>
                    <a:pt x="1508" y="2490"/>
                    <a:pt x="1426" y="2459"/>
                    <a:pt x="1364" y="2396"/>
                  </a:cubicBezTo>
                  <a:cubicBezTo>
                    <a:pt x="1242" y="2271"/>
                    <a:pt x="1242" y="2070"/>
                    <a:pt x="1364" y="1948"/>
                  </a:cubicBezTo>
                  <a:cubicBezTo>
                    <a:pt x="1395" y="1918"/>
                    <a:pt x="1413" y="1876"/>
                    <a:pt x="1413" y="1838"/>
                  </a:cubicBezTo>
                  <a:cubicBezTo>
                    <a:pt x="1413" y="1741"/>
                    <a:pt x="1334" y="1678"/>
                    <a:pt x="1252" y="1678"/>
                  </a:cubicBezTo>
                  <a:cubicBezTo>
                    <a:pt x="1213" y="1678"/>
                    <a:pt x="1174" y="1692"/>
                    <a:pt x="1142" y="1723"/>
                  </a:cubicBezTo>
                  <a:lnTo>
                    <a:pt x="920" y="1948"/>
                  </a:lnTo>
                  <a:cubicBezTo>
                    <a:pt x="858" y="2008"/>
                    <a:pt x="778" y="2042"/>
                    <a:pt x="694" y="2042"/>
                  </a:cubicBezTo>
                  <a:cubicBezTo>
                    <a:pt x="518" y="2042"/>
                    <a:pt x="375" y="1900"/>
                    <a:pt x="375" y="1723"/>
                  </a:cubicBezTo>
                  <a:cubicBezTo>
                    <a:pt x="375" y="1639"/>
                    <a:pt x="410" y="1560"/>
                    <a:pt x="469" y="1501"/>
                  </a:cubicBezTo>
                  <a:lnTo>
                    <a:pt x="1146" y="821"/>
                  </a:lnTo>
                  <a:cubicBezTo>
                    <a:pt x="1484" y="485"/>
                    <a:pt x="1928" y="316"/>
                    <a:pt x="2372" y="316"/>
                  </a:cubicBezTo>
                  <a:close/>
                  <a:moveTo>
                    <a:pt x="5444" y="1969"/>
                  </a:moveTo>
                  <a:cubicBezTo>
                    <a:pt x="7325" y="1969"/>
                    <a:pt x="8854" y="3500"/>
                    <a:pt x="8854" y="5380"/>
                  </a:cubicBezTo>
                  <a:cubicBezTo>
                    <a:pt x="8854" y="6278"/>
                    <a:pt x="8507" y="7093"/>
                    <a:pt x="7938" y="7705"/>
                  </a:cubicBezTo>
                  <a:lnTo>
                    <a:pt x="7786" y="7860"/>
                  </a:lnTo>
                  <a:cubicBezTo>
                    <a:pt x="7175" y="8436"/>
                    <a:pt x="6350" y="8794"/>
                    <a:pt x="5444" y="8794"/>
                  </a:cubicBezTo>
                  <a:cubicBezTo>
                    <a:pt x="3564" y="8794"/>
                    <a:pt x="2033" y="7263"/>
                    <a:pt x="2033" y="5380"/>
                  </a:cubicBezTo>
                  <a:cubicBezTo>
                    <a:pt x="2033" y="4474"/>
                    <a:pt x="2387" y="3649"/>
                    <a:pt x="2967" y="3038"/>
                  </a:cubicBezTo>
                  <a:lnTo>
                    <a:pt x="3120" y="2885"/>
                  </a:lnTo>
                  <a:cubicBezTo>
                    <a:pt x="3730" y="2316"/>
                    <a:pt x="4545" y="1969"/>
                    <a:pt x="5444" y="1969"/>
                  </a:cubicBezTo>
                  <a:close/>
                  <a:moveTo>
                    <a:pt x="2372" y="0"/>
                  </a:moveTo>
                  <a:cubicBezTo>
                    <a:pt x="1847" y="0"/>
                    <a:pt x="1322" y="200"/>
                    <a:pt x="923" y="599"/>
                  </a:cubicBezTo>
                  <a:lnTo>
                    <a:pt x="247" y="1276"/>
                  </a:lnTo>
                  <a:cubicBezTo>
                    <a:pt x="1" y="1525"/>
                    <a:pt x="1" y="1924"/>
                    <a:pt x="247" y="2171"/>
                  </a:cubicBezTo>
                  <a:cubicBezTo>
                    <a:pt x="372" y="2296"/>
                    <a:pt x="535" y="2357"/>
                    <a:pt x="696" y="2357"/>
                  </a:cubicBezTo>
                  <a:cubicBezTo>
                    <a:pt x="790" y="2357"/>
                    <a:pt x="883" y="2336"/>
                    <a:pt x="968" y="2296"/>
                  </a:cubicBezTo>
                  <a:cubicBezTo>
                    <a:pt x="1029" y="2606"/>
                    <a:pt x="1302" y="2805"/>
                    <a:pt x="1591" y="2805"/>
                  </a:cubicBezTo>
                  <a:cubicBezTo>
                    <a:pt x="1682" y="2805"/>
                    <a:pt x="1775" y="2785"/>
                    <a:pt x="1863" y="2743"/>
                  </a:cubicBezTo>
                  <a:cubicBezTo>
                    <a:pt x="1916" y="3007"/>
                    <a:pt x="2131" y="3204"/>
                    <a:pt x="2391" y="3246"/>
                  </a:cubicBezTo>
                  <a:cubicBezTo>
                    <a:pt x="1964" y="3854"/>
                    <a:pt x="1718" y="4589"/>
                    <a:pt x="1718" y="5380"/>
                  </a:cubicBezTo>
                  <a:cubicBezTo>
                    <a:pt x="1718" y="7437"/>
                    <a:pt x="3386" y="9109"/>
                    <a:pt x="5444" y="9109"/>
                  </a:cubicBezTo>
                  <a:cubicBezTo>
                    <a:pt x="6235" y="9109"/>
                    <a:pt x="6974" y="8859"/>
                    <a:pt x="7578" y="8433"/>
                  </a:cubicBezTo>
                  <a:cubicBezTo>
                    <a:pt x="7619" y="8693"/>
                    <a:pt x="7817" y="8908"/>
                    <a:pt x="8084" y="8960"/>
                  </a:cubicBezTo>
                  <a:cubicBezTo>
                    <a:pt x="7903" y="9332"/>
                    <a:pt x="8126" y="9775"/>
                    <a:pt x="8532" y="9855"/>
                  </a:cubicBezTo>
                  <a:cubicBezTo>
                    <a:pt x="8331" y="10272"/>
                    <a:pt x="8629" y="10765"/>
                    <a:pt x="9101" y="10765"/>
                  </a:cubicBezTo>
                  <a:cubicBezTo>
                    <a:pt x="9271" y="10765"/>
                    <a:pt x="9427" y="10698"/>
                    <a:pt x="9548" y="10577"/>
                  </a:cubicBezTo>
                  <a:lnTo>
                    <a:pt x="10225" y="9900"/>
                  </a:lnTo>
                  <a:cubicBezTo>
                    <a:pt x="10968" y="9157"/>
                    <a:pt x="11030" y="7982"/>
                    <a:pt x="10374" y="7167"/>
                  </a:cubicBezTo>
                  <a:cubicBezTo>
                    <a:pt x="10342" y="7127"/>
                    <a:pt x="10296" y="7107"/>
                    <a:pt x="10250" y="7107"/>
                  </a:cubicBezTo>
                  <a:cubicBezTo>
                    <a:pt x="10215" y="7107"/>
                    <a:pt x="10180" y="7118"/>
                    <a:pt x="10152" y="7142"/>
                  </a:cubicBezTo>
                  <a:cubicBezTo>
                    <a:pt x="10082" y="7197"/>
                    <a:pt x="10072" y="7298"/>
                    <a:pt x="10127" y="7364"/>
                  </a:cubicBezTo>
                  <a:cubicBezTo>
                    <a:pt x="10683" y="8054"/>
                    <a:pt x="10630" y="9050"/>
                    <a:pt x="10003" y="9678"/>
                  </a:cubicBezTo>
                  <a:lnTo>
                    <a:pt x="9326" y="10355"/>
                  </a:lnTo>
                  <a:cubicBezTo>
                    <a:pt x="9264" y="10417"/>
                    <a:pt x="9182" y="10449"/>
                    <a:pt x="9101" y="10449"/>
                  </a:cubicBezTo>
                  <a:cubicBezTo>
                    <a:pt x="9019" y="10449"/>
                    <a:pt x="8938" y="10417"/>
                    <a:pt x="8875" y="10355"/>
                  </a:cubicBezTo>
                  <a:cubicBezTo>
                    <a:pt x="8754" y="10230"/>
                    <a:pt x="8754" y="10028"/>
                    <a:pt x="8875" y="9907"/>
                  </a:cubicBezTo>
                  <a:lnTo>
                    <a:pt x="9101" y="9682"/>
                  </a:lnTo>
                  <a:cubicBezTo>
                    <a:pt x="9132" y="9650"/>
                    <a:pt x="9146" y="9612"/>
                    <a:pt x="9146" y="9570"/>
                  </a:cubicBezTo>
                  <a:cubicBezTo>
                    <a:pt x="9146" y="9477"/>
                    <a:pt x="9068" y="9413"/>
                    <a:pt x="8987" y="9413"/>
                  </a:cubicBezTo>
                  <a:cubicBezTo>
                    <a:pt x="8949" y="9413"/>
                    <a:pt x="8910" y="9427"/>
                    <a:pt x="8878" y="9460"/>
                  </a:cubicBezTo>
                  <a:cubicBezTo>
                    <a:pt x="8816" y="9521"/>
                    <a:pt x="8735" y="9551"/>
                    <a:pt x="8653" y="9551"/>
                  </a:cubicBezTo>
                  <a:cubicBezTo>
                    <a:pt x="8572" y="9551"/>
                    <a:pt x="8490" y="9521"/>
                    <a:pt x="8428" y="9460"/>
                  </a:cubicBezTo>
                  <a:cubicBezTo>
                    <a:pt x="8303" y="9335"/>
                    <a:pt x="8303" y="9133"/>
                    <a:pt x="8428" y="9012"/>
                  </a:cubicBezTo>
                  <a:lnTo>
                    <a:pt x="8653" y="8787"/>
                  </a:lnTo>
                  <a:cubicBezTo>
                    <a:pt x="8712" y="8725"/>
                    <a:pt x="8712" y="8624"/>
                    <a:pt x="8653" y="8565"/>
                  </a:cubicBezTo>
                  <a:cubicBezTo>
                    <a:pt x="8622" y="8533"/>
                    <a:pt x="8581" y="8518"/>
                    <a:pt x="8540" y="8518"/>
                  </a:cubicBezTo>
                  <a:cubicBezTo>
                    <a:pt x="8500" y="8518"/>
                    <a:pt x="8459" y="8533"/>
                    <a:pt x="8428" y="8565"/>
                  </a:cubicBezTo>
                  <a:cubicBezTo>
                    <a:pt x="8369" y="8624"/>
                    <a:pt x="8289" y="8655"/>
                    <a:pt x="8206" y="8655"/>
                  </a:cubicBezTo>
                  <a:cubicBezTo>
                    <a:pt x="7932" y="8655"/>
                    <a:pt x="7772" y="8325"/>
                    <a:pt x="7980" y="8110"/>
                  </a:cubicBezTo>
                  <a:lnTo>
                    <a:pt x="8220" y="7864"/>
                  </a:lnTo>
                  <a:cubicBezTo>
                    <a:pt x="8619" y="7420"/>
                    <a:pt x="8910" y="6879"/>
                    <a:pt x="9059" y="6282"/>
                  </a:cubicBezTo>
                  <a:lnTo>
                    <a:pt x="9639" y="6861"/>
                  </a:lnTo>
                  <a:cubicBezTo>
                    <a:pt x="9670" y="6892"/>
                    <a:pt x="9711" y="6908"/>
                    <a:pt x="9751" y="6908"/>
                  </a:cubicBezTo>
                  <a:cubicBezTo>
                    <a:pt x="9791" y="6908"/>
                    <a:pt x="9831" y="6892"/>
                    <a:pt x="9860" y="6861"/>
                  </a:cubicBezTo>
                  <a:cubicBezTo>
                    <a:pt x="9923" y="6799"/>
                    <a:pt x="9923" y="6701"/>
                    <a:pt x="9860" y="6639"/>
                  </a:cubicBezTo>
                  <a:lnTo>
                    <a:pt x="9132" y="5910"/>
                  </a:lnTo>
                  <a:cubicBezTo>
                    <a:pt x="9456" y="3631"/>
                    <a:pt x="7670" y="1654"/>
                    <a:pt x="5452" y="1654"/>
                  </a:cubicBezTo>
                  <a:cubicBezTo>
                    <a:pt x="5276" y="1654"/>
                    <a:pt x="5097" y="1666"/>
                    <a:pt x="4917" y="1692"/>
                  </a:cubicBezTo>
                  <a:lnTo>
                    <a:pt x="3823" y="599"/>
                  </a:lnTo>
                  <a:cubicBezTo>
                    <a:pt x="3423" y="200"/>
                    <a:pt x="2897" y="0"/>
                    <a:pt x="237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32"/>
            <p:cNvSpPr/>
            <p:nvPr/>
          </p:nvSpPr>
          <p:spPr>
            <a:xfrm>
              <a:off x="6130454" y="2239934"/>
              <a:ext cx="207716" cy="201701"/>
            </a:xfrm>
            <a:custGeom>
              <a:avLst/>
              <a:gdLst/>
              <a:ahLst/>
              <a:cxnLst/>
              <a:rect l="l" t="t" r="r" b="b"/>
              <a:pathLst>
                <a:path w="5871" h="5701" extrusionOk="0">
                  <a:moveTo>
                    <a:pt x="3022" y="0"/>
                  </a:moveTo>
                  <a:cubicBezTo>
                    <a:pt x="1864" y="0"/>
                    <a:pt x="826" y="694"/>
                    <a:pt x="386" y="1766"/>
                  </a:cubicBezTo>
                  <a:cubicBezTo>
                    <a:pt x="354" y="1846"/>
                    <a:pt x="392" y="1940"/>
                    <a:pt x="472" y="1971"/>
                  </a:cubicBezTo>
                  <a:cubicBezTo>
                    <a:pt x="492" y="1980"/>
                    <a:pt x="513" y="1984"/>
                    <a:pt x="534" y="1984"/>
                  </a:cubicBezTo>
                  <a:cubicBezTo>
                    <a:pt x="595" y="1984"/>
                    <a:pt x="653" y="1948"/>
                    <a:pt x="677" y="1888"/>
                  </a:cubicBezTo>
                  <a:cubicBezTo>
                    <a:pt x="1068" y="934"/>
                    <a:pt x="1992" y="316"/>
                    <a:pt x="3022" y="316"/>
                  </a:cubicBezTo>
                  <a:cubicBezTo>
                    <a:pt x="4416" y="316"/>
                    <a:pt x="5555" y="1454"/>
                    <a:pt x="5555" y="2849"/>
                  </a:cubicBezTo>
                  <a:cubicBezTo>
                    <a:pt x="5555" y="4247"/>
                    <a:pt x="4416" y="5385"/>
                    <a:pt x="3022" y="5385"/>
                  </a:cubicBezTo>
                  <a:cubicBezTo>
                    <a:pt x="1516" y="5385"/>
                    <a:pt x="333" y="4074"/>
                    <a:pt x="503" y="2561"/>
                  </a:cubicBezTo>
                  <a:cubicBezTo>
                    <a:pt x="514" y="2474"/>
                    <a:pt x="451" y="2397"/>
                    <a:pt x="365" y="2387"/>
                  </a:cubicBezTo>
                  <a:cubicBezTo>
                    <a:pt x="358" y="2387"/>
                    <a:pt x="352" y="2386"/>
                    <a:pt x="345" y="2386"/>
                  </a:cubicBezTo>
                  <a:cubicBezTo>
                    <a:pt x="266" y="2386"/>
                    <a:pt x="201" y="2446"/>
                    <a:pt x="191" y="2526"/>
                  </a:cubicBezTo>
                  <a:cubicBezTo>
                    <a:pt x="0" y="4219"/>
                    <a:pt x="1322" y="5701"/>
                    <a:pt x="3022" y="5701"/>
                  </a:cubicBezTo>
                  <a:cubicBezTo>
                    <a:pt x="4594" y="5701"/>
                    <a:pt x="5870" y="4420"/>
                    <a:pt x="5870" y="2849"/>
                  </a:cubicBezTo>
                  <a:cubicBezTo>
                    <a:pt x="5870" y="1281"/>
                    <a:pt x="4594" y="0"/>
                    <a:pt x="302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32"/>
            <p:cNvSpPr/>
            <p:nvPr/>
          </p:nvSpPr>
          <p:spPr>
            <a:xfrm>
              <a:off x="6205461" y="2281542"/>
              <a:ext cx="25686" cy="24731"/>
            </a:xfrm>
            <a:custGeom>
              <a:avLst/>
              <a:gdLst/>
              <a:ahLst/>
              <a:cxnLst/>
              <a:rect l="l" t="t" r="r" b="b"/>
              <a:pathLst>
                <a:path w="726" h="699" extrusionOk="0">
                  <a:moveTo>
                    <a:pt x="174" y="0"/>
                  </a:moveTo>
                  <a:cubicBezTo>
                    <a:pt x="93" y="0"/>
                    <a:pt x="24" y="64"/>
                    <a:pt x="21" y="147"/>
                  </a:cubicBezTo>
                  <a:cubicBezTo>
                    <a:pt x="1" y="447"/>
                    <a:pt x="241" y="699"/>
                    <a:pt x="537" y="699"/>
                  </a:cubicBezTo>
                  <a:cubicBezTo>
                    <a:pt x="549" y="699"/>
                    <a:pt x="560" y="699"/>
                    <a:pt x="572" y="698"/>
                  </a:cubicBezTo>
                  <a:cubicBezTo>
                    <a:pt x="659" y="694"/>
                    <a:pt x="725" y="618"/>
                    <a:pt x="718" y="531"/>
                  </a:cubicBezTo>
                  <a:cubicBezTo>
                    <a:pt x="715" y="449"/>
                    <a:pt x="646" y="385"/>
                    <a:pt x="563" y="385"/>
                  </a:cubicBezTo>
                  <a:cubicBezTo>
                    <a:pt x="559" y="385"/>
                    <a:pt x="555" y="385"/>
                    <a:pt x="551" y="385"/>
                  </a:cubicBezTo>
                  <a:cubicBezTo>
                    <a:pt x="547" y="386"/>
                    <a:pt x="543" y="386"/>
                    <a:pt x="539" y="386"/>
                  </a:cubicBezTo>
                  <a:cubicBezTo>
                    <a:pt x="420" y="386"/>
                    <a:pt x="327" y="288"/>
                    <a:pt x="333" y="167"/>
                  </a:cubicBezTo>
                  <a:cubicBezTo>
                    <a:pt x="340" y="80"/>
                    <a:pt x="274" y="4"/>
                    <a:pt x="187" y="1"/>
                  </a:cubicBezTo>
                  <a:cubicBezTo>
                    <a:pt x="183" y="0"/>
                    <a:pt x="178" y="0"/>
                    <a:pt x="17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32"/>
            <p:cNvSpPr/>
            <p:nvPr/>
          </p:nvSpPr>
          <p:spPr>
            <a:xfrm>
              <a:off x="6271128" y="2347209"/>
              <a:ext cx="25686" cy="24766"/>
            </a:xfrm>
            <a:custGeom>
              <a:avLst/>
              <a:gdLst/>
              <a:ahLst/>
              <a:cxnLst/>
              <a:rect l="l" t="t" r="r" b="b"/>
              <a:pathLst>
                <a:path w="726" h="700" extrusionOk="0">
                  <a:moveTo>
                    <a:pt x="174" y="0"/>
                  </a:moveTo>
                  <a:cubicBezTo>
                    <a:pt x="93" y="0"/>
                    <a:pt x="27" y="64"/>
                    <a:pt x="21" y="146"/>
                  </a:cubicBezTo>
                  <a:cubicBezTo>
                    <a:pt x="1" y="448"/>
                    <a:pt x="239" y="699"/>
                    <a:pt x="533" y="699"/>
                  </a:cubicBezTo>
                  <a:cubicBezTo>
                    <a:pt x="546" y="699"/>
                    <a:pt x="559" y="699"/>
                    <a:pt x="573" y="698"/>
                  </a:cubicBezTo>
                  <a:cubicBezTo>
                    <a:pt x="663" y="694"/>
                    <a:pt x="725" y="618"/>
                    <a:pt x="722" y="531"/>
                  </a:cubicBezTo>
                  <a:cubicBezTo>
                    <a:pt x="715" y="449"/>
                    <a:pt x="646" y="385"/>
                    <a:pt x="564" y="385"/>
                  </a:cubicBezTo>
                  <a:cubicBezTo>
                    <a:pt x="560" y="385"/>
                    <a:pt x="556" y="385"/>
                    <a:pt x="552" y="385"/>
                  </a:cubicBezTo>
                  <a:cubicBezTo>
                    <a:pt x="548" y="386"/>
                    <a:pt x="544" y="386"/>
                    <a:pt x="539" y="386"/>
                  </a:cubicBezTo>
                  <a:cubicBezTo>
                    <a:pt x="423" y="386"/>
                    <a:pt x="327" y="288"/>
                    <a:pt x="336" y="167"/>
                  </a:cubicBezTo>
                  <a:cubicBezTo>
                    <a:pt x="340" y="81"/>
                    <a:pt x="274" y="4"/>
                    <a:pt x="187" y="1"/>
                  </a:cubicBezTo>
                  <a:cubicBezTo>
                    <a:pt x="183" y="0"/>
                    <a:pt x="178" y="0"/>
                    <a:pt x="17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32"/>
            <p:cNvSpPr/>
            <p:nvPr/>
          </p:nvSpPr>
          <p:spPr>
            <a:xfrm>
              <a:off x="6218941" y="2309599"/>
              <a:ext cx="51124" cy="47692"/>
            </a:xfrm>
            <a:custGeom>
              <a:avLst/>
              <a:gdLst/>
              <a:ahLst/>
              <a:cxnLst/>
              <a:rect l="l" t="t" r="r" b="b"/>
              <a:pathLst>
                <a:path w="1445" h="1348" extrusionOk="0">
                  <a:moveTo>
                    <a:pt x="441" y="318"/>
                  </a:moveTo>
                  <a:cubicBezTo>
                    <a:pt x="511" y="318"/>
                    <a:pt x="583" y="526"/>
                    <a:pt x="729" y="672"/>
                  </a:cubicBezTo>
                  <a:cubicBezTo>
                    <a:pt x="795" y="737"/>
                    <a:pt x="868" y="786"/>
                    <a:pt x="945" y="835"/>
                  </a:cubicBezTo>
                  <a:cubicBezTo>
                    <a:pt x="1086" y="925"/>
                    <a:pt x="1090" y="939"/>
                    <a:pt x="1083" y="984"/>
                  </a:cubicBezTo>
                  <a:cubicBezTo>
                    <a:pt x="1079" y="991"/>
                    <a:pt x="1076" y="1008"/>
                    <a:pt x="1031" y="1022"/>
                  </a:cubicBezTo>
                  <a:cubicBezTo>
                    <a:pt x="1009" y="1029"/>
                    <a:pt x="983" y="1033"/>
                    <a:pt x="954" y="1033"/>
                  </a:cubicBezTo>
                  <a:cubicBezTo>
                    <a:pt x="838" y="1033"/>
                    <a:pt x="680" y="976"/>
                    <a:pt x="552" y="848"/>
                  </a:cubicBezTo>
                  <a:cubicBezTo>
                    <a:pt x="393" y="689"/>
                    <a:pt x="344" y="481"/>
                    <a:pt x="378" y="369"/>
                  </a:cubicBezTo>
                  <a:cubicBezTo>
                    <a:pt x="393" y="324"/>
                    <a:pt x="410" y="321"/>
                    <a:pt x="420" y="318"/>
                  </a:cubicBezTo>
                  <a:close/>
                  <a:moveTo>
                    <a:pt x="441" y="1"/>
                  </a:moveTo>
                  <a:cubicBezTo>
                    <a:pt x="415" y="1"/>
                    <a:pt x="387" y="3"/>
                    <a:pt x="358" y="9"/>
                  </a:cubicBezTo>
                  <a:cubicBezTo>
                    <a:pt x="223" y="36"/>
                    <a:pt x="122" y="134"/>
                    <a:pt x="77" y="276"/>
                  </a:cubicBezTo>
                  <a:cubicBezTo>
                    <a:pt x="0" y="523"/>
                    <a:pt x="104" y="848"/>
                    <a:pt x="330" y="1070"/>
                  </a:cubicBezTo>
                  <a:cubicBezTo>
                    <a:pt x="507" y="1248"/>
                    <a:pt x="743" y="1348"/>
                    <a:pt x="958" y="1348"/>
                  </a:cubicBezTo>
                  <a:cubicBezTo>
                    <a:pt x="1174" y="1348"/>
                    <a:pt x="1353" y="1237"/>
                    <a:pt x="1392" y="1043"/>
                  </a:cubicBezTo>
                  <a:cubicBezTo>
                    <a:pt x="1444" y="776"/>
                    <a:pt x="1243" y="651"/>
                    <a:pt x="1111" y="568"/>
                  </a:cubicBezTo>
                  <a:cubicBezTo>
                    <a:pt x="958" y="470"/>
                    <a:pt x="930" y="443"/>
                    <a:pt x="833" y="290"/>
                  </a:cubicBezTo>
                  <a:cubicBezTo>
                    <a:pt x="762" y="172"/>
                    <a:pt x="652" y="1"/>
                    <a:pt x="44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4" name="Google Shape;1534;p32"/>
          <p:cNvGrpSpPr/>
          <p:nvPr/>
        </p:nvGrpSpPr>
        <p:grpSpPr>
          <a:xfrm rot="1372388">
            <a:off x="3524810" y="2044299"/>
            <a:ext cx="352303" cy="338521"/>
            <a:chOff x="2416614" y="-315052"/>
            <a:chExt cx="2274706" cy="2185722"/>
          </a:xfrm>
        </p:grpSpPr>
        <p:sp>
          <p:nvSpPr>
            <p:cNvPr id="1535" name="Google Shape;1535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0" name="Google Shape;1540;p32"/>
          <p:cNvGrpSpPr/>
          <p:nvPr/>
        </p:nvGrpSpPr>
        <p:grpSpPr>
          <a:xfrm rot="1371040">
            <a:off x="1331985" y="1364712"/>
            <a:ext cx="334472" cy="321388"/>
            <a:chOff x="2416614" y="-315052"/>
            <a:chExt cx="2274706" cy="2185722"/>
          </a:xfrm>
        </p:grpSpPr>
        <p:sp>
          <p:nvSpPr>
            <p:cNvPr id="1541" name="Google Shape;1541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6" name="Google Shape;1546;p32"/>
          <p:cNvGrpSpPr/>
          <p:nvPr/>
        </p:nvGrpSpPr>
        <p:grpSpPr>
          <a:xfrm rot="542369">
            <a:off x="4541194" y="1740350"/>
            <a:ext cx="740422" cy="600226"/>
            <a:chOff x="7679535" y="1548823"/>
            <a:chExt cx="502078" cy="407012"/>
          </a:xfrm>
        </p:grpSpPr>
        <p:sp>
          <p:nvSpPr>
            <p:cNvPr id="1547" name="Google Shape;1547;p32"/>
            <p:cNvSpPr/>
            <p:nvPr/>
          </p:nvSpPr>
          <p:spPr>
            <a:xfrm>
              <a:off x="7679535" y="1548823"/>
              <a:ext cx="502078" cy="407012"/>
            </a:xfrm>
            <a:custGeom>
              <a:avLst/>
              <a:gdLst/>
              <a:ahLst/>
              <a:cxnLst/>
              <a:rect l="l" t="t" r="r" b="b"/>
              <a:pathLst>
                <a:path w="14191" h="11504" extrusionOk="0">
                  <a:moveTo>
                    <a:pt x="2988" y="0"/>
                  </a:moveTo>
                  <a:cubicBezTo>
                    <a:pt x="2358" y="0"/>
                    <a:pt x="1634" y="172"/>
                    <a:pt x="941" y="821"/>
                  </a:cubicBezTo>
                  <a:cubicBezTo>
                    <a:pt x="427" y="1304"/>
                    <a:pt x="205" y="2028"/>
                    <a:pt x="361" y="2715"/>
                  </a:cubicBezTo>
                  <a:cubicBezTo>
                    <a:pt x="438" y="3056"/>
                    <a:pt x="489" y="3375"/>
                    <a:pt x="524" y="3687"/>
                  </a:cubicBezTo>
                  <a:cubicBezTo>
                    <a:pt x="531" y="3773"/>
                    <a:pt x="548" y="3857"/>
                    <a:pt x="569" y="3940"/>
                  </a:cubicBezTo>
                  <a:cubicBezTo>
                    <a:pt x="559" y="4023"/>
                    <a:pt x="552" y="4110"/>
                    <a:pt x="556" y="4197"/>
                  </a:cubicBezTo>
                  <a:cubicBezTo>
                    <a:pt x="573" y="4915"/>
                    <a:pt x="465" y="5574"/>
                    <a:pt x="340" y="6334"/>
                  </a:cubicBezTo>
                  <a:cubicBezTo>
                    <a:pt x="236" y="6969"/>
                    <a:pt x="122" y="7687"/>
                    <a:pt x="60" y="8544"/>
                  </a:cubicBezTo>
                  <a:cubicBezTo>
                    <a:pt x="49" y="8644"/>
                    <a:pt x="46" y="8749"/>
                    <a:pt x="39" y="8863"/>
                  </a:cubicBezTo>
                  <a:cubicBezTo>
                    <a:pt x="1" y="9543"/>
                    <a:pt x="250" y="10220"/>
                    <a:pt x="722" y="10719"/>
                  </a:cubicBezTo>
                  <a:cubicBezTo>
                    <a:pt x="1194" y="11216"/>
                    <a:pt x="1857" y="11504"/>
                    <a:pt x="2540" y="11504"/>
                  </a:cubicBezTo>
                  <a:lnTo>
                    <a:pt x="12407" y="11504"/>
                  </a:lnTo>
                  <a:cubicBezTo>
                    <a:pt x="13389" y="11504"/>
                    <a:pt x="14191" y="10702"/>
                    <a:pt x="14191" y="9720"/>
                  </a:cubicBezTo>
                  <a:cubicBezTo>
                    <a:pt x="14191" y="9196"/>
                    <a:pt x="14117" y="8683"/>
                    <a:pt x="13972" y="8183"/>
                  </a:cubicBezTo>
                  <a:cubicBezTo>
                    <a:pt x="13520" y="6654"/>
                    <a:pt x="12428" y="5397"/>
                    <a:pt x="10971" y="4745"/>
                  </a:cubicBezTo>
                  <a:cubicBezTo>
                    <a:pt x="10589" y="4575"/>
                    <a:pt x="10197" y="4447"/>
                    <a:pt x="9791" y="4370"/>
                  </a:cubicBezTo>
                  <a:cubicBezTo>
                    <a:pt x="9604" y="4047"/>
                    <a:pt x="9458" y="3444"/>
                    <a:pt x="9354" y="3014"/>
                  </a:cubicBezTo>
                  <a:cubicBezTo>
                    <a:pt x="9232" y="2494"/>
                    <a:pt x="9104" y="1956"/>
                    <a:pt x="8865" y="1477"/>
                  </a:cubicBezTo>
                  <a:cubicBezTo>
                    <a:pt x="8408" y="554"/>
                    <a:pt x="7599" y="31"/>
                    <a:pt x="6662" y="31"/>
                  </a:cubicBezTo>
                  <a:cubicBezTo>
                    <a:pt x="6277" y="31"/>
                    <a:pt x="5871" y="120"/>
                    <a:pt x="5458" y="305"/>
                  </a:cubicBezTo>
                  <a:cubicBezTo>
                    <a:pt x="5413" y="300"/>
                    <a:pt x="5368" y="300"/>
                    <a:pt x="5323" y="300"/>
                  </a:cubicBezTo>
                  <a:cubicBezTo>
                    <a:pt x="4851" y="300"/>
                    <a:pt x="4494" y="225"/>
                    <a:pt x="4111" y="145"/>
                  </a:cubicBezTo>
                  <a:cubicBezTo>
                    <a:pt x="3807" y="81"/>
                    <a:pt x="3419" y="0"/>
                    <a:pt x="29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32"/>
            <p:cNvSpPr/>
            <p:nvPr/>
          </p:nvSpPr>
          <p:spPr>
            <a:xfrm>
              <a:off x="7883046" y="1610668"/>
              <a:ext cx="115303" cy="170496"/>
            </a:xfrm>
            <a:custGeom>
              <a:avLst/>
              <a:gdLst/>
              <a:ahLst/>
              <a:cxnLst/>
              <a:rect l="l" t="t" r="r" b="b"/>
              <a:pathLst>
                <a:path w="3259" h="4819" extrusionOk="0">
                  <a:moveTo>
                    <a:pt x="907" y="0"/>
                  </a:moveTo>
                  <a:cubicBezTo>
                    <a:pt x="675" y="0"/>
                    <a:pt x="381" y="106"/>
                    <a:pt x="1" y="350"/>
                  </a:cubicBezTo>
                  <a:lnTo>
                    <a:pt x="1558" y="4818"/>
                  </a:lnTo>
                  <a:lnTo>
                    <a:pt x="2901" y="4818"/>
                  </a:lnTo>
                  <a:lnTo>
                    <a:pt x="3259" y="4249"/>
                  </a:lnTo>
                  <a:cubicBezTo>
                    <a:pt x="1615" y="3185"/>
                    <a:pt x="2183" y="0"/>
                    <a:pt x="907" y="0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32"/>
            <p:cNvSpPr/>
            <p:nvPr/>
          </p:nvSpPr>
          <p:spPr>
            <a:xfrm>
              <a:off x="7742265" y="1609572"/>
              <a:ext cx="307240" cy="265739"/>
            </a:xfrm>
            <a:custGeom>
              <a:avLst/>
              <a:gdLst/>
              <a:ahLst/>
              <a:cxnLst/>
              <a:rect l="l" t="t" r="r" b="b"/>
              <a:pathLst>
                <a:path w="8684" h="7511" extrusionOk="0">
                  <a:moveTo>
                    <a:pt x="1211" y="0"/>
                  </a:moveTo>
                  <a:cubicBezTo>
                    <a:pt x="908" y="0"/>
                    <a:pt x="636" y="89"/>
                    <a:pt x="344" y="364"/>
                  </a:cubicBezTo>
                  <a:cubicBezTo>
                    <a:pt x="274" y="429"/>
                    <a:pt x="243" y="527"/>
                    <a:pt x="268" y="620"/>
                  </a:cubicBezTo>
                  <a:cubicBezTo>
                    <a:pt x="860" y="3246"/>
                    <a:pt x="178" y="4503"/>
                    <a:pt x="0" y="6952"/>
                  </a:cubicBezTo>
                  <a:lnTo>
                    <a:pt x="3400" y="7510"/>
                  </a:lnTo>
                  <a:lnTo>
                    <a:pt x="6821" y="6952"/>
                  </a:lnTo>
                  <a:lnTo>
                    <a:pt x="8684" y="5776"/>
                  </a:lnTo>
                  <a:lnTo>
                    <a:pt x="8493" y="4596"/>
                  </a:lnTo>
                  <a:cubicBezTo>
                    <a:pt x="8025" y="4388"/>
                    <a:pt x="7508" y="4270"/>
                    <a:pt x="6967" y="4270"/>
                  </a:cubicBezTo>
                  <a:cubicBezTo>
                    <a:pt x="5194" y="4270"/>
                    <a:pt x="5465" y="305"/>
                    <a:pt x="3550" y="305"/>
                  </a:cubicBezTo>
                  <a:cubicBezTo>
                    <a:pt x="2439" y="305"/>
                    <a:pt x="1771" y="0"/>
                    <a:pt x="12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32"/>
            <p:cNvSpPr/>
            <p:nvPr/>
          </p:nvSpPr>
          <p:spPr>
            <a:xfrm>
              <a:off x="7740779" y="1855504"/>
              <a:ext cx="257566" cy="39449"/>
            </a:xfrm>
            <a:custGeom>
              <a:avLst/>
              <a:gdLst/>
              <a:ahLst/>
              <a:cxnLst/>
              <a:rect l="l" t="t" r="r" b="b"/>
              <a:pathLst>
                <a:path w="7280" h="1115" extrusionOk="0">
                  <a:moveTo>
                    <a:pt x="42" y="1"/>
                  </a:moveTo>
                  <a:cubicBezTo>
                    <a:pt x="36" y="95"/>
                    <a:pt x="28" y="192"/>
                    <a:pt x="25" y="289"/>
                  </a:cubicBezTo>
                  <a:cubicBezTo>
                    <a:pt x="1" y="740"/>
                    <a:pt x="358" y="1115"/>
                    <a:pt x="809" y="1115"/>
                  </a:cubicBezTo>
                  <a:lnTo>
                    <a:pt x="6721" y="1115"/>
                  </a:lnTo>
                  <a:lnTo>
                    <a:pt x="7280" y="559"/>
                  </a:lnTo>
                  <a:lnTo>
                    <a:pt x="6863" y="1"/>
                  </a:ln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32"/>
            <p:cNvSpPr/>
            <p:nvPr/>
          </p:nvSpPr>
          <p:spPr>
            <a:xfrm>
              <a:off x="7864294" y="1642794"/>
              <a:ext cx="22113" cy="22254"/>
            </a:xfrm>
            <a:custGeom>
              <a:avLst/>
              <a:gdLst/>
              <a:ahLst/>
              <a:cxnLst/>
              <a:rect l="l" t="t" r="r" b="b"/>
              <a:pathLst>
                <a:path w="625" h="629" extrusionOk="0">
                  <a:moveTo>
                    <a:pt x="312" y="1"/>
                  </a:moveTo>
                  <a:cubicBezTo>
                    <a:pt x="138" y="1"/>
                    <a:pt x="0" y="139"/>
                    <a:pt x="0" y="313"/>
                  </a:cubicBezTo>
                  <a:cubicBezTo>
                    <a:pt x="0" y="486"/>
                    <a:pt x="138" y="629"/>
                    <a:pt x="312" y="629"/>
                  </a:cubicBezTo>
                  <a:cubicBezTo>
                    <a:pt x="486" y="629"/>
                    <a:pt x="625" y="486"/>
                    <a:pt x="625" y="313"/>
                  </a:cubicBezTo>
                  <a:cubicBezTo>
                    <a:pt x="625" y="139"/>
                    <a:pt x="486" y="1"/>
                    <a:pt x="312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32"/>
            <p:cNvSpPr/>
            <p:nvPr/>
          </p:nvSpPr>
          <p:spPr>
            <a:xfrm>
              <a:off x="7886831" y="1675203"/>
              <a:ext cx="22148" cy="22254"/>
            </a:xfrm>
            <a:custGeom>
              <a:avLst/>
              <a:gdLst/>
              <a:ahLst/>
              <a:cxnLst/>
              <a:rect l="l" t="t" r="r" b="b"/>
              <a:pathLst>
                <a:path w="626" h="629" extrusionOk="0">
                  <a:moveTo>
                    <a:pt x="313" y="1"/>
                  </a:moveTo>
                  <a:cubicBezTo>
                    <a:pt x="140" y="1"/>
                    <a:pt x="1" y="142"/>
                    <a:pt x="1" y="316"/>
                  </a:cubicBezTo>
                  <a:cubicBezTo>
                    <a:pt x="1" y="490"/>
                    <a:pt x="140" y="629"/>
                    <a:pt x="313" y="629"/>
                  </a:cubicBezTo>
                  <a:cubicBezTo>
                    <a:pt x="487" y="629"/>
                    <a:pt x="625" y="490"/>
                    <a:pt x="625" y="316"/>
                  </a:cubicBezTo>
                  <a:cubicBezTo>
                    <a:pt x="625" y="142"/>
                    <a:pt x="487" y="1"/>
                    <a:pt x="313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32"/>
            <p:cNvSpPr/>
            <p:nvPr/>
          </p:nvSpPr>
          <p:spPr>
            <a:xfrm>
              <a:off x="7903425" y="1712636"/>
              <a:ext cx="22254" cy="22254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0"/>
                  </a:moveTo>
                  <a:cubicBezTo>
                    <a:pt x="143" y="0"/>
                    <a:pt x="1" y="143"/>
                    <a:pt x="1" y="317"/>
                  </a:cubicBezTo>
                  <a:cubicBezTo>
                    <a:pt x="1" y="486"/>
                    <a:pt x="143" y="629"/>
                    <a:pt x="313" y="629"/>
                  </a:cubicBezTo>
                  <a:cubicBezTo>
                    <a:pt x="486" y="629"/>
                    <a:pt x="629" y="486"/>
                    <a:pt x="629" y="317"/>
                  </a:cubicBezTo>
                  <a:cubicBezTo>
                    <a:pt x="629" y="143"/>
                    <a:pt x="486" y="0"/>
                    <a:pt x="313" y="0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32"/>
            <p:cNvSpPr/>
            <p:nvPr/>
          </p:nvSpPr>
          <p:spPr>
            <a:xfrm>
              <a:off x="7921469" y="1751060"/>
              <a:ext cx="22254" cy="22254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1"/>
                  </a:moveTo>
                  <a:cubicBezTo>
                    <a:pt x="139" y="1"/>
                    <a:pt x="0" y="142"/>
                    <a:pt x="0" y="316"/>
                  </a:cubicBezTo>
                  <a:cubicBezTo>
                    <a:pt x="0" y="490"/>
                    <a:pt x="139" y="629"/>
                    <a:pt x="313" y="629"/>
                  </a:cubicBezTo>
                  <a:cubicBezTo>
                    <a:pt x="487" y="629"/>
                    <a:pt x="629" y="490"/>
                    <a:pt x="629" y="316"/>
                  </a:cubicBezTo>
                  <a:cubicBezTo>
                    <a:pt x="629" y="142"/>
                    <a:pt x="487" y="1"/>
                    <a:pt x="313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32"/>
            <p:cNvSpPr/>
            <p:nvPr/>
          </p:nvSpPr>
          <p:spPr>
            <a:xfrm>
              <a:off x="7781290" y="1671028"/>
              <a:ext cx="90608" cy="90750"/>
            </a:xfrm>
            <a:custGeom>
              <a:avLst/>
              <a:gdLst/>
              <a:ahLst/>
              <a:cxnLst/>
              <a:rect l="l" t="t" r="r" b="b"/>
              <a:pathLst>
                <a:path w="2561" h="2565" extrusionOk="0">
                  <a:moveTo>
                    <a:pt x="1281" y="1"/>
                  </a:moveTo>
                  <a:cubicBezTo>
                    <a:pt x="573" y="1"/>
                    <a:pt x="1" y="573"/>
                    <a:pt x="1" y="1280"/>
                  </a:cubicBezTo>
                  <a:cubicBezTo>
                    <a:pt x="1" y="1988"/>
                    <a:pt x="573" y="2564"/>
                    <a:pt x="1281" y="2564"/>
                  </a:cubicBezTo>
                  <a:cubicBezTo>
                    <a:pt x="1989" y="2564"/>
                    <a:pt x="2561" y="1988"/>
                    <a:pt x="2561" y="1280"/>
                  </a:cubicBezTo>
                  <a:cubicBezTo>
                    <a:pt x="2561" y="573"/>
                    <a:pt x="1989" y="1"/>
                    <a:pt x="12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6" name="Google Shape;1556;p32"/>
            <p:cNvSpPr/>
            <p:nvPr/>
          </p:nvSpPr>
          <p:spPr>
            <a:xfrm>
              <a:off x="7801174" y="1690771"/>
              <a:ext cx="50841" cy="46914"/>
            </a:xfrm>
            <a:custGeom>
              <a:avLst/>
              <a:gdLst/>
              <a:ahLst/>
              <a:cxnLst/>
              <a:rect l="l" t="t" r="r" b="b"/>
              <a:pathLst>
                <a:path w="1437" h="1326" extrusionOk="0">
                  <a:moveTo>
                    <a:pt x="719" y="0"/>
                  </a:moveTo>
                  <a:cubicBezTo>
                    <a:pt x="688" y="0"/>
                    <a:pt x="656" y="17"/>
                    <a:pt x="639" y="50"/>
                  </a:cubicBezTo>
                  <a:lnTo>
                    <a:pt x="473" y="386"/>
                  </a:lnTo>
                  <a:lnTo>
                    <a:pt x="101" y="442"/>
                  </a:lnTo>
                  <a:cubicBezTo>
                    <a:pt x="32" y="452"/>
                    <a:pt x="1" y="539"/>
                    <a:pt x="53" y="591"/>
                  </a:cubicBezTo>
                  <a:lnTo>
                    <a:pt x="324" y="851"/>
                  </a:lnTo>
                  <a:lnTo>
                    <a:pt x="257" y="1222"/>
                  </a:lnTo>
                  <a:cubicBezTo>
                    <a:pt x="249" y="1280"/>
                    <a:pt x="296" y="1325"/>
                    <a:pt x="347" y="1325"/>
                  </a:cubicBezTo>
                  <a:cubicBezTo>
                    <a:pt x="360" y="1325"/>
                    <a:pt x="373" y="1322"/>
                    <a:pt x="386" y="1316"/>
                  </a:cubicBezTo>
                  <a:lnTo>
                    <a:pt x="719" y="1139"/>
                  </a:lnTo>
                  <a:lnTo>
                    <a:pt x="1052" y="1316"/>
                  </a:lnTo>
                  <a:cubicBezTo>
                    <a:pt x="1065" y="1322"/>
                    <a:pt x="1078" y="1325"/>
                    <a:pt x="1091" y="1325"/>
                  </a:cubicBezTo>
                  <a:cubicBezTo>
                    <a:pt x="1142" y="1325"/>
                    <a:pt x="1188" y="1280"/>
                    <a:pt x="1177" y="1222"/>
                  </a:cubicBezTo>
                  <a:lnTo>
                    <a:pt x="1115" y="851"/>
                  </a:lnTo>
                  <a:lnTo>
                    <a:pt x="1385" y="591"/>
                  </a:lnTo>
                  <a:cubicBezTo>
                    <a:pt x="1437" y="539"/>
                    <a:pt x="1406" y="452"/>
                    <a:pt x="1336" y="442"/>
                  </a:cubicBezTo>
                  <a:lnTo>
                    <a:pt x="965" y="386"/>
                  </a:lnTo>
                  <a:lnTo>
                    <a:pt x="798" y="50"/>
                  </a:lnTo>
                  <a:cubicBezTo>
                    <a:pt x="781" y="17"/>
                    <a:pt x="750" y="0"/>
                    <a:pt x="719" y="0"/>
                  </a:cubicBezTo>
                  <a:close/>
                </a:path>
              </a:pathLst>
            </a:custGeom>
            <a:solidFill>
              <a:srgbClr val="FBD1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32"/>
            <p:cNvSpPr/>
            <p:nvPr/>
          </p:nvSpPr>
          <p:spPr>
            <a:xfrm>
              <a:off x="7978539" y="1855504"/>
              <a:ext cx="142192" cy="39449"/>
            </a:xfrm>
            <a:custGeom>
              <a:avLst/>
              <a:gdLst/>
              <a:ahLst/>
              <a:cxnLst/>
              <a:rect l="l" t="t" r="r" b="b"/>
              <a:pathLst>
                <a:path w="4019" h="1115" extrusionOk="0">
                  <a:moveTo>
                    <a:pt x="143" y="1"/>
                  </a:moveTo>
                  <a:cubicBezTo>
                    <a:pt x="49" y="344"/>
                    <a:pt x="1" y="702"/>
                    <a:pt x="1" y="1073"/>
                  </a:cubicBezTo>
                  <a:lnTo>
                    <a:pt x="1" y="1115"/>
                  </a:lnTo>
                  <a:lnTo>
                    <a:pt x="3956" y="1115"/>
                  </a:lnTo>
                  <a:cubicBezTo>
                    <a:pt x="3991" y="1115"/>
                    <a:pt x="4018" y="1087"/>
                    <a:pt x="4018" y="1052"/>
                  </a:cubicBezTo>
                  <a:cubicBezTo>
                    <a:pt x="4018" y="688"/>
                    <a:pt x="3966" y="334"/>
                    <a:pt x="3869" y="1"/>
                  </a:cubicBezTo>
                  <a:close/>
                </a:path>
              </a:pathLst>
            </a:custGeom>
            <a:solidFill>
              <a:srgbClr val="D4D2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32"/>
            <p:cNvSpPr/>
            <p:nvPr/>
          </p:nvSpPr>
          <p:spPr>
            <a:xfrm>
              <a:off x="7983598" y="1772146"/>
              <a:ext cx="131861" cy="83391"/>
            </a:xfrm>
            <a:custGeom>
              <a:avLst/>
              <a:gdLst/>
              <a:ahLst/>
              <a:cxnLst/>
              <a:rect l="l" t="t" r="r" b="b"/>
              <a:pathLst>
                <a:path w="3727" h="2357" extrusionOk="0">
                  <a:moveTo>
                    <a:pt x="1672" y="1"/>
                  </a:moveTo>
                  <a:cubicBezTo>
                    <a:pt x="860" y="553"/>
                    <a:pt x="257" y="1386"/>
                    <a:pt x="0" y="2357"/>
                  </a:cubicBezTo>
                  <a:lnTo>
                    <a:pt x="3726" y="2357"/>
                  </a:lnTo>
                  <a:cubicBezTo>
                    <a:pt x="3418" y="1306"/>
                    <a:pt x="2657" y="446"/>
                    <a:pt x="1672" y="1"/>
                  </a:cubicBez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32"/>
            <p:cNvSpPr/>
            <p:nvPr/>
          </p:nvSpPr>
          <p:spPr>
            <a:xfrm>
              <a:off x="7858491" y="1637027"/>
              <a:ext cx="33682" cy="33646"/>
            </a:xfrm>
            <a:custGeom>
              <a:avLst/>
              <a:gdLst/>
              <a:ahLst/>
              <a:cxnLst/>
              <a:rect l="l" t="t" r="r" b="b"/>
              <a:pathLst>
                <a:path w="952" h="951" extrusionOk="0">
                  <a:moveTo>
                    <a:pt x="476" y="323"/>
                  </a:moveTo>
                  <a:cubicBezTo>
                    <a:pt x="560" y="323"/>
                    <a:pt x="629" y="393"/>
                    <a:pt x="629" y="476"/>
                  </a:cubicBezTo>
                  <a:cubicBezTo>
                    <a:pt x="629" y="559"/>
                    <a:pt x="560" y="628"/>
                    <a:pt x="476" y="628"/>
                  </a:cubicBezTo>
                  <a:cubicBezTo>
                    <a:pt x="393" y="628"/>
                    <a:pt x="323" y="559"/>
                    <a:pt x="323" y="476"/>
                  </a:cubicBezTo>
                  <a:cubicBezTo>
                    <a:pt x="323" y="393"/>
                    <a:pt x="393" y="323"/>
                    <a:pt x="476" y="323"/>
                  </a:cubicBezTo>
                  <a:close/>
                  <a:moveTo>
                    <a:pt x="476" y="1"/>
                  </a:moveTo>
                  <a:cubicBezTo>
                    <a:pt x="216" y="1"/>
                    <a:pt x="1" y="215"/>
                    <a:pt x="1" y="476"/>
                  </a:cubicBezTo>
                  <a:cubicBezTo>
                    <a:pt x="1" y="739"/>
                    <a:pt x="216" y="951"/>
                    <a:pt x="476" y="951"/>
                  </a:cubicBezTo>
                  <a:cubicBezTo>
                    <a:pt x="739" y="951"/>
                    <a:pt x="952" y="739"/>
                    <a:pt x="952" y="476"/>
                  </a:cubicBezTo>
                  <a:cubicBezTo>
                    <a:pt x="952" y="215"/>
                    <a:pt x="739" y="1"/>
                    <a:pt x="47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32"/>
            <p:cNvSpPr/>
            <p:nvPr/>
          </p:nvSpPr>
          <p:spPr>
            <a:xfrm>
              <a:off x="7881100" y="1669542"/>
              <a:ext cx="33646" cy="33682"/>
            </a:xfrm>
            <a:custGeom>
              <a:avLst/>
              <a:gdLst/>
              <a:ahLst/>
              <a:cxnLst/>
              <a:rect l="l" t="t" r="r" b="b"/>
              <a:pathLst>
                <a:path w="951" h="952" extrusionOk="0">
                  <a:moveTo>
                    <a:pt x="475" y="323"/>
                  </a:moveTo>
                  <a:cubicBezTo>
                    <a:pt x="558" y="323"/>
                    <a:pt x="628" y="393"/>
                    <a:pt x="628" y="476"/>
                  </a:cubicBezTo>
                  <a:cubicBezTo>
                    <a:pt x="628" y="560"/>
                    <a:pt x="558" y="625"/>
                    <a:pt x="475" y="625"/>
                  </a:cubicBezTo>
                  <a:cubicBezTo>
                    <a:pt x="392" y="625"/>
                    <a:pt x="323" y="560"/>
                    <a:pt x="323" y="476"/>
                  </a:cubicBezTo>
                  <a:cubicBezTo>
                    <a:pt x="323" y="393"/>
                    <a:pt x="392" y="323"/>
                    <a:pt x="475" y="323"/>
                  </a:cubicBezTo>
                  <a:close/>
                  <a:moveTo>
                    <a:pt x="475" y="1"/>
                  </a:moveTo>
                  <a:cubicBezTo>
                    <a:pt x="212" y="1"/>
                    <a:pt x="1" y="212"/>
                    <a:pt x="1" y="476"/>
                  </a:cubicBezTo>
                  <a:cubicBezTo>
                    <a:pt x="1" y="736"/>
                    <a:pt x="212" y="952"/>
                    <a:pt x="475" y="952"/>
                  </a:cubicBezTo>
                  <a:cubicBezTo>
                    <a:pt x="736" y="952"/>
                    <a:pt x="951" y="736"/>
                    <a:pt x="951" y="476"/>
                  </a:cubicBezTo>
                  <a:cubicBezTo>
                    <a:pt x="951" y="212"/>
                    <a:pt x="736" y="1"/>
                    <a:pt x="47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32"/>
            <p:cNvSpPr/>
            <p:nvPr/>
          </p:nvSpPr>
          <p:spPr>
            <a:xfrm>
              <a:off x="7897764" y="1706869"/>
              <a:ext cx="33576" cy="33646"/>
            </a:xfrm>
            <a:custGeom>
              <a:avLst/>
              <a:gdLst/>
              <a:ahLst/>
              <a:cxnLst/>
              <a:rect l="l" t="t" r="r" b="b"/>
              <a:pathLst>
                <a:path w="949" h="951" extrusionOk="0">
                  <a:moveTo>
                    <a:pt x="473" y="326"/>
                  </a:moveTo>
                  <a:cubicBezTo>
                    <a:pt x="560" y="326"/>
                    <a:pt x="625" y="392"/>
                    <a:pt x="625" y="475"/>
                  </a:cubicBezTo>
                  <a:cubicBezTo>
                    <a:pt x="625" y="559"/>
                    <a:pt x="560" y="629"/>
                    <a:pt x="473" y="629"/>
                  </a:cubicBezTo>
                  <a:cubicBezTo>
                    <a:pt x="390" y="629"/>
                    <a:pt x="324" y="559"/>
                    <a:pt x="324" y="475"/>
                  </a:cubicBezTo>
                  <a:cubicBezTo>
                    <a:pt x="324" y="392"/>
                    <a:pt x="390" y="326"/>
                    <a:pt x="473" y="326"/>
                  </a:cubicBezTo>
                  <a:close/>
                  <a:moveTo>
                    <a:pt x="473" y="1"/>
                  </a:moveTo>
                  <a:cubicBezTo>
                    <a:pt x="212" y="1"/>
                    <a:pt x="1" y="216"/>
                    <a:pt x="1" y="475"/>
                  </a:cubicBezTo>
                  <a:cubicBezTo>
                    <a:pt x="1" y="739"/>
                    <a:pt x="212" y="951"/>
                    <a:pt x="473" y="951"/>
                  </a:cubicBezTo>
                  <a:cubicBezTo>
                    <a:pt x="737" y="951"/>
                    <a:pt x="948" y="739"/>
                    <a:pt x="948" y="475"/>
                  </a:cubicBezTo>
                  <a:cubicBezTo>
                    <a:pt x="948" y="216"/>
                    <a:pt x="737" y="1"/>
                    <a:pt x="47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32"/>
            <p:cNvSpPr/>
            <p:nvPr/>
          </p:nvSpPr>
          <p:spPr>
            <a:xfrm>
              <a:off x="7915702" y="1745399"/>
              <a:ext cx="33646" cy="33540"/>
            </a:xfrm>
            <a:custGeom>
              <a:avLst/>
              <a:gdLst/>
              <a:ahLst/>
              <a:cxnLst/>
              <a:rect l="l" t="t" r="r" b="b"/>
              <a:pathLst>
                <a:path w="951" h="948" extrusionOk="0">
                  <a:moveTo>
                    <a:pt x="476" y="323"/>
                  </a:moveTo>
                  <a:cubicBezTo>
                    <a:pt x="559" y="323"/>
                    <a:pt x="629" y="390"/>
                    <a:pt x="629" y="473"/>
                  </a:cubicBezTo>
                  <a:cubicBezTo>
                    <a:pt x="629" y="560"/>
                    <a:pt x="559" y="625"/>
                    <a:pt x="476" y="625"/>
                  </a:cubicBezTo>
                  <a:cubicBezTo>
                    <a:pt x="392" y="625"/>
                    <a:pt x="326" y="560"/>
                    <a:pt x="326" y="473"/>
                  </a:cubicBezTo>
                  <a:cubicBezTo>
                    <a:pt x="326" y="390"/>
                    <a:pt x="392" y="323"/>
                    <a:pt x="476" y="323"/>
                  </a:cubicBezTo>
                  <a:close/>
                  <a:moveTo>
                    <a:pt x="476" y="1"/>
                  </a:moveTo>
                  <a:cubicBezTo>
                    <a:pt x="216" y="1"/>
                    <a:pt x="1" y="212"/>
                    <a:pt x="1" y="473"/>
                  </a:cubicBezTo>
                  <a:cubicBezTo>
                    <a:pt x="1" y="736"/>
                    <a:pt x="216" y="948"/>
                    <a:pt x="476" y="948"/>
                  </a:cubicBezTo>
                  <a:cubicBezTo>
                    <a:pt x="739" y="948"/>
                    <a:pt x="951" y="736"/>
                    <a:pt x="951" y="473"/>
                  </a:cubicBezTo>
                  <a:cubicBezTo>
                    <a:pt x="951" y="212"/>
                    <a:pt x="739" y="1"/>
                    <a:pt x="47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32"/>
            <p:cNvSpPr/>
            <p:nvPr/>
          </p:nvSpPr>
          <p:spPr>
            <a:xfrm>
              <a:off x="7784616" y="1794755"/>
              <a:ext cx="11428" cy="22006"/>
            </a:xfrm>
            <a:custGeom>
              <a:avLst/>
              <a:gdLst/>
              <a:ahLst/>
              <a:cxnLst/>
              <a:rect l="l" t="t" r="r" b="b"/>
              <a:pathLst>
                <a:path w="323" h="622" extrusionOk="0">
                  <a:moveTo>
                    <a:pt x="163" y="1"/>
                  </a:moveTo>
                  <a:cubicBezTo>
                    <a:pt x="73" y="1"/>
                    <a:pt x="1" y="73"/>
                    <a:pt x="1" y="161"/>
                  </a:cubicBezTo>
                  <a:lnTo>
                    <a:pt x="1" y="459"/>
                  </a:lnTo>
                  <a:cubicBezTo>
                    <a:pt x="1" y="549"/>
                    <a:pt x="73" y="622"/>
                    <a:pt x="163" y="622"/>
                  </a:cubicBezTo>
                  <a:cubicBezTo>
                    <a:pt x="254" y="622"/>
                    <a:pt x="323" y="549"/>
                    <a:pt x="323" y="459"/>
                  </a:cubicBezTo>
                  <a:lnTo>
                    <a:pt x="323" y="161"/>
                  </a:lnTo>
                  <a:cubicBezTo>
                    <a:pt x="323" y="73"/>
                    <a:pt x="254" y="1"/>
                    <a:pt x="16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32"/>
            <p:cNvSpPr/>
            <p:nvPr/>
          </p:nvSpPr>
          <p:spPr>
            <a:xfrm>
              <a:off x="7901231" y="1794755"/>
              <a:ext cx="11428" cy="22006"/>
            </a:xfrm>
            <a:custGeom>
              <a:avLst/>
              <a:gdLst/>
              <a:ahLst/>
              <a:cxnLst/>
              <a:rect l="l" t="t" r="r" b="b"/>
              <a:pathLst>
                <a:path w="323" h="622" extrusionOk="0">
                  <a:moveTo>
                    <a:pt x="160" y="1"/>
                  </a:moveTo>
                  <a:cubicBezTo>
                    <a:pt x="73" y="1"/>
                    <a:pt x="0" y="73"/>
                    <a:pt x="0" y="161"/>
                  </a:cubicBezTo>
                  <a:lnTo>
                    <a:pt x="0" y="459"/>
                  </a:lnTo>
                  <a:cubicBezTo>
                    <a:pt x="0" y="549"/>
                    <a:pt x="73" y="622"/>
                    <a:pt x="160" y="622"/>
                  </a:cubicBezTo>
                  <a:cubicBezTo>
                    <a:pt x="250" y="622"/>
                    <a:pt x="322" y="549"/>
                    <a:pt x="322" y="459"/>
                  </a:cubicBezTo>
                  <a:lnTo>
                    <a:pt x="322" y="161"/>
                  </a:lnTo>
                  <a:cubicBezTo>
                    <a:pt x="322" y="73"/>
                    <a:pt x="250" y="1"/>
                    <a:pt x="16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32"/>
            <p:cNvSpPr/>
            <p:nvPr/>
          </p:nvSpPr>
          <p:spPr>
            <a:xfrm>
              <a:off x="7827816" y="1804520"/>
              <a:ext cx="41642" cy="17867"/>
            </a:xfrm>
            <a:custGeom>
              <a:avLst/>
              <a:gdLst/>
              <a:ahLst/>
              <a:cxnLst/>
              <a:rect l="l" t="t" r="r" b="b"/>
              <a:pathLst>
                <a:path w="1177" h="505" extrusionOk="0">
                  <a:moveTo>
                    <a:pt x="181" y="0"/>
                  </a:moveTo>
                  <a:cubicBezTo>
                    <a:pt x="144" y="0"/>
                    <a:pt x="107" y="14"/>
                    <a:pt x="77" y="40"/>
                  </a:cubicBezTo>
                  <a:cubicBezTo>
                    <a:pt x="8" y="99"/>
                    <a:pt x="0" y="203"/>
                    <a:pt x="59" y="269"/>
                  </a:cubicBezTo>
                  <a:cubicBezTo>
                    <a:pt x="191" y="418"/>
                    <a:pt x="382" y="505"/>
                    <a:pt x="591" y="505"/>
                  </a:cubicBezTo>
                  <a:cubicBezTo>
                    <a:pt x="795" y="505"/>
                    <a:pt x="986" y="418"/>
                    <a:pt x="1118" y="269"/>
                  </a:cubicBezTo>
                  <a:cubicBezTo>
                    <a:pt x="1177" y="203"/>
                    <a:pt x="1169" y="99"/>
                    <a:pt x="1100" y="40"/>
                  </a:cubicBezTo>
                  <a:cubicBezTo>
                    <a:pt x="1071" y="14"/>
                    <a:pt x="1034" y="0"/>
                    <a:pt x="997" y="0"/>
                  </a:cubicBezTo>
                  <a:cubicBezTo>
                    <a:pt x="952" y="0"/>
                    <a:pt x="907" y="20"/>
                    <a:pt x="875" y="58"/>
                  </a:cubicBezTo>
                  <a:cubicBezTo>
                    <a:pt x="805" y="134"/>
                    <a:pt x="701" y="179"/>
                    <a:pt x="591" y="179"/>
                  </a:cubicBezTo>
                  <a:cubicBezTo>
                    <a:pt x="476" y="179"/>
                    <a:pt x="372" y="134"/>
                    <a:pt x="303" y="58"/>
                  </a:cubicBezTo>
                  <a:cubicBezTo>
                    <a:pt x="272" y="20"/>
                    <a:pt x="227" y="0"/>
                    <a:pt x="181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32"/>
            <p:cNvSpPr/>
            <p:nvPr/>
          </p:nvSpPr>
          <p:spPr>
            <a:xfrm>
              <a:off x="7775523" y="1665261"/>
              <a:ext cx="102177" cy="102177"/>
            </a:xfrm>
            <a:custGeom>
              <a:avLst/>
              <a:gdLst/>
              <a:ahLst/>
              <a:cxnLst/>
              <a:rect l="l" t="t" r="r" b="b"/>
              <a:pathLst>
                <a:path w="2888" h="2888" extrusionOk="0">
                  <a:moveTo>
                    <a:pt x="1444" y="323"/>
                  </a:moveTo>
                  <a:cubicBezTo>
                    <a:pt x="2061" y="323"/>
                    <a:pt x="2564" y="826"/>
                    <a:pt x="2564" y="1443"/>
                  </a:cubicBezTo>
                  <a:cubicBezTo>
                    <a:pt x="2564" y="2061"/>
                    <a:pt x="2061" y="2564"/>
                    <a:pt x="1444" y="2564"/>
                  </a:cubicBezTo>
                  <a:cubicBezTo>
                    <a:pt x="826" y="2564"/>
                    <a:pt x="323" y="2061"/>
                    <a:pt x="323" y="1443"/>
                  </a:cubicBezTo>
                  <a:cubicBezTo>
                    <a:pt x="323" y="826"/>
                    <a:pt x="826" y="323"/>
                    <a:pt x="1444" y="323"/>
                  </a:cubicBezTo>
                  <a:close/>
                  <a:moveTo>
                    <a:pt x="1444" y="0"/>
                  </a:moveTo>
                  <a:cubicBezTo>
                    <a:pt x="649" y="0"/>
                    <a:pt x="0" y="649"/>
                    <a:pt x="0" y="1443"/>
                  </a:cubicBezTo>
                  <a:cubicBezTo>
                    <a:pt x="0" y="2242"/>
                    <a:pt x="649" y="2887"/>
                    <a:pt x="1444" y="2887"/>
                  </a:cubicBezTo>
                  <a:cubicBezTo>
                    <a:pt x="2239" y="2887"/>
                    <a:pt x="2887" y="2242"/>
                    <a:pt x="2887" y="1443"/>
                  </a:cubicBezTo>
                  <a:cubicBezTo>
                    <a:pt x="2887" y="649"/>
                    <a:pt x="2239" y="0"/>
                    <a:pt x="144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32"/>
            <p:cNvSpPr/>
            <p:nvPr/>
          </p:nvSpPr>
          <p:spPr>
            <a:xfrm>
              <a:off x="7793921" y="1685145"/>
              <a:ext cx="65347" cy="58235"/>
            </a:xfrm>
            <a:custGeom>
              <a:avLst/>
              <a:gdLst/>
              <a:ahLst/>
              <a:cxnLst/>
              <a:rect l="l" t="t" r="r" b="b"/>
              <a:pathLst>
                <a:path w="1847" h="1646" extrusionOk="0">
                  <a:moveTo>
                    <a:pt x="924" y="413"/>
                  </a:moveTo>
                  <a:lnTo>
                    <a:pt x="1024" y="618"/>
                  </a:lnTo>
                  <a:cubicBezTo>
                    <a:pt x="1049" y="663"/>
                    <a:pt x="1094" y="698"/>
                    <a:pt x="1146" y="705"/>
                  </a:cubicBezTo>
                  <a:lnTo>
                    <a:pt x="1368" y="736"/>
                  </a:lnTo>
                  <a:lnTo>
                    <a:pt x="1208" y="895"/>
                  </a:lnTo>
                  <a:cubicBezTo>
                    <a:pt x="1170" y="934"/>
                    <a:pt x="1153" y="985"/>
                    <a:pt x="1160" y="1038"/>
                  </a:cubicBezTo>
                  <a:lnTo>
                    <a:pt x="1198" y="1260"/>
                  </a:lnTo>
                  <a:lnTo>
                    <a:pt x="1000" y="1156"/>
                  </a:lnTo>
                  <a:cubicBezTo>
                    <a:pt x="976" y="1144"/>
                    <a:pt x="950" y="1137"/>
                    <a:pt x="924" y="1137"/>
                  </a:cubicBezTo>
                  <a:cubicBezTo>
                    <a:pt x="898" y="1137"/>
                    <a:pt x="872" y="1144"/>
                    <a:pt x="848" y="1156"/>
                  </a:cubicBezTo>
                  <a:lnTo>
                    <a:pt x="649" y="1260"/>
                  </a:lnTo>
                  <a:lnTo>
                    <a:pt x="688" y="1038"/>
                  </a:lnTo>
                  <a:cubicBezTo>
                    <a:pt x="695" y="985"/>
                    <a:pt x="678" y="934"/>
                    <a:pt x="639" y="895"/>
                  </a:cubicBezTo>
                  <a:lnTo>
                    <a:pt x="480" y="736"/>
                  </a:lnTo>
                  <a:lnTo>
                    <a:pt x="702" y="705"/>
                  </a:lnTo>
                  <a:cubicBezTo>
                    <a:pt x="753" y="698"/>
                    <a:pt x="799" y="663"/>
                    <a:pt x="823" y="618"/>
                  </a:cubicBezTo>
                  <a:lnTo>
                    <a:pt x="924" y="413"/>
                  </a:lnTo>
                  <a:close/>
                  <a:moveTo>
                    <a:pt x="924" y="1"/>
                  </a:moveTo>
                  <a:cubicBezTo>
                    <a:pt x="834" y="1"/>
                    <a:pt x="745" y="46"/>
                    <a:pt x="702" y="136"/>
                  </a:cubicBezTo>
                  <a:lnTo>
                    <a:pt x="570" y="396"/>
                  </a:lnTo>
                  <a:lnTo>
                    <a:pt x="286" y="437"/>
                  </a:lnTo>
                  <a:cubicBezTo>
                    <a:pt x="84" y="469"/>
                    <a:pt x="1" y="722"/>
                    <a:pt x="146" y="865"/>
                  </a:cubicBezTo>
                  <a:lnTo>
                    <a:pt x="355" y="1069"/>
                  </a:lnTo>
                  <a:lnTo>
                    <a:pt x="306" y="1353"/>
                  </a:lnTo>
                  <a:cubicBezTo>
                    <a:pt x="279" y="1514"/>
                    <a:pt x="409" y="1645"/>
                    <a:pt x="555" y="1645"/>
                  </a:cubicBezTo>
                  <a:cubicBezTo>
                    <a:pt x="592" y="1645"/>
                    <a:pt x="630" y="1636"/>
                    <a:pt x="667" y="1617"/>
                  </a:cubicBezTo>
                  <a:lnTo>
                    <a:pt x="924" y="1482"/>
                  </a:lnTo>
                  <a:lnTo>
                    <a:pt x="1181" y="1617"/>
                  </a:lnTo>
                  <a:cubicBezTo>
                    <a:pt x="1218" y="1636"/>
                    <a:pt x="1256" y="1645"/>
                    <a:pt x="1293" y="1645"/>
                  </a:cubicBezTo>
                  <a:cubicBezTo>
                    <a:pt x="1439" y="1645"/>
                    <a:pt x="1569" y="1514"/>
                    <a:pt x="1541" y="1353"/>
                  </a:cubicBezTo>
                  <a:lnTo>
                    <a:pt x="1493" y="1069"/>
                  </a:lnTo>
                  <a:lnTo>
                    <a:pt x="1701" y="865"/>
                  </a:lnTo>
                  <a:cubicBezTo>
                    <a:pt x="1847" y="722"/>
                    <a:pt x="1763" y="469"/>
                    <a:pt x="1562" y="437"/>
                  </a:cubicBezTo>
                  <a:lnTo>
                    <a:pt x="1274" y="396"/>
                  </a:lnTo>
                  <a:lnTo>
                    <a:pt x="1146" y="136"/>
                  </a:lnTo>
                  <a:cubicBezTo>
                    <a:pt x="1102" y="46"/>
                    <a:pt x="1013" y="1"/>
                    <a:pt x="924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32"/>
            <p:cNvSpPr/>
            <p:nvPr/>
          </p:nvSpPr>
          <p:spPr>
            <a:xfrm>
              <a:off x="7734906" y="1603875"/>
              <a:ext cx="391586" cy="296838"/>
            </a:xfrm>
            <a:custGeom>
              <a:avLst/>
              <a:gdLst/>
              <a:ahLst/>
              <a:cxnLst/>
              <a:rect l="l" t="t" r="r" b="b"/>
              <a:pathLst>
                <a:path w="11068" h="8390" extrusionOk="0">
                  <a:moveTo>
                    <a:pt x="5097" y="355"/>
                  </a:moveTo>
                  <a:cubicBezTo>
                    <a:pt x="5569" y="355"/>
                    <a:pt x="5731" y="938"/>
                    <a:pt x="5960" y="1895"/>
                  </a:cubicBezTo>
                  <a:cubicBezTo>
                    <a:pt x="6155" y="2714"/>
                    <a:pt x="6373" y="3626"/>
                    <a:pt x="6959" y="4244"/>
                  </a:cubicBezTo>
                  <a:cubicBezTo>
                    <a:pt x="6956" y="4244"/>
                    <a:pt x="6842" y="4209"/>
                    <a:pt x="6790" y="4185"/>
                  </a:cubicBezTo>
                  <a:cubicBezTo>
                    <a:pt x="6623" y="4105"/>
                    <a:pt x="6488" y="3973"/>
                    <a:pt x="6373" y="3828"/>
                  </a:cubicBezTo>
                  <a:cubicBezTo>
                    <a:pt x="5835" y="3141"/>
                    <a:pt x="5659" y="2221"/>
                    <a:pt x="5263" y="1455"/>
                  </a:cubicBezTo>
                  <a:cubicBezTo>
                    <a:pt x="5083" y="1107"/>
                    <a:pt x="4857" y="754"/>
                    <a:pt x="4524" y="535"/>
                  </a:cubicBezTo>
                  <a:cubicBezTo>
                    <a:pt x="4524" y="535"/>
                    <a:pt x="4521" y="535"/>
                    <a:pt x="4521" y="531"/>
                  </a:cubicBezTo>
                  <a:cubicBezTo>
                    <a:pt x="4750" y="414"/>
                    <a:pt x="4940" y="355"/>
                    <a:pt x="5097" y="355"/>
                  </a:cubicBezTo>
                  <a:close/>
                  <a:moveTo>
                    <a:pt x="6821" y="7272"/>
                  </a:moveTo>
                  <a:cubicBezTo>
                    <a:pt x="6818" y="7290"/>
                    <a:pt x="6748" y="7700"/>
                    <a:pt x="6738" y="7887"/>
                  </a:cubicBezTo>
                  <a:cubicBezTo>
                    <a:pt x="6730" y="7945"/>
                    <a:pt x="6730" y="8008"/>
                    <a:pt x="6727" y="8067"/>
                  </a:cubicBezTo>
                  <a:lnTo>
                    <a:pt x="975" y="8067"/>
                  </a:lnTo>
                  <a:cubicBezTo>
                    <a:pt x="621" y="8067"/>
                    <a:pt x="333" y="7762"/>
                    <a:pt x="351" y="7411"/>
                  </a:cubicBezTo>
                  <a:cubicBezTo>
                    <a:pt x="354" y="7362"/>
                    <a:pt x="357" y="7317"/>
                    <a:pt x="361" y="7272"/>
                  </a:cubicBezTo>
                  <a:close/>
                  <a:moveTo>
                    <a:pt x="10631" y="7272"/>
                  </a:moveTo>
                  <a:cubicBezTo>
                    <a:pt x="10696" y="7533"/>
                    <a:pt x="10735" y="7796"/>
                    <a:pt x="10741" y="8067"/>
                  </a:cubicBezTo>
                  <a:lnTo>
                    <a:pt x="7050" y="8067"/>
                  </a:lnTo>
                  <a:cubicBezTo>
                    <a:pt x="7050" y="8063"/>
                    <a:pt x="7060" y="7873"/>
                    <a:pt x="7071" y="7783"/>
                  </a:cubicBezTo>
                  <a:cubicBezTo>
                    <a:pt x="7088" y="7612"/>
                    <a:pt x="7113" y="7442"/>
                    <a:pt x="7154" y="7276"/>
                  </a:cubicBezTo>
                  <a:lnTo>
                    <a:pt x="7154" y="7272"/>
                  </a:lnTo>
                  <a:close/>
                  <a:moveTo>
                    <a:pt x="1420" y="1"/>
                  </a:moveTo>
                  <a:cubicBezTo>
                    <a:pt x="1085" y="1"/>
                    <a:pt x="771" y="97"/>
                    <a:pt x="441" y="403"/>
                  </a:cubicBezTo>
                  <a:cubicBezTo>
                    <a:pt x="330" y="510"/>
                    <a:pt x="282" y="667"/>
                    <a:pt x="316" y="816"/>
                  </a:cubicBezTo>
                  <a:cubicBezTo>
                    <a:pt x="406" y="1218"/>
                    <a:pt x="472" y="1596"/>
                    <a:pt x="511" y="1975"/>
                  </a:cubicBezTo>
                  <a:cubicBezTo>
                    <a:pt x="517" y="2055"/>
                    <a:pt x="586" y="2118"/>
                    <a:pt x="668" y="2118"/>
                  </a:cubicBezTo>
                  <a:cubicBezTo>
                    <a:pt x="674" y="2118"/>
                    <a:pt x="681" y="2117"/>
                    <a:pt x="687" y="2117"/>
                  </a:cubicBezTo>
                  <a:cubicBezTo>
                    <a:pt x="774" y="2110"/>
                    <a:pt x="839" y="2030"/>
                    <a:pt x="829" y="1940"/>
                  </a:cubicBezTo>
                  <a:cubicBezTo>
                    <a:pt x="791" y="1551"/>
                    <a:pt x="725" y="1159"/>
                    <a:pt x="631" y="743"/>
                  </a:cubicBezTo>
                  <a:cubicBezTo>
                    <a:pt x="625" y="705"/>
                    <a:pt x="635" y="667"/>
                    <a:pt x="663" y="643"/>
                  </a:cubicBezTo>
                  <a:cubicBezTo>
                    <a:pt x="918" y="403"/>
                    <a:pt x="1146" y="322"/>
                    <a:pt x="1417" y="322"/>
                  </a:cubicBezTo>
                  <a:cubicBezTo>
                    <a:pt x="1629" y="322"/>
                    <a:pt x="1866" y="372"/>
                    <a:pt x="2162" y="435"/>
                  </a:cubicBezTo>
                  <a:cubicBezTo>
                    <a:pt x="2575" y="518"/>
                    <a:pt x="3092" y="625"/>
                    <a:pt x="3758" y="625"/>
                  </a:cubicBezTo>
                  <a:cubicBezTo>
                    <a:pt x="3928" y="625"/>
                    <a:pt x="4098" y="667"/>
                    <a:pt x="4247" y="747"/>
                  </a:cubicBezTo>
                  <a:cubicBezTo>
                    <a:pt x="4785" y="1031"/>
                    <a:pt x="5093" y="1812"/>
                    <a:pt x="5392" y="2565"/>
                  </a:cubicBezTo>
                  <a:cubicBezTo>
                    <a:pt x="5749" y="3470"/>
                    <a:pt x="6117" y="4400"/>
                    <a:pt x="6914" y="4566"/>
                  </a:cubicBezTo>
                  <a:cubicBezTo>
                    <a:pt x="7084" y="4605"/>
                    <a:pt x="7438" y="4605"/>
                    <a:pt x="7438" y="4605"/>
                  </a:cubicBezTo>
                  <a:cubicBezTo>
                    <a:pt x="7758" y="4625"/>
                    <a:pt x="8070" y="4691"/>
                    <a:pt x="8368" y="4799"/>
                  </a:cubicBezTo>
                  <a:cubicBezTo>
                    <a:pt x="8368" y="4802"/>
                    <a:pt x="8365" y="4802"/>
                    <a:pt x="8362" y="4806"/>
                  </a:cubicBezTo>
                  <a:cubicBezTo>
                    <a:pt x="8046" y="5056"/>
                    <a:pt x="7768" y="5347"/>
                    <a:pt x="7532" y="5673"/>
                  </a:cubicBezTo>
                  <a:cubicBezTo>
                    <a:pt x="7480" y="5746"/>
                    <a:pt x="7497" y="5847"/>
                    <a:pt x="7571" y="5899"/>
                  </a:cubicBezTo>
                  <a:cubicBezTo>
                    <a:pt x="7598" y="5919"/>
                    <a:pt x="7630" y="5929"/>
                    <a:pt x="7663" y="5929"/>
                  </a:cubicBezTo>
                  <a:cubicBezTo>
                    <a:pt x="7715" y="5929"/>
                    <a:pt x="7766" y="5905"/>
                    <a:pt x="7796" y="5860"/>
                  </a:cubicBezTo>
                  <a:cubicBezTo>
                    <a:pt x="8000" y="5576"/>
                    <a:pt x="8243" y="5316"/>
                    <a:pt x="8517" y="5098"/>
                  </a:cubicBezTo>
                  <a:cubicBezTo>
                    <a:pt x="8583" y="5045"/>
                    <a:pt x="8650" y="4993"/>
                    <a:pt x="8715" y="4944"/>
                  </a:cubicBezTo>
                  <a:cubicBezTo>
                    <a:pt x="9566" y="5351"/>
                    <a:pt x="10214" y="6068"/>
                    <a:pt x="10533" y="6950"/>
                  </a:cubicBezTo>
                  <a:lnTo>
                    <a:pt x="7244" y="6950"/>
                  </a:lnTo>
                  <a:cubicBezTo>
                    <a:pt x="7255" y="6922"/>
                    <a:pt x="7262" y="6894"/>
                    <a:pt x="7272" y="6867"/>
                  </a:cubicBezTo>
                  <a:cubicBezTo>
                    <a:pt x="7331" y="6704"/>
                    <a:pt x="7397" y="6544"/>
                    <a:pt x="7476" y="6388"/>
                  </a:cubicBezTo>
                  <a:cubicBezTo>
                    <a:pt x="7515" y="6308"/>
                    <a:pt x="7484" y="6211"/>
                    <a:pt x="7404" y="6173"/>
                  </a:cubicBezTo>
                  <a:cubicBezTo>
                    <a:pt x="7380" y="6160"/>
                    <a:pt x="7355" y="6154"/>
                    <a:pt x="7330" y="6154"/>
                  </a:cubicBezTo>
                  <a:cubicBezTo>
                    <a:pt x="7271" y="6154"/>
                    <a:pt x="7215" y="6186"/>
                    <a:pt x="7188" y="6242"/>
                  </a:cubicBezTo>
                  <a:cubicBezTo>
                    <a:pt x="7088" y="6440"/>
                    <a:pt x="7001" y="6648"/>
                    <a:pt x="6935" y="6859"/>
                  </a:cubicBezTo>
                  <a:cubicBezTo>
                    <a:pt x="6925" y="6891"/>
                    <a:pt x="6914" y="6919"/>
                    <a:pt x="6904" y="6950"/>
                  </a:cubicBezTo>
                  <a:lnTo>
                    <a:pt x="386" y="6950"/>
                  </a:lnTo>
                  <a:cubicBezTo>
                    <a:pt x="441" y="6256"/>
                    <a:pt x="538" y="5660"/>
                    <a:pt x="631" y="5083"/>
                  </a:cubicBezTo>
                  <a:cubicBezTo>
                    <a:pt x="767" y="4265"/>
                    <a:pt x="892" y="3491"/>
                    <a:pt x="871" y="2595"/>
                  </a:cubicBezTo>
                  <a:cubicBezTo>
                    <a:pt x="871" y="2506"/>
                    <a:pt x="794" y="2436"/>
                    <a:pt x="705" y="2436"/>
                  </a:cubicBezTo>
                  <a:cubicBezTo>
                    <a:pt x="618" y="2440"/>
                    <a:pt x="545" y="2512"/>
                    <a:pt x="548" y="2603"/>
                  </a:cubicBezTo>
                  <a:cubicBezTo>
                    <a:pt x="569" y="3466"/>
                    <a:pt x="444" y="4227"/>
                    <a:pt x="316" y="5031"/>
                  </a:cubicBezTo>
                  <a:cubicBezTo>
                    <a:pt x="212" y="5663"/>
                    <a:pt x="104" y="6315"/>
                    <a:pt x="48" y="7099"/>
                  </a:cubicBezTo>
                  <a:cubicBezTo>
                    <a:pt x="42" y="7193"/>
                    <a:pt x="35" y="7287"/>
                    <a:pt x="28" y="7394"/>
                  </a:cubicBezTo>
                  <a:cubicBezTo>
                    <a:pt x="0" y="7929"/>
                    <a:pt x="441" y="8390"/>
                    <a:pt x="975" y="8390"/>
                  </a:cubicBezTo>
                  <a:lnTo>
                    <a:pt x="10842" y="8390"/>
                  </a:lnTo>
                  <a:cubicBezTo>
                    <a:pt x="10967" y="8390"/>
                    <a:pt x="11068" y="8289"/>
                    <a:pt x="11068" y="8164"/>
                  </a:cubicBezTo>
                  <a:cubicBezTo>
                    <a:pt x="11068" y="7790"/>
                    <a:pt x="11015" y="7421"/>
                    <a:pt x="10911" y="7068"/>
                  </a:cubicBezTo>
                  <a:cubicBezTo>
                    <a:pt x="10589" y="5972"/>
                    <a:pt x="9808" y="5077"/>
                    <a:pt x="8767" y="4608"/>
                  </a:cubicBezTo>
                  <a:cubicBezTo>
                    <a:pt x="8365" y="4427"/>
                    <a:pt x="7938" y="4320"/>
                    <a:pt x="7501" y="4282"/>
                  </a:cubicBezTo>
                  <a:cubicBezTo>
                    <a:pt x="6741" y="3765"/>
                    <a:pt x="6495" y="2734"/>
                    <a:pt x="6277" y="1819"/>
                  </a:cubicBezTo>
                  <a:cubicBezTo>
                    <a:pt x="6165" y="1364"/>
                    <a:pt x="6061" y="934"/>
                    <a:pt x="5905" y="615"/>
                  </a:cubicBezTo>
                  <a:cubicBezTo>
                    <a:pt x="5710" y="219"/>
                    <a:pt x="5444" y="28"/>
                    <a:pt x="5097" y="28"/>
                  </a:cubicBezTo>
                  <a:cubicBezTo>
                    <a:pt x="4836" y="28"/>
                    <a:pt x="4531" y="139"/>
                    <a:pt x="4170" y="361"/>
                  </a:cubicBezTo>
                  <a:cubicBezTo>
                    <a:pt x="4038" y="323"/>
                    <a:pt x="3904" y="302"/>
                    <a:pt x="3758" y="302"/>
                  </a:cubicBezTo>
                  <a:cubicBezTo>
                    <a:pt x="3123" y="302"/>
                    <a:pt x="2647" y="202"/>
                    <a:pt x="2227" y="115"/>
                  </a:cubicBezTo>
                  <a:cubicBezTo>
                    <a:pt x="1937" y="55"/>
                    <a:pt x="1672" y="1"/>
                    <a:pt x="142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" name="Google Shape;4877;p56"/>
          <p:cNvGrpSpPr/>
          <p:nvPr/>
        </p:nvGrpSpPr>
        <p:grpSpPr>
          <a:xfrm rot="19649428">
            <a:off x="4863082" y="411017"/>
            <a:ext cx="871457" cy="839961"/>
            <a:chOff x="6339834" y="1278710"/>
            <a:chExt cx="480882" cy="414193"/>
          </a:xfrm>
        </p:grpSpPr>
        <p:sp>
          <p:nvSpPr>
            <p:cNvPr id="101" name="Google Shape;4878;p56"/>
            <p:cNvSpPr/>
            <p:nvPr/>
          </p:nvSpPr>
          <p:spPr>
            <a:xfrm>
              <a:off x="6339834" y="1278710"/>
              <a:ext cx="480882" cy="414193"/>
            </a:xfrm>
            <a:custGeom>
              <a:avLst/>
              <a:gdLst/>
              <a:ahLst/>
              <a:cxnLst/>
              <a:rect l="l" t="t" r="r" b="b"/>
              <a:pathLst>
                <a:path w="10261" h="8838" extrusionOk="0">
                  <a:moveTo>
                    <a:pt x="5467" y="0"/>
                  </a:moveTo>
                  <a:cubicBezTo>
                    <a:pt x="4952" y="0"/>
                    <a:pt x="4493" y="252"/>
                    <a:pt x="4208" y="640"/>
                  </a:cubicBezTo>
                  <a:cubicBezTo>
                    <a:pt x="3716" y="794"/>
                    <a:pt x="3325" y="1004"/>
                    <a:pt x="3090" y="1149"/>
                  </a:cubicBezTo>
                  <a:cubicBezTo>
                    <a:pt x="2909" y="1209"/>
                    <a:pt x="2749" y="1299"/>
                    <a:pt x="2605" y="1416"/>
                  </a:cubicBezTo>
                  <a:cubicBezTo>
                    <a:pt x="2562" y="1412"/>
                    <a:pt x="2519" y="1410"/>
                    <a:pt x="2476" y="1410"/>
                  </a:cubicBezTo>
                  <a:cubicBezTo>
                    <a:pt x="2087" y="1410"/>
                    <a:pt x="1698" y="1574"/>
                    <a:pt x="1434" y="1885"/>
                  </a:cubicBezTo>
                  <a:lnTo>
                    <a:pt x="1262" y="2082"/>
                  </a:lnTo>
                  <a:cubicBezTo>
                    <a:pt x="884" y="2521"/>
                    <a:pt x="831" y="3130"/>
                    <a:pt x="1085" y="3615"/>
                  </a:cubicBezTo>
                  <a:cubicBezTo>
                    <a:pt x="861" y="3713"/>
                    <a:pt x="660" y="3864"/>
                    <a:pt x="502" y="4061"/>
                  </a:cubicBezTo>
                  <a:cubicBezTo>
                    <a:pt x="212" y="4423"/>
                    <a:pt x="105" y="4888"/>
                    <a:pt x="205" y="5336"/>
                  </a:cubicBezTo>
                  <a:lnTo>
                    <a:pt x="366" y="6066"/>
                  </a:lnTo>
                  <a:cubicBezTo>
                    <a:pt x="355" y="6083"/>
                    <a:pt x="342" y="6099"/>
                    <a:pt x="329" y="6119"/>
                  </a:cubicBezTo>
                  <a:cubicBezTo>
                    <a:pt x="68" y="6487"/>
                    <a:pt x="0" y="6960"/>
                    <a:pt x="148" y="7382"/>
                  </a:cubicBezTo>
                  <a:lnTo>
                    <a:pt x="205" y="7549"/>
                  </a:lnTo>
                  <a:cubicBezTo>
                    <a:pt x="476" y="8319"/>
                    <a:pt x="1202" y="8837"/>
                    <a:pt x="2019" y="8837"/>
                  </a:cubicBezTo>
                  <a:lnTo>
                    <a:pt x="8239" y="8837"/>
                  </a:lnTo>
                  <a:cubicBezTo>
                    <a:pt x="9055" y="8837"/>
                    <a:pt x="9786" y="8319"/>
                    <a:pt x="10053" y="7549"/>
                  </a:cubicBezTo>
                  <a:cubicBezTo>
                    <a:pt x="10076" y="7485"/>
                    <a:pt x="10096" y="7431"/>
                    <a:pt x="10110" y="7382"/>
                  </a:cubicBezTo>
                  <a:cubicBezTo>
                    <a:pt x="10260" y="6960"/>
                    <a:pt x="10190" y="6484"/>
                    <a:pt x="9929" y="6116"/>
                  </a:cubicBezTo>
                  <a:cubicBezTo>
                    <a:pt x="9815" y="5959"/>
                    <a:pt x="9671" y="5825"/>
                    <a:pt x="9511" y="5728"/>
                  </a:cubicBezTo>
                  <a:cubicBezTo>
                    <a:pt x="9832" y="5350"/>
                    <a:pt x="10030" y="4894"/>
                    <a:pt x="10080" y="4386"/>
                  </a:cubicBezTo>
                  <a:cubicBezTo>
                    <a:pt x="10147" y="3696"/>
                    <a:pt x="9946" y="3063"/>
                    <a:pt x="9508" y="2605"/>
                  </a:cubicBezTo>
                  <a:cubicBezTo>
                    <a:pt x="9310" y="2397"/>
                    <a:pt x="9072" y="2237"/>
                    <a:pt x="8805" y="2126"/>
                  </a:cubicBezTo>
                  <a:cubicBezTo>
                    <a:pt x="8661" y="1667"/>
                    <a:pt x="8306" y="1302"/>
                    <a:pt x="7847" y="1149"/>
                  </a:cubicBezTo>
                  <a:cubicBezTo>
                    <a:pt x="7612" y="1004"/>
                    <a:pt x="7218" y="794"/>
                    <a:pt x="6729" y="640"/>
                  </a:cubicBezTo>
                  <a:cubicBezTo>
                    <a:pt x="6444" y="252"/>
                    <a:pt x="5986" y="0"/>
                    <a:pt x="5467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4879;p56"/>
            <p:cNvSpPr/>
            <p:nvPr/>
          </p:nvSpPr>
          <p:spPr>
            <a:xfrm>
              <a:off x="6507235" y="1356365"/>
              <a:ext cx="177618" cy="43350"/>
            </a:xfrm>
            <a:custGeom>
              <a:avLst/>
              <a:gdLst/>
              <a:ahLst/>
              <a:cxnLst/>
              <a:rect l="l" t="t" r="r" b="b"/>
              <a:pathLst>
                <a:path w="3790" h="925" extrusionOk="0">
                  <a:moveTo>
                    <a:pt x="1895" y="0"/>
                  </a:moveTo>
                  <a:cubicBezTo>
                    <a:pt x="857" y="0"/>
                    <a:pt x="0" y="633"/>
                    <a:pt x="0" y="633"/>
                  </a:cubicBezTo>
                  <a:lnTo>
                    <a:pt x="1895" y="924"/>
                  </a:lnTo>
                  <a:lnTo>
                    <a:pt x="3790" y="633"/>
                  </a:lnTo>
                  <a:cubicBezTo>
                    <a:pt x="3790" y="633"/>
                    <a:pt x="2933" y="0"/>
                    <a:pt x="1895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4880;p56"/>
            <p:cNvSpPr/>
            <p:nvPr/>
          </p:nvSpPr>
          <p:spPr>
            <a:xfrm>
              <a:off x="6507235" y="1356365"/>
              <a:ext cx="99822" cy="43350"/>
            </a:xfrm>
            <a:custGeom>
              <a:avLst/>
              <a:gdLst/>
              <a:ahLst/>
              <a:cxnLst/>
              <a:rect l="l" t="t" r="r" b="b"/>
              <a:pathLst>
                <a:path w="2130" h="925" extrusionOk="0">
                  <a:moveTo>
                    <a:pt x="1895" y="0"/>
                  </a:moveTo>
                  <a:cubicBezTo>
                    <a:pt x="857" y="0"/>
                    <a:pt x="0" y="633"/>
                    <a:pt x="0" y="633"/>
                  </a:cubicBezTo>
                  <a:lnTo>
                    <a:pt x="1895" y="924"/>
                  </a:lnTo>
                  <a:lnTo>
                    <a:pt x="2129" y="891"/>
                  </a:lnTo>
                  <a:lnTo>
                    <a:pt x="465" y="633"/>
                  </a:lnTo>
                  <a:cubicBezTo>
                    <a:pt x="465" y="633"/>
                    <a:pt x="1199" y="90"/>
                    <a:pt x="2129" y="10"/>
                  </a:cubicBezTo>
                  <a:cubicBezTo>
                    <a:pt x="2052" y="4"/>
                    <a:pt x="1976" y="0"/>
                    <a:pt x="1895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4881;p56"/>
            <p:cNvSpPr/>
            <p:nvPr/>
          </p:nvSpPr>
          <p:spPr>
            <a:xfrm>
              <a:off x="6667231" y="1427646"/>
              <a:ext cx="89606" cy="112757"/>
            </a:xfrm>
            <a:custGeom>
              <a:avLst/>
              <a:gdLst/>
              <a:ahLst/>
              <a:cxnLst/>
              <a:rect l="l" t="t" r="r" b="b"/>
              <a:pathLst>
                <a:path w="1912" h="2406" extrusionOk="0">
                  <a:moveTo>
                    <a:pt x="978" y="1"/>
                  </a:moveTo>
                  <a:cubicBezTo>
                    <a:pt x="956" y="1"/>
                    <a:pt x="934" y="1"/>
                    <a:pt x="912" y="3"/>
                  </a:cubicBezTo>
                  <a:cubicBezTo>
                    <a:pt x="654" y="16"/>
                    <a:pt x="379" y="86"/>
                    <a:pt x="98" y="216"/>
                  </a:cubicBezTo>
                  <a:lnTo>
                    <a:pt x="352" y="769"/>
                  </a:lnTo>
                  <a:cubicBezTo>
                    <a:pt x="560" y="672"/>
                    <a:pt x="764" y="618"/>
                    <a:pt x="941" y="608"/>
                  </a:cubicBezTo>
                  <a:cubicBezTo>
                    <a:pt x="953" y="608"/>
                    <a:pt x="964" y="607"/>
                    <a:pt x="975" y="607"/>
                  </a:cubicBezTo>
                  <a:cubicBezTo>
                    <a:pt x="1075" y="607"/>
                    <a:pt x="1151" y="634"/>
                    <a:pt x="1199" y="686"/>
                  </a:cubicBezTo>
                  <a:cubicBezTo>
                    <a:pt x="1263" y="752"/>
                    <a:pt x="1293" y="873"/>
                    <a:pt x="1276" y="1024"/>
                  </a:cubicBezTo>
                  <a:cubicBezTo>
                    <a:pt x="1253" y="1258"/>
                    <a:pt x="1119" y="1438"/>
                    <a:pt x="861" y="1579"/>
                  </a:cubicBezTo>
                  <a:cubicBezTo>
                    <a:pt x="634" y="1703"/>
                    <a:pt x="319" y="1783"/>
                    <a:pt x="1" y="1797"/>
                  </a:cubicBezTo>
                  <a:lnTo>
                    <a:pt x="28" y="2406"/>
                  </a:lnTo>
                  <a:cubicBezTo>
                    <a:pt x="269" y="2393"/>
                    <a:pt x="734" y="2342"/>
                    <a:pt x="1156" y="2112"/>
                  </a:cubicBezTo>
                  <a:cubicBezTo>
                    <a:pt x="1587" y="1874"/>
                    <a:pt x="1839" y="1519"/>
                    <a:pt x="1882" y="1084"/>
                  </a:cubicBezTo>
                  <a:cubicBezTo>
                    <a:pt x="1912" y="755"/>
                    <a:pt x="1828" y="465"/>
                    <a:pt x="1641" y="267"/>
                  </a:cubicBezTo>
                  <a:cubicBezTo>
                    <a:pt x="1522" y="144"/>
                    <a:pt x="1316" y="1"/>
                    <a:pt x="97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4882;p56"/>
            <p:cNvSpPr/>
            <p:nvPr/>
          </p:nvSpPr>
          <p:spPr>
            <a:xfrm>
              <a:off x="6439609" y="1401777"/>
              <a:ext cx="58581" cy="97854"/>
            </a:xfrm>
            <a:custGeom>
              <a:avLst/>
              <a:gdLst/>
              <a:ahLst/>
              <a:cxnLst/>
              <a:rect l="l" t="t" r="r" b="b"/>
              <a:pathLst>
                <a:path w="1250" h="2088" extrusionOk="0">
                  <a:moveTo>
                    <a:pt x="342" y="0"/>
                  </a:moveTo>
                  <a:cubicBezTo>
                    <a:pt x="298" y="0"/>
                    <a:pt x="256" y="19"/>
                    <a:pt x="225" y="56"/>
                  </a:cubicBezTo>
                  <a:lnTo>
                    <a:pt x="57" y="253"/>
                  </a:lnTo>
                  <a:cubicBezTo>
                    <a:pt x="0" y="314"/>
                    <a:pt x="7" y="411"/>
                    <a:pt x="68" y="467"/>
                  </a:cubicBezTo>
                  <a:cubicBezTo>
                    <a:pt x="208" y="601"/>
                    <a:pt x="432" y="869"/>
                    <a:pt x="432" y="1207"/>
                  </a:cubicBezTo>
                  <a:cubicBezTo>
                    <a:pt x="432" y="1700"/>
                    <a:pt x="988" y="2088"/>
                    <a:pt x="988" y="2088"/>
                  </a:cubicBezTo>
                  <a:lnTo>
                    <a:pt x="1250" y="785"/>
                  </a:lnTo>
                  <a:cubicBezTo>
                    <a:pt x="848" y="785"/>
                    <a:pt x="800" y="294"/>
                    <a:pt x="436" y="32"/>
                  </a:cubicBezTo>
                  <a:cubicBezTo>
                    <a:pt x="407" y="11"/>
                    <a:pt x="374" y="0"/>
                    <a:pt x="342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4883;p56"/>
            <p:cNvSpPr/>
            <p:nvPr/>
          </p:nvSpPr>
          <p:spPr>
            <a:xfrm>
              <a:off x="6468478" y="1430223"/>
              <a:ext cx="29712" cy="69407"/>
            </a:xfrm>
            <a:custGeom>
              <a:avLst/>
              <a:gdLst/>
              <a:ahLst/>
              <a:cxnLst/>
              <a:rect l="l" t="t" r="r" b="b"/>
              <a:pathLst>
                <a:path w="634" h="1481" extrusionOk="0">
                  <a:moveTo>
                    <a:pt x="288" y="1"/>
                  </a:moveTo>
                  <a:cubicBezTo>
                    <a:pt x="138" y="346"/>
                    <a:pt x="41" y="721"/>
                    <a:pt x="0" y="1109"/>
                  </a:cubicBezTo>
                  <a:cubicBezTo>
                    <a:pt x="164" y="1337"/>
                    <a:pt x="372" y="1481"/>
                    <a:pt x="372" y="1481"/>
                  </a:cubicBezTo>
                  <a:lnTo>
                    <a:pt x="634" y="178"/>
                  </a:lnTo>
                  <a:cubicBezTo>
                    <a:pt x="479" y="178"/>
                    <a:pt x="376" y="105"/>
                    <a:pt x="28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4884;p56"/>
            <p:cNvSpPr/>
            <p:nvPr/>
          </p:nvSpPr>
          <p:spPr>
            <a:xfrm>
              <a:off x="6671777" y="1427740"/>
              <a:ext cx="47615" cy="35992"/>
            </a:xfrm>
            <a:custGeom>
              <a:avLst/>
              <a:gdLst/>
              <a:ahLst/>
              <a:cxnLst/>
              <a:rect l="l" t="t" r="r" b="b"/>
              <a:pathLst>
                <a:path w="1016" h="768" extrusionOk="0">
                  <a:moveTo>
                    <a:pt x="798" y="1"/>
                  </a:moveTo>
                  <a:cubicBezTo>
                    <a:pt x="543" y="18"/>
                    <a:pt x="276" y="87"/>
                    <a:pt x="1" y="214"/>
                  </a:cubicBezTo>
                  <a:lnTo>
                    <a:pt x="255" y="767"/>
                  </a:lnTo>
                  <a:cubicBezTo>
                    <a:pt x="463" y="670"/>
                    <a:pt x="667" y="616"/>
                    <a:pt x="844" y="606"/>
                  </a:cubicBezTo>
                  <a:cubicBezTo>
                    <a:pt x="855" y="606"/>
                    <a:pt x="866" y="606"/>
                    <a:pt x="877" y="606"/>
                  </a:cubicBezTo>
                  <a:cubicBezTo>
                    <a:pt x="930" y="606"/>
                    <a:pt x="976" y="612"/>
                    <a:pt x="1015" y="627"/>
                  </a:cubicBezTo>
                  <a:cubicBezTo>
                    <a:pt x="962" y="409"/>
                    <a:pt x="888" y="202"/>
                    <a:pt x="79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4885;p56"/>
            <p:cNvSpPr/>
            <p:nvPr/>
          </p:nvSpPr>
          <p:spPr>
            <a:xfrm>
              <a:off x="6667231" y="1486274"/>
              <a:ext cx="57316" cy="54129"/>
            </a:xfrm>
            <a:custGeom>
              <a:avLst/>
              <a:gdLst/>
              <a:ahLst/>
              <a:cxnLst/>
              <a:rect l="l" t="t" r="r" b="b"/>
              <a:pathLst>
                <a:path w="1223" h="1155" extrusionOk="0">
                  <a:moveTo>
                    <a:pt x="1209" y="0"/>
                  </a:moveTo>
                  <a:cubicBezTo>
                    <a:pt x="1142" y="127"/>
                    <a:pt x="1028" y="238"/>
                    <a:pt x="861" y="328"/>
                  </a:cubicBezTo>
                  <a:cubicBezTo>
                    <a:pt x="634" y="452"/>
                    <a:pt x="319" y="532"/>
                    <a:pt x="1" y="546"/>
                  </a:cubicBezTo>
                  <a:lnTo>
                    <a:pt x="31" y="1155"/>
                  </a:lnTo>
                  <a:cubicBezTo>
                    <a:pt x="269" y="1142"/>
                    <a:pt x="734" y="1091"/>
                    <a:pt x="1156" y="861"/>
                  </a:cubicBezTo>
                  <a:cubicBezTo>
                    <a:pt x="1162" y="853"/>
                    <a:pt x="1173" y="850"/>
                    <a:pt x="1179" y="844"/>
                  </a:cubicBezTo>
                  <a:cubicBezTo>
                    <a:pt x="1206" y="663"/>
                    <a:pt x="1223" y="476"/>
                    <a:pt x="1223" y="285"/>
                  </a:cubicBezTo>
                  <a:cubicBezTo>
                    <a:pt x="1223" y="187"/>
                    <a:pt x="1219" y="94"/>
                    <a:pt x="1209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4886;p56"/>
            <p:cNvSpPr/>
            <p:nvPr/>
          </p:nvSpPr>
          <p:spPr>
            <a:xfrm>
              <a:off x="6485911" y="1399668"/>
              <a:ext cx="220453" cy="208081"/>
            </a:xfrm>
            <a:custGeom>
              <a:avLst/>
              <a:gdLst/>
              <a:ahLst/>
              <a:cxnLst/>
              <a:rect l="l" t="t" r="r" b="b"/>
              <a:pathLst>
                <a:path w="4704" h="4440" extrusionOk="0">
                  <a:moveTo>
                    <a:pt x="2350" y="0"/>
                  </a:moveTo>
                  <a:lnTo>
                    <a:pt x="559" y="291"/>
                  </a:lnTo>
                  <a:cubicBezTo>
                    <a:pt x="211" y="787"/>
                    <a:pt x="0" y="1430"/>
                    <a:pt x="0" y="2133"/>
                  </a:cubicBezTo>
                  <a:cubicBezTo>
                    <a:pt x="0" y="2930"/>
                    <a:pt x="271" y="3649"/>
                    <a:pt x="710" y="4168"/>
                  </a:cubicBezTo>
                  <a:lnTo>
                    <a:pt x="2350" y="4439"/>
                  </a:lnTo>
                  <a:lnTo>
                    <a:pt x="3990" y="4168"/>
                  </a:lnTo>
                  <a:cubicBezTo>
                    <a:pt x="4432" y="3649"/>
                    <a:pt x="4703" y="2930"/>
                    <a:pt x="4703" y="2133"/>
                  </a:cubicBezTo>
                  <a:cubicBezTo>
                    <a:pt x="4703" y="1430"/>
                    <a:pt x="4492" y="787"/>
                    <a:pt x="4141" y="291"/>
                  </a:cubicBezTo>
                  <a:lnTo>
                    <a:pt x="235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4887;p56"/>
            <p:cNvSpPr/>
            <p:nvPr/>
          </p:nvSpPr>
          <p:spPr>
            <a:xfrm>
              <a:off x="6485911" y="1399668"/>
              <a:ext cx="121146" cy="208081"/>
            </a:xfrm>
            <a:custGeom>
              <a:avLst/>
              <a:gdLst/>
              <a:ahLst/>
              <a:cxnLst/>
              <a:rect l="l" t="t" r="r" b="b"/>
              <a:pathLst>
                <a:path w="2585" h="4440" extrusionOk="0">
                  <a:moveTo>
                    <a:pt x="2350" y="0"/>
                  </a:moveTo>
                  <a:lnTo>
                    <a:pt x="559" y="291"/>
                  </a:lnTo>
                  <a:cubicBezTo>
                    <a:pt x="211" y="787"/>
                    <a:pt x="0" y="1430"/>
                    <a:pt x="0" y="2133"/>
                  </a:cubicBezTo>
                  <a:cubicBezTo>
                    <a:pt x="0" y="2930"/>
                    <a:pt x="271" y="3649"/>
                    <a:pt x="710" y="4168"/>
                  </a:cubicBezTo>
                  <a:lnTo>
                    <a:pt x="2350" y="4439"/>
                  </a:lnTo>
                  <a:lnTo>
                    <a:pt x="2584" y="4402"/>
                  </a:lnTo>
                  <a:lnTo>
                    <a:pt x="1175" y="4168"/>
                  </a:lnTo>
                  <a:cubicBezTo>
                    <a:pt x="736" y="3649"/>
                    <a:pt x="462" y="2930"/>
                    <a:pt x="462" y="2133"/>
                  </a:cubicBezTo>
                  <a:cubicBezTo>
                    <a:pt x="462" y="1430"/>
                    <a:pt x="673" y="787"/>
                    <a:pt x="1025" y="291"/>
                  </a:cubicBezTo>
                  <a:lnTo>
                    <a:pt x="2584" y="41"/>
                  </a:lnTo>
                  <a:lnTo>
                    <a:pt x="2350" y="0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4888;p56"/>
            <p:cNvSpPr/>
            <p:nvPr/>
          </p:nvSpPr>
          <p:spPr>
            <a:xfrm>
              <a:off x="6497487" y="1515470"/>
              <a:ext cx="66408" cy="61065"/>
            </a:xfrm>
            <a:custGeom>
              <a:avLst/>
              <a:gdLst/>
              <a:ahLst/>
              <a:cxnLst/>
              <a:rect l="l" t="t" r="r" b="b"/>
              <a:pathLst>
                <a:path w="1417" h="1303" extrusionOk="0">
                  <a:moveTo>
                    <a:pt x="756" y="0"/>
                  </a:moveTo>
                  <a:cubicBezTo>
                    <a:pt x="638" y="0"/>
                    <a:pt x="497" y="23"/>
                    <a:pt x="332" y="83"/>
                  </a:cubicBezTo>
                  <a:cubicBezTo>
                    <a:pt x="231" y="117"/>
                    <a:pt x="182" y="227"/>
                    <a:pt x="219" y="324"/>
                  </a:cubicBezTo>
                  <a:cubicBezTo>
                    <a:pt x="247" y="403"/>
                    <a:pt x="318" y="451"/>
                    <a:pt x="394" y="451"/>
                  </a:cubicBezTo>
                  <a:cubicBezTo>
                    <a:pt x="416" y="451"/>
                    <a:pt x="438" y="447"/>
                    <a:pt x="460" y="438"/>
                  </a:cubicBezTo>
                  <a:cubicBezTo>
                    <a:pt x="552" y="406"/>
                    <a:pt x="662" y="380"/>
                    <a:pt x="760" y="380"/>
                  </a:cubicBezTo>
                  <a:cubicBezTo>
                    <a:pt x="844" y="380"/>
                    <a:pt x="919" y="399"/>
                    <a:pt x="965" y="448"/>
                  </a:cubicBezTo>
                  <a:cubicBezTo>
                    <a:pt x="1015" y="502"/>
                    <a:pt x="999" y="572"/>
                    <a:pt x="982" y="606"/>
                  </a:cubicBezTo>
                  <a:cubicBezTo>
                    <a:pt x="918" y="753"/>
                    <a:pt x="673" y="920"/>
                    <a:pt x="191" y="920"/>
                  </a:cubicBezTo>
                  <a:cubicBezTo>
                    <a:pt x="88" y="920"/>
                    <a:pt x="1" y="1007"/>
                    <a:pt x="1" y="1111"/>
                  </a:cubicBezTo>
                  <a:cubicBezTo>
                    <a:pt x="1" y="1215"/>
                    <a:pt x="88" y="1302"/>
                    <a:pt x="191" y="1302"/>
                  </a:cubicBezTo>
                  <a:cubicBezTo>
                    <a:pt x="1032" y="1302"/>
                    <a:pt x="1276" y="884"/>
                    <a:pt x="1330" y="757"/>
                  </a:cubicBezTo>
                  <a:cubicBezTo>
                    <a:pt x="1416" y="556"/>
                    <a:pt x="1384" y="338"/>
                    <a:pt x="1240" y="187"/>
                  </a:cubicBezTo>
                  <a:cubicBezTo>
                    <a:pt x="1177" y="119"/>
                    <a:pt x="1025" y="0"/>
                    <a:pt x="7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4889;p56"/>
            <p:cNvSpPr/>
            <p:nvPr/>
          </p:nvSpPr>
          <p:spPr>
            <a:xfrm>
              <a:off x="6403242" y="1499583"/>
              <a:ext cx="125833" cy="108164"/>
            </a:xfrm>
            <a:custGeom>
              <a:avLst/>
              <a:gdLst/>
              <a:ahLst/>
              <a:cxnLst/>
              <a:rect l="l" t="t" r="r" b="b"/>
              <a:pathLst>
                <a:path w="2685" h="2308" extrusionOk="0">
                  <a:moveTo>
                    <a:pt x="325" y="1"/>
                  </a:moveTo>
                  <a:cubicBezTo>
                    <a:pt x="138" y="1"/>
                    <a:pt x="0" y="175"/>
                    <a:pt x="40" y="359"/>
                  </a:cubicBezTo>
                  <a:lnTo>
                    <a:pt x="291" y="1484"/>
                  </a:lnTo>
                  <a:cubicBezTo>
                    <a:pt x="365" y="1805"/>
                    <a:pt x="649" y="2036"/>
                    <a:pt x="981" y="2036"/>
                  </a:cubicBezTo>
                  <a:lnTo>
                    <a:pt x="1409" y="2307"/>
                  </a:lnTo>
                  <a:lnTo>
                    <a:pt x="1704" y="2036"/>
                  </a:lnTo>
                  <a:cubicBezTo>
                    <a:pt x="2032" y="2036"/>
                    <a:pt x="2320" y="1805"/>
                    <a:pt x="2390" y="1484"/>
                  </a:cubicBezTo>
                  <a:lnTo>
                    <a:pt x="2644" y="359"/>
                  </a:lnTo>
                  <a:cubicBezTo>
                    <a:pt x="2684" y="175"/>
                    <a:pt x="2544" y="1"/>
                    <a:pt x="23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4890;p56"/>
            <p:cNvSpPr/>
            <p:nvPr/>
          </p:nvSpPr>
          <p:spPr>
            <a:xfrm>
              <a:off x="6403242" y="1499583"/>
              <a:ext cx="72032" cy="108164"/>
            </a:xfrm>
            <a:custGeom>
              <a:avLst/>
              <a:gdLst/>
              <a:ahLst/>
              <a:cxnLst/>
              <a:rect l="l" t="t" r="r" b="b"/>
              <a:pathLst>
                <a:path w="1537" h="2308" extrusionOk="0">
                  <a:moveTo>
                    <a:pt x="325" y="1"/>
                  </a:moveTo>
                  <a:cubicBezTo>
                    <a:pt x="138" y="1"/>
                    <a:pt x="0" y="175"/>
                    <a:pt x="40" y="359"/>
                  </a:cubicBezTo>
                  <a:lnTo>
                    <a:pt x="291" y="1484"/>
                  </a:lnTo>
                  <a:cubicBezTo>
                    <a:pt x="365" y="1805"/>
                    <a:pt x="649" y="2036"/>
                    <a:pt x="981" y="2036"/>
                  </a:cubicBezTo>
                  <a:lnTo>
                    <a:pt x="1409" y="2307"/>
                  </a:lnTo>
                  <a:lnTo>
                    <a:pt x="1536" y="2190"/>
                  </a:lnTo>
                  <a:lnTo>
                    <a:pt x="1289" y="2036"/>
                  </a:lnTo>
                  <a:cubicBezTo>
                    <a:pt x="957" y="2036"/>
                    <a:pt x="673" y="1805"/>
                    <a:pt x="600" y="1484"/>
                  </a:cubicBezTo>
                  <a:lnTo>
                    <a:pt x="348" y="359"/>
                  </a:lnTo>
                  <a:cubicBezTo>
                    <a:pt x="308" y="175"/>
                    <a:pt x="448" y="1"/>
                    <a:pt x="636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4891;p56"/>
            <p:cNvSpPr/>
            <p:nvPr/>
          </p:nvSpPr>
          <p:spPr>
            <a:xfrm>
              <a:off x="6493597" y="1385983"/>
              <a:ext cx="205081" cy="27557"/>
            </a:xfrm>
            <a:custGeom>
              <a:avLst/>
              <a:gdLst/>
              <a:ahLst/>
              <a:cxnLst/>
              <a:rect l="l" t="t" r="r" b="b"/>
              <a:pathLst>
                <a:path w="4376" h="588" extrusionOk="0">
                  <a:moveTo>
                    <a:pt x="291" y="1"/>
                  </a:moveTo>
                  <a:cubicBezTo>
                    <a:pt x="130" y="1"/>
                    <a:pt x="0" y="132"/>
                    <a:pt x="0" y="292"/>
                  </a:cubicBezTo>
                  <a:cubicBezTo>
                    <a:pt x="0" y="456"/>
                    <a:pt x="130" y="587"/>
                    <a:pt x="291" y="587"/>
                  </a:cubicBezTo>
                  <a:lnTo>
                    <a:pt x="4081" y="587"/>
                  </a:lnTo>
                  <a:cubicBezTo>
                    <a:pt x="4245" y="587"/>
                    <a:pt x="4376" y="456"/>
                    <a:pt x="4376" y="292"/>
                  </a:cubicBezTo>
                  <a:cubicBezTo>
                    <a:pt x="4376" y="132"/>
                    <a:pt x="4245" y="1"/>
                    <a:pt x="4081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4892;p56"/>
            <p:cNvSpPr/>
            <p:nvPr/>
          </p:nvSpPr>
          <p:spPr>
            <a:xfrm>
              <a:off x="6493597" y="1385983"/>
              <a:ext cx="35477" cy="27557"/>
            </a:xfrm>
            <a:custGeom>
              <a:avLst/>
              <a:gdLst/>
              <a:ahLst/>
              <a:cxnLst/>
              <a:rect l="l" t="t" r="r" b="b"/>
              <a:pathLst>
                <a:path w="757" h="588" extrusionOk="0">
                  <a:moveTo>
                    <a:pt x="291" y="1"/>
                  </a:moveTo>
                  <a:cubicBezTo>
                    <a:pt x="130" y="1"/>
                    <a:pt x="0" y="132"/>
                    <a:pt x="0" y="292"/>
                  </a:cubicBezTo>
                  <a:cubicBezTo>
                    <a:pt x="0" y="456"/>
                    <a:pt x="130" y="587"/>
                    <a:pt x="291" y="587"/>
                  </a:cubicBezTo>
                  <a:lnTo>
                    <a:pt x="756" y="587"/>
                  </a:lnTo>
                  <a:cubicBezTo>
                    <a:pt x="592" y="587"/>
                    <a:pt x="462" y="456"/>
                    <a:pt x="462" y="292"/>
                  </a:cubicBezTo>
                  <a:cubicBezTo>
                    <a:pt x="462" y="132"/>
                    <a:pt x="592" y="1"/>
                    <a:pt x="756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4893;p56"/>
            <p:cNvSpPr/>
            <p:nvPr/>
          </p:nvSpPr>
          <p:spPr>
            <a:xfrm>
              <a:off x="6398837" y="1594953"/>
              <a:ext cx="362923" cy="40866"/>
            </a:xfrm>
            <a:custGeom>
              <a:avLst/>
              <a:gdLst/>
              <a:ahLst/>
              <a:cxnLst/>
              <a:rect l="l" t="t" r="r" b="b"/>
              <a:pathLst>
                <a:path w="7744" h="872" extrusionOk="0">
                  <a:moveTo>
                    <a:pt x="207" y="1"/>
                  </a:moveTo>
                  <a:cubicBezTo>
                    <a:pt x="84" y="1"/>
                    <a:pt x="0" y="118"/>
                    <a:pt x="40" y="235"/>
                  </a:cubicBezTo>
                  <a:lnTo>
                    <a:pt x="97" y="399"/>
                  </a:lnTo>
                  <a:cubicBezTo>
                    <a:pt x="195" y="680"/>
                    <a:pt x="462" y="871"/>
                    <a:pt x="760" y="871"/>
                  </a:cubicBezTo>
                  <a:lnTo>
                    <a:pt x="6980" y="871"/>
                  </a:lnTo>
                  <a:cubicBezTo>
                    <a:pt x="7281" y="871"/>
                    <a:pt x="7546" y="680"/>
                    <a:pt x="7646" y="399"/>
                  </a:cubicBezTo>
                  <a:lnTo>
                    <a:pt x="7703" y="235"/>
                  </a:lnTo>
                  <a:cubicBezTo>
                    <a:pt x="7743" y="118"/>
                    <a:pt x="7656" y="1"/>
                    <a:pt x="7535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4894;p56"/>
            <p:cNvSpPr/>
            <p:nvPr/>
          </p:nvSpPr>
          <p:spPr>
            <a:xfrm>
              <a:off x="6398837" y="1594953"/>
              <a:ext cx="57456" cy="40866"/>
            </a:xfrm>
            <a:custGeom>
              <a:avLst/>
              <a:gdLst/>
              <a:ahLst/>
              <a:cxnLst/>
              <a:rect l="l" t="t" r="r" b="b"/>
              <a:pathLst>
                <a:path w="1226" h="872" extrusionOk="0">
                  <a:moveTo>
                    <a:pt x="207" y="1"/>
                  </a:moveTo>
                  <a:cubicBezTo>
                    <a:pt x="84" y="1"/>
                    <a:pt x="0" y="118"/>
                    <a:pt x="40" y="235"/>
                  </a:cubicBezTo>
                  <a:lnTo>
                    <a:pt x="97" y="399"/>
                  </a:lnTo>
                  <a:cubicBezTo>
                    <a:pt x="195" y="680"/>
                    <a:pt x="462" y="871"/>
                    <a:pt x="760" y="871"/>
                  </a:cubicBezTo>
                  <a:lnTo>
                    <a:pt x="1225" y="871"/>
                  </a:lnTo>
                  <a:cubicBezTo>
                    <a:pt x="924" y="871"/>
                    <a:pt x="660" y="680"/>
                    <a:pt x="559" y="399"/>
                  </a:cubicBezTo>
                  <a:lnTo>
                    <a:pt x="502" y="235"/>
                  </a:lnTo>
                  <a:cubicBezTo>
                    <a:pt x="462" y="118"/>
                    <a:pt x="549" y="1"/>
                    <a:pt x="66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4895;p56"/>
            <p:cNvSpPr/>
            <p:nvPr/>
          </p:nvSpPr>
          <p:spPr>
            <a:xfrm>
              <a:off x="6537181" y="1444845"/>
              <a:ext cx="10920" cy="20621"/>
            </a:xfrm>
            <a:custGeom>
              <a:avLst/>
              <a:gdLst/>
              <a:ahLst/>
              <a:cxnLst/>
              <a:rect l="l" t="t" r="r" b="b"/>
              <a:pathLst>
                <a:path w="233" h="440" extrusionOk="0">
                  <a:moveTo>
                    <a:pt x="115" y="0"/>
                  </a:moveTo>
                  <a:cubicBezTo>
                    <a:pt x="51" y="0"/>
                    <a:pt x="1" y="50"/>
                    <a:pt x="1" y="114"/>
                  </a:cubicBezTo>
                  <a:lnTo>
                    <a:pt x="1" y="322"/>
                  </a:lnTo>
                  <a:cubicBezTo>
                    <a:pt x="1" y="385"/>
                    <a:pt x="51" y="439"/>
                    <a:pt x="115" y="439"/>
                  </a:cubicBezTo>
                  <a:cubicBezTo>
                    <a:pt x="178" y="439"/>
                    <a:pt x="232" y="385"/>
                    <a:pt x="232" y="322"/>
                  </a:cubicBezTo>
                  <a:lnTo>
                    <a:pt x="232" y="114"/>
                  </a:lnTo>
                  <a:cubicBezTo>
                    <a:pt x="232" y="50"/>
                    <a:pt x="178" y="0"/>
                    <a:pt x="11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4896;p56"/>
            <p:cNvSpPr/>
            <p:nvPr/>
          </p:nvSpPr>
          <p:spPr>
            <a:xfrm>
              <a:off x="6644174" y="1444845"/>
              <a:ext cx="10873" cy="20621"/>
            </a:xfrm>
            <a:custGeom>
              <a:avLst/>
              <a:gdLst/>
              <a:ahLst/>
              <a:cxnLst/>
              <a:rect l="l" t="t" r="r" b="b"/>
              <a:pathLst>
                <a:path w="232" h="440" extrusionOk="0">
                  <a:moveTo>
                    <a:pt x="118" y="0"/>
                  </a:moveTo>
                  <a:cubicBezTo>
                    <a:pt x="51" y="0"/>
                    <a:pt x="1" y="50"/>
                    <a:pt x="1" y="114"/>
                  </a:cubicBezTo>
                  <a:lnTo>
                    <a:pt x="1" y="322"/>
                  </a:lnTo>
                  <a:cubicBezTo>
                    <a:pt x="1" y="385"/>
                    <a:pt x="51" y="439"/>
                    <a:pt x="118" y="439"/>
                  </a:cubicBezTo>
                  <a:cubicBezTo>
                    <a:pt x="182" y="439"/>
                    <a:pt x="231" y="385"/>
                    <a:pt x="231" y="322"/>
                  </a:cubicBezTo>
                  <a:lnTo>
                    <a:pt x="231" y="114"/>
                  </a:lnTo>
                  <a:cubicBezTo>
                    <a:pt x="231" y="50"/>
                    <a:pt x="182" y="0"/>
                    <a:pt x="118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4897;p56"/>
            <p:cNvSpPr/>
            <p:nvPr/>
          </p:nvSpPr>
          <p:spPr>
            <a:xfrm>
              <a:off x="6576735" y="1453843"/>
              <a:ext cx="38617" cy="16778"/>
            </a:xfrm>
            <a:custGeom>
              <a:avLst/>
              <a:gdLst/>
              <a:ahLst/>
              <a:cxnLst/>
              <a:rect l="l" t="t" r="r" b="b"/>
              <a:pathLst>
                <a:path w="824" h="358" extrusionOk="0">
                  <a:moveTo>
                    <a:pt x="132" y="0"/>
                  </a:moveTo>
                  <a:cubicBezTo>
                    <a:pt x="104" y="0"/>
                    <a:pt x="77" y="10"/>
                    <a:pt x="54" y="29"/>
                  </a:cubicBezTo>
                  <a:cubicBezTo>
                    <a:pt x="7" y="70"/>
                    <a:pt x="0" y="143"/>
                    <a:pt x="44" y="193"/>
                  </a:cubicBezTo>
                  <a:cubicBezTo>
                    <a:pt x="134" y="297"/>
                    <a:pt x="272" y="357"/>
                    <a:pt x="412" y="357"/>
                  </a:cubicBezTo>
                  <a:cubicBezTo>
                    <a:pt x="556" y="357"/>
                    <a:pt x="690" y="297"/>
                    <a:pt x="784" y="193"/>
                  </a:cubicBezTo>
                  <a:cubicBezTo>
                    <a:pt x="824" y="143"/>
                    <a:pt x="820" y="70"/>
                    <a:pt x="770" y="29"/>
                  </a:cubicBezTo>
                  <a:cubicBezTo>
                    <a:pt x="749" y="10"/>
                    <a:pt x="722" y="0"/>
                    <a:pt x="695" y="0"/>
                  </a:cubicBezTo>
                  <a:cubicBezTo>
                    <a:pt x="662" y="0"/>
                    <a:pt x="630" y="14"/>
                    <a:pt x="606" y="39"/>
                  </a:cubicBezTo>
                  <a:cubicBezTo>
                    <a:pt x="559" y="93"/>
                    <a:pt x="489" y="127"/>
                    <a:pt x="412" y="127"/>
                  </a:cubicBezTo>
                  <a:cubicBezTo>
                    <a:pt x="335" y="127"/>
                    <a:pt x="265" y="93"/>
                    <a:pt x="218" y="39"/>
                  </a:cubicBezTo>
                  <a:cubicBezTo>
                    <a:pt x="196" y="14"/>
                    <a:pt x="164" y="0"/>
                    <a:pt x="13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4898;p56"/>
            <p:cNvSpPr/>
            <p:nvPr/>
          </p:nvSpPr>
          <p:spPr>
            <a:xfrm>
              <a:off x="6428924" y="1528124"/>
              <a:ext cx="10920" cy="16684"/>
            </a:xfrm>
            <a:custGeom>
              <a:avLst/>
              <a:gdLst/>
              <a:ahLst/>
              <a:cxnLst/>
              <a:rect l="l" t="t" r="r" b="b"/>
              <a:pathLst>
                <a:path w="233" h="356" extrusionOk="0">
                  <a:moveTo>
                    <a:pt x="115" y="1"/>
                  </a:moveTo>
                  <a:cubicBezTo>
                    <a:pt x="52" y="1"/>
                    <a:pt x="1" y="51"/>
                    <a:pt x="1" y="118"/>
                  </a:cubicBezTo>
                  <a:lnTo>
                    <a:pt x="1" y="238"/>
                  </a:lnTo>
                  <a:cubicBezTo>
                    <a:pt x="1" y="302"/>
                    <a:pt x="52" y="356"/>
                    <a:pt x="115" y="356"/>
                  </a:cubicBezTo>
                  <a:cubicBezTo>
                    <a:pt x="178" y="356"/>
                    <a:pt x="232" y="302"/>
                    <a:pt x="232" y="238"/>
                  </a:cubicBezTo>
                  <a:lnTo>
                    <a:pt x="232" y="118"/>
                  </a:lnTo>
                  <a:cubicBezTo>
                    <a:pt x="232" y="51"/>
                    <a:pt x="178" y="1"/>
                    <a:pt x="11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4899;p56"/>
            <p:cNvSpPr/>
            <p:nvPr/>
          </p:nvSpPr>
          <p:spPr>
            <a:xfrm>
              <a:off x="6492519" y="1528124"/>
              <a:ext cx="10826" cy="16684"/>
            </a:xfrm>
            <a:custGeom>
              <a:avLst/>
              <a:gdLst/>
              <a:ahLst/>
              <a:cxnLst/>
              <a:rect l="l" t="t" r="r" b="b"/>
              <a:pathLst>
                <a:path w="231" h="356" extrusionOk="0">
                  <a:moveTo>
                    <a:pt x="113" y="1"/>
                  </a:moveTo>
                  <a:cubicBezTo>
                    <a:pt x="50" y="1"/>
                    <a:pt x="0" y="51"/>
                    <a:pt x="0" y="118"/>
                  </a:cubicBezTo>
                  <a:lnTo>
                    <a:pt x="0" y="238"/>
                  </a:lnTo>
                  <a:cubicBezTo>
                    <a:pt x="0" y="302"/>
                    <a:pt x="50" y="356"/>
                    <a:pt x="113" y="356"/>
                  </a:cubicBezTo>
                  <a:cubicBezTo>
                    <a:pt x="177" y="356"/>
                    <a:pt x="231" y="302"/>
                    <a:pt x="231" y="238"/>
                  </a:cubicBezTo>
                  <a:lnTo>
                    <a:pt x="231" y="118"/>
                  </a:lnTo>
                  <a:cubicBezTo>
                    <a:pt x="231" y="51"/>
                    <a:pt x="177" y="1"/>
                    <a:pt x="11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4900;p56"/>
            <p:cNvSpPr/>
            <p:nvPr/>
          </p:nvSpPr>
          <p:spPr>
            <a:xfrm>
              <a:off x="6452169" y="1533467"/>
              <a:ext cx="27791" cy="14341"/>
            </a:xfrm>
            <a:custGeom>
              <a:avLst/>
              <a:gdLst/>
              <a:ahLst/>
              <a:cxnLst/>
              <a:rect l="l" t="t" r="r" b="b"/>
              <a:pathLst>
                <a:path w="593" h="306" extrusionOk="0">
                  <a:moveTo>
                    <a:pt x="131" y="1"/>
                  </a:moveTo>
                  <a:cubicBezTo>
                    <a:pt x="103" y="1"/>
                    <a:pt x="76" y="11"/>
                    <a:pt x="54" y="31"/>
                  </a:cubicBezTo>
                  <a:cubicBezTo>
                    <a:pt x="7" y="71"/>
                    <a:pt x="1" y="144"/>
                    <a:pt x="44" y="192"/>
                  </a:cubicBezTo>
                  <a:cubicBezTo>
                    <a:pt x="107" y="265"/>
                    <a:pt x="198" y="305"/>
                    <a:pt x="299" y="305"/>
                  </a:cubicBezTo>
                  <a:cubicBezTo>
                    <a:pt x="395" y="305"/>
                    <a:pt x="489" y="265"/>
                    <a:pt x="553" y="192"/>
                  </a:cubicBezTo>
                  <a:cubicBezTo>
                    <a:pt x="593" y="144"/>
                    <a:pt x="589" y="71"/>
                    <a:pt x="543" y="31"/>
                  </a:cubicBezTo>
                  <a:cubicBezTo>
                    <a:pt x="519" y="11"/>
                    <a:pt x="491" y="1"/>
                    <a:pt x="463" y="1"/>
                  </a:cubicBezTo>
                  <a:cubicBezTo>
                    <a:pt x="432" y="1"/>
                    <a:pt x="401" y="14"/>
                    <a:pt x="379" y="41"/>
                  </a:cubicBezTo>
                  <a:cubicBezTo>
                    <a:pt x="359" y="61"/>
                    <a:pt x="328" y="75"/>
                    <a:pt x="299" y="75"/>
                  </a:cubicBezTo>
                  <a:cubicBezTo>
                    <a:pt x="265" y="75"/>
                    <a:pt x="238" y="61"/>
                    <a:pt x="218" y="41"/>
                  </a:cubicBezTo>
                  <a:cubicBezTo>
                    <a:pt x="195" y="14"/>
                    <a:pt x="163" y="1"/>
                    <a:pt x="13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4901;p56"/>
            <p:cNvSpPr/>
            <p:nvPr/>
          </p:nvSpPr>
          <p:spPr>
            <a:xfrm>
              <a:off x="6392369" y="1330308"/>
              <a:ext cx="375623" cy="310809"/>
            </a:xfrm>
            <a:custGeom>
              <a:avLst/>
              <a:gdLst/>
              <a:ahLst/>
              <a:cxnLst/>
              <a:rect l="l" t="t" r="r" b="b"/>
              <a:pathLst>
                <a:path w="8015" h="6632" extrusionOk="0">
                  <a:moveTo>
                    <a:pt x="4346" y="235"/>
                  </a:moveTo>
                  <a:cubicBezTo>
                    <a:pt x="4470" y="235"/>
                    <a:pt x="4570" y="329"/>
                    <a:pt x="4577" y="450"/>
                  </a:cubicBezTo>
                  <a:cubicBezTo>
                    <a:pt x="4557" y="450"/>
                    <a:pt x="4540" y="446"/>
                    <a:pt x="4520" y="446"/>
                  </a:cubicBezTo>
                  <a:cubicBezTo>
                    <a:pt x="4463" y="442"/>
                    <a:pt x="4407" y="439"/>
                    <a:pt x="4346" y="439"/>
                  </a:cubicBezTo>
                  <a:cubicBezTo>
                    <a:pt x="4269" y="439"/>
                    <a:pt x="4192" y="442"/>
                    <a:pt x="4118" y="450"/>
                  </a:cubicBezTo>
                  <a:cubicBezTo>
                    <a:pt x="4125" y="329"/>
                    <a:pt x="4226" y="235"/>
                    <a:pt x="4346" y="235"/>
                  </a:cubicBezTo>
                  <a:close/>
                  <a:moveTo>
                    <a:pt x="4344" y="673"/>
                  </a:moveTo>
                  <a:cubicBezTo>
                    <a:pt x="4443" y="673"/>
                    <a:pt x="4542" y="679"/>
                    <a:pt x="4640" y="691"/>
                  </a:cubicBezTo>
                  <a:cubicBezTo>
                    <a:pt x="5122" y="744"/>
                    <a:pt x="5547" y="924"/>
                    <a:pt x="5825" y="1072"/>
                  </a:cubicBezTo>
                  <a:lnTo>
                    <a:pt x="3954" y="1072"/>
                  </a:lnTo>
                  <a:cubicBezTo>
                    <a:pt x="3891" y="1072"/>
                    <a:pt x="3837" y="1125"/>
                    <a:pt x="3837" y="1189"/>
                  </a:cubicBezTo>
                  <a:cubicBezTo>
                    <a:pt x="3837" y="1253"/>
                    <a:pt x="3891" y="1303"/>
                    <a:pt x="3954" y="1303"/>
                  </a:cubicBezTo>
                  <a:lnTo>
                    <a:pt x="6241" y="1303"/>
                  </a:lnTo>
                  <a:cubicBezTo>
                    <a:pt x="6341" y="1303"/>
                    <a:pt x="6418" y="1383"/>
                    <a:pt x="6418" y="1480"/>
                  </a:cubicBezTo>
                  <a:cubicBezTo>
                    <a:pt x="6418" y="1581"/>
                    <a:pt x="6341" y="1658"/>
                    <a:pt x="6241" y="1658"/>
                  </a:cubicBezTo>
                  <a:lnTo>
                    <a:pt x="2451" y="1658"/>
                  </a:lnTo>
                  <a:cubicBezTo>
                    <a:pt x="2354" y="1658"/>
                    <a:pt x="2274" y="1581"/>
                    <a:pt x="2274" y="1480"/>
                  </a:cubicBezTo>
                  <a:cubicBezTo>
                    <a:pt x="2274" y="1383"/>
                    <a:pt x="2354" y="1303"/>
                    <a:pt x="2451" y="1303"/>
                  </a:cubicBezTo>
                  <a:lnTo>
                    <a:pt x="3489" y="1303"/>
                  </a:lnTo>
                  <a:cubicBezTo>
                    <a:pt x="3553" y="1303"/>
                    <a:pt x="3606" y="1253"/>
                    <a:pt x="3606" y="1189"/>
                  </a:cubicBezTo>
                  <a:cubicBezTo>
                    <a:pt x="3606" y="1125"/>
                    <a:pt x="3553" y="1072"/>
                    <a:pt x="3489" y="1072"/>
                  </a:cubicBezTo>
                  <a:lnTo>
                    <a:pt x="2866" y="1072"/>
                  </a:lnTo>
                  <a:cubicBezTo>
                    <a:pt x="3144" y="924"/>
                    <a:pt x="3566" y="747"/>
                    <a:pt x="4048" y="691"/>
                  </a:cubicBezTo>
                  <a:cubicBezTo>
                    <a:pt x="4147" y="679"/>
                    <a:pt x="4246" y="673"/>
                    <a:pt x="4344" y="673"/>
                  </a:cubicBezTo>
                  <a:close/>
                  <a:moveTo>
                    <a:pt x="1353" y="1643"/>
                  </a:moveTo>
                  <a:cubicBezTo>
                    <a:pt x="1361" y="1643"/>
                    <a:pt x="1370" y="1645"/>
                    <a:pt x="1377" y="1651"/>
                  </a:cubicBezTo>
                  <a:cubicBezTo>
                    <a:pt x="1507" y="1745"/>
                    <a:pt x="1595" y="1879"/>
                    <a:pt x="1681" y="2006"/>
                  </a:cubicBezTo>
                  <a:cubicBezTo>
                    <a:pt x="1788" y="2173"/>
                    <a:pt x="1899" y="2341"/>
                    <a:pt x="2093" y="2401"/>
                  </a:cubicBezTo>
                  <a:cubicBezTo>
                    <a:pt x="1980" y="2709"/>
                    <a:pt x="1909" y="3030"/>
                    <a:pt x="1886" y="3368"/>
                  </a:cubicBezTo>
                  <a:cubicBezTo>
                    <a:pt x="1742" y="3225"/>
                    <a:pt x="1558" y="2990"/>
                    <a:pt x="1558" y="2732"/>
                  </a:cubicBezTo>
                  <a:cubicBezTo>
                    <a:pt x="1558" y="2347"/>
                    <a:pt x="1303" y="2049"/>
                    <a:pt x="1153" y="1909"/>
                  </a:cubicBezTo>
                  <a:cubicBezTo>
                    <a:pt x="1139" y="1892"/>
                    <a:pt x="1139" y="1868"/>
                    <a:pt x="1153" y="1852"/>
                  </a:cubicBezTo>
                  <a:lnTo>
                    <a:pt x="1320" y="1655"/>
                  </a:lnTo>
                  <a:cubicBezTo>
                    <a:pt x="1330" y="1647"/>
                    <a:pt x="1341" y="1643"/>
                    <a:pt x="1353" y="1643"/>
                  </a:cubicBezTo>
                  <a:close/>
                  <a:moveTo>
                    <a:pt x="6850" y="2802"/>
                  </a:moveTo>
                  <a:cubicBezTo>
                    <a:pt x="6897" y="2802"/>
                    <a:pt x="6949" y="2809"/>
                    <a:pt x="6981" y="2843"/>
                  </a:cubicBezTo>
                  <a:cubicBezTo>
                    <a:pt x="7021" y="2883"/>
                    <a:pt x="7038" y="2976"/>
                    <a:pt x="7027" y="3090"/>
                  </a:cubicBezTo>
                  <a:cubicBezTo>
                    <a:pt x="7010" y="3237"/>
                    <a:pt x="6944" y="3358"/>
                    <a:pt x="6813" y="3462"/>
                  </a:cubicBezTo>
                  <a:cubicBezTo>
                    <a:pt x="6803" y="3241"/>
                    <a:pt x="6773" y="3020"/>
                    <a:pt x="6723" y="2809"/>
                  </a:cubicBezTo>
                  <a:cubicBezTo>
                    <a:pt x="6752" y="2806"/>
                    <a:pt x="6783" y="2803"/>
                    <a:pt x="6813" y="2803"/>
                  </a:cubicBezTo>
                  <a:cubicBezTo>
                    <a:pt x="6824" y="2802"/>
                    <a:pt x="6837" y="2802"/>
                    <a:pt x="6850" y="2802"/>
                  </a:cubicBezTo>
                  <a:close/>
                  <a:moveTo>
                    <a:pt x="6827" y="2192"/>
                  </a:moveTo>
                  <a:cubicBezTo>
                    <a:pt x="7047" y="2192"/>
                    <a:pt x="7265" y="2261"/>
                    <a:pt x="7419" y="2424"/>
                  </a:cubicBezTo>
                  <a:cubicBezTo>
                    <a:pt x="7586" y="2599"/>
                    <a:pt x="7660" y="2856"/>
                    <a:pt x="7630" y="3151"/>
                  </a:cubicBezTo>
                  <a:cubicBezTo>
                    <a:pt x="7590" y="3546"/>
                    <a:pt x="7359" y="3870"/>
                    <a:pt x="6964" y="4088"/>
                  </a:cubicBezTo>
                  <a:cubicBezTo>
                    <a:pt x="6904" y="4118"/>
                    <a:pt x="6840" y="4152"/>
                    <a:pt x="6769" y="4178"/>
                  </a:cubicBezTo>
                  <a:cubicBezTo>
                    <a:pt x="6793" y="4034"/>
                    <a:pt x="6810" y="3887"/>
                    <a:pt x="6813" y="3739"/>
                  </a:cubicBezTo>
                  <a:cubicBezTo>
                    <a:pt x="7081" y="3583"/>
                    <a:pt x="7231" y="3372"/>
                    <a:pt x="7259" y="3114"/>
                  </a:cubicBezTo>
                  <a:cubicBezTo>
                    <a:pt x="7275" y="2926"/>
                    <a:pt x="7239" y="2775"/>
                    <a:pt x="7148" y="2682"/>
                  </a:cubicBezTo>
                  <a:cubicBezTo>
                    <a:pt x="7066" y="2594"/>
                    <a:pt x="6939" y="2568"/>
                    <a:pt x="6821" y="2568"/>
                  </a:cubicBezTo>
                  <a:cubicBezTo>
                    <a:pt x="6814" y="2568"/>
                    <a:pt x="6807" y="2568"/>
                    <a:pt x="6800" y="2568"/>
                  </a:cubicBezTo>
                  <a:cubicBezTo>
                    <a:pt x="6757" y="2571"/>
                    <a:pt x="6709" y="2575"/>
                    <a:pt x="6663" y="2585"/>
                  </a:cubicBezTo>
                  <a:cubicBezTo>
                    <a:pt x="6626" y="2461"/>
                    <a:pt x="6579" y="2341"/>
                    <a:pt x="6528" y="2227"/>
                  </a:cubicBezTo>
                  <a:cubicBezTo>
                    <a:pt x="6612" y="2210"/>
                    <a:pt x="6696" y="2197"/>
                    <a:pt x="6783" y="2193"/>
                  </a:cubicBezTo>
                  <a:cubicBezTo>
                    <a:pt x="6798" y="2192"/>
                    <a:pt x="6812" y="2192"/>
                    <a:pt x="6827" y="2192"/>
                  </a:cubicBezTo>
                  <a:close/>
                  <a:moveTo>
                    <a:pt x="3004" y="4446"/>
                  </a:moveTo>
                  <a:cubicBezTo>
                    <a:pt x="3044" y="4446"/>
                    <a:pt x="3144" y="4450"/>
                    <a:pt x="3117" y="4513"/>
                  </a:cubicBezTo>
                  <a:cubicBezTo>
                    <a:pt x="3081" y="4603"/>
                    <a:pt x="2960" y="4667"/>
                    <a:pt x="2830" y="4704"/>
                  </a:cubicBezTo>
                  <a:lnTo>
                    <a:pt x="2883" y="4459"/>
                  </a:lnTo>
                  <a:cubicBezTo>
                    <a:pt x="2927" y="4453"/>
                    <a:pt x="2967" y="4446"/>
                    <a:pt x="3004" y="4446"/>
                  </a:cubicBezTo>
                  <a:close/>
                  <a:moveTo>
                    <a:pt x="2997" y="4068"/>
                  </a:moveTo>
                  <a:cubicBezTo>
                    <a:pt x="3222" y="4068"/>
                    <a:pt x="3345" y="4161"/>
                    <a:pt x="3398" y="4218"/>
                  </a:cubicBezTo>
                  <a:cubicBezTo>
                    <a:pt x="3509" y="4336"/>
                    <a:pt x="3536" y="4507"/>
                    <a:pt x="3466" y="4663"/>
                  </a:cubicBezTo>
                  <a:cubicBezTo>
                    <a:pt x="3429" y="4754"/>
                    <a:pt x="3265" y="5035"/>
                    <a:pt x="2740" y="5112"/>
                  </a:cubicBezTo>
                  <a:lnTo>
                    <a:pt x="2760" y="5018"/>
                  </a:lnTo>
                  <a:lnTo>
                    <a:pt x="2772" y="4958"/>
                  </a:lnTo>
                  <a:cubicBezTo>
                    <a:pt x="3054" y="4901"/>
                    <a:pt x="3258" y="4774"/>
                    <a:pt x="3332" y="4603"/>
                  </a:cubicBezTo>
                  <a:cubicBezTo>
                    <a:pt x="3375" y="4499"/>
                    <a:pt x="3362" y="4393"/>
                    <a:pt x="3291" y="4319"/>
                  </a:cubicBezTo>
                  <a:cubicBezTo>
                    <a:pt x="3225" y="4250"/>
                    <a:pt x="3129" y="4216"/>
                    <a:pt x="3004" y="4216"/>
                  </a:cubicBezTo>
                  <a:cubicBezTo>
                    <a:pt x="2984" y="4216"/>
                    <a:pt x="2962" y="4217"/>
                    <a:pt x="2940" y="4218"/>
                  </a:cubicBezTo>
                  <a:lnTo>
                    <a:pt x="2973" y="4068"/>
                  </a:lnTo>
                  <a:close/>
                  <a:moveTo>
                    <a:pt x="2589" y="3727"/>
                  </a:moveTo>
                  <a:cubicBezTo>
                    <a:pt x="2699" y="3727"/>
                    <a:pt x="2786" y="3837"/>
                    <a:pt x="2763" y="3944"/>
                  </a:cubicBezTo>
                  <a:lnTo>
                    <a:pt x="2511" y="5069"/>
                  </a:lnTo>
                  <a:cubicBezTo>
                    <a:pt x="2491" y="5156"/>
                    <a:pt x="2451" y="5230"/>
                    <a:pt x="2401" y="5303"/>
                  </a:cubicBezTo>
                  <a:cubicBezTo>
                    <a:pt x="2294" y="5443"/>
                    <a:pt x="2123" y="5531"/>
                    <a:pt x="1936" y="5531"/>
                  </a:cubicBezTo>
                  <a:lnTo>
                    <a:pt x="1213" y="5531"/>
                  </a:lnTo>
                  <a:cubicBezTo>
                    <a:pt x="935" y="5531"/>
                    <a:pt x="697" y="5340"/>
                    <a:pt x="637" y="5069"/>
                  </a:cubicBezTo>
                  <a:cubicBezTo>
                    <a:pt x="637" y="5069"/>
                    <a:pt x="386" y="3948"/>
                    <a:pt x="386" y="3944"/>
                  </a:cubicBezTo>
                  <a:cubicBezTo>
                    <a:pt x="359" y="3837"/>
                    <a:pt x="446" y="3727"/>
                    <a:pt x="557" y="3727"/>
                  </a:cubicBezTo>
                  <a:close/>
                  <a:moveTo>
                    <a:pt x="6080" y="1892"/>
                  </a:moveTo>
                  <a:cubicBezTo>
                    <a:pt x="6150" y="1996"/>
                    <a:pt x="6214" y="2103"/>
                    <a:pt x="6267" y="2220"/>
                  </a:cubicBezTo>
                  <a:cubicBezTo>
                    <a:pt x="6589" y="2866"/>
                    <a:pt x="6663" y="3629"/>
                    <a:pt x="6505" y="4332"/>
                  </a:cubicBezTo>
                  <a:cubicBezTo>
                    <a:pt x="6505" y="4336"/>
                    <a:pt x="6502" y="4339"/>
                    <a:pt x="6502" y="4342"/>
                  </a:cubicBezTo>
                  <a:cubicBezTo>
                    <a:pt x="6401" y="4788"/>
                    <a:pt x="6207" y="5193"/>
                    <a:pt x="5933" y="5531"/>
                  </a:cubicBezTo>
                  <a:lnTo>
                    <a:pt x="2760" y="5531"/>
                  </a:lnTo>
                  <a:cubicBezTo>
                    <a:pt x="2719" y="5477"/>
                    <a:pt x="2675" y="5423"/>
                    <a:pt x="2639" y="5366"/>
                  </a:cubicBezTo>
                  <a:cubicBezTo>
                    <a:pt x="2639" y="5363"/>
                    <a:pt x="2642" y="5360"/>
                    <a:pt x="2642" y="5360"/>
                  </a:cubicBezTo>
                  <a:cubicBezTo>
                    <a:pt x="3389" y="5293"/>
                    <a:pt x="3623" y="4881"/>
                    <a:pt x="3680" y="4754"/>
                  </a:cubicBezTo>
                  <a:cubicBezTo>
                    <a:pt x="3784" y="4510"/>
                    <a:pt x="3744" y="4246"/>
                    <a:pt x="3569" y="4058"/>
                  </a:cubicBezTo>
                  <a:cubicBezTo>
                    <a:pt x="3489" y="3974"/>
                    <a:pt x="3308" y="3833"/>
                    <a:pt x="2997" y="3833"/>
                  </a:cubicBezTo>
                  <a:lnTo>
                    <a:pt x="2993" y="3833"/>
                  </a:lnTo>
                  <a:cubicBezTo>
                    <a:pt x="2981" y="3767"/>
                    <a:pt x="2953" y="3703"/>
                    <a:pt x="2910" y="3650"/>
                  </a:cubicBezTo>
                  <a:cubicBezTo>
                    <a:pt x="2833" y="3552"/>
                    <a:pt x="2712" y="3495"/>
                    <a:pt x="2589" y="3495"/>
                  </a:cubicBezTo>
                  <a:lnTo>
                    <a:pt x="2113" y="3495"/>
                  </a:lnTo>
                  <a:lnTo>
                    <a:pt x="2113" y="3475"/>
                  </a:lnTo>
                  <a:cubicBezTo>
                    <a:pt x="2137" y="2896"/>
                    <a:pt x="2314" y="2341"/>
                    <a:pt x="2615" y="1892"/>
                  </a:cubicBezTo>
                  <a:close/>
                  <a:moveTo>
                    <a:pt x="4346" y="1"/>
                  </a:moveTo>
                  <a:cubicBezTo>
                    <a:pt x="4092" y="1"/>
                    <a:pt x="3884" y="209"/>
                    <a:pt x="3884" y="466"/>
                  </a:cubicBezTo>
                  <a:lnTo>
                    <a:pt x="3884" y="479"/>
                  </a:lnTo>
                  <a:cubicBezTo>
                    <a:pt x="3131" y="600"/>
                    <a:pt x="2548" y="978"/>
                    <a:pt x="2411" y="1075"/>
                  </a:cubicBezTo>
                  <a:cubicBezTo>
                    <a:pt x="2207" y="1096"/>
                    <a:pt x="2043" y="1269"/>
                    <a:pt x="2043" y="1480"/>
                  </a:cubicBezTo>
                  <a:cubicBezTo>
                    <a:pt x="2043" y="1671"/>
                    <a:pt x="2173" y="1831"/>
                    <a:pt x="2348" y="1879"/>
                  </a:cubicBezTo>
                  <a:cubicBezTo>
                    <a:pt x="2287" y="1976"/>
                    <a:pt x="2233" y="2080"/>
                    <a:pt x="2184" y="2187"/>
                  </a:cubicBezTo>
                  <a:cubicBezTo>
                    <a:pt x="2063" y="2157"/>
                    <a:pt x="1986" y="2049"/>
                    <a:pt x="1876" y="1879"/>
                  </a:cubicBezTo>
                  <a:cubicBezTo>
                    <a:pt x="1782" y="1741"/>
                    <a:pt x="1678" y="1581"/>
                    <a:pt x="1510" y="1460"/>
                  </a:cubicBezTo>
                  <a:cubicBezTo>
                    <a:pt x="1465" y="1427"/>
                    <a:pt x="1410" y="1411"/>
                    <a:pt x="1355" y="1411"/>
                  </a:cubicBezTo>
                  <a:cubicBezTo>
                    <a:pt x="1277" y="1411"/>
                    <a:pt x="1199" y="1443"/>
                    <a:pt x="1146" y="1504"/>
                  </a:cubicBezTo>
                  <a:lnTo>
                    <a:pt x="975" y="1701"/>
                  </a:lnTo>
                  <a:cubicBezTo>
                    <a:pt x="881" y="1811"/>
                    <a:pt x="888" y="1976"/>
                    <a:pt x="995" y="2076"/>
                  </a:cubicBezTo>
                  <a:cubicBezTo>
                    <a:pt x="1116" y="2193"/>
                    <a:pt x="1323" y="2434"/>
                    <a:pt x="1323" y="2732"/>
                  </a:cubicBezTo>
                  <a:cubicBezTo>
                    <a:pt x="1323" y="3047"/>
                    <a:pt x="1521" y="3318"/>
                    <a:pt x="1688" y="3495"/>
                  </a:cubicBezTo>
                  <a:lnTo>
                    <a:pt x="557" y="3495"/>
                  </a:lnTo>
                  <a:cubicBezTo>
                    <a:pt x="299" y="3495"/>
                    <a:pt x="101" y="3744"/>
                    <a:pt x="158" y="3994"/>
                  </a:cubicBezTo>
                  <a:lnTo>
                    <a:pt x="410" y="5119"/>
                  </a:lnTo>
                  <a:cubicBezTo>
                    <a:pt x="446" y="5283"/>
                    <a:pt x="526" y="5423"/>
                    <a:pt x="637" y="5531"/>
                  </a:cubicBezTo>
                  <a:lnTo>
                    <a:pt x="345" y="5531"/>
                  </a:lnTo>
                  <a:cubicBezTo>
                    <a:pt x="145" y="5531"/>
                    <a:pt x="1" y="5732"/>
                    <a:pt x="68" y="5919"/>
                  </a:cubicBezTo>
                  <a:lnTo>
                    <a:pt x="125" y="6083"/>
                  </a:lnTo>
                  <a:cubicBezTo>
                    <a:pt x="239" y="6411"/>
                    <a:pt x="550" y="6632"/>
                    <a:pt x="898" y="6632"/>
                  </a:cubicBezTo>
                  <a:lnTo>
                    <a:pt x="7118" y="6632"/>
                  </a:lnTo>
                  <a:cubicBezTo>
                    <a:pt x="7466" y="6632"/>
                    <a:pt x="7777" y="6411"/>
                    <a:pt x="7891" y="6083"/>
                  </a:cubicBezTo>
                  <a:lnTo>
                    <a:pt x="7948" y="5919"/>
                  </a:lnTo>
                  <a:cubicBezTo>
                    <a:pt x="8015" y="5732"/>
                    <a:pt x="7871" y="5531"/>
                    <a:pt x="7673" y="5531"/>
                  </a:cubicBezTo>
                  <a:lnTo>
                    <a:pt x="7185" y="5531"/>
                  </a:lnTo>
                  <a:cubicBezTo>
                    <a:pt x="7121" y="5531"/>
                    <a:pt x="7067" y="5581"/>
                    <a:pt x="7067" y="5648"/>
                  </a:cubicBezTo>
                  <a:cubicBezTo>
                    <a:pt x="7067" y="5712"/>
                    <a:pt x="7121" y="5762"/>
                    <a:pt x="7185" y="5762"/>
                  </a:cubicBezTo>
                  <a:lnTo>
                    <a:pt x="7673" y="5762"/>
                  </a:lnTo>
                  <a:cubicBezTo>
                    <a:pt x="7713" y="5762"/>
                    <a:pt x="7744" y="5805"/>
                    <a:pt x="7730" y="5842"/>
                  </a:cubicBezTo>
                  <a:lnTo>
                    <a:pt x="7673" y="6006"/>
                  </a:lnTo>
                  <a:cubicBezTo>
                    <a:pt x="7590" y="6244"/>
                    <a:pt x="7369" y="6401"/>
                    <a:pt x="7118" y="6401"/>
                  </a:cubicBezTo>
                  <a:lnTo>
                    <a:pt x="898" y="6401"/>
                  </a:lnTo>
                  <a:cubicBezTo>
                    <a:pt x="647" y="6401"/>
                    <a:pt x="426" y="6244"/>
                    <a:pt x="342" y="6006"/>
                  </a:cubicBezTo>
                  <a:lnTo>
                    <a:pt x="285" y="5842"/>
                  </a:lnTo>
                  <a:cubicBezTo>
                    <a:pt x="272" y="5805"/>
                    <a:pt x="302" y="5762"/>
                    <a:pt x="345" y="5762"/>
                  </a:cubicBezTo>
                  <a:lnTo>
                    <a:pt x="6720" y="5762"/>
                  </a:lnTo>
                  <a:cubicBezTo>
                    <a:pt x="6783" y="5762"/>
                    <a:pt x="6837" y="5712"/>
                    <a:pt x="6837" y="5648"/>
                  </a:cubicBezTo>
                  <a:cubicBezTo>
                    <a:pt x="6837" y="5581"/>
                    <a:pt x="6783" y="5531"/>
                    <a:pt x="6720" y="5531"/>
                  </a:cubicBezTo>
                  <a:lnTo>
                    <a:pt x="6224" y="5531"/>
                  </a:lnTo>
                  <a:cubicBezTo>
                    <a:pt x="6455" y="5213"/>
                    <a:pt x="6619" y="4844"/>
                    <a:pt x="6716" y="4446"/>
                  </a:cubicBezTo>
                  <a:cubicBezTo>
                    <a:pt x="6843" y="4402"/>
                    <a:pt x="6964" y="4349"/>
                    <a:pt x="7074" y="4289"/>
                  </a:cubicBezTo>
                  <a:cubicBezTo>
                    <a:pt x="7543" y="4034"/>
                    <a:pt x="7814" y="3650"/>
                    <a:pt x="7861" y="3174"/>
                  </a:cubicBezTo>
                  <a:cubicBezTo>
                    <a:pt x="7897" y="2809"/>
                    <a:pt x="7801" y="2488"/>
                    <a:pt x="7590" y="2264"/>
                  </a:cubicBezTo>
                  <a:cubicBezTo>
                    <a:pt x="7392" y="2057"/>
                    <a:pt x="7109" y="1961"/>
                    <a:pt x="6829" y="1961"/>
                  </a:cubicBezTo>
                  <a:cubicBezTo>
                    <a:pt x="6810" y="1961"/>
                    <a:pt x="6791" y="1962"/>
                    <a:pt x="6773" y="1962"/>
                  </a:cubicBezTo>
                  <a:cubicBezTo>
                    <a:pt x="6659" y="1969"/>
                    <a:pt x="6542" y="1986"/>
                    <a:pt x="6421" y="2012"/>
                  </a:cubicBezTo>
                  <a:cubicBezTo>
                    <a:pt x="6398" y="1966"/>
                    <a:pt x="6371" y="1922"/>
                    <a:pt x="6344" y="1879"/>
                  </a:cubicBezTo>
                  <a:cubicBezTo>
                    <a:pt x="6522" y="1831"/>
                    <a:pt x="6652" y="1671"/>
                    <a:pt x="6652" y="1480"/>
                  </a:cubicBezTo>
                  <a:cubicBezTo>
                    <a:pt x="6652" y="1269"/>
                    <a:pt x="6488" y="1096"/>
                    <a:pt x="6281" y="1075"/>
                  </a:cubicBezTo>
                  <a:cubicBezTo>
                    <a:pt x="6147" y="978"/>
                    <a:pt x="5561" y="600"/>
                    <a:pt x="4808" y="479"/>
                  </a:cubicBezTo>
                  <a:cubicBezTo>
                    <a:pt x="4808" y="473"/>
                    <a:pt x="4811" y="470"/>
                    <a:pt x="4811" y="466"/>
                  </a:cubicBezTo>
                  <a:cubicBezTo>
                    <a:pt x="4811" y="209"/>
                    <a:pt x="4603" y="1"/>
                    <a:pt x="434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" name="Google Shape;5189;p56"/>
          <p:cNvGrpSpPr/>
          <p:nvPr/>
        </p:nvGrpSpPr>
        <p:grpSpPr>
          <a:xfrm>
            <a:off x="3918427" y="4231711"/>
            <a:ext cx="859482" cy="853362"/>
            <a:chOff x="720328" y="2460452"/>
            <a:chExt cx="474274" cy="420801"/>
          </a:xfrm>
        </p:grpSpPr>
        <p:sp>
          <p:nvSpPr>
            <p:cNvPr id="126" name="Google Shape;5190;p56"/>
            <p:cNvSpPr/>
            <p:nvPr/>
          </p:nvSpPr>
          <p:spPr>
            <a:xfrm>
              <a:off x="720328" y="2460452"/>
              <a:ext cx="474274" cy="420801"/>
            </a:xfrm>
            <a:custGeom>
              <a:avLst/>
              <a:gdLst/>
              <a:ahLst/>
              <a:cxnLst/>
              <a:rect l="l" t="t" r="r" b="b"/>
              <a:pathLst>
                <a:path w="10120" h="8979" extrusionOk="0">
                  <a:moveTo>
                    <a:pt x="1724" y="1"/>
                  </a:moveTo>
                  <a:cubicBezTo>
                    <a:pt x="774" y="1"/>
                    <a:pt x="0" y="774"/>
                    <a:pt x="0" y="1722"/>
                  </a:cubicBezTo>
                  <a:lnTo>
                    <a:pt x="0" y="6016"/>
                  </a:lnTo>
                  <a:cubicBezTo>
                    <a:pt x="0" y="6096"/>
                    <a:pt x="11" y="6173"/>
                    <a:pt x="24" y="6250"/>
                  </a:cubicBezTo>
                  <a:cubicBezTo>
                    <a:pt x="11" y="6324"/>
                    <a:pt x="0" y="6401"/>
                    <a:pt x="0" y="6482"/>
                  </a:cubicBezTo>
                  <a:lnTo>
                    <a:pt x="0" y="7258"/>
                  </a:lnTo>
                  <a:cubicBezTo>
                    <a:pt x="0" y="8205"/>
                    <a:pt x="774" y="8979"/>
                    <a:pt x="1724" y="8979"/>
                  </a:cubicBezTo>
                  <a:lnTo>
                    <a:pt x="8399" y="8979"/>
                  </a:lnTo>
                  <a:cubicBezTo>
                    <a:pt x="9347" y="8979"/>
                    <a:pt x="10120" y="8205"/>
                    <a:pt x="10120" y="7258"/>
                  </a:cubicBezTo>
                  <a:lnTo>
                    <a:pt x="10120" y="4072"/>
                  </a:lnTo>
                  <a:cubicBezTo>
                    <a:pt x="10120" y="3991"/>
                    <a:pt x="10113" y="3914"/>
                    <a:pt x="10100" y="3837"/>
                  </a:cubicBezTo>
                  <a:cubicBezTo>
                    <a:pt x="10113" y="3763"/>
                    <a:pt x="10120" y="3686"/>
                    <a:pt x="10120" y="3606"/>
                  </a:cubicBezTo>
                  <a:lnTo>
                    <a:pt x="10120" y="1722"/>
                  </a:lnTo>
                  <a:cubicBezTo>
                    <a:pt x="10120" y="774"/>
                    <a:pt x="9347" y="1"/>
                    <a:pt x="8399" y="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5191;p56"/>
            <p:cNvSpPr/>
            <p:nvPr/>
          </p:nvSpPr>
          <p:spPr>
            <a:xfrm>
              <a:off x="777409" y="2517580"/>
              <a:ext cx="360064" cy="306591"/>
            </a:xfrm>
            <a:custGeom>
              <a:avLst/>
              <a:gdLst/>
              <a:ahLst/>
              <a:cxnLst/>
              <a:rect l="l" t="t" r="r" b="b"/>
              <a:pathLst>
                <a:path w="7683" h="6542" extrusionOk="0">
                  <a:moveTo>
                    <a:pt x="506" y="1"/>
                  </a:moveTo>
                  <a:cubicBezTo>
                    <a:pt x="228" y="1"/>
                    <a:pt x="1" y="225"/>
                    <a:pt x="1" y="503"/>
                  </a:cubicBezTo>
                  <a:lnTo>
                    <a:pt x="1" y="6039"/>
                  </a:lnTo>
                  <a:cubicBezTo>
                    <a:pt x="1" y="6317"/>
                    <a:pt x="228" y="6541"/>
                    <a:pt x="506" y="6541"/>
                  </a:cubicBezTo>
                  <a:lnTo>
                    <a:pt x="7181" y="6541"/>
                  </a:lnTo>
                  <a:cubicBezTo>
                    <a:pt x="7459" y="6541"/>
                    <a:pt x="7683" y="6317"/>
                    <a:pt x="7683" y="6039"/>
                  </a:cubicBezTo>
                  <a:lnTo>
                    <a:pt x="7683" y="503"/>
                  </a:lnTo>
                  <a:cubicBezTo>
                    <a:pt x="7683" y="225"/>
                    <a:pt x="7459" y="1"/>
                    <a:pt x="71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5192;p56"/>
            <p:cNvSpPr/>
            <p:nvPr/>
          </p:nvSpPr>
          <p:spPr>
            <a:xfrm>
              <a:off x="777409" y="2517580"/>
              <a:ext cx="45412" cy="306591"/>
            </a:xfrm>
            <a:custGeom>
              <a:avLst/>
              <a:gdLst/>
              <a:ahLst/>
              <a:cxnLst/>
              <a:rect l="l" t="t" r="r" b="b"/>
              <a:pathLst>
                <a:path w="969" h="6542" extrusionOk="0">
                  <a:moveTo>
                    <a:pt x="506" y="1"/>
                  </a:moveTo>
                  <a:cubicBezTo>
                    <a:pt x="228" y="1"/>
                    <a:pt x="1" y="225"/>
                    <a:pt x="1" y="503"/>
                  </a:cubicBezTo>
                  <a:lnTo>
                    <a:pt x="1" y="6039"/>
                  </a:lnTo>
                  <a:cubicBezTo>
                    <a:pt x="1" y="6317"/>
                    <a:pt x="228" y="6541"/>
                    <a:pt x="506" y="6541"/>
                  </a:cubicBezTo>
                  <a:lnTo>
                    <a:pt x="968" y="6541"/>
                  </a:lnTo>
                  <a:cubicBezTo>
                    <a:pt x="690" y="6541"/>
                    <a:pt x="466" y="6317"/>
                    <a:pt x="466" y="6039"/>
                  </a:cubicBezTo>
                  <a:lnTo>
                    <a:pt x="466" y="503"/>
                  </a:lnTo>
                  <a:cubicBezTo>
                    <a:pt x="466" y="225"/>
                    <a:pt x="690" y="1"/>
                    <a:pt x="96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5193;p56"/>
            <p:cNvSpPr/>
            <p:nvPr/>
          </p:nvSpPr>
          <p:spPr>
            <a:xfrm>
              <a:off x="818697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268" y="1"/>
                  </a:moveTo>
                  <a:cubicBezTo>
                    <a:pt x="121" y="1"/>
                    <a:pt x="0" y="121"/>
                    <a:pt x="0" y="268"/>
                  </a:cubicBez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5194;p56"/>
            <p:cNvSpPr/>
            <p:nvPr/>
          </p:nvSpPr>
          <p:spPr>
            <a:xfrm>
              <a:off x="858392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5195;p56"/>
            <p:cNvSpPr/>
            <p:nvPr/>
          </p:nvSpPr>
          <p:spPr>
            <a:xfrm>
              <a:off x="898086" y="2672233"/>
              <a:ext cx="39554" cy="151936"/>
            </a:xfrm>
            <a:custGeom>
              <a:avLst/>
              <a:gdLst/>
              <a:ahLst/>
              <a:cxnLst/>
              <a:rect l="l" t="t" r="r" b="b"/>
              <a:pathLst>
                <a:path w="844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4" y="3241"/>
                  </a:lnTo>
                  <a:lnTo>
                    <a:pt x="84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5196;p56"/>
            <p:cNvSpPr/>
            <p:nvPr/>
          </p:nvSpPr>
          <p:spPr>
            <a:xfrm>
              <a:off x="937593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1" y="1"/>
                  </a:moveTo>
                  <a:lnTo>
                    <a:pt x="1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5197;p56"/>
            <p:cNvSpPr/>
            <p:nvPr/>
          </p:nvSpPr>
          <p:spPr>
            <a:xfrm>
              <a:off x="977288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5198;p56"/>
            <p:cNvSpPr/>
            <p:nvPr/>
          </p:nvSpPr>
          <p:spPr>
            <a:xfrm>
              <a:off x="1016982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8" y="3241"/>
                  </a:lnTo>
                  <a:lnTo>
                    <a:pt x="8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5199;p56"/>
            <p:cNvSpPr/>
            <p:nvPr/>
          </p:nvSpPr>
          <p:spPr>
            <a:xfrm>
              <a:off x="1056676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1" y="1"/>
                  </a:moveTo>
                  <a:lnTo>
                    <a:pt x="1" y="3241"/>
                  </a:lnTo>
                  <a:lnTo>
                    <a:pt x="847" y="3241"/>
                  </a:lnTo>
                  <a:lnTo>
                    <a:pt x="847" y="268"/>
                  </a:lnTo>
                  <a:cubicBezTo>
                    <a:pt x="847" y="121"/>
                    <a:pt x="727" y="1"/>
                    <a:pt x="5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5200;p56"/>
            <p:cNvSpPr/>
            <p:nvPr/>
          </p:nvSpPr>
          <p:spPr>
            <a:xfrm>
              <a:off x="802716" y="2541106"/>
              <a:ext cx="81264" cy="81311"/>
            </a:xfrm>
            <a:custGeom>
              <a:avLst/>
              <a:gdLst/>
              <a:ahLst/>
              <a:cxnLst/>
              <a:rect l="l" t="t" r="r" b="b"/>
              <a:pathLst>
                <a:path w="1734" h="1735" extrusionOk="0">
                  <a:moveTo>
                    <a:pt x="867" y="1"/>
                  </a:moveTo>
                  <a:cubicBezTo>
                    <a:pt x="388" y="1"/>
                    <a:pt x="0" y="389"/>
                    <a:pt x="0" y="868"/>
                  </a:cubicBezTo>
                  <a:cubicBezTo>
                    <a:pt x="0" y="1346"/>
                    <a:pt x="388" y="1734"/>
                    <a:pt x="867" y="1734"/>
                  </a:cubicBezTo>
                  <a:cubicBezTo>
                    <a:pt x="1346" y="1734"/>
                    <a:pt x="1734" y="1346"/>
                    <a:pt x="1734" y="868"/>
                  </a:cubicBezTo>
                  <a:cubicBezTo>
                    <a:pt x="1734" y="389"/>
                    <a:pt x="1346" y="1"/>
                    <a:pt x="867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5201;p56"/>
            <p:cNvSpPr/>
            <p:nvPr/>
          </p:nvSpPr>
          <p:spPr>
            <a:xfrm>
              <a:off x="826664" y="2565241"/>
              <a:ext cx="33321" cy="33134"/>
            </a:xfrm>
            <a:custGeom>
              <a:avLst/>
              <a:gdLst/>
              <a:ahLst/>
              <a:cxnLst/>
              <a:rect l="l" t="t" r="r" b="b"/>
              <a:pathLst>
                <a:path w="711" h="707" extrusionOk="0">
                  <a:moveTo>
                    <a:pt x="356" y="1"/>
                  </a:moveTo>
                  <a:cubicBezTo>
                    <a:pt x="161" y="1"/>
                    <a:pt x="1" y="158"/>
                    <a:pt x="1" y="353"/>
                  </a:cubicBezTo>
                  <a:cubicBezTo>
                    <a:pt x="1" y="550"/>
                    <a:pt x="161" y="707"/>
                    <a:pt x="356" y="707"/>
                  </a:cubicBezTo>
                  <a:cubicBezTo>
                    <a:pt x="554" y="707"/>
                    <a:pt x="711" y="550"/>
                    <a:pt x="711" y="353"/>
                  </a:cubicBezTo>
                  <a:cubicBezTo>
                    <a:pt x="711" y="158"/>
                    <a:pt x="554" y="1"/>
                    <a:pt x="3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5202;p56"/>
            <p:cNvSpPr/>
            <p:nvPr/>
          </p:nvSpPr>
          <p:spPr>
            <a:xfrm>
              <a:off x="1031088" y="2541106"/>
              <a:ext cx="81170" cy="81311"/>
            </a:xfrm>
            <a:custGeom>
              <a:avLst/>
              <a:gdLst/>
              <a:ahLst/>
              <a:cxnLst/>
              <a:rect l="l" t="t" r="r" b="b"/>
              <a:pathLst>
                <a:path w="1732" h="1735" extrusionOk="0">
                  <a:moveTo>
                    <a:pt x="864" y="1"/>
                  </a:moveTo>
                  <a:cubicBezTo>
                    <a:pt x="386" y="1"/>
                    <a:pt x="0" y="389"/>
                    <a:pt x="0" y="868"/>
                  </a:cubicBezTo>
                  <a:cubicBezTo>
                    <a:pt x="0" y="1346"/>
                    <a:pt x="386" y="1734"/>
                    <a:pt x="864" y="1734"/>
                  </a:cubicBezTo>
                  <a:cubicBezTo>
                    <a:pt x="1343" y="1734"/>
                    <a:pt x="1732" y="1346"/>
                    <a:pt x="1732" y="868"/>
                  </a:cubicBezTo>
                  <a:cubicBezTo>
                    <a:pt x="1732" y="389"/>
                    <a:pt x="1343" y="1"/>
                    <a:pt x="864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5203;p56"/>
            <p:cNvSpPr/>
            <p:nvPr/>
          </p:nvSpPr>
          <p:spPr>
            <a:xfrm>
              <a:off x="1055083" y="2565241"/>
              <a:ext cx="33180" cy="33134"/>
            </a:xfrm>
            <a:custGeom>
              <a:avLst/>
              <a:gdLst/>
              <a:ahLst/>
              <a:cxnLst/>
              <a:rect l="l" t="t" r="r" b="b"/>
              <a:pathLst>
                <a:path w="708" h="707" extrusionOk="0">
                  <a:moveTo>
                    <a:pt x="352" y="1"/>
                  </a:moveTo>
                  <a:cubicBezTo>
                    <a:pt x="158" y="1"/>
                    <a:pt x="1" y="158"/>
                    <a:pt x="1" y="353"/>
                  </a:cubicBezTo>
                  <a:cubicBezTo>
                    <a:pt x="1" y="550"/>
                    <a:pt x="158" y="707"/>
                    <a:pt x="352" y="707"/>
                  </a:cubicBezTo>
                  <a:cubicBezTo>
                    <a:pt x="550" y="707"/>
                    <a:pt x="707" y="550"/>
                    <a:pt x="707" y="353"/>
                  </a:cubicBezTo>
                  <a:cubicBezTo>
                    <a:pt x="707" y="158"/>
                    <a:pt x="550" y="1"/>
                    <a:pt x="3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5204;p56"/>
            <p:cNvSpPr/>
            <p:nvPr/>
          </p:nvSpPr>
          <p:spPr>
            <a:xfrm>
              <a:off x="882574" y="2624900"/>
              <a:ext cx="35477" cy="24651"/>
            </a:xfrm>
            <a:custGeom>
              <a:avLst/>
              <a:gdLst/>
              <a:ahLst/>
              <a:cxnLst/>
              <a:rect l="l" t="t" r="r" b="b"/>
              <a:pathLst>
                <a:path w="757" h="526" extrusionOk="0">
                  <a:moveTo>
                    <a:pt x="153" y="0"/>
                  </a:moveTo>
                  <a:cubicBezTo>
                    <a:pt x="70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70" y="526"/>
                    <a:pt x="153" y="526"/>
                  </a:cubicBezTo>
                  <a:lnTo>
                    <a:pt x="603" y="526"/>
                  </a:lnTo>
                  <a:cubicBezTo>
                    <a:pt x="689" y="526"/>
                    <a:pt x="756" y="455"/>
                    <a:pt x="756" y="371"/>
                  </a:cubicBezTo>
                  <a:lnTo>
                    <a:pt x="756" y="151"/>
                  </a:lnTo>
                  <a:cubicBezTo>
                    <a:pt x="756" y="67"/>
                    <a:pt x="689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5205;p56"/>
            <p:cNvSpPr/>
            <p:nvPr/>
          </p:nvSpPr>
          <p:spPr>
            <a:xfrm>
              <a:off x="939796" y="2624900"/>
              <a:ext cx="35477" cy="24651"/>
            </a:xfrm>
            <a:custGeom>
              <a:avLst/>
              <a:gdLst/>
              <a:ahLst/>
              <a:cxnLst/>
              <a:rect l="l" t="t" r="r" b="b"/>
              <a:pathLst>
                <a:path w="757" h="526" extrusionOk="0">
                  <a:moveTo>
                    <a:pt x="154" y="0"/>
                  </a:moveTo>
                  <a:cubicBezTo>
                    <a:pt x="68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68" y="526"/>
                    <a:pt x="154" y="526"/>
                  </a:cubicBezTo>
                  <a:lnTo>
                    <a:pt x="603" y="526"/>
                  </a:lnTo>
                  <a:cubicBezTo>
                    <a:pt x="687" y="526"/>
                    <a:pt x="757" y="455"/>
                    <a:pt x="757" y="371"/>
                  </a:cubicBezTo>
                  <a:lnTo>
                    <a:pt x="757" y="151"/>
                  </a:lnTo>
                  <a:cubicBezTo>
                    <a:pt x="757" y="67"/>
                    <a:pt x="687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5206;p56"/>
            <p:cNvSpPr/>
            <p:nvPr/>
          </p:nvSpPr>
          <p:spPr>
            <a:xfrm>
              <a:off x="997064" y="2624900"/>
              <a:ext cx="35336" cy="24651"/>
            </a:xfrm>
            <a:custGeom>
              <a:avLst/>
              <a:gdLst/>
              <a:ahLst/>
              <a:cxnLst/>
              <a:rect l="l" t="t" r="r" b="b"/>
              <a:pathLst>
                <a:path w="754" h="526" extrusionOk="0">
                  <a:moveTo>
                    <a:pt x="151" y="0"/>
                  </a:moveTo>
                  <a:cubicBezTo>
                    <a:pt x="68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68" y="526"/>
                    <a:pt x="151" y="526"/>
                  </a:cubicBezTo>
                  <a:lnTo>
                    <a:pt x="603" y="526"/>
                  </a:lnTo>
                  <a:cubicBezTo>
                    <a:pt x="686" y="526"/>
                    <a:pt x="754" y="455"/>
                    <a:pt x="754" y="371"/>
                  </a:cubicBezTo>
                  <a:lnTo>
                    <a:pt x="754" y="151"/>
                  </a:lnTo>
                  <a:cubicBezTo>
                    <a:pt x="754" y="67"/>
                    <a:pt x="686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5207;p56"/>
            <p:cNvSpPr/>
            <p:nvPr/>
          </p:nvSpPr>
          <p:spPr>
            <a:xfrm>
              <a:off x="772067" y="2645755"/>
              <a:ext cx="370936" cy="183758"/>
            </a:xfrm>
            <a:custGeom>
              <a:avLst/>
              <a:gdLst/>
              <a:ahLst/>
              <a:cxnLst/>
              <a:rect l="l" t="t" r="r" b="b"/>
              <a:pathLst>
                <a:path w="7915" h="3921" extrusionOk="0">
                  <a:moveTo>
                    <a:pt x="1581" y="683"/>
                  </a:moveTo>
                  <a:lnTo>
                    <a:pt x="1581" y="2511"/>
                  </a:lnTo>
                  <a:cubicBezTo>
                    <a:pt x="1581" y="2571"/>
                    <a:pt x="1628" y="2621"/>
                    <a:pt x="1691" y="2621"/>
                  </a:cubicBezTo>
                  <a:lnTo>
                    <a:pt x="1725" y="2621"/>
                  </a:lnTo>
                  <a:lnTo>
                    <a:pt x="1725" y="3689"/>
                  </a:lnTo>
                  <a:lnTo>
                    <a:pt x="1109" y="3689"/>
                  </a:lnTo>
                  <a:lnTo>
                    <a:pt x="1109" y="833"/>
                  </a:lnTo>
                  <a:cubicBezTo>
                    <a:pt x="1109" y="750"/>
                    <a:pt x="1179" y="683"/>
                    <a:pt x="1263" y="683"/>
                  </a:cubicBezTo>
                  <a:close/>
                  <a:moveTo>
                    <a:pt x="2425" y="683"/>
                  </a:moveTo>
                  <a:lnTo>
                    <a:pt x="2425" y="2511"/>
                  </a:lnTo>
                  <a:cubicBezTo>
                    <a:pt x="2425" y="2571"/>
                    <a:pt x="2475" y="2621"/>
                    <a:pt x="2535" y="2621"/>
                  </a:cubicBezTo>
                  <a:lnTo>
                    <a:pt x="2572" y="2621"/>
                  </a:lnTo>
                  <a:lnTo>
                    <a:pt x="2572" y="3689"/>
                  </a:lnTo>
                  <a:lnTo>
                    <a:pt x="1956" y="3689"/>
                  </a:lnTo>
                  <a:lnTo>
                    <a:pt x="1956" y="2621"/>
                  </a:lnTo>
                  <a:lnTo>
                    <a:pt x="1992" y="2621"/>
                  </a:lnTo>
                  <a:cubicBezTo>
                    <a:pt x="2053" y="2621"/>
                    <a:pt x="2103" y="2571"/>
                    <a:pt x="2103" y="2511"/>
                  </a:cubicBezTo>
                  <a:lnTo>
                    <a:pt x="2103" y="683"/>
                  </a:lnTo>
                  <a:close/>
                  <a:moveTo>
                    <a:pt x="3418" y="683"/>
                  </a:moveTo>
                  <a:lnTo>
                    <a:pt x="3418" y="3689"/>
                  </a:lnTo>
                  <a:lnTo>
                    <a:pt x="2803" y="3689"/>
                  </a:lnTo>
                  <a:lnTo>
                    <a:pt x="2803" y="2621"/>
                  </a:lnTo>
                  <a:lnTo>
                    <a:pt x="2840" y="2621"/>
                  </a:lnTo>
                  <a:cubicBezTo>
                    <a:pt x="2900" y="2621"/>
                    <a:pt x="2950" y="2571"/>
                    <a:pt x="2950" y="2511"/>
                  </a:cubicBezTo>
                  <a:lnTo>
                    <a:pt x="2950" y="683"/>
                  </a:lnTo>
                  <a:close/>
                  <a:moveTo>
                    <a:pt x="4118" y="683"/>
                  </a:moveTo>
                  <a:lnTo>
                    <a:pt x="4118" y="2511"/>
                  </a:lnTo>
                  <a:cubicBezTo>
                    <a:pt x="4118" y="2571"/>
                    <a:pt x="4169" y="2621"/>
                    <a:pt x="4229" y="2621"/>
                  </a:cubicBezTo>
                  <a:lnTo>
                    <a:pt x="4266" y="2621"/>
                  </a:lnTo>
                  <a:lnTo>
                    <a:pt x="4266" y="3689"/>
                  </a:lnTo>
                  <a:lnTo>
                    <a:pt x="3650" y="3689"/>
                  </a:lnTo>
                  <a:lnTo>
                    <a:pt x="3650" y="683"/>
                  </a:lnTo>
                  <a:close/>
                  <a:moveTo>
                    <a:pt x="4965" y="683"/>
                  </a:moveTo>
                  <a:lnTo>
                    <a:pt x="4965" y="2511"/>
                  </a:lnTo>
                  <a:cubicBezTo>
                    <a:pt x="4965" y="2571"/>
                    <a:pt x="5016" y="2621"/>
                    <a:pt x="5076" y="2621"/>
                  </a:cubicBezTo>
                  <a:lnTo>
                    <a:pt x="5110" y="2621"/>
                  </a:lnTo>
                  <a:lnTo>
                    <a:pt x="5110" y="3689"/>
                  </a:lnTo>
                  <a:lnTo>
                    <a:pt x="4497" y="3689"/>
                  </a:lnTo>
                  <a:lnTo>
                    <a:pt x="4497" y="2621"/>
                  </a:lnTo>
                  <a:lnTo>
                    <a:pt x="4530" y="2621"/>
                  </a:lnTo>
                  <a:cubicBezTo>
                    <a:pt x="4594" y="2621"/>
                    <a:pt x="4640" y="2571"/>
                    <a:pt x="4640" y="2511"/>
                  </a:cubicBezTo>
                  <a:lnTo>
                    <a:pt x="4640" y="683"/>
                  </a:lnTo>
                  <a:close/>
                  <a:moveTo>
                    <a:pt x="5813" y="683"/>
                  </a:moveTo>
                  <a:lnTo>
                    <a:pt x="5813" y="2511"/>
                  </a:lnTo>
                  <a:cubicBezTo>
                    <a:pt x="5813" y="2571"/>
                    <a:pt x="5862" y="2621"/>
                    <a:pt x="5923" y="2621"/>
                  </a:cubicBezTo>
                  <a:lnTo>
                    <a:pt x="5956" y="2621"/>
                  </a:lnTo>
                  <a:lnTo>
                    <a:pt x="5956" y="3689"/>
                  </a:lnTo>
                  <a:lnTo>
                    <a:pt x="5343" y="3689"/>
                  </a:lnTo>
                  <a:lnTo>
                    <a:pt x="5343" y="2621"/>
                  </a:lnTo>
                  <a:lnTo>
                    <a:pt x="5377" y="2621"/>
                  </a:lnTo>
                  <a:cubicBezTo>
                    <a:pt x="5437" y="2621"/>
                    <a:pt x="5487" y="2571"/>
                    <a:pt x="5487" y="2511"/>
                  </a:cubicBezTo>
                  <a:lnTo>
                    <a:pt x="5487" y="683"/>
                  </a:lnTo>
                  <a:close/>
                  <a:moveTo>
                    <a:pt x="6652" y="683"/>
                  </a:moveTo>
                  <a:cubicBezTo>
                    <a:pt x="6736" y="683"/>
                    <a:pt x="6803" y="750"/>
                    <a:pt x="6803" y="833"/>
                  </a:cubicBezTo>
                  <a:lnTo>
                    <a:pt x="6803" y="3689"/>
                  </a:lnTo>
                  <a:lnTo>
                    <a:pt x="6190" y="3689"/>
                  </a:lnTo>
                  <a:lnTo>
                    <a:pt x="6190" y="2621"/>
                  </a:lnTo>
                  <a:lnTo>
                    <a:pt x="6224" y="2621"/>
                  </a:lnTo>
                  <a:cubicBezTo>
                    <a:pt x="6284" y="2621"/>
                    <a:pt x="6335" y="2571"/>
                    <a:pt x="6335" y="2511"/>
                  </a:cubicBezTo>
                  <a:lnTo>
                    <a:pt x="6335" y="683"/>
                  </a:lnTo>
                  <a:close/>
                  <a:moveTo>
                    <a:pt x="7797" y="0"/>
                  </a:moveTo>
                  <a:cubicBezTo>
                    <a:pt x="7733" y="0"/>
                    <a:pt x="7684" y="53"/>
                    <a:pt x="7684" y="118"/>
                  </a:cubicBezTo>
                  <a:lnTo>
                    <a:pt x="7684" y="3304"/>
                  </a:lnTo>
                  <a:cubicBezTo>
                    <a:pt x="7684" y="3515"/>
                    <a:pt x="7509" y="3689"/>
                    <a:pt x="7295" y="3689"/>
                  </a:cubicBezTo>
                  <a:lnTo>
                    <a:pt x="7034" y="3689"/>
                  </a:lnTo>
                  <a:lnTo>
                    <a:pt x="7034" y="833"/>
                  </a:lnTo>
                  <a:cubicBezTo>
                    <a:pt x="7034" y="623"/>
                    <a:pt x="6863" y="452"/>
                    <a:pt x="6652" y="452"/>
                  </a:cubicBezTo>
                  <a:lnTo>
                    <a:pt x="1263" y="452"/>
                  </a:lnTo>
                  <a:cubicBezTo>
                    <a:pt x="1053" y="452"/>
                    <a:pt x="878" y="623"/>
                    <a:pt x="878" y="833"/>
                  </a:cubicBezTo>
                  <a:lnTo>
                    <a:pt x="878" y="3689"/>
                  </a:lnTo>
                  <a:lnTo>
                    <a:pt x="620" y="3689"/>
                  </a:lnTo>
                  <a:cubicBezTo>
                    <a:pt x="406" y="3689"/>
                    <a:pt x="232" y="3515"/>
                    <a:pt x="232" y="3304"/>
                  </a:cubicBezTo>
                  <a:lnTo>
                    <a:pt x="232" y="2528"/>
                  </a:lnTo>
                  <a:cubicBezTo>
                    <a:pt x="232" y="2464"/>
                    <a:pt x="182" y="2411"/>
                    <a:pt x="115" y="2411"/>
                  </a:cubicBezTo>
                  <a:cubicBezTo>
                    <a:pt x="51" y="2411"/>
                    <a:pt x="1" y="2464"/>
                    <a:pt x="1" y="2528"/>
                  </a:cubicBezTo>
                  <a:lnTo>
                    <a:pt x="1" y="3304"/>
                  </a:lnTo>
                  <a:cubicBezTo>
                    <a:pt x="1" y="3645"/>
                    <a:pt x="279" y="3920"/>
                    <a:pt x="620" y="3920"/>
                  </a:cubicBezTo>
                  <a:lnTo>
                    <a:pt x="7295" y="3920"/>
                  </a:lnTo>
                  <a:cubicBezTo>
                    <a:pt x="7636" y="3920"/>
                    <a:pt x="7914" y="3645"/>
                    <a:pt x="7914" y="3304"/>
                  </a:cubicBezTo>
                  <a:lnTo>
                    <a:pt x="7914" y="118"/>
                  </a:lnTo>
                  <a:cubicBezTo>
                    <a:pt x="7914" y="53"/>
                    <a:pt x="7861" y="0"/>
                    <a:pt x="779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5208;p56"/>
            <p:cNvSpPr/>
            <p:nvPr/>
          </p:nvSpPr>
          <p:spPr>
            <a:xfrm>
              <a:off x="772067" y="2512097"/>
              <a:ext cx="370936" cy="235825"/>
            </a:xfrm>
            <a:custGeom>
              <a:avLst/>
              <a:gdLst/>
              <a:ahLst/>
              <a:cxnLst/>
              <a:rect l="l" t="t" r="r" b="b"/>
              <a:pathLst>
                <a:path w="7915" h="5032" extrusionOk="0">
                  <a:moveTo>
                    <a:pt x="620" y="0"/>
                  </a:moveTo>
                  <a:cubicBezTo>
                    <a:pt x="279" y="0"/>
                    <a:pt x="1" y="278"/>
                    <a:pt x="1" y="620"/>
                  </a:cubicBezTo>
                  <a:lnTo>
                    <a:pt x="1" y="4914"/>
                  </a:lnTo>
                  <a:cubicBezTo>
                    <a:pt x="1" y="4981"/>
                    <a:pt x="51" y="5031"/>
                    <a:pt x="115" y="5031"/>
                  </a:cubicBezTo>
                  <a:cubicBezTo>
                    <a:pt x="182" y="5031"/>
                    <a:pt x="232" y="4981"/>
                    <a:pt x="232" y="4914"/>
                  </a:cubicBezTo>
                  <a:lnTo>
                    <a:pt x="232" y="620"/>
                  </a:lnTo>
                  <a:cubicBezTo>
                    <a:pt x="232" y="405"/>
                    <a:pt x="406" y="234"/>
                    <a:pt x="620" y="234"/>
                  </a:cubicBezTo>
                  <a:lnTo>
                    <a:pt x="7295" y="234"/>
                  </a:lnTo>
                  <a:cubicBezTo>
                    <a:pt x="7509" y="234"/>
                    <a:pt x="7684" y="405"/>
                    <a:pt x="7684" y="620"/>
                  </a:cubicBezTo>
                  <a:lnTo>
                    <a:pt x="7684" y="2504"/>
                  </a:lnTo>
                  <a:cubicBezTo>
                    <a:pt x="7684" y="2568"/>
                    <a:pt x="7733" y="2621"/>
                    <a:pt x="7797" y="2621"/>
                  </a:cubicBezTo>
                  <a:cubicBezTo>
                    <a:pt x="7861" y="2621"/>
                    <a:pt x="7914" y="2568"/>
                    <a:pt x="7914" y="2504"/>
                  </a:cubicBezTo>
                  <a:lnTo>
                    <a:pt x="7914" y="620"/>
                  </a:lnTo>
                  <a:cubicBezTo>
                    <a:pt x="7914" y="278"/>
                    <a:pt x="7636" y="0"/>
                    <a:pt x="729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5209;p56"/>
            <p:cNvSpPr/>
            <p:nvPr/>
          </p:nvSpPr>
          <p:spPr>
            <a:xfrm>
              <a:off x="797327" y="2535763"/>
              <a:ext cx="92183" cy="92137"/>
            </a:xfrm>
            <a:custGeom>
              <a:avLst/>
              <a:gdLst/>
              <a:ahLst/>
              <a:cxnLst/>
              <a:rect l="l" t="t" r="r" b="b"/>
              <a:pathLst>
                <a:path w="1967" h="1966" extrusionOk="0">
                  <a:moveTo>
                    <a:pt x="982" y="231"/>
                  </a:moveTo>
                  <a:cubicBezTo>
                    <a:pt x="1397" y="231"/>
                    <a:pt x="1731" y="569"/>
                    <a:pt x="1731" y="982"/>
                  </a:cubicBezTo>
                  <a:cubicBezTo>
                    <a:pt x="1731" y="1396"/>
                    <a:pt x="1397" y="1734"/>
                    <a:pt x="982" y="1734"/>
                  </a:cubicBezTo>
                  <a:cubicBezTo>
                    <a:pt x="570" y="1734"/>
                    <a:pt x="232" y="1396"/>
                    <a:pt x="232" y="982"/>
                  </a:cubicBezTo>
                  <a:cubicBezTo>
                    <a:pt x="232" y="569"/>
                    <a:pt x="570" y="231"/>
                    <a:pt x="982" y="231"/>
                  </a:cubicBezTo>
                  <a:close/>
                  <a:moveTo>
                    <a:pt x="982" y="1"/>
                  </a:moveTo>
                  <a:cubicBezTo>
                    <a:pt x="440" y="1"/>
                    <a:pt x="1" y="439"/>
                    <a:pt x="1" y="982"/>
                  </a:cubicBezTo>
                  <a:cubicBezTo>
                    <a:pt x="1" y="1524"/>
                    <a:pt x="440" y="1966"/>
                    <a:pt x="982" y="1966"/>
                  </a:cubicBezTo>
                  <a:cubicBezTo>
                    <a:pt x="1524" y="1966"/>
                    <a:pt x="1966" y="1524"/>
                    <a:pt x="1966" y="982"/>
                  </a:cubicBezTo>
                  <a:cubicBezTo>
                    <a:pt x="1966" y="439"/>
                    <a:pt x="1524" y="1"/>
                    <a:pt x="98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5210;p56"/>
            <p:cNvSpPr/>
            <p:nvPr/>
          </p:nvSpPr>
          <p:spPr>
            <a:xfrm>
              <a:off x="821368" y="2559758"/>
              <a:ext cx="44100" cy="44147"/>
            </a:xfrm>
            <a:custGeom>
              <a:avLst/>
              <a:gdLst/>
              <a:ahLst/>
              <a:cxnLst/>
              <a:rect l="l" t="t" r="r" b="b"/>
              <a:pathLst>
                <a:path w="941" h="942" extrusionOk="0">
                  <a:moveTo>
                    <a:pt x="469" y="232"/>
                  </a:moveTo>
                  <a:cubicBezTo>
                    <a:pt x="599" y="232"/>
                    <a:pt x="707" y="339"/>
                    <a:pt x="707" y="470"/>
                  </a:cubicBezTo>
                  <a:cubicBezTo>
                    <a:pt x="707" y="603"/>
                    <a:pt x="599" y="707"/>
                    <a:pt x="469" y="707"/>
                  </a:cubicBezTo>
                  <a:cubicBezTo>
                    <a:pt x="338" y="707"/>
                    <a:pt x="231" y="603"/>
                    <a:pt x="231" y="470"/>
                  </a:cubicBezTo>
                  <a:cubicBezTo>
                    <a:pt x="231" y="339"/>
                    <a:pt x="338" y="232"/>
                    <a:pt x="469" y="232"/>
                  </a:cubicBezTo>
                  <a:close/>
                  <a:moveTo>
                    <a:pt x="469" y="0"/>
                  </a:moveTo>
                  <a:cubicBezTo>
                    <a:pt x="211" y="0"/>
                    <a:pt x="1" y="212"/>
                    <a:pt x="1" y="470"/>
                  </a:cubicBezTo>
                  <a:cubicBezTo>
                    <a:pt x="1" y="731"/>
                    <a:pt x="211" y="941"/>
                    <a:pt x="469" y="941"/>
                  </a:cubicBezTo>
                  <a:cubicBezTo>
                    <a:pt x="730" y="941"/>
                    <a:pt x="940" y="731"/>
                    <a:pt x="940" y="470"/>
                  </a:cubicBezTo>
                  <a:cubicBezTo>
                    <a:pt x="940" y="212"/>
                    <a:pt x="730" y="0"/>
                    <a:pt x="469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5211;p56"/>
            <p:cNvSpPr/>
            <p:nvPr/>
          </p:nvSpPr>
          <p:spPr>
            <a:xfrm>
              <a:off x="1025605" y="2535763"/>
              <a:ext cx="92137" cy="92137"/>
            </a:xfrm>
            <a:custGeom>
              <a:avLst/>
              <a:gdLst/>
              <a:ahLst/>
              <a:cxnLst/>
              <a:rect l="l" t="t" r="r" b="b"/>
              <a:pathLst>
                <a:path w="1966" h="1966" extrusionOk="0">
                  <a:moveTo>
                    <a:pt x="981" y="231"/>
                  </a:moveTo>
                  <a:cubicBezTo>
                    <a:pt x="1396" y="231"/>
                    <a:pt x="1735" y="569"/>
                    <a:pt x="1735" y="982"/>
                  </a:cubicBezTo>
                  <a:cubicBezTo>
                    <a:pt x="1735" y="1396"/>
                    <a:pt x="1396" y="1734"/>
                    <a:pt x="981" y="1734"/>
                  </a:cubicBezTo>
                  <a:cubicBezTo>
                    <a:pt x="570" y="1734"/>
                    <a:pt x="231" y="1396"/>
                    <a:pt x="231" y="982"/>
                  </a:cubicBezTo>
                  <a:cubicBezTo>
                    <a:pt x="231" y="569"/>
                    <a:pt x="570" y="231"/>
                    <a:pt x="981" y="231"/>
                  </a:cubicBezTo>
                  <a:close/>
                  <a:moveTo>
                    <a:pt x="981" y="1"/>
                  </a:moveTo>
                  <a:cubicBezTo>
                    <a:pt x="443" y="1"/>
                    <a:pt x="1" y="439"/>
                    <a:pt x="1" y="982"/>
                  </a:cubicBezTo>
                  <a:cubicBezTo>
                    <a:pt x="1" y="1524"/>
                    <a:pt x="443" y="1966"/>
                    <a:pt x="981" y="1966"/>
                  </a:cubicBezTo>
                  <a:cubicBezTo>
                    <a:pt x="1523" y="1966"/>
                    <a:pt x="1965" y="1524"/>
                    <a:pt x="1965" y="982"/>
                  </a:cubicBezTo>
                  <a:cubicBezTo>
                    <a:pt x="1965" y="439"/>
                    <a:pt x="1523" y="1"/>
                    <a:pt x="98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5212;p56"/>
            <p:cNvSpPr/>
            <p:nvPr/>
          </p:nvSpPr>
          <p:spPr>
            <a:xfrm>
              <a:off x="1049600" y="2559758"/>
              <a:ext cx="44147" cy="44147"/>
            </a:xfrm>
            <a:custGeom>
              <a:avLst/>
              <a:gdLst/>
              <a:ahLst/>
              <a:cxnLst/>
              <a:rect l="l" t="t" r="r" b="b"/>
              <a:pathLst>
                <a:path w="942" h="942" extrusionOk="0">
                  <a:moveTo>
                    <a:pt x="469" y="232"/>
                  </a:moveTo>
                  <a:cubicBezTo>
                    <a:pt x="603" y="232"/>
                    <a:pt x="710" y="339"/>
                    <a:pt x="710" y="470"/>
                  </a:cubicBezTo>
                  <a:cubicBezTo>
                    <a:pt x="710" y="603"/>
                    <a:pt x="603" y="707"/>
                    <a:pt x="469" y="707"/>
                  </a:cubicBezTo>
                  <a:cubicBezTo>
                    <a:pt x="339" y="707"/>
                    <a:pt x="232" y="603"/>
                    <a:pt x="232" y="470"/>
                  </a:cubicBezTo>
                  <a:cubicBezTo>
                    <a:pt x="232" y="339"/>
                    <a:pt x="339" y="232"/>
                    <a:pt x="469" y="232"/>
                  </a:cubicBezTo>
                  <a:close/>
                  <a:moveTo>
                    <a:pt x="469" y="0"/>
                  </a:moveTo>
                  <a:cubicBezTo>
                    <a:pt x="212" y="0"/>
                    <a:pt x="1" y="212"/>
                    <a:pt x="1" y="470"/>
                  </a:cubicBezTo>
                  <a:cubicBezTo>
                    <a:pt x="1" y="731"/>
                    <a:pt x="212" y="941"/>
                    <a:pt x="469" y="941"/>
                  </a:cubicBezTo>
                  <a:cubicBezTo>
                    <a:pt x="730" y="941"/>
                    <a:pt x="941" y="731"/>
                    <a:pt x="941" y="470"/>
                  </a:cubicBezTo>
                  <a:cubicBezTo>
                    <a:pt x="941" y="212"/>
                    <a:pt x="730" y="0"/>
                    <a:pt x="469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5213;p56"/>
            <p:cNvSpPr/>
            <p:nvPr/>
          </p:nvSpPr>
          <p:spPr>
            <a:xfrm>
              <a:off x="899492" y="2543449"/>
              <a:ext cx="10873" cy="20433"/>
            </a:xfrm>
            <a:custGeom>
              <a:avLst/>
              <a:gdLst/>
              <a:ahLst/>
              <a:cxnLst/>
              <a:rect l="l" t="t" r="r" b="b"/>
              <a:pathLst>
                <a:path w="232" h="436" extrusionOk="0">
                  <a:moveTo>
                    <a:pt x="117" y="1"/>
                  </a:moveTo>
                  <a:cubicBezTo>
                    <a:pt x="50" y="1"/>
                    <a:pt x="1" y="51"/>
                    <a:pt x="1" y="118"/>
                  </a:cubicBezTo>
                  <a:lnTo>
                    <a:pt x="1" y="319"/>
                  </a:lnTo>
                  <a:cubicBezTo>
                    <a:pt x="1" y="382"/>
                    <a:pt x="50" y="436"/>
                    <a:pt x="117" y="436"/>
                  </a:cubicBezTo>
                  <a:cubicBezTo>
                    <a:pt x="181" y="436"/>
                    <a:pt x="231" y="382"/>
                    <a:pt x="231" y="319"/>
                  </a:cubicBezTo>
                  <a:lnTo>
                    <a:pt x="231" y="118"/>
                  </a:lnTo>
                  <a:cubicBezTo>
                    <a:pt x="231" y="51"/>
                    <a:pt x="181" y="1"/>
                    <a:pt x="117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5214;p56"/>
            <p:cNvSpPr/>
            <p:nvPr/>
          </p:nvSpPr>
          <p:spPr>
            <a:xfrm>
              <a:off x="1004563" y="2543449"/>
              <a:ext cx="11060" cy="20433"/>
            </a:xfrm>
            <a:custGeom>
              <a:avLst/>
              <a:gdLst/>
              <a:ahLst/>
              <a:cxnLst/>
              <a:rect l="l" t="t" r="r" b="b"/>
              <a:pathLst>
                <a:path w="236" h="436" extrusionOk="0">
                  <a:moveTo>
                    <a:pt x="118" y="1"/>
                  </a:moveTo>
                  <a:cubicBezTo>
                    <a:pt x="55" y="1"/>
                    <a:pt x="1" y="51"/>
                    <a:pt x="1" y="118"/>
                  </a:cubicBezTo>
                  <a:lnTo>
                    <a:pt x="1" y="319"/>
                  </a:lnTo>
                  <a:cubicBezTo>
                    <a:pt x="1" y="382"/>
                    <a:pt x="55" y="436"/>
                    <a:pt x="118" y="436"/>
                  </a:cubicBezTo>
                  <a:cubicBezTo>
                    <a:pt x="182" y="436"/>
                    <a:pt x="235" y="382"/>
                    <a:pt x="235" y="319"/>
                  </a:cubicBezTo>
                  <a:lnTo>
                    <a:pt x="235" y="118"/>
                  </a:lnTo>
                  <a:cubicBezTo>
                    <a:pt x="235" y="51"/>
                    <a:pt x="182" y="1"/>
                    <a:pt x="11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5215;p56"/>
            <p:cNvSpPr/>
            <p:nvPr/>
          </p:nvSpPr>
          <p:spPr>
            <a:xfrm>
              <a:off x="938390" y="2552307"/>
              <a:ext cx="38148" cy="16590"/>
            </a:xfrm>
            <a:custGeom>
              <a:avLst/>
              <a:gdLst/>
              <a:ahLst/>
              <a:cxnLst/>
              <a:rect l="l" t="t" r="r" b="b"/>
              <a:pathLst>
                <a:path w="814" h="354" extrusionOk="0">
                  <a:moveTo>
                    <a:pt x="132" y="0"/>
                  </a:moveTo>
                  <a:cubicBezTo>
                    <a:pt x="105" y="0"/>
                    <a:pt x="77" y="10"/>
                    <a:pt x="54" y="29"/>
                  </a:cubicBezTo>
                  <a:cubicBezTo>
                    <a:pt x="7" y="73"/>
                    <a:pt x="0" y="143"/>
                    <a:pt x="44" y="193"/>
                  </a:cubicBezTo>
                  <a:cubicBezTo>
                    <a:pt x="135" y="297"/>
                    <a:pt x="268" y="354"/>
                    <a:pt x="409" y="354"/>
                  </a:cubicBezTo>
                  <a:cubicBezTo>
                    <a:pt x="549" y="354"/>
                    <a:pt x="683" y="297"/>
                    <a:pt x="773" y="193"/>
                  </a:cubicBezTo>
                  <a:cubicBezTo>
                    <a:pt x="813" y="143"/>
                    <a:pt x="810" y="73"/>
                    <a:pt x="760" y="29"/>
                  </a:cubicBezTo>
                  <a:cubicBezTo>
                    <a:pt x="739" y="10"/>
                    <a:pt x="712" y="0"/>
                    <a:pt x="685" y="0"/>
                  </a:cubicBezTo>
                  <a:cubicBezTo>
                    <a:pt x="653" y="0"/>
                    <a:pt x="620" y="14"/>
                    <a:pt x="597" y="39"/>
                  </a:cubicBezTo>
                  <a:cubicBezTo>
                    <a:pt x="552" y="93"/>
                    <a:pt x="482" y="123"/>
                    <a:pt x="409" y="123"/>
                  </a:cubicBezTo>
                  <a:cubicBezTo>
                    <a:pt x="335" y="123"/>
                    <a:pt x="265" y="93"/>
                    <a:pt x="218" y="39"/>
                  </a:cubicBezTo>
                  <a:cubicBezTo>
                    <a:pt x="196" y="14"/>
                    <a:pt x="164" y="0"/>
                    <a:pt x="13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5216;p56"/>
            <p:cNvSpPr/>
            <p:nvPr/>
          </p:nvSpPr>
          <p:spPr>
            <a:xfrm>
              <a:off x="877184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18" y="232"/>
                  </a:moveTo>
                  <a:cubicBezTo>
                    <a:pt x="738" y="232"/>
                    <a:pt x="754" y="248"/>
                    <a:pt x="754" y="269"/>
                  </a:cubicBezTo>
                  <a:lnTo>
                    <a:pt x="754" y="489"/>
                  </a:lnTo>
                  <a:cubicBezTo>
                    <a:pt x="754" y="510"/>
                    <a:pt x="738" y="526"/>
                    <a:pt x="718" y="526"/>
                  </a:cubicBezTo>
                  <a:lnTo>
                    <a:pt x="268" y="526"/>
                  </a:lnTo>
                  <a:cubicBezTo>
                    <a:pt x="248" y="526"/>
                    <a:pt x="232" y="510"/>
                    <a:pt x="232" y="489"/>
                  </a:cubicBezTo>
                  <a:lnTo>
                    <a:pt x="232" y="269"/>
                  </a:lnTo>
                  <a:cubicBezTo>
                    <a:pt x="232" y="248"/>
                    <a:pt x="248" y="232"/>
                    <a:pt x="268" y="232"/>
                  </a:cubicBezTo>
                  <a:close/>
                  <a:moveTo>
                    <a:pt x="268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68" y="757"/>
                  </a:cubicBezTo>
                  <a:lnTo>
                    <a:pt x="718" y="757"/>
                  </a:lnTo>
                  <a:cubicBezTo>
                    <a:pt x="868" y="757"/>
                    <a:pt x="988" y="636"/>
                    <a:pt x="988" y="489"/>
                  </a:cubicBezTo>
                  <a:lnTo>
                    <a:pt x="988" y="269"/>
                  </a:lnTo>
                  <a:cubicBezTo>
                    <a:pt x="988" y="122"/>
                    <a:pt x="868" y="1"/>
                    <a:pt x="71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5217;p56"/>
            <p:cNvSpPr/>
            <p:nvPr/>
          </p:nvSpPr>
          <p:spPr>
            <a:xfrm>
              <a:off x="934313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20" y="232"/>
                  </a:moveTo>
                  <a:cubicBezTo>
                    <a:pt x="740" y="232"/>
                    <a:pt x="757" y="248"/>
                    <a:pt x="757" y="269"/>
                  </a:cubicBezTo>
                  <a:lnTo>
                    <a:pt x="757" y="489"/>
                  </a:lnTo>
                  <a:cubicBezTo>
                    <a:pt x="757" y="510"/>
                    <a:pt x="740" y="526"/>
                    <a:pt x="720" y="526"/>
                  </a:cubicBezTo>
                  <a:lnTo>
                    <a:pt x="271" y="526"/>
                  </a:lnTo>
                  <a:cubicBezTo>
                    <a:pt x="248" y="526"/>
                    <a:pt x="234" y="510"/>
                    <a:pt x="234" y="489"/>
                  </a:cubicBezTo>
                  <a:lnTo>
                    <a:pt x="234" y="269"/>
                  </a:lnTo>
                  <a:cubicBezTo>
                    <a:pt x="234" y="248"/>
                    <a:pt x="248" y="232"/>
                    <a:pt x="271" y="232"/>
                  </a:cubicBezTo>
                  <a:close/>
                  <a:moveTo>
                    <a:pt x="271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71" y="757"/>
                  </a:cubicBezTo>
                  <a:lnTo>
                    <a:pt x="720" y="757"/>
                  </a:lnTo>
                  <a:cubicBezTo>
                    <a:pt x="868" y="757"/>
                    <a:pt x="988" y="636"/>
                    <a:pt x="988" y="489"/>
                  </a:cubicBezTo>
                  <a:lnTo>
                    <a:pt x="988" y="269"/>
                  </a:lnTo>
                  <a:cubicBezTo>
                    <a:pt x="988" y="122"/>
                    <a:pt x="868" y="1"/>
                    <a:pt x="72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5218;p56"/>
            <p:cNvSpPr/>
            <p:nvPr/>
          </p:nvSpPr>
          <p:spPr>
            <a:xfrm>
              <a:off x="991534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21" y="232"/>
                  </a:moveTo>
                  <a:cubicBezTo>
                    <a:pt x="741" y="232"/>
                    <a:pt x="758" y="248"/>
                    <a:pt x="758" y="269"/>
                  </a:cubicBezTo>
                  <a:lnTo>
                    <a:pt x="758" y="489"/>
                  </a:lnTo>
                  <a:cubicBezTo>
                    <a:pt x="758" y="510"/>
                    <a:pt x="741" y="526"/>
                    <a:pt x="721" y="526"/>
                  </a:cubicBezTo>
                  <a:lnTo>
                    <a:pt x="269" y="526"/>
                  </a:lnTo>
                  <a:cubicBezTo>
                    <a:pt x="249" y="526"/>
                    <a:pt x="232" y="510"/>
                    <a:pt x="232" y="489"/>
                  </a:cubicBezTo>
                  <a:lnTo>
                    <a:pt x="232" y="269"/>
                  </a:lnTo>
                  <a:cubicBezTo>
                    <a:pt x="232" y="248"/>
                    <a:pt x="249" y="232"/>
                    <a:pt x="269" y="232"/>
                  </a:cubicBezTo>
                  <a:close/>
                  <a:moveTo>
                    <a:pt x="269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69" y="757"/>
                  </a:cubicBezTo>
                  <a:lnTo>
                    <a:pt x="721" y="757"/>
                  </a:lnTo>
                  <a:cubicBezTo>
                    <a:pt x="868" y="757"/>
                    <a:pt x="989" y="636"/>
                    <a:pt x="989" y="489"/>
                  </a:cubicBezTo>
                  <a:lnTo>
                    <a:pt x="989" y="269"/>
                  </a:lnTo>
                  <a:cubicBezTo>
                    <a:pt x="989" y="122"/>
                    <a:pt x="868" y="1"/>
                    <a:pt x="72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5" name="Google Shape;1534;p32"/>
          <p:cNvGrpSpPr/>
          <p:nvPr/>
        </p:nvGrpSpPr>
        <p:grpSpPr>
          <a:xfrm rot="1372388">
            <a:off x="1823367" y="4453039"/>
            <a:ext cx="352303" cy="338521"/>
            <a:chOff x="2416614" y="-315052"/>
            <a:chExt cx="2274706" cy="2185722"/>
          </a:xfrm>
        </p:grpSpPr>
        <p:sp>
          <p:nvSpPr>
            <p:cNvPr id="156" name="Google Shape;1535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36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37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38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539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233471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0" name="Google Shape;2250;p42"/>
          <p:cNvGrpSpPr/>
          <p:nvPr/>
        </p:nvGrpSpPr>
        <p:grpSpPr>
          <a:xfrm>
            <a:off x="8271875" y="4504388"/>
            <a:ext cx="476551" cy="457909"/>
            <a:chOff x="2416614" y="-315052"/>
            <a:chExt cx="2274706" cy="2185722"/>
          </a:xfrm>
        </p:grpSpPr>
        <p:sp>
          <p:nvSpPr>
            <p:cNvPr id="2251" name="Google Shape;2251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2" name="Google Shape;2252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3" name="Google Shape;2253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4" name="Google Shape;2254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5" name="Google Shape;2255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56" name="Google Shape;2256;p42"/>
          <p:cNvGrpSpPr/>
          <p:nvPr/>
        </p:nvGrpSpPr>
        <p:grpSpPr>
          <a:xfrm rot="1371040">
            <a:off x="938217" y="3378699"/>
            <a:ext cx="334472" cy="321388"/>
            <a:chOff x="2416614" y="-315052"/>
            <a:chExt cx="2274706" cy="2185722"/>
          </a:xfrm>
        </p:grpSpPr>
        <p:sp>
          <p:nvSpPr>
            <p:cNvPr id="2257" name="Google Shape;2257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8" name="Google Shape;2258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9" name="Google Shape;2259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0" name="Google Shape;2260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1" name="Google Shape;2261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62" name="Google Shape;2262;p42"/>
          <p:cNvGrpSpPr/>
          <p:nvPr/>
        </p:nvGrpSpPr>
        <p:grpSpPr>
          <a:xfrm rot="1372388">
            <a:off x="6620982" y="-50769"/>
            <a:ext cx="352303" cy="338521"/>
            <a:chOff x="2416614" y="-315052"/>
            <a:chExt cx="2274706" cy="2185722"/>
          </a:xfrm>
        </p:grpSpPr>
        <p:sp>
          <p:nvSpPr>
            <p:cNvPr id="2263" name="Google Shape;2263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4" name="Google Shape;2264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5" name="Google Shape;2265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6" name="Google Shape;2266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7" name="Google Shape;2267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68" name="Google Shape;2268;p42"/>
          <p:cNvGrpSpPr/>
          <p:nvPr/>
        </p:nvGrpSpPr>
        <p:grpSpPr>
          <a:xfrm rot="231525">
            <a:off x="8430820" y="2283879"/>
            <a:ext cx="729197" cy="869481"/>
            <a:chOff x="6250902" y="2290294"/>
            <a:chExt cx="472308" cy="563172"/>
          </a:xfrm>
        </p:grpSpPr>
        <p:sp>
          <p:nvSpPr>
            <p:cNvPr id="2269" name="Google Shape;2269;p42"/>
            <p:cNvSpPr/>
            <p:nvPr/>
          </p:nvSpPr>
          <p:spPr>
            <a:xfrm>
              <a:off x="6250902" y="2290294"/>
              <a:ext cx="472308" cy="563172"/>
            </a:xfrm>
            <a:custGeom>
              <a:avLst/>
              <a:gdLst/>
              <a:ahLst/>
              <a:cxnLst/>
              <a:rect l="l" t="t" r="r" b="b"/>
              <a:pathLst>
                <a:path w="14123" h="16840" extrusionOk="0">
                  <a:moveTo>
                    <a:pt x="7060" y="1"/>
                  </a:moveTo>
                  <a:cubicBezTo>
                    <a:pt x="5320" y="1"/>
                    <a:pt x="3654" y="651"/>
                    <a:pt x="2373" y="1834"/>
                  </a:cubicBezTo>
                  <a:cubicBezTo>
                    <a:pt x="2029" y="2152"/>
                    <a:pt x="1719" y="2502"/>
                    <a:pt x="1446" y="2885"/>
                  </a:cubicBezTo>
                  <a:cubicBezTo>
                    <a:pt x="1181" y="3252"/>
                    <a:pt x="1004" y="3681"/>
                    <a:pt x="934" y="4131"/>
                  </a:cubicBezTo>
                  <a:cubicBezTo>
                    <a:pt x="673" y="4675"/>
                    <a:pt x="488" y="5248"/>
                    <a:pt x="386" y="5841"/>
                  </a:cubicBezTo>
                  <a:cubicBezTo>
                    <a:pt x="133" y="6274"/>
                    <a:pt x="1" y="6769"/>
                    <a:pt x="1" y="7281"/>
                  </a:cubicBezTo>
                  <a:cubicBezTo>
                    <a:pt x="1" y="8213"/>
                    <a:pt x="452" y="9065"/>
                    <a:pt x="1159" y="9599"/>
                  </a:cubicBezTo>
                  <a:cubicBezTo>
                    <a:pt x="1097" y="9886"/>
                    <a:pt x="1044" y="10218"/>
                    <a:pt x="1022" y="10576"/>
                  </a:cubicBezTo>
                  <a:cubicBezTo>
                    <a:pt x="977" y="11340"/>
                    <a:pt x="1088" y="12055"/>
                    <a:pt x="1340" y="12696"/>
                  </a:cubicBezTo>
                  <a:cubicBezTo>
                    <a:pt x="1093" y="13368"/>
                    <a:pt x="965" y="14083"/>
                    <a:pt x="965" y="14803"/>
                  </a:cubicBezTo>
                  <a:cubicBezTo>
                    <a:pt x="965" y="15925"/>
                    <a:pt x="1874" y="16840"/>
                    <a:pt x="2996" y="16840"/>
                  </a:cubicBezTo>
                  <a:lnTo>
                    <a:pt x="11124" y="16840"/>
                  </a:lnTo>
                  <a:cubicBezTo>
                    <a:pt x="12245" y="16840"/>
                    <a:pt x="13160" y="15925"/>
                    <a:pt x="13160" y="14803"/>
                  </a:cubicBezTo>
                  <a:cubicBezTo>
                    <a:pt x="13160" y="14083"/>
                    <a:pt x="13032" y="13372"/>
                    <a:pt x="12785" y="12696"/>
                  </a:cubicBezTo>
                  <a:cubicBezTo>
                    <a:pt x="12904" y="12387"/>
                    <a:pt x="12993" y="12060"/>
                    <a:pt x="13046" y="11715"/>
                  </a:cubicBezTo>
                  <a:cubicBezTo>
                    <a:pt x="13076" y="11521"/>
                    <a:pt x="13081" y="11327"/>
                    <a:pt x="13054" y="11136"/>
                  </a:cubicBezTo>
                  <a:cubicBezTo>
                    <a:pt x="13093" y="10956"/>
                    <a:pt x="13111" y="10771"/>
                    <a:pt x="13099" y="10580"/>
                  </a:cubicBezTo>
                  <a:cubicBezTo>
                    <a:pt x="13076" y="10223"/>
                    <a:pt x="13028" y="9891"/>
                    <a:pt x="12961" y="9599"/>
                  </a:cubicBezTo>
                  <a:cubicBezTo>
                    <a:pt x="13672" y="9065"/>
                    <a:pt x="14123" y="8213"/>
                    <a:pt x="14123" y="7285"/>
                  </a:cubicBezTo>
                  <a:cubicBezTo>
                    <a:pt x="14123" y="6773"/>
                    <a:pt x="13990" y="6278"/>
                    <a:pt x="13739" y="5841"/>
                  </a:cubicBezTo>
                  <a:cubicBezTo>
                    <a:pt x="13633" y="5248"/>
                    <a:pt x="13447" y="4675"/>
                    <a:pt x="13191" y="4131"/>
                  </a:cubicBezTo>
                  <a:cubicBezTo>
                    <a:pt x="13116" y="3681"/>
                    <a:pt x="12944" y="3252"/>
                    <a:pt x="12679" y="2881"/>
                  </a:cubicBezTo>
                  <a:cubicBezTo>
                    <a:pt x="12404" y="2506"/>
                    <a:pt x="12092" y="2152"/>
                    <a:pt x="11747" y="1834"/>
                  </a:cubicBezTo>
                  <a:cubicBezTo>
                    <a:pt x="10465" y="651"/>
                    <a:pt x="8805" y="1"/>
                    <a:pt x="70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0" name="Google Shape;2270;p42"/>
            <p:cNvSpPr/>
            <p:nvPr/>
          </p:nvSpPr>
          <p:spPr>
            <a:xfrm>
              <a:off x="6322565" y="2602861"/>
              <a:ext cx="328874" cy="130927"/>
            </a:xfrm>
            <a:custGeom>
              <a:avLst/>
              <a:gdLst/>
              <a:ahLst/>
              <a:cxnLst/>
              <a:rect l="l" t="t" r="r" b="b"/>
              <a:pathLst>
                <a:path w="9834" h="3915" extrusionOk="0">
                  <a:moveTo>
                    <a:pt x="1211" y="1"/>
                  </a:moveTo>
                  <a:cubicBezTo>
                    <a:pt x="1211" y="1"/>
                    <a:pt x="0" y="2819"/>
                    <a:pt x="2390" y="3915"/>
                  </a:cubicBezTo>
                  <a:lnTo>
                    <a:pt x="7448" y="3915"/>
                  </a:lnTo>
                  <a:cubicBezTo>
                    <a:pt x="9833" y="2819"/>
                    <a:pt x="8623" y="1"/>
                    <a:pt x="8623" y="1"/>
                  </a:cubicBezTo>
                  <a:close/>
                </a:path>
              </a:pathLst>
            </a:custGeom>
            <a:solidFill>
              <a:srgbClr val="EAC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1" name="Google Shape;2271;p42"/>
            <p:cNvSpPr/>
            <p:nvPr/>
          </p:nvSpPr>
          <p:spPr>
            <a:xfrm>
              <a:off x="6597177" y="2504780"/>
              <a:ext cx="57922" cy="57956"/>
            </a:xfrm>
            <a:custGeom>
              <a:avLst/>
              <a:gdLst/>
              <a:ahLst/>
              <a:cxnLst/>
              <a:rect l="l" t="t" r="r" b="b"/>
              <a:pathLst>
                <a:path w="1732" h="1733" extrusionOk="0">
                  <a:moveTo>
                    <a:pt x="866" y="1"/>
                  </a:moveTo>
                  <a:cubicBezTo>
                    <a:pt x="389" y="1"/>
                    <a:pt x="0" y="390"/>
                    <a:pt x="0" y="867"/>
                  </a:cubicBezTo>
                  <a:cubicBezTo>
                    <a:pt x="0" y="1348"/>
                    <a:pt x="389" y="1733"/>
                    <a:pt x="866" y="1733"/>
                  </a:cubicBezTo>
                  <a:cubicBezTo>
                    <a:pt x="1343" y="1733"/>
                    <a:pt x="1731" y="1348"/>
                    <a:pt x="1731" y="867"/>
                  </a:cubicBezTo>
                  <a:cubicBezTo>
                    <a:pt x="1731" y="390"/>
                    <a:pt x="1343" y="1"/>
                    <a:pt x="866" y="1"/>
                  </a:cubicBezTo>
                  <a:close/>
                </a:path>
              </a:pathLst>
            </a:custGeom>
            <a:solidFill>
              <a:srgbClr val="DDC1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2" name="Google Shape;2272;p42"/>
            <p:cNvSpPr/>
            <p:nvPr/>
          </p:nvSpPr>
          <p:spPr>
            <a:xfrm>
              <a:off x="6319020" y="2504780"/>
              <a:ext cx="57789" cy="57956"/>
            </a:xfrm>
            <a:custGeom>
              <a:avLst/>
              <a:gdLst/>
              <a:ahLst/>
              <a:cxnLst/>
              <a:rect l="l" t="t" r="r" b="b"/>
              <a:pathLst>
                <a:path w="1728" h="1733" extrusionOk="0">
                  <a:moveTo>
                    <a:pt x="862" y="1"/>
                  </a:moveTo>
                  <a:cubicBezTo>
                    <a:pt x="385" y="1"/>
                    <a:pt x="0" y="390"/>
                    <a:pt x="0" y="867"/>
                  </a:cubicBezTo>
                  <a:cubicBezTo>
                    <a:pt x="0" y="1348"/>
                    <a:pt x="385" y="1733"/>
                    <a:pt x="862" y="1733"/>
                  </a:cubicBezTo>
                  <a:cubicBezTo>
                    <a:pt x="1344" y="1733"/>
                    <a:pt x="1727" y="1348"/>
                    <a:pt x="1727" y="867"/>
                  </a:cubicBezTo>
                  <a:cubicBezTo>
                    <a:pt x="1727" y="390"/>
                    <a:pt x="1344" y="1"/>
                    <a:pt x="862" y="1"/>
                  </a:cubicBezTo>
                  <a:close/>
                </a:path>
              </a:pathLst>
            </a:custGeom>
            <a:solidFill>
              <a:srgbClr val="DDC1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3" name="Google Shape;2273;p42"/>
            <p:cNvSpPr/>
            <p:nvPr/>
          </p:nvSpPr>
          <p:spPr>
            <a:xfrm>
              <a:off x="6351056" y="2649377"/>
              <a:ext cx="271854" cy="135977"/>
            </a:xfrm>
            <a:custGeom>
              <a:avLst/>
              <a:gdLst/>
              <a:ahLst/>
              <a:cxnLst/>
              <a:rect l="l" t="t" r="r" b="b"/>
              <a:pathLst>
                <a:path w="8129" h="4066" extrusionOk="0">
                  <a:moveTo>
                    <a:pt x="4065" y="1"/>
                  </a:moveTo>
                  <a:cubicBezTo>
                    <a:pt x="1821" y="1"/>
                    <a:pt x="1" y="1821"/>
                    <a:pt x="1" y="4065"/>
                  </a:cubicBezTo>
                  <a:lnTo>
                    <a:pt x="8129" y="4065"/>
                  </a:lnTo>
                  <a:cubicBezTo>
                    <a:pt x="8129" y="1821"/>
                    <a:pt x="6308" y="1"/>
                    <a:pt x="4065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4" name="Google Shape;2274;p42"/>
            <p:cNvSpPr/>
            <p:nvPr/>
          </p:nvSpPr>
          <p:spPr>
            <a:xfrm>
              <a:off x="6351056" y="2649377"/>
              <a:ext cx="148819" cy="135977"/>
            </a:xfrm>
            <a:custGeom>
              <a:avLst/>
              <a:gdLst/>
              <a:ahLst/>
              <a:cxnLst/>
              <a:rect l="l" t="t" r="r" b="b"/>
              <a:pathLst>
                <a:path w="4450" h="4066" extrusionOk="0">
                  <a:moveTo>
                    <a:pt x="4065" y="1"/>
                  </a:moveTo>
                  <a:cubicBezTo>
                    <a:pt x="1821" y="1"/>
                    <a:pt x="1" y="1821"/>
                    <a:pt x="1" y="4065"/>
                  </a:cubicBezTo>
                  <a:lnTo>
                    <a:pt x="765" y="4065"/>
                  </a:lnTo>
                  <a:cubicBezTo>
                    <a:pt x="765" y="1949"/>
                    <a:pt x="2382" y="213"/>
                    <a:pt x="4449" y="19"/>
                  </a:cubicBezTo>
                  <a:cubicBezTo>
                    <a:pt x="4321" y="6"/>
                    <a:pt x="4194" y="1"/>
                    <a:pt x="4065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5" name="Google Shape;2275;p42"/>
            <p:cNvSpPr/>
            <p:nvPr/>
          </p:nvSpPr>
          <p:spPr>
            <a:xfrm>
              <a:off x="6417536" y="2649377"/>
              <a:ext cx="138887" cy="35081"/>
            </a:xfrm>
            <a:custGeom>
              <a:avLst/>
              <a:gdLst/>
              <a:ahLst/>
              <a:cxnLst/>
              <a:rect l="l" t="t" r="r" b="b"/>
              <a:pathLst>
                <a:path w="4153" h="1049" extrusionOk="0">
                  <a:moveTo>
                    <a:pt x="2077" y="1"/>
                  </a:moveTo>
                  <a:cubicBezTo>
                    <a:pt x="1317" y="1"/>
                    <a:pt x="610" y="209"/>
                    <a:pt x="1" y="571"/>
                  </a:cubicBezTo>
                  <a:cubicBezTo>
                    <a:pt x="628" y="875"/>
                    <a:pt x="1335" y="1048"/>
                    <a:pt x="2077" y="1048"/>
                  </a:cubicBezTo>
                  <a:cubicBezTo>
                    <a:pt x="2824" y="1048"/>
                    <a:pt x="3525" y="875"/>
                    <a:pt x="4153" y="571"/>
                  </a:cubicBezTo>
                  <a:cubicBezTo>
                    <a:pt x="3548" y="209"/>
                    <a:pt x="2836" y="1"/>
                    <a:pt x="2077" y="1"/>
                  </a:cubicBezTo>
                  <a:close/>
                </a:path>
              </a:pathLst>
            </a:custGeom>
            <a:solidFill>
              <a:srgbClr val="ADD9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6" name="Google Shape;2276;p42"/>
            <p:cNvSpPr/>
            <p:nvPr/>
          </p:nvSpPr>
          <p:spPr>
            <a:xfrm>
              <a:off x="6397739" y="2660011"/>
              <a:ext cx="178483" cy="125342"/>
            </a:xfrm>
            <a:custGeom>
              <a:avLst/>
              <a:gdLst/>
              <a:ahLst/>
              <a:cxnLst/>
              <a:rect l="l" t="t" r="r" b="b"/>
              <a:pathLst>
                <a:path w="5337" h="3748" extrusionOk="0">
                  <a:moveTo>
                    <a:pt x="1092" y="1"/>
                  </a:moveTo>
                  <a:cubicBezTo>
                    <a:pt x="690" y="169"/>
                    <a:pt x="323" y="404"/>
                    <a:pt x="1" y="681"/>
                  </a:cubicBezTo>
                  <a:lnTo>
                    <a:pt x="284" y="3747"/>
                  </a:lnTo>
                  <a:lnTo>
                    <a:pt x="5055" y="3747"/>
                  </a:lnTo>
                  <a:lnTo>
                    <a:pt x="5337" y="681"/>
                  </a:lnTo>
                  <a:cubicBezTo>
                    <a:pt x="5014" y="404"/>
                    <a:pt x="4647" y="169"/>
                    <a:pt x="4250" y="1"/>
                  </a:cubicBezTo>
                  <a:lnTo>
                    <a:pt x="3964" y="1309"/>
                  </a:lnTo>
                  <a:cubicBezTo>
                    <a:pt x="3905" y="1570"/>
                    <a:pt x="3676" y="1750"/>
                    <a:pt x="3411" y="1750"/>
                  </a:cubicBezTo>
                  <a:lnTo>
                    <a:pt x="1931" y="1750"/>
                  </a:lnTo>
                  <a:cubicBezTo>
                    <a:pt x="1666" y="1750"/>
                    <a:pt x="1436" y="1570"/>
                    <a:pt x="1379" y="1309"/>
                  </a:cubicBezTo>
                  <a:lnTo>
                    <a:pt x="1092" y="1"/>
                  </a:ln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7" name="Google Shape;2277;p42"/>
            <p:cNvSpPr/>
            <p:nvPr/>
          </p:nvSpPr>
          <p:spPr>
            <a:xfrm>
              <a:off x="6397739" y="2660011"/>
              <a:ext cx="39195" cy="48960"/>
            </a:xfrm>
            <a:custGeom>
              <a:avLst/>
              <a:gdLst/>
              <a:ahLst/>
              <a:cxnLst/>
              <a:rect l="l" t="t" r="r" b="b"/>
              <a:pathLst>
                <a:path w="1172" h="1464" extrusionOk="0">
                  <a:moveTo>
                    <a:pt x="1092" y="1"/>
                  </a:moveTo>
                  <a:cubicBezTo>
                    <a:pt x="690" y="169"/>
                    <a:pt x="323" y="404"/>
                    <a:pt x="1" y="681"/>
                  </a:cubicBezTo>
                  <a:lnTo>
                    <a:pt x="72" y="1464"/>
                  </a:lnTo>
                  <a:cubicBezTo>
                    <a:pt x="368" y="1034"/>
                    <a:pt x="739" y="663"/>
                    <a:pt x="1171" y="372"/>
                  </a:cubicBezTo>
                  <a:lnTo>
                    <a:pt x="1092" y="1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8" name="Google Shape;2278;p42"/>
            <p:cNvSpPr/>
            <p:nvPr/>
          </p:nvSpPr>
          <p:spPr>
            <a:xfrm>
              <a:off x="6417536" y="2660011"/>
              <a:ext cx="20433" cy="16755"/>
            </a:xfrm>
            <a:custGeom>
              <a:avLst/>
              <a:gdLst/>
              <a:ahLst/>
              <a:cxnLst/>
              <a:rect l="l" t="t" r="r" b="b"/>
              <a:pathLst>
                <a:path w="611" h="501" extrusionOk="0">
                  <a:moveTo>
                    <a:pt x="500" y="1"/>
                  </a:moveTo>
                  <a:cubicBezTo>
                    <a:pt x="328" y="72"/>
                    <a:pt x="160" y="160"/>
                    <a:pt x="1" y="253"/>
                  </a:cubicBezTo>
                  <a:cubicBezTo>
                    <a:pt x="196" y="351"/>
                    <a:pt x="398" y="430"/>
                    <a:pt x="610" y="500"/>
                  </a:cubicBezTo>
                  <a:lnTo>
                    <a:pt x="500" y="1"/>
                  </a:lnTo>
                  <a:close/>
                </a:path>
              </a:pathLst>
            </a:custGeom>
            <a:solidFill>
              <a:srgbClr val="D75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9" name="Google Shape;2279;p42"/>
            <p:cNvSpPr/>
            <p:nvPr/>
          </p:nvSpPr>
          <p:spPr>
            <a:xfrm>
              <a:off x="6536149" y="2660011"/>
              <a:ext cx="20266" cy="16755"/>
            </a:xfrm>
            <a:custGeom>
              <a:avLst/>
              <a:gdLst/>
              <a:ahLst/>
              <a:cxnLst/>
              <a:rect l="l" t="t" r="r" b="b"/>
              <a:pathLst>
                <a:path w="606" h="501" extrusionOk="0">
                  <a:moveTo>
                    <a:pt x="111" y="1"/>
                  </a:moveTo>
                  <a:lnTo>
                    <a:pt x="1" y="500"/>
                  </a:lnTo>
                  <a:cubicBezTo>
                    <a:pt x="208" y="430"/>
                    <a:pt x="412" y="351"/>
                    <a:pt x="606" y="253"/>
                  </a:cubicBezTo>
                  <a:cubicBezTo>
                    <a:pt x="447" y="160"/>
                    <a:pt x="284" y="72"/>
                    <a:pt x="111" y="1"/>
                  </a:cubicBezTo>
                  <a:close/>
                </a:path>
              </a:pathLst>
            </a:custGeom>
            <a:solidFill>
              <a:srgbClr val="D75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2280;p42"/>
            <p:cNvSpPr/>
            <p:nvPr/>
          </p:nvSpPr>
          <p:spPr>
            <a:xfrm>
              <a:off x="6451812" y="2627975"/>
              <a:ext cx="70330" cy="70363"/>
            </a:xfrm>
            <a:custGeom>
              <a:avLst/>
              <a:gdLst/>
              <a:ahLst/>
              <a:cxnLst/>
              <a:rect l="l" t="t" r="r" b="b"/>
              <a:pathLst>
                <a:path w="2103" h="2104" extrusionOk="0">
                  <a:moveTo>
                    <a:pt x="1052" y="0"/>
                  </a:moveTo>
                  <a:cubicBezTo>
                    <a:pt x="473" y="0"/>
                    <a:pt x="1" y="469"/>
                    <a:pt x="1" y="1052"/>
                  </a:cubicBezTo>
                  <a:cubicBezTo>
                    <a:pt x="1" y="1631"/>
                    <a:pt x="473" y="2104"/>
                    <a:pt x="1052" y="2104"/>
                  </a:cubicBezTo>
                  <a:cubicBezTo>
                    <a:pt x="1635" y="2104"/>
                    <a:pt x="2103" y="1631"/>
                    <a:pt x="2103" y="1052"/>
                  </a:cubicBezTo>
                  <a:cubicBezTo>
                    <a:pt x="2103" y="469"/>
                    <a:pt x="1635" y="0"/>
                    <a:pt x="1052" y="0"/>
                  </a:cubicBezTo>
                  <a:close/>
                </a:path>
              </a:pathLst>
            </a:custGeom>
            <a:solidFill>
              <a:srgbClr val="E9CC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1" name="Google Shape;2281;p42"/>
            <p:cNvSpPr/>
            <p:nvPr/>
          </p:nvSpPr>
          <p:spPr>
            <a:xfrm>
              <a:off x="6451812" y="2627975"/>
              <a:ext cx="70330" cy="56618"/>
            </a:xfrm>
            <a:custGeom>
              <a:avLst/>
              <a:gdLst/>
              <a:ahLst/>
              <a:cxnLst/>
              <a:rect l="l" t="t" r="r" b="b"/>
              <a:pathLst>
                <a:path w="2103" h="1693" extrusionOk="0">
                  <a:moveTo>
                    <a:pt x="1052" y="0"/>
                  </a:moveTo>
                  <a:cubicBezTo>
                    <a:pt x="473" y="0"/>
                    <a:pt x="1" y="469"/>
                    <a:pt x="1" y="1052"/>
                  </a:cubicBezTo>
                  <a:cubicBezTo>
                    <a:pt x="1" y="1256"/>
                    <a:pt x="58" y="1445"/>
                    <a:pt x="160" y="1604"/>
                  </a:cubicBezTo>
                  <a:cubicBezTo>
                    <a:pt x="447" y="1662"/>
                    <a:pt x="747" y="1692"/>
                    <a:pt x="1052" y="1692"/>
                  </a:cubicBezTo>
                  <a:cubicBezTo>
                    <a:pt x="1357" y="1692"/>
                    <a:pt x="1658" y="1662"/>
                    <a:pt x="1949" y="1604"/>
                  </a:cubicBezTo>
                  <a:cubicBezTo>
                    <a:pt x="2046" y="1445"/>
                    <a:pt x="2103" y="1256"/>
                    <a:pt x="2103" y="1052"/>
                  </a:cubicBezTo>
                  <a:cubicBezTo>
                    <a:pt x="2103" y="469"/>
                    <a:pt x="1635" y="0"/>
                    <a:pt x="1052" y="0"/>
                  </a:cubicBezTo>
                  <a:close/>
                </a:path>
              </a:pathLst>
            </a:custGeom>
            <a:solidFill>
              <a:srgbClr val="DDC1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2" name="Google Shape;2282;p42"/>
            <p:cNvSpPr/>
            <p:nvPr/>
          </p:nvSpPr>
          <p:spPr>
            <a:xfrm>
              <a:off x="6341024" y="2379680"/>
              <a:ext cx="292087" cy="292087"/>
            </a:xfrm>
            <a:custGeom>
              <a:avLst/>
              <a:gdLst/>
              <a:ahLst/>
              <a:cxnLst/>
              <a:rect l="l" t="t" r="r" b="b"/>
              <a:pathLst>
                <a:path w="8734" h="8734" extrusionOk="0">
                  <a:moveTo>
                    <a:pt x="4365" y="0"/>
                  </a:moveTo>
                  <a:cubicBezTo>
                    <a:pt x="1954" y="0"/>
                    <a:pt x="1" y="1953"/>
                    <a:pt x="1" y="4365"/>
                  </a:cubicBezTo>
                  <a:cubicBezTo>
                    <a:pt x="1" y="6777"/>
                    <a:pt x="1954" y="8734"/>
                    <a:pt x="4365" y="8734"/>
                  </a:cubicBezTo>
                  <a:cubicBezTo>
                    <a:pt x="6777" y="8734"/>
                    <a:pt x="8734" y="6777"/>
                    <a:pt x="8734" y="4365"/>
                  </a:cubicBezTo>
                  <a:cubicBezTo>
                    <a:pt x="8734" y="1953"/>
                    <a:pt x="6777" y="0"/>
                    <a:pt x="4365" y="0"/>
                  </a:cubicBezTo>
                  <a:close/>
                </a:path>
              </a:pathLst>
            </a:custGeom>
            <a:solidFill>
              <a:srgbClr val="F5D7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3" name="Google Shape;2283;p42"/>
            <p:cNvSpPr/>
            <p:nvPr/>
          </p:nvSpPr>
          <p:spPr>
            <a:xfrm>
              <a:off x="6341024" y="2379680"/>
              <a:ext cx="291920" cy="292087"/>
            </a:xfrm>
            <a:custGeom>
              <a:avLst/>
              <a:gdLst/>
              <a:ahLst/>
              <a:cxnLst/>
              <a:rect l="l" t="t" r="r" b="b"/>
              <a:pathLst>
                <a:path w="8729" h="8734" extrusionOk="0">
                  <a:moveTo>
                    <a:pt x="4365" y="0"/>
                  </a:moveTo>
                  <a:cubicBezTo>
                    <a:pt x="1954" y="0"/>
                    <a:pt x="1" y="1953"/>
                    <a:pt x="1" y="4365"/>
                  </a:cubicBezTo>
                  <a:cubicBezTo>
                    <a:pt x="1" y="6777"/>
                    <a:pt x="1954" y="8734"/>
                    <a:pt x="4365" y="8734"/>
                  </a:cubicBezTo>
                  <a:cubicBezTo>
                    <a:pt x="4498" y="8734"/>
                    <a:pt x="4626" y="8724"/>
                    <a:pt x="4749" y="8716"/>
                  </a:cubicBezTo>
                  <a:cubicBezTo>
                    <a:pt x="2519" y="8522"/>
                    <a:pt x="769" y="6648"/>
                    <a:pt x="769" y="4365"/>
                  </a:cubicBezTo>
                  <a:lnTo>
                    <a:pt x="769" y="4338"/>
                  </a:lnTo>
                  <a:cubicBezTo>
                    <a:pt x="1450" y="4308"/>
                    <a:pt x="2364" y="4228"/>
                    <a:pt x="3314" y="4020"/>
                  </a:cubicBezTo>
                  <a:cubicBezTo>
                    <a:pt x="4723" y="3715"/>
                    <a:pt x="5854" y="3216"/>
                    <a:pt x="6675" y="2540"/>
                  </a:cubicBezTo>
                  <a:cubicBezTo>
                    <a:pt x="7245" y="3662"/>
                    <a:pt x="8235" y="4104"/>
                    <a:pt x="8729" y="4263"/>
                  </a:cubicBezTo>
                  <a:cubicBezTo>
                    <a:pt x="8676" y="1900"/>
                    <a:pt x="6741" y="0"/>
                    <a:pt x="436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4" name="Google Shape;2284;p42"/>
            <p:cNvSpPr/>
            <p:nvPr/>
          </p:nvSpPr>
          <p:spPr>
            <a:xfrm>
              <a:off x="6328751" y="2366839"/>
              <a:ext cx="316600" cy="145508"/>
            </a:xfrm>
            <a:custGeom>
              <a:avLst/>
              <a:gdLst/>
              <a:ahLst/>
              <a:cxnLst/>
              <a:rect l="l" t="t" r="r" b="b"/>
              <a:pathLst>
                <a:path w="9467" h="4351" extrusionOk="0">
                  <a:moveTo>
                    <a:pt x="4732" y="1"/>
                  </a:moveTo>
                  <a:cubicBezTo>
                    <a:pt x="2249" y="1"/>
                    <a:pt x="209" y="1913"/>
                    <a:pt x="1" y="4342"/>
                  </a:cubicBezTo>
                  <a:cubicBezTo>
                    <a:pt x="1" y="4342"/>
                    <a:pt x="166" y="4351"/>
                    <a:pt x="449" y="4351"/>
                  </a:cubicBezTo>
                  <a:cubicBezTo>
                    <a:pt x="1718" y="4351"/>
                    <a:pt x="5362" y="4176"/>
                    <a:pt x="7193" y="2266"/>
                  </a:cubicBezTo>
                  <a:cubicBezTo>
                    <a:pt x="7758" y="4046"/>
                    <a:pt x="9467" y="4342"/>
                    <a:pt x="9467" y="4342"/>
                  </a:cubicBezTo>
                  <a:cubicBezTo>
                    <a:pt x="9260" y="1913"/>
                    <a:pt x="7214" y="1"/>
                    <a:pt x="4732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5" name="Google Shape;2285;p42"/>
            <p:cNvSpPr/>
            <p:nvPr/>
          </p:nvSpPr>
          <p:spPr>
            <a:xfrm>
              <a:off x="6328751" y="2366839"/>
              <a:ext cx="308942" cy="145542"/>
            </a:xfrm>
            <a:custGeom>
              <a:avLst/>
              <a:gdLst/>
              <a:ahLst/>
              <a:cxnLst/>
              <a:rect l="l" t="t" r="r" b="b"/>
              <a:pathLst>
                <a:path w="9238" h="4352" extrusionOk="0">
                  <a:moveTo>
                    <a:pt x="4732" y="1"/>
                  </a:moveTo>
                  <a:cubicBezTo>
                    <a:pt x="2249" y="1"/>
                    <a:pt x="209" y="1913"/>
                    <a:pt x="1" y="4342"/>
                  </a:cubicBezTo>
                  <a:cubicBezTo>
                    <a:pt x="1" y="4342"/>
                    <a:pt x="177" y="4352"/>
                    <a:pt x="480" y="4352"/>
                  </a:cubicBezTo>
                  <a:cubicBezTo>
                    <a:pt x="586" y="4352"/>
                    <a:pt x="709" y="4350"/>
                    <a:pt x="845" y="4347"/>
                  </a:cubicBezTo>
                  <a:cubicBezTo>
                    <a:pt x="796" y="4347"/>
                    <a:pt x="770" y="4342"/>
                    <a:pt x="770" y="4342"/>
                  </a:cubicBezTo>
                  <a:cubicBezTo>
                    <a:pt x="836" y="3614"/>
                    <a:pt x="1061" y="2929"/>
                    <a:pt x="1419" y="2328"/>
                  </a:cubicBezTo>
                  <a:cubicBezTo>
                    <a:pt x="2104" y="1935"/>
                    <a:pt x="3332" y="1361"/>
                    <a:pt x="4732" y="1361"/>
                  </a:cubicBezTo>
                  <a:cubicBezTo>
                    <a:pt x="6322" y="1361"/>
                    <a:pt x="7691" y="2099"/>
                    <a:pt x="8292" y="2478"/>
                  </a:cubicBezTo>
                  <a:cubicBezTo>
                    <a:pt x="8460" y="2584"/>
                    <a:pt x="8624" y="2708"/>
                    <a:pt x="8778" y="2841"/>
                  </a:cubicBezTo>
                  <a:lnTo>
                    <a:pt x="9238" y="3251"/>
                  </a:lnTo>
                  <a:lnTo>
                    <a:pt x="9175" y="3070"/>
                  </a:lnTo>
                  <a:cubicBezTo>
                    <a:pt x="8496" y="1277"/>
                    <a:pt x="6759" y="1"/>
                    <a:pt x="4732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6" name="Google Shape;2286;p42"/>
            <p:cNvSpPr/>
            <p:nvPr/>
          </p:nvSpPr>
          <p:spPr>
            <a:xfrm>
              <a:off x="6348281" y="2358278"/>
              <a:ext cx="277439" cy="88790"/>
            </a:xfrm>
            <a:custGeom>
              <a:avLst/>
              <a:gdLst/>
              <a:ahLst/>
              <a:cxnLst/>
              <a:rect l="l" t="t" r="r" b="b"/>
              <a:pathLst>
                <a:path w="8296" h="2655" extrusionOk="0">
                  <a:moveTo>
                    <a:pt x="4148" y="0"/>
                  </a:moveTo>
                  <a:cubicBezTo>
                    <a:pt x="2920" y="0"/>
                    <a:pt x="1745" y="459"/>
                    <a:pt x="844" y="1295"/>
                  </a:cubicBezTo>
                  <a:cubicBezTo>
                    <a:pt x="597" y="1524"/>
                    <a:pt x="375" y="1772"/>
                    <a:pt x="186" y="2037"/>
                  </a:cubicBezTo>
                  <a:cubicBezTo>
                    <a:pt x="57" y="2218"/>
                    <a:pt x="0" y="2438"/>
                    <a:pt x="22" y="2655"/>
                  </a:cubicBezTo>
                  <a:cubicBezTo>
                    <a:pt x="71" y="2610"/>
                    <a:pt x="1912" y="1232"/>
                    <a:pt x="4148" y="1232"/>
                  </a:cubicBezTo>
                  <a:cubicBezTo>
                    <a:pt x="6383" y="1232"/>
                    <a:pt x="8230" y="2610"/>
                    <a:pt x="8273" y="2655"/>
                  </a:cubicBezTo>
                  <a:cubicBezTo>
                    <a:pt x="8295" y="2438"/>
                    <a:pt x="8242" y="2218"/>
                    <a:pt x="8114" y="2037"/>
                  </a:cubicBezTo>
                  <a:cubicBezTo>
                    <a:pt x="7920" y="1772"/>
                    <a:pt x="7700" y="1524"/>
                    <a:pt x="7457" y="1295"/>
                  </a:cubicBezTo>
                  <a:cubicBezTo>
                    <a:pt x="6550" y="459"/>
                    <a:pt x="5376" y="0"/>
                    <a:pt x="4148" y="0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7" name="Google Shape;2287;p42"/>
            <p:cNvSpPr/>
            <p:nvPr/>
          </p:nvSpPr>
          <p:spPr>
            <a:xfrm>
              <a:off x="6348281" y="2358278"/>
              <a:ext cx="151595" cy="88790"/>
            </a:xfrm>
            <a:custGeom>
              <a:avLst/>
              <a:gdLst/>
              <a:ahLst/>
              <a:cxnLst/>
              <a:rect l="l" t="t" r="r" b="b"/>
              <a:pathLst>
                <a:path w="4533" h="2655" extrusionOk="0">
                  <a:moveTo>
                    <a:pt x="4148" y="0"/>
                  </a:moveTo>
                  <a:cubicBezTo>
                    <a:pt x="2920" y="0"/>
                    <a:pt x="1745" y="459"/>
                    <a:pt x="844" y="1295"/>
                  </a:cubicBezTo>
                  <a:cubicBezTo>
                    <a:pt x="597" y="1524"/>
                    <a:pt x="375" y="1772"/>
                    <a:pt x="186" y="2037"/>
                  </a:cubicBezTo>
                  <a:cubicBezTo>
                    <a:pt x="57" y="2218"/>
                    <a:pt x="0" y="2438"/>
                    <a:pt x="22" y="2655"/>
                  </a:cubicBezTo>
                  <a:cubicBezTo>
                    <a:pt x="45" y="2637"/>
                    <a:pt x="375" y="2390"/>
                    <a:pt x="915" y="2102"/>
                  </a:cubicBezTo>
                  <a:cubicBezTo>
                    <a:pt x="928" y="2080"/>
                    <a:pt x="941" y="2059"/>
                    <a:pt x="954" y="2037"/>
                  </a:cubicBezTo>
                  <a:cubicBezTo>
                    <a:pt x="1149" y="1772"/>
                    <a:pt x="1365" y="1524"/>
                    <a:pt x="1612" y="1295"/>
                  </a:cubicBezTo>
                  <a:cubicBezTo>
                    <a:pt x="2421" y="548"/>
                    <a:pt x="3445" y="102"/>
                    <a:pt x="4532" y="18"/>
                  </a:cubicBezTo>
                  <a:cubicBezTo>
                    <a:pt x="4409" y="4"/>
                    <a:pt x="4277" y="0"/>
                    <a:pt x="4148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8" name="Google Shape;2288;p42"/>
            <p:cNvSpPr/>
            <p:nvPr/>
          </p:nvSpPr>
          <p:spPr>
            <a:xfrm>
              <a:off x="6530397" y="2553403"/>
              <a:ext cx="22641" cy="12875"/>
            </a:xfrm>
            <a:custGeom>
              <a:avLst/>
              <a:gdLst/>
              <a:ahLst/>
              <a:cxnLst/>
              <a:rect l="l" t="t" r="r" b="b"/>
              <a:pathLst>
                <a:path w="677" h="385" extrusionOk="0">
                  <a:moveTo>
                    <a:pt x="195" y="0"/>
                  </a:moveTo>
                  <a:cubicBezTo>
                    <a:pt x="89" y="0"/>
                    <a:pt x="1" y="88"/>
                    <a:pt x="1" y="194"/>
                  </a:cubicBezTo>
                  <a:cubicBezTo>
                    <a:pt x="1" y="300"/>
                    <a:pt x="89" y="385"/>
                    <a:pt x="195" y="385"/>
                  </a:cubicBezTo>
                  <a:lnTo>
                    <a:pt x="486" y="385"/>
                  </a:lnTo>
                  <a:cubicBezTo>
                    <a:pt x="592" y="385"/>
                    <a:pt x="676" y="300"/>
                    <a:pt x="676" y="194"/>
                  </a:cubicBezTo>
                  <a:cubicBezTo>
                    <a:pt x="676" y="88"/>
                    <a:pt x="592" y="0"/>
                    <a:pt x="4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9" name="Google Shape;2289;p42"/>
            <p:cNvSpPr/>
            <p:nvPr/>
          </p:nvSpPr>
          <p:spPr>
            <a:xfrm>
              <a:off x="6420947" y="2553403"/>
              <a:ext cx="22641" cy="12875"/>
            </a:xfrm>
            <a:custGeom>
              <a:avLst/>
              <a:gdLst/>
              <a:ahLst/>
              <a:cxnLst/>
              <a:rect l="l" t="t" r="r" b="b"/>
              <a:pathLst>
                <a:path w="677" h="385" extrusionOk="0">
                  <a:moveTo>
                    <a:pt x="195" y="0"/>
                  </a:moveTo>
                  <a:cubicBezTo>
                    <a:pt x="89" y="0"/>
                    <a:pt x="0" y="88"/>
                    <a:pt x="0" y="194"/>
                  </a:cubicBezTo>
                  <a:cubicBezTo>
                    <a:pt x="0" y="300"/>
                    <a:pt x="89" y="385"/>
                    <a:pt x="195" y="385"/>
                  </a:cubicBezTo>
                  <a:lnTo>
                    <a:pt x="487" y="385"/>
                  </a:lnTo>
                  <a:cubicBezTo>
                    <a:pt x="593" y="385"/>
                    <a:pt x="677" y="300"/>
                    <a:pt x="677" y="194"/>
                  </a:cubicBezTo>
                  <a:cubicBezTo>
                    <a:pt x="677" y="88"/>
                    <a:pt x="593" y="0"/>
                    <a:pt x="48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0" name="Google Shape;2290;p42"/>
            <p:cNvSpPr/>
            <p:nvPr/>
          </p:nvSpPr>
          <p:spPr>
            <a:xfrm>
              <a:off x="6312533" y="2351924"/>
              <a:ext cx="349106" cy="439936"/>
            </a:xfrm>
            <a:custGeom>
              <a:avLst/>
              <a:gdLst/>
              <a:ahLst/>
              <a:cxnLst/>
              <a:rect l="l" t="t" r="r" b="b"/>
              <a:pathLst>
                <a:path w="10439" h="13155" extrusionOk="0">
                  <a:moveTo>
                    <a:pt x="5217" y="384"/>
                  </a:moveTo>
                  <a:cubicBezTo>
                    <a:pt x="6396" y="384"/>
                    <a:pt x="7527" y="826"/>
                    <a:pt x="8393" y="1626"/>
                  </a:cubicBezTo>
                  <a:cubicBezTo>
                    <a:pt x="8627" y="1842"/>
                    <a:pt x="8839" y="2085"/>
                    <a:pt x="9024" y="2341"/>
                  </a:cubicBezTo>
                  <a:cubicBezTo>
                    <a:pt x="9046" y="2372"/>
                    <a:pt x="9064" y="2403"/>
                    <a:pt x="9082" y="2434"/>
                  </a:cubicBezTo>
                  <a:cubicBezTo>
                    <a:pt x="8410" y="2010"/>
                    <a:pt x="6940" y="1228"/>
                    <a:pt x="5217" y="1228"/>
                  </a:cubicBezTo>
                  <a:cubicBezTo>
                    <a:pt x="4714" y="1228"/>
                    <a:pt x="4188" y="1299"/>
                    <a:pt x="3658" y="1436"/>
                  </a:cubicBezTo>
                  <a:cubicBezTo>
                    <a:pt x="3556" y="1458"/>
                    <a:pt x="3495" y="1564"/>
                    <a:pt x="3517" y="1670"/>
                  </a:cubicBezTo>
                  <a:cubicBezTo>
                    <a:pt x="3539" y="1756"/>
                    <a:pt x="3618" y="1813"/>
                    <a:pt x="3706" y="1813"/>
                  </a:cubicBezTo>
                  <a:cubicBezTo>
                    <a:pt x="3722" y="1813"/>
                    <a:pt x="3739" y="1811"/>
                    <a:pt x="3755" y="1807"/>
                  </a:cubicBezTo>
                  <a:cubicBezTo>
                    <a:pt x="4254" y="1679"/>
                    <a:pt x="4744" y="1613"/>
                    <a:pt x="5217" y="1613"/>
                  </a:cubicBezTo>
                  <a:cubicBezTo>
                    <a:pt x="7284" y="1613"/>
                    <a:pt x="8981" y="2814"/>
                    <a:pt x="9193" y="2973"/>
                  </a:cubicBezTo>
                  <a:cubicBezTo>
                    <a:pt x="9466" y="3458"/>
                    <a:pt x="9647" y="3980"/>
                    <a:pt x="9727" y="4528"/>
                  </a:cubicBezTo>
                  <a:cubicBezTo>
                    <a:pt x="9568" y="4475"/>
                    <a:pt x="9347" y="4386"/>
                    <a:pt x="9113" y="4245"/>
                  </a:cubicBezTo>
                  <a:cubicBezTo>
                    <a:pt x="8499" y="3878"/>
                    <a:pt x="8080" y="3344"/>
                    <a:pt x="7858" y="2655"/>
                  </a:cubicBezTo>
                  <a:cubicBezTo>
                    <a:pt x="7841" y="2588"/>
                    <a:pt x="7788" y="2540"/>
                    <a:pt x="7721" y="2527"/>
                  </a:cubicBezTo>
                  <a:cubicBezTo>
                    <a:pt x="7706" y="2522"/>
                    <a:pt x="7690" y="2520"/>
                    <a:pt x="7675" y="2520"/>
                  </a:cubicBezTo>
                  <a:cubicBezTo>
                    <a:pt x="7624" y="2520"/>
                    <a:pt x="7573" y="2542"/>
                    <a:pt x="7536" y="2580"/>
                  </a:cubicBezTo>
                  <a:cubicBezTo>
                    <a:pt x="6418" y="3746"/>
                    <a:pt x="4572" y="4231"/>
                    <a:pt x="3220" y="4435"/>
                  </a:cubicBezTo>
                  <a:cubicBezTo>
                    <a:pt x="2269" y="4576"/>
                    <a:pt x="1424" y="4605"/>
                    <a:pt x="935" y="4605"/>
                  </a:cubicBezTo>
                  <a:cubicBezTo>
                    <a:pt x="843" y="4605"/>
                    <a:pt x="763" y="4604"/>
                    <a:pt x="698" y="4602"/>
                  </a:cubicBezTo>
                  <a:cubicBezTo>
                    <a:pt x="773" y="4029"/>
                    <a:pt x="959" y="3481"/>
                    <a:pt x="1242" y="2973"/>
                  </a:cubicBezTo>
                  <a:cubicBezTo>
                    <a:pt x="1370" y="2875"/>
                    <a:pt x="2050" y="2394"/>
                    <a:pt x="3053" y="2027"/>
                  </a:cubicBezTo>
                  <a:cubicBezTo>
                    <a:pt x="3154" y="1988"/>
                    <a:pt x="3203" y="1878"/>
                    <a:pt x="3167" y="1780"/>
                  </a:cubicBezTo>
                  <a:cubicBezTo>
                    <a:pt x="3140" y="1702"/>
                    <a:pt x="3066" y="1652"/>
                    <a:pt x="2988" y="1652"/>
                  </a:cubicBezTo>
                  <a:cubicBezTo>
                    <a:pt x="2965" y="1652"/>
                    <a:pt x="2942" y="1657"/>
                    <a:pt x="2920" y="1666"/>
                  </a:cubicBezTo>
                  <a:cubicBezTo>
                    <a:pt x="2231" y="1917"/>
                    <a:pt x="1692" y="2217"/>
                    <a:pt x="1356" y="2434"/>
                  </a:cubicBezTo>
                  <a:cubicBezTo>
                    <a:pt x="1370" y="2398"/>
                    <a:pt x="1391" y="2368"/>
                    <a:pt x="1409" y="2341"/>
                  </a:cubicBezTo>
                  <a:cubicBezTo>
                    <a:pt x="1595" y="2085"/>
                    <a:pt x="1807" y="1842"/>
                    <a:pt x="2041" y="1626"/>
                  </a:cubicBezTo>
                  <a:cubicBezTo>
                    <a:pt x="2912" y="826"/>
                    <a:pt x="4037" y="384"/>
                    <a:pt x="5217" y="384"/>
                  </a:cubicBezTo>
                  <a:close/>
                  <a:moveTo>
                    <a:pt x="663" y="4987"/>
                  </a:moveTo>
                  <a:cubicBezTo>
                    <a:pt x="663" y="5058"/>
                    <a:pt x="659" y="5128"/>
                    <a:pt x="659" y="5195"/>
                  </a:cubicBezTo>
                  <a:cubicBezTo>
                    <a:pt x="659" y="5482"/>
                    <a:pt x="685" y="5760"/>
                    <a:pt x="738" y="6029"/>
                  </a:cubicBezTo>
                  <a:cubicBezTo>
                    <a:pt x="526" y="5915"/>
                    <a:pt x="384" y="5694"/>
                    <a:pt x="384" y="5438"/>
                  </a:cubicBezTo>
                  <a:cubicBezTo>
                    <a:pt x="384" y="5270"/>
                    <a:pt x="451" y="5111"/>
                    <a:pt x="561" y="4987"/>
                  </a:cubicBezTo>
                  <a:close/>
                  <a:moveTo>
                    <a:pt x="9772" y="4947"/>
                  </a:moveTo>
                  <a:cubicBezTo>
                    <a:pt x="9807" y="4956"/>
                    <a:pt x="9833" y="4961"/>
                    <a:pt x="9860" y="4969"/>
                  </a:cubicBezTo>
                  <a:cubicBezTo>
                    <a:pt x="9978" y="5093"/>
                    <a:pt x="10049" y="5261"/>
                    <a:pt x="10049" y="5438"/>
                  </a:cubicBezTo>
                  <a:cubicBezTo>
                    <a:pt x="10049" y="5694"/>
                    <a:pt x="9913" y="5915"/>
                    <a:pt x="9701" y="6029"/>
                  </a:cubicBezTo>
                  <a:cubicBezTo>
                    <a:pt x="9749" y="5760"/>
                    <a:pt x="9776" y="5482"/>
                    <a:pt x="9776" y="5195"/>
                  </a:cubicBezTo>
                  <a:cubicBezTo>
                    <a:pt x="9776" y="5111"/>
                    <a:pt x="9776" y="5032"/>
                    <a:pt x="9772" y="4947"/>
                  </a:cubicBezTo>
                  <a:close/>
                  <a:moveTo>
                    <a:pt x="7598" y="3057"/>
                  </a:moveTo>
                  <a:cubicBezTo>
                    <a:pt x="7933" y="3860"/>
                    <a:pt x="8494" y="4329"/>
                    <a:pt x="8928" y="4585"/>
                  </a:cubicBezTo>
                  <a:cubicBezTo>
                    <a:pt x="9087" y="4678"/>
                    <a:pt x="9236" y="4753"/>
                    <a:pt x="9374" y="4810"/>
                  </a:cubicBezTo>
                  <a:cubicBezTo>
                    <a:pt x="9387" y="4938"/>
                    <a:pt x="9391" y="5067"/>
                    <a:pt x="9391" y="5195"/>
                  </a:cubicBezTo>
                  <a:cubicBezTo>
                    <a:pt x="9391" y="7496"/>
                    <a:pt x="7519" y="9369"/>
                    <a:pt x="5217" y="9369"/>
                  </a:cubicBezTo>
                  <a:cubicBezTo>
                    <a:pt x="2916" y="9369"/>
                    <a:pt x="1043" y="7496"/>
                    <a:pt x="1043" y="5195"/>
                  </a:cubicBezTo>
                  <a:cubicBezTo>
                    <a:pt x="1043" y="5128"/>
                    <a:pt x="1047" y="5058"/>
                    <a:pt x="1052" y="4991"/>
                  </a:cubicBezTo>
                  <a:cubicBezTo>
                    <a:pt x="1560" y="4987"/>
                    <a:pt x="2363" y="4952"/>
                    <a:pt x="3269" y="4820"/>
                  </a:cubicBezTo>
                  <a:cubicBezTo>
                    <a:pt x="4166" y="4682"/>
                    <a:pt x="4975" y="4475"/>
                    <a:pt x="5676" y="4201"/>
                  </a:cubicBezTo>
                  <a:cubicBezTo>
                    <a:pt x="6449" y="3901"/>
                    <a:pt x="7095" y="3516"/>
                    <a:pt x="7598" y="3057"/>
                  </a:cubicBezTo>
                  <a:close/>
                  <a:moveTo>
                    <a:pt x="4449" y="9691"/>
                  </a:moveTo>
                  <a:cubicBezTo>
                    <a:pt x="4700" y="9731"/>
                    <a:pt x="4956" y="9753"/>
                    <a:pt x="5217" y="9753"/>
                  </a:cubicBezTo>
                  <a:cubicBezTo>
                    <a:pt x="5482" y="9753"/>
                    <a:pt x="5738" y="9731"/>
                    <a:pt x="5986" y="9691"/>
                  </a:cubicBezTo>
                  <a:lnTo>
                    <a:pt x="5986" y="9691"/>
                  </a:lnTo>
                  <a:cubicBezTo>
                    <a:pt x="5844" y="9974"/>
                    <a:pt x="5548" y="10164"/>
                    <a:pt x="5217" y="10164"/>
                  </a:cubicBezTo>
                  <a:cubicBezTo>
                    <a:pt x="4885" y="10164"/>
                    <a:pt x="4594" y="9974"/>
                    <a:pt x="4449" y="9691"/>
                  </a:cubicBezTo>
                  <a:close/>
                  <a:moveTo>
                    <a:pt x="1573" y="7929"/>
                  </a:moveTo>
                  <a:lnTo>
                    <a:pt x="1573" y="7929"/>
                  </a:lnTo>
                  <a:cubicBezTo>
                    <a:pt x="1984" y="8477"/>
                    <a:pt x="2518" y="8932"/>
                    <a:pt x="3132" y="9250"/>
                  </a:cubicBezTo>
                  <a:cubicBezTo>
                    <a:pt x="2881" y="9391"/>
                    <a:pt x="2646" y="9558"/>
                    <a:pt x="2430" y="9744"/>
                  </a:cubicBezTo>
                  <a:cubicBezTo>
                    <a:pt x="2425" y="9749"/>
                    <a:pt x="2416" y="9753"/>
                    <a:pt x="2412" y="9758"/>
                  </a:cubicBezTo>
                  <a:cubicBezTo>
                    <a:pt x="2178" y="9965"/>
                    <a:pt x="1966" y="10194"/>
                    <a:pt x="1785" y="10447"/>
                  </a:cubicBezTo>
                  <a:cubicBezTo>
                    <a:pt x="1202" y="9590"/>
                    <a:pt x="1409" y="8477"/>
                    <a:pt x="1573" y="7929"/>
                  </a:cubicBezTo>
                  <a:close/>
                  <a:moveTo>
                    <a:pt x="3914" y="9564"/>
                  </a:moveTo>
                  <a:cubicBezTo>
                    <a:pt x="3945" y="9572"/>
                    <a:pt x="3976" y="9581"/>
                    <a:pt x="4007" y="9590"/>
                  </a:cubicBezTo>
                  <a:cubicBezTo>
                    <a:pt x="4139" y="10147"/>
                    <a:pt x="4643" y="10553"/>
                    <a:pt x="5217" y="10553"/>
                  </a:cubicBezTo>
                  <a:cubicBezTo>
                    <a:pt x="5796" y="10553"/>
                    <a:pt x="6300" y="10147"/>
                    <a:pt x="6427" y="9590"/>
                  </a:cubicBezTo>
                  <a:cubicBezTo>
                    <a:pt x="6459" y="9581"/>
                    <a:pt x="6494" y="9572"/>
                    <a:pt x="6520" y="9564"/>
                  </a:cubicBezTo>
                  <a:lnTo>
                    <a:pt x="6520" y="9564"/>
                  </a:lnTo>
                  <a:lnTo>
                    <a:pt x="6321" y="10482"/>
                  </a:lnTo>
                  <a:cubicBezTo>
                    <a:pt x="6286" y="10650"/>
                    <a:pt x="6131" y="10773"/>
                    <a:pt x="5959" y="10773"/>
                  </a:cubicBezTo>
                  <a:lnTo>
                    <a:pt x="4479" y="10773"/>
                  </a:lnTo>
                  <a:cubicBezTo>
                    <a:pt x="4307" y="10773"/>
                    <a:pt x="4153" y="10650"/>
                    <a:pt x="4113" y="10482"/>
                  </a:cubicBezTo>
                  <a:lnTo>
                    <a:pt x="3914" y="9564"/>
                  </a:lnTo>
                  <a:close/>
                  <a:moveTo>
                    <a:pt x="2394" y="10314"/>
                  </a:moveTo>
                  <a:lnTo>
                    <a:pt x="2620" y="12765"/>
                  </a:lnTo>
                  <a:lnTo>
                    <a:pt x="1352" y="12765"/>
                  </a:lnTo>
                  <a:cubicBezTo>
                    <a:pt x="1397" y="11838"/>
                    <a:pt x="1776" y="10973"/>
                    <a:pt x="2394" y="10314"/>
                  </a:cubicBezTo>
                  <a:close/>
                  <a:moveTo>
                    <a:pt x="6936" y="9488"/>
                  </a:moveTo>
                  <a:cubicBezTo>
                    <a:pt x="7205" y="9625"/>
                    <a:pt x="7456" y="9788"/>
                    <a:pt x="7686" y="9978"/>
                  </a:cubicBezTo>
                  <a:lnTo>
                    <a:pt x="7430" y="12765"/>
                  </a:lnTo>
                  <a:lnTo>
                    <a:pt x="3008" y="12765"/>
                  </a:lnTo>
                  <a:lnTo>
                    <a:pt x="2753" y="9978"/>
                  </a:lnTo>
                  <a:cubicBezTo>
                    <a:pt x="2977" y="9788"/>
                    <a:pt x="3230" y="9625"/>
                    <a:pt x="3503" y="9488"/>
                  </a:cubicBezTo>
                  <a:lnTo>
                    <a:pt x="3737" y="10561"/>
                  </a:lnTo>
                  <a:cubicBezTo>
                    <a:pt x="3813" y="10906"/>
                    <a:pt x="4126" y="11158"/>
                    <a:pt x="4479" y="11158"/>
                  </a:cubicBezTo>
                  <a:lnTo>
                    <a:pt x="5959" y="11158"/>
                  </a:lnTo>
                  <a:cubicBezTo>
                    <a:pt x="6312" y="11158"/>
                    <a:pt x="6622" y="10906"/>
                    <a:pt x="6697" y="10561"/>
                  </a:cubicBezTo>
                  <a:lnTo>
                    <a:pt x="6936" y="9488"/>
                  </a:lnTo>
                  <a:close/>
                  <a:moveTo>
                    <a:pt x="8039" y="10314"/>
                  </a:moveTo>
                  <a:cubicBezTo>
                    <a:pt x="8658" y="10973"/>
                    <a:pt x="9038" y="11838"/>
                    <a:pt x="9087" y="12765"/>
                  </a:cubicBezTo>
                  <a:lnTo>
                    <a:pt x="7815" y="12765"/>
                  </a:lnTo>
                  <a:lnTo>
                    <a:pt x="8039" y="10314"/>
                  </a:lnTo>
                  <a:close/>
                  <a:moveTo>
                    <a:pt x="5217" y="0"/>
                  </a:moveTo>
                  <a:cubicBezTo>
                    <a:pt x="3941" y="0"/>
                    <a:pt x="2722" y="477"/>
                    <a:pt x="1780" y="1342"/>
                  </a:cubicBezTo>
                  <a:cubicBezTo>
                    <a:pt x="1529" y="1577"/>
                    <a:pt x="1299" y="1838"/>
                    <a:pt x="1096" y="2116"/>
                  </a:cubicBezTo>
                  <a:cubicBezTo>
                    <a:pt x="955" y="2315"/>
                    <a:pt x="884" y="2557"/>
                    <a:pt x="897" y="2800"/>
                  </a:cubicBezTo>
                  <a:cubicBezTo>
                    <a:pt x="570" y="3393"/>
                    <a:pt x="367" y="4029"/>
                    <a:pt x="300" y="4700"/>
                  </a:cubicBezTo>
                  <a:cubicBezTo>
                    <a:pt x="111" y="4899"/>
                    <a:pt x="0" y="5164"/>
                    <a:pt x="0" y="5438"/>
                  </a:cubicBezTo>
                  <a:cubicBezTo>
                    <a:pt x="0" y="5950"/>
                    <a:pt x="353" y="6374"/>
                    <a:pt x="844" y="6476"/>
                  </a:cubicBezTo>
                  <a:cubicBezTo>
                    <a:pt x="950" y="6847"/>
                    <a:pt x="1105" y="7195"/>
                    <a:pt x="1299" y="7523"/>
                  </a:cubicBezTo>
                  <a:cubicBezTo>
                    <a:pt x="1224" y="7725"/>
                    <a:pt x="1056" y="8233"/>
                    <a:pt x="1020" y="8843"/>
                  </a:cubicBezTo>
                  <a:cubicBezTo>
                    <a:pt x="973" y="9621"/>
                    <a:pt x="1158" y="10274"/>
                    <a:pt x="1560" y="10787"/>
                  </a:cubicBezTo>
                  <a:cubicBezTo>
                    <a:pt x="1175" y="11432"/>
                    <a:pt x="963" y="12182"/>
                    <a:pt x="963" y="12960"/>
                  </a:cubicBezTo>
                  <a:cubicBezTo>
                    <a:pt x="963" y="13066"/>
                    <a:pt x="1047" y="13154"/>
                    <a:pt x="1153" y="13154"/>
                  </a:cubicBezTo>
                  <a:lnTo>
                    <a:pt x="9281" y="13154"/>
                  </a:lnTo>
                  <a:cubicBezTo>
                    <a:pt x="9387" y="13154"/>
                    <a:pt x="9475" y="13066"/>
                    <a:pt x="9475" y="12960"/>
                  </a:cubicBezTo>
                  <a:cubicBezTo>
                    <a:pt x="9475" y="12182"/>
                    <a:pt x="9258" y="11436"/>
                    <a:pt x="8879" y="10791"/>
                  </a:cubicBezTo>
                  <a:cubicBezTo>
                    <a:pt x="9144" y="10451"/>
                    <a:pt x="9311" y="10045"/>
                    <a:pt x="9382" y="9585"/>
                  </a:cubicBezTo>
                  <a:cubicBezTo>
                    <a:pt x="9400" y="9484"/>
                    <a:pt x="9329" y="9382"/>
                    <a:pt x="9223" y="9369"/>
                  </a:cubicBezTo>
                  <a:cubicBezTo>
                    <a:pt x="9213" y="9367"/>
                    <a:pt x="9202" y="9366"/>
                    <a:pt x="9192" y="9366"/>
                  </a:cubicBezTo>
                  <a:cubicBezTo>
                    <a:pt x="9099" y="9366"/>
                    <a:pt x="9018" y="9432"/>
                    <a:pt x="9003" y="9528"/>
                  </a:cubicBezTo>
                  <a:cubicBezTo>
                    <a:pt x="8950" y="9872"/>
                    <a:pt x="8830" y="10182"/>
                    <a:pt x="8649" y="10447"/>
                  </a:cubicBezTo>
                  <a:cubicBezTo>
                    <a:pt x="8468" y="10194"/>
                    <a:pt x="8256" y="9965"/>
                    <a:pt x="8022" y="9762"/>
                  </a:cubicBezTo>
                  <a:cubicBezTo>
                    <a:pt x="8017" y="9753"/>
                    <a:pt x="8013" y="9749"/>
                    <a:pt x="8009" y="9744"/>
                  </a:cubicBezTo>
                  <a:cubicBezTo>
                    <a:pt x="7792" y="9558"/>
                    <a:pt x="7558" y="9391"/>
                    <a:pt x="7301" y="9250"/>
                  </a:cubicBezTo>
                  <a:cubicBezTo>
                    <a:pt x="7921" y="8932"/>
                    <a:pt x="8455" y="8477"/>
                    <a:pt x="8865" y="7929"/>
                  </a:cubicBezTo>
                  <a:cubicBezTo>
                    <a:pt x="8936" y="8163"/>
                    <a:pt x="9011" y="8494"/>
                    <a:pt x="9034" y="8865"/>
                  </a:cubicBezTo>
                  <a:cubicBezTo>
                    <a:pt x="9038" y="8967"/>
                    <a:pt x="9122" y="9046"/>
                    <a:pt x="9223" y="9046"/>
                  </a:cubicBezTo>
                  <a:lnTo>
                    <a:pt x="9236" y="9046"/>
                  </a:lnTo>
                  <a:cubicBezTo>
                    <a:pt x="9342" y="9042"/>
                    <a:pt x="9422" y="8949"/>
                    <a:pt x="9417" y="8843"/>
                  </a:cubicBezTo>
                  <a:cubicBezTo>
                    <a:pt x="9382" y="8239"/>
                    <a:pt x="9215" y="7730"/>
                    <a:pt x="9140" y="7523"/>
                  </a:cubicBezTo>
                  <a:cubicBezTo>
                    <a:pt x="9329" y="7195"/>
                    <a:pt x="9484" y="6847"/>
                    <a:pt x="9594" y="6476"/>
                  </a:cubicBezTo>
                  <a:cubicBezTo>
                    <a:pt x="10080" y="6374"/>
                    <a:pt x="10438" y="5950"/>
                    <a:pt x="10438" y="5438"/>
                  </a:cubicBezTo>
                  <a:cubicBezTo>
                    <a:pt x="10438" y="5164"/>
                    <a:pt x="10328" y="4899"/>
                    <a:pt x="10133" y="4700"/>
                  </a:cubicBezTo>
                  <a:cubicBezTo>
                    <a:pt x="10067" y="4029"/>
                    <a:pt x="9868" y="3393"/>
                    <a:pt x="9541" y="2800"/>
                  </a:cubicBezTo>
                  <a:cubicBezTo>
                    <a:pt x="9550" y="2557"/>
                    <a:pt x="9480" y="2315"/>
                    <a:pt x="9338" y="2116"/>
                  </a:cubicBezTo>
                  <a:cubicBezTo>
                    <a:pt x="9140" y="1838"/>
                    <a:pt x="8910" y="1577"/>
                    <a:pt x="8658" y="1342"/>
                  </a:cubicBezTo>
                  <a:cubicBezTo>
                    <a:pt x="7717" y="477"/>
                    <a:pt x="6494" y="0"/>
                    <a:pt x="52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1" name="Google Shape;2291;p42"/>
            <p:cNvSpPr/>
            <p:nvPr/>
          </p:nvSpPr>
          <p:spPr>
            <a:xfrm>
              <a:off x="6465255" y="2551764"/>
              <a:ext cx="43609" cy="21303"/>
            </a:xfrm>
            <a:custGeom>
              <a:avLst/>
              <a:gdLst/>
              <a:ahLst/>
              <a:cxnLst/>
              <a:rect l="l" t="t" r="r" b="b"/>
              <a:pathLst>
                <a:path w="1304" h="637" extrusionOk="0">
                  <a:moveTo>
                    <a:pt x="221" y="1"/>
                  </a:moveTo>
                  <a:cubicBezTo>
                    <a:pt x="188" y="1"/>
                    <a:pt x="155" y="9"/>
                    <a:pt x="124" y="27"/>
                  </a:cubicBezTo>
                  <a:cubicBezTo>
                    <a:pt x="31" y="80"/>
                    <a:pt x="0" y="195"/>
                    <a:pt x="53" y="288"/>
                  </a:cubicBezTo>
                  <a:cubicBezTo>
                    <a:pt x="177" y="504"/>
                    <a:pt x="408" y="636"/>
                    <a:pt x="650" y="636"/>
                  </a:cubicBezTo>
                  <a:cubicBezTo>
                    <a:pt x="897" y="636"/>
                    <a:pt x="1127" y="504"/>
                    <a:pt x="1250" y="288"/>
                  </a:cubicBezTo>
                  <a:cubicBezTo>
                    <a:pt x="1303" y="195"/>
                    <a:pt x="1268" y="80"/>
                    <a:pt x="1176" y="27"/>
                  </a:cubicBezTo>
                  <a:cubicBezTo>
                    <a:pt x="1147" y="9"/>
                    <a:pt x="1114" y="1"/>
                    <a:pt x="1082" y="1"/>
                  </a:cubicBezTo>
                  <a:cubicBezTo>
                    <a:pt x="1016" y="1"/>
                    <a:pt x="951" y="35"/>
                    <a:pt x="915" y="98"/>
                  </a:cubicBezTo>
                  <a:cubicBezTo>
                    <a:pt x="862" y="190"/>
                    <a:pt x="761" y="248"/>
                    <a:pt x="650" y="248"/>
                  </a:cubicBezTo>
                  <a:cubicBezTo>
                    <a:pt x="544" y="248"/>
                    <a:pt x="442" y="190"/>
                    <a:pt x="389" y="98"/>
                  </a:cubicBezTo>
                  <a:cubicBezTo>
                    <a:pt x="354" y="35"/>
                    <a:pt x="289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2" name="Google Shape;2292;p42"/>
            <p:cNvSpPr/>
            <p:nvPr/>
          </p:nvSpPr>
          <p:spPr>
            <a:xfrm>
              <a:off x="6535279" y="2525179"/>
              <a:ext cx="12875" cy="22641"/>
            </a:xfrm>
            <a:custGeom>
              <a:avLst/>
              <a:gdLst/>
              <a:ahLst/>
              <a:cxnLst/>
              <a:rect l="l" t="t" r="r" b="b"/>
              <a:pathLst>
                <a:path w="385" h="677" extrusionOk="0">
                  <a:moveTo>
                    <a:pt x="195" y="0"/>
                  </a:moveTo>
                  <a:cubicBezTo>
                    <a:pt x="89" y="0"/>
                    <a:pt x="0" y="89"/>
                    <a:pt x="0" y="195"/>
                  </a:cubicBezTo>
                  <a:lnTo>
                    <a:pt x="0" y="487"/>
                  </a:lnTo>
                  <a:cubicBezTo>
                    <a:pt x="0" y="593"/>
                    <a:pt x="89" y="677"/>
                    <a:pt x="195" y="677"/>
                  </a:cubicBezTo>
                  <a:cubicBezTo>
                    <a:pt x="301" y="677"/>
                    <a:pt x="385" y="593"/>
                    <a:pt x="385" y="487"/>
                  </a:cubicBezTo>
                  <a:lnTo>
                    <a:pt x="385" y="195"/>
                  </a:lnTo>
                  <a:cubicBezTo>
                    <a:pt x="385" y="89"/>
                    <a:pt x="301" y="0"/>
                    <a:pt x="1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2293;p42"/>
            <p:cNvSpPr/>
            <p:nvPr/>
          </p:nvSpPr>
          <p:spPr>
            <a:xfrm>
              <a:off x="6425829" y="2525179"/>
              <a:ext cx="12875" cy="22641"/>
            </a:xfrm>
            <a:custGeom>
              <a:avLst/>
              <a:gdLst/>
              <a:ahLst/>
              <a:cxnLst/>
              <a:rect l="l" t="t" r="r" b="b"/>
              <a:pathLst>
                <a:path w="385" h="677" extrusionOk="0">
                  <a:moveTo>
                    <a:pt x="195" y="0"/>
                  </a:moveTo>
                  <a:cubicBezTo>
                    <a:pt x="89" y="0"/>
                    <a:pt x="1" y="89"/>
                    <a:pt x="1" y="195"/>
                  </a:cubicBezTo>
                  <a:lnTo>
                    <a:pt x="1" y="487"/>
                  </a:lnTo>
                  <a:cubicBezTo>
                    <a:pt x="1" y="593"/>
                    <a:pt x="89" y="677"/>
                    <a:pt x="195" y="677"/>
                  </a:cubicBezTo>
                  <a:cubicBezTo>
                    <a:pt x="301" y="677"/>
                    <a:pt x="384" y="593"/>
                    <a:pt x="384" y="487"/>
                  </a:cubicBezTo>
                  <a:lnTo>
                    <a:pt x="384" y="195"/>
                  </a:lnTo>
                  <a:cubicBezTo>
                    <a:pt x="384" y="89"/>
                    <a:pt x="301" y="0"/>
                    <a:pt x="1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94" name="Google Shape;2294;p42"/>
          <p:cNvGrpSpPr/>
          <p:nvPr/>
        </p:nvGrpSpPr>
        <p:grpSpPr>
          <a:xfrm rot="231334">
            <a:off x="554108" y="4493371"/>
            <a:ext cx="434212" cy="527584"/>
            <a:chOff x="8172955" y="2289892"/>
            <a:chExt cx="463446" cy="563105"/>
          </a:xfrm>
        </p:grpSpPr>
        <p:sp>
          <p:nvSpPr>
            <p:cNvPr id="2295" name="Google Shape;2295;p42"/>
            <p:cNvSpPr/>
            <p:nvPr/>
          </p:nvSpPr>
          <p:spPr>
            <a:xfrm>
              <a:off x="8172955" y="2289892"/>
              <a:ext cx="463446" cy="563105"/>
            </a:xfrm>
            <a:custGeom>
              <a:avLst/>
              <a:gdLst/>
              <a:ahLst/>
              <a:cxnLst/>
              <a:rect l="l" t="t" r="r" b="b"/>
              <a:pathLst>
                <a:path w="13858" h="16838" extrusionOk="0">
                  <a:moveTo>
                    <a:pt x="6931" y="0"/>
                  </a:moveTo>
                  <a:cubicBezTo>
                    <a:pt x="5902" y="0"/>
                    <a:pt x="5050" y="773"/>
                    <a:pt x="4917" y="1766"/>
                  </a:cubicBezTo>
                  <a:cubicBezTo>
                    <a:pt x="4329" y="2178"/>
                    <a:pt x="3874" y="2756"/>
                    <a:pt x="3623" y="3436"/>
                  </a:cubicBezTo>
                  <a:cubicBezTo>
                    <a:pt x="3057" y="3750"/>
                    <a:pt x="2655" y="4320"/>
                    <a:pt x="2580" y="4991"/>
                  </a:cubicBezTo>
                  <a:cubicBezTo>
                    <a:pt x="1551" y="5588"/>
                    <a:pt x="862" y="6696"/>
                    <a:pt x="862" y="7968"/>
                  </a:cubicBezTo>
                  <a:lnTo>
                    <a:pt x="862" y="9024"/>
                  </a:lnTo>
                  <a:cubicBezTo>
                    <a:pt x="230" y="9863"/>
                    <a:pt x="0" y="10928"/>
                    <a:pt x="226" y="11957"/>
                  </a:cubicBezTo>
                  <a:lnTo>
                    <a:pt x="826" y="14691"/>
                  </a:lnTo>
                  <a:cubicBezTo>
                    <a:pt x="1101" y="15937"/>
                    <a:pt x="2222" y="16838"/>
                    <a:pt x="3499" y="16838"/>
                  </a:cubicBezTo>
                  <a:lnTo>
                    <a:pt x="10367" y="16838"/>
                  </a:lnTo>
                  <a:cubicBezTo>
                    <a:pt x="11644" y="16838"/>
                    <a:pt x="12766" y="15937"/>
                    <a:pt x="13040" y="14691"/>
                  </a:cubicBezTo>
                  <a:lnTo>
                    <a:pt x="13641" y="11957"/>
                  </a:lnTo>
                  <a:cubicBezTo>
                    <a:pt x="13857" y="10954"/>
                    <a:pt x="13645" y="9921"/>
                    <a:pt x="13058" y="9095"/>
                  </a:cubicBezTo>
                  <a:lnTo>
                    <a:pt x="13058" y="7968"/>
                  </a:lnTo>
                  <a:cubicBezTo>
                    <a:pt x="13058" y="6528"/>
                    <a:pt x="12165" y="5287"/>
                    <a:pt x="10901" y="4779"/>
                  </a:cubicBezTo>
                  <a:cubicBezTo>
                    <a:pt x="10774" y="4545"/>
                    <a:pt x="10615" y="4329"/>
                    <a:pt x="10424" y="4135"/>
                  </a:cubicBezTo>
                  <a:cubicBezTo>
                    <a:pt x="10279" y="3162"/>
                    <a:pt x="9731" y="2310"/>
                    <a:pt x="8950" y="1766"/>
                  </a:cubicBezTo>
                  <a:cubicBezTo>
                    <a:pt x="8817" y="773"/>
                    <a:pt x="7965" y="0"/>
                    <a:pt x="69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6" name="Google Shape;2296;p42"/>
            <p:cNvSpPr/>
            <p:nvPr/>
          </p:nvSpPr>
          <p:spPr>
            <a:xfrm>
              <a:off x="8354636" y="2395898"/>
              <a:ext cx="100327" cy="100194"/>
            </a:xfrm>
            <a:custGeom>
              <a:avLst/>
              <a:gdLst/>
              <a:ahLst/>
              <a:cxnLst/>
              <a:rect l="l" t="t" r="r" b="b"/>
              <a:pathLst>
                <a:path w="3000" h="2996" extrusionOk="0">
                  <a:moveTo>
                    <a:pt x="1498" y="1"/>
                  </a:moveTo>
                  <a:cubicBezTo>
                    <a:pt x="671" y="1"/>
                    <a:pt x="0" y="673"/>
                    <a:pt x="0" y="1499"/>
                  </a:cubicBezTo>
                  <a:cubicBezTo>
                    <a:pt x="0" y="2325"/>
                    <a:pt x="671" y="2996"/>
                    <a:pt x="1498" y="2996"/>
                  </a:cubicBezTo>
                  <a:cubicBezTo>
                    <a:pt x="2328" y="2996"/>
                    <a:pt x="2999" y="2325"/>
                    <a:pt x="2999" y="1499"/>
                  </a:cubicBezTo>
                  <a:cubicBezTo>
                    <a:pt x="2999" y="673"/>
                    <a:pt x="2328" y="1"/>
                    <a:pt x="1498" y="1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42"/>
            <p:cNvSpPr/>
            <p:nvPr/>
          </p:nvSpPr>
          <p:spPr>
            <a:xfrm>
              <a:off x="8354636" y="2395898"/>
              <a:ext cx="63106" cy="100194"/>
            </a:xfrm>
            <a:custGeom>
              <a:avLst/>
              <a:gdLst/>
              <a:ahLst/>
              <a:cxnLst/>
              <a:rect l="l" t="t" r="r" b="b"/>
              <a:pathLst>
                <a:path w="1887" h="2996" extrusionOk="0">
                  <a:moveTo>
                    <a:pt x="1498" y="1"/>
                  </a:moveTo>
                  <a:cubicBezTo>
                    <a:pt x="671" y="1"/>
                    <a:pt x="0" y="673"/>
                    <a:pt x="0" y="1499"/>
                  </a:cubicBezTo>
                  <a:cubicBezTo>
                    <a:pt x="0" y="2325"/>
                    <a:pt x="671" y="2996"/>
                    <a:pt x="1498" y="2996"/>
                  </a:cubicBezTo>
                  <a:cubicBezTo>
                    <a:pt x="1635" y="2996"/>
                    <a:pt x="1763" y="2979"/>
                    <a:pt x="1886" y="2948"/>
                  </a:cubicBezTo>
                  <a:cubicBezTo>
                    <a:pt x="1246" y="2775"/>
                    <a:pt x="773" y="2192"/>
                    <a:pt x="773" y="1499"/>
                  </a:cubicBezTo>
                  <a:cubicBezTo>
                    <a:pt x="773" y="806"/>
                    <a:pt x="1246" y="223"/>
                    <a:pt x="1886" y="50"/>
                  </a:cubicBezTo>
                  <a:cubicBezTo>
                    <a:pt x="1763" y="19"/>
                    <a:pt x="1635" y="1"/>
                    <a:pt x="149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42"/>
            <p:cNvSpPr/>
            <p:nvPr/>
          </p:nvSpPr>
          <p:spPr>
            <a:xfrm>
              <a:off x="8326881" y="2464318"/>
              <a:ext cx="155875" cy="90128"/>
            </a:xfrm>
            <a:custGeom>
              <a:avLst/>
              <a:gdLst/>
              <a:ahLst/>
              <a:cxnLst/>
              <a:rect l="l" t="t" r="r" b="b"/>
              <a:pathLst>
                <a:path w="4661" h="2695" extrusionOk="0">
                  <a:moveTo>
                    <a:pt x="0" y="1"/>
                  </a:moveTo>
                  <a:cubicBezTo>
                    <a:pt x="0" y="1489"/>
                    <a:pt x="1206" y="2695"/>
                    <a:pt x="2690" y="2695"/>
                  </a:cubicBezTo>
                  <a:lnTo>
                    <a:pt x="4661" y="2695"/>
                  </a:lnTo>
                  <a:lnTo>
                    <a:pt x="4661" y="1082"/>
                  </a:lnTo>
                  <a:cubicBezTo>
                    <a:pt x="4661" y="487"/>
                    <a:pt x="4174" y="1"/>
                    <a:pt x="357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42"/>
            <p:cNvSpPr/>
            <p:nvPr/>
          </p:nvSpPr>
          <p:spPr>
            <a:xfrm>
              <a:off x="8326881" y="2464318"/>
              <a:ext cx="115811" cy="90128"/>
            </a:xfrm>
            <a:custGeom>
              <a:avLst/>
              <a:gdLst/>
              <a:ahLst/>
              <a:cxnLst/>
              <a:rect l="l" t="t" r="r" b="b"/>
              <a:pathLst>
                <a:path w="3463" h="2695" extrusionOk="0">
                  <a:moveTo>
                    <a:pt x="0" y="1"/>
                  </a:moveTo>
                  <a:cubicBezTo>
                    <a:pt x="0" y="1489"/>
                    <a:pt x="1206" y="2695"/>
                    <a:pt x="2690" y="2695"/>
                  </a:cubicBezTo>
                  <a:lnTo>
                    <a:pt x="3463" y="2695"/>
                  </a:lnTo>
                  <a:cubicBezTo>
                    <a:pt x="1974" y="2695"/>
                    <a:pt x="769" y="1489"/>
                    <a:pt x="76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42"/>
            <p:cNvSpPr/>
            <p:nvPr/>
          </p:nvSpPr>
          <p:spPr>
            <a:xfrm>
              <a:off x="8269698" y="2509362"/>
              <a:ext cx="271854" cy="196073"/>
            </a:xfrm>
            <a:custGeom>
              <a:avLst/>
              <a:gdLst/>
              <a:ahLst/>
              <a:cxnLst/>
              <a:rect l="l" t="t" r="r" b="b"/>
              <a:pathLst>
                <a:path w="8129" h="5863" extrusionOk="0">
                  <a:moveTo>
                    <a:pt x="1405" y="0"/>
                  </a:moveTo>
                  <a:cubicBezTo>
                    <a:pt x="632" y="0"/>
                    <a:pt x="0" y="628"/>
                    <a:pt x="0" y="1405"/>
                  </a:cubicBezTo>
                  <a:lnTo>
                    <a:pt x="0" y="5863"/>
                  </a:lnTo>
                  <a:lnTo>
                    <a:pt x="8128" y="5863"/>
                  </a:lnTo>
                  <a:lnTo>
                    <a:pt x="8128" y="1405"/>
                  </a:lnTo>
                  <a:cubicBezTo>
                    <a:pt x="8128" y="628"/>
                    <a:pt x="7501" y="0"/>
                    <a:pt x="672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42"/>
            <p:cNvSpPr/>
            <p:nvPr/>
          </p:nvSpPr>
          <p:spPr>
            <a:xfrm>
              <a:off x="8269698" y="2509362"/>
              <a:ext cx="271854" cy="196073"/>
            </a:xfrm>
            <a:custGeom>
              <a:avLst/>
              <a:gdLst/>
              <a:ahLst/>
              <a:cxnLst/>
              <a:rect l="l" t="t" r="r" b="b"/>
              <a:pathLst>
                <a:path w="8129" h="5863" extrusionOk="0">
                  <a:moveTo>
                    <a:pt x="1405" y="0"/>
                  </a:moveTo>
                  <a:cubicBezTo>
                    <a:pt x="632" y="0"/>
                    <a:pt x="0" y="628"/>
                    <a:pt x="0" y="1405"/>
                  </a:cubicBezTo>
                  <a:lnTo>
                    <a:pt x="0" y="5863"/>
                  </a:lnTo>
                  <a:lnTo>
                    <a:pt x="8128" y="5863"/>
                  </a:lnTo>
                  <a:lnTo>
                    <a:pt x="8128" y="2881"/>
                  </a:lnTo>
                  <a:cubicBezTo>
                    <a:pt x="7849" y="2735"/>
                    <a:pt x="7541" y="2660"/>
                    <a:pt x="7219" y="2660"/>
                  </a:cubicBezTo>
                  <a:cubicBezTo>
                    <a:pt x="6719" y="2660"/>
                    <a:pt x="6247" y="2846"/>
                    <a:pt x="5884" y="3186"/>
                  </a:cubicBezTo>
                  <a:cubicBezTo>
                    <a:pt x="5792" y="3270"/>
                    <a:pt x="5708" y="3362"/>
                    <a:pt x="5637" y="3460"/>
                  </a:cubicBezTo>
                  <a:cubicBezTo>
                    <a:pt x="5592" y="3398"/>
                    <a:pt x="5544" y="3340"/>
                    <a:pt x="5496" y="3287"/>
                  </a:cubicBezTo>
                  <a:cubicBezTo>
                    <a:pt x="5125" y="2885"/>
                    <a:pt x="4599" y="2660"/>
                    <a:pt x="4055" y="2660"/>
                  </a:cubicBezTo>
                  <a:lnTo>
                    <a:pt x="4025" y="2660"/>
                  </a:lnTo>
                  <a:cubicBezTo>
                    <a:pt x="3482" y="2660"/>
                    <a:pt x="2956" y="2885"/>
                    <a:pt x="2585" y="3287"/>
                  </a:cubicBezTo>
                  <a:cubicBezTo>
                    <a:pt x="2536" y="3340"/>
                    <a:pt x="2487" y="3398"/>
                    <a:pt x="2443" y="3460"/>
                  </a:cubicBezTo>
                  <a:cubicBezTo>
                    <a:pt x="2369" y="3362"/>
                    <a:pt x="2289" y="3270"/>
                    <a:pt x="2196" y="3186"/>
                  </a:cubicBezTo>
                  <a:cubicBezTo>
                    <a:pt x="1833" y="2846"/>
                    <a:pt x="1356" y="2660"/>
                    <a:pt x="862" y="2660"/>
                  </a:cubicBezTo>
                  <a:lnTo>
                    <a:pt x="773" y="2660"/>
                  </a:lnTo>
                  <a:lnTo>
                    <a:pt x="773" y="1405"/>
                  </a:lnTo>
                  <a:cubicBezTo>
                    <a:pt x="773" y="628"/>
                    <a:pt x="1401" y="0"/>
                    <a:pt x="2178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42"/>
            <p:cNvSpPr/>
            <p:nvPr/>
          </p:nvSpPr>
          <p:spPr>
            <a:xfrm>
              <a:off x="8239702" y="2611121"/>
              <a:ext cx="120560" cy="173901"/>
            </a:xfrm>
            <a:custGeom>
              <a:avLst/>
              <a:gdLst/>
              <a:ahLst/>
              <a:cxnLst/>
              <a:rect l="l" t="t" r="r" b="b"/>
              <a:pathLst>
                <a:path w="3605" h="5200" extrusionOk="0">
                  <a:moveTo>
                    <a:pt x="1759" y="1"/>
                  </a:moveTo>
                  <a:cubicBezTo>
                    <a:pt x="752" y="1"/>
                    <a:pt x="0" y="933"/>
                    <a:pt x="218" y="1913"/>
                  </a:cubicBezTo>
                  <a:lnTo>
                    <a:pt x="818" y="4648"/>
                  </a:lnTo>
                  <a:cubicBezTo>
                    <a:pt x="889" y="4971"/>
                    <a:pt x="1172" y="5200"/>
                    <a:pt x="1503" y="5200"/>
                  </a:cubicBezTo>
                  <a:lnTo>
                    <a:pt x="3605" y="5200"/>
                  </a:lnTo>
                  <a:lnTo>
                    <a:pt x="3331" y="1463"/>
                  </a:lnTo>
                  <a:cubicBezTo>
                    <a:pt x="3270" y="637"/>
                    <a:pt x="2585" y="1"/>
                    <a:pt x="1759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2303;p42"/>
            <p:cNvSpPr/>
            <p:nvPr/>
          </p:nvSpPr>
          <p:spPr>
            <a:xfrm>
              <a:off x="8239702" y="2611121"/>
              <a:ext cx="75981" cy="173901"/>
            </a:xfrm>
            <a:custGeom>
              <a:avLst/>
              <a:gdLst/>
              <a:ahLst/>
              <a:cxnLst/>
              <a:rect l="l" t="t" r="r" b="b"/>
              <a:pathLst>
                <a:path w="2272" h="5200" extrusionOk="0">
                  <a:moveTo>
                    <a:pt x="1759" y="1"/>
                  </a:moveTo>
                  <a:cubicBezTo>
                    <a:pt x="752" y="1"/>
                    <a:pt x="0" y="933"/>
                    <a:pt x="218" y="1913"/>
                  </a:cubicBezTo>
                  <a:lnTo>
                    <a:pt x="818" y="4648"/>
                  </a:lnTo>
                  <a:cubicBezTo>
                    <a:pt x="889" y="4971"/>
                    <a:pt x="1172" y="5200"/>
                    <a:pt x="1503" y="5200"/>
                  </a:cubicBezTo>
                  <a:lnTo>
                    <a:pt x="2271" y="5200"/>
                  </a:lnTo>
                  <a:cubicBezTo>
                    <a:pt x="1945" y="5200"/>
                    <a:pt x="1657" y="4971"/>
                    <a:pt x="1586" y="4648"/>
                  </a:cubicBezTo>
                  <a:lnTo>
                    <a:pt x="991" y="1913"/>
                  </a:lnTo>
                  <a:cubicBezTo>
                    <a:pt x="801" y="1061"/>
                    <a:pt x="1339" y="249"/>
                    <a:pt x="2143" y="50"/>
                  </a:cubicBezTo>
                  <a:cubicBezTo>
                    <a:pt x="2020" y="19"/>
                    <a:pt x="1892" y="1"/>
                    <a:pt x="175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2304;p42"/>
            <p:cNvSpPr/>
            <p:nvPr/>
          </p:nvSpPr>
          <p:spPr>
            <a:xfrm>
              <a:off x="8349453" y="2611121"/>
              <a:ext cx="110695" cy="173901"/>
            </a:xfrm>
            <a:custGeom>
              <a:avLst/>
              <a:gdLst/>
              <a:ahLst/>
              <a:cxnLst/>
              <a:rect l="l" t="t" r="r" b="b"/>
              <a:pathLst>
                <a:path w="3310" h="5200" extrusionOk="0">
                  <a:moveTo>
                    <a:pt x="1640" y="1"/>
                  </a:moveTo>
                  <a:cubicBezTo>
                    <a:pt x="720" y="1"/>
                    <a:pt x="1" y="779"/>
                    <a:pt x="67" y="1693"/>
                  </a:cubicBezTo>
                  <a:lnTo>
                    <a:pt x="323" y="5200"/>
                  </a:lnTo>
                  <a:lnTo>
                    <a:pt x="2987" y="5200"/>
                  </a:lnTo>
                  <a:lnTo>
                    <a:pt x="3243" y="1693"/>
                  </a:lnTo>
                  <a:cubicBezTo>
                    <a:pt x="3309" y="779"/>
                    <a:pt x="2589" y="1"/>
                    <a:pt x="16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5" name="Google Shape;2305;p42"/>
            <p:cNvSpPr/>
            <p:nvPr/>
          </p:nvSpPr>
          <p:spPr>
            <a:xfrm>
              <a:off x="8349453" y="2611121"/>
              <a:ext cx="68290" cy="173901"/>
            </a:xfrm>
            <a:custGeom>
              <a:avLst/>
              <a:gdLst/>
              <a:ahLst/>
              <a:cxnLst/>
              <a:rect l="l" t="t" r="r" b="b"/>
              <a:pathLst>
                <a:path w="2042" h="5200" extrusionOk="0">
                  <a:moveTo>
                    <a:pt x="1640" y="1"/>
                  </a:moveTo>
                  <a:cubicBezTo>
                    <a:pt x="720" y="1"/>
                    <a:pt x="1" y="779"/>
                    <a:pt x="67" y="1693"/>
                  </a:cubicBezTo>
                  <a:lnTo>
                    <a:pt x="323" y="5200"/>
                  </a:lnTo>
                  <a:lnTo>
                    <a:pt x="1091" y="5200"/>
                  </a:lnTo>
                  <a:lnTo>
                    <a:pt x="836" y="1693"/>
                  </a:lnTo>
                  <a:cubicBezTo>
                    <a:pt x="779" y="906"/>
                    <a:pt x="1309" y="223"/>
                    <a:pt x="2041" y="45"/>
                  </a:cubicBezTo>
                  <a:cubicBezTo>
                    <a:pt x="1923" y="19"/>
                    <a:pt x="1799" y="1"/>
                    <a:pt x="1670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6" name="Google Shape;2306;p42"/>
            <p:cNvSpPr/>
            <p:nvPr/>
          </p:nvSpPr>
          <p:spPr>
            <a:xfrm>
              <a:off x="8449306" y="2611121"/>
              <a:ext cx="120460" cy="173901"/>
            </a:xfrm>
            <a:custGeom>
              <a:avLst/>
              <a:gdLst/>
              <a:ahLst/>
              <a:cxnLst/>
              <a:rect l="l" t="t" r="r" b="b"/>
              <a:pathLst>
                <a:path w="3602" h="5200" extrusionOk="0">
                  <a:moveTo>
                    <a:pt x="1848" y="1"/>
                  </a:moveTo>
                  <a:cubicBezTo>
                    <a:pt x="1021" y="1"/>
                    <a:pt x="337" y="637"/>
                    <a:pt x="274" y="1463"/>
                  </a:cubicBezTo>
                  <a:lnTo>
                    <a:pt x="1" y="5200"/>
                  </a:lnTo>
                  <a:lnTo>
                    <a:pt x="2103" y="5200"/>
                  </a:lnTo>
                  <a:cubicBezTo>
                    <a:pt x="2431" y="5200"/>
                    <a:pt x="2717" y="4971"/>
                    <a:pt x="2788" y="4648"/>
                  </a:cubicBezTo>
                  <a:lnTo>
                    <a:pt x="3389" y="1913"/>
                  </a:lnTo>
                  <a:cubicBezTo>
                    <a:pt x="3601" y="933"/>
                    <a:pt x="2855" y="1"/>
                    <a:pt x="1848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42"/>
            <p:cNvSpPr/>
            <p:nvPr/>
          </p:nvSpPr>
          <p:spPr>
            <a:xfrm>
              <a:off x="8449306" y="2611121"/>
              <a:ext cx="74644" cy="173901"/>
            </a:xfrm>
            <a:custGeom>
              <a:avLst/>
              <a:gdLst/>
              <a:ahLst/>
              <a:cxnLst/>
              <a:rect l="l" t="t" r="r" b="b"/>
              <a:pathLst>
                <a:path w="2232" h="5200" extrusionOk="0">
                  <a:moveTo>
                    <a:pt x="1848" y="1"/>
                  </a:moveTo>
                  <a:cubicBezTo>
                    <a:pt x="1021" y="1"/>
                    <a:pt x="337" y="637"/>
                    <a:pt x="274" y="1463"/>
                  </a:cubicBezTo>
                  <a:lnTo>
                    <a:pt x="1" y="5200"/>
                  </a:lnTo>
                  <a:lnTo>
                    <a:pt x="774" y="5200"/>
                  </a:lnTo>
                  <a:lnTo>
                    <a:pt x="1043" y="1463"/>
                  </a:lnTo>
                  <a:cubicBezTo>
                    <a:pt x="1096" y="770"/>
                    <a:pt x="1587" y="213"/>
                    <a:pt x="2231" y="50"/>
                  </a:cubicBezTo>
                  <a:cubicBezTo>
                    <a:pt x="2107" y="19"/>
                    <a:pt x="1980" y="1"/>
                    <a:pt x="184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42"/>
            <p:cNvSpPr/>
            <p:nvPr/>
          </p:nvSpPr>
          <p:spPr>
            <a:xfrm>
              <a:off x="8390819" y="2558419"/>
              <a:ext cx="29563" cy="25884"/>
            </a:xfrm>
            <a:custGeom>
              <a:avLst/>
              <a:gdLst/>
              <a:ahLst/>
              <a:cxnLst/>
              <a:rect l="l" t="t" r="r" b="b"/>
              <a:pathLst>
                <a:path w="884" h="774" extrusionOk="0">
                  <a:moveTo>
                    <a:pt x="1" y="1"/>
                  </a:moveTo>
                  <a:lnTo>
                    <a:pt x="1" y="331"/>
                  </a:lnTo>
                  <a:cubicBezTo>
                    <a:pt x="1" y="574"/>
                    <a:pt x="199" y="773"/>
                    <a:pt x="443" y="773"/>
                  </a:cubicBezTo>
                  <a:cubicBezTo>
                    <a:pt x="686" y="773"/>
                    <a:pt x="884" y="574"/>
                    <a:pt x="884" y="331"/>
                  </a:cubicBezTo>
                  <a:lnTo>
                    <a:pt x="88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42"/>
            <p:cNvSpPr/>
            <p:nvPr/>
          </p:nvSpPr>
          <p:spPr>
            <a:xfrm>
              <a:off x="8449039" y="2571126"/>
              <a:ext cx="22607" cy="12875"/>
            </a:xfrm>
            <a:custGeom>
              <a:avLst/>
              <a:gdLst/>
              <a:ahLst/>
              <a:cxnLst/>
              <a:rect l="l" t="t" r="r" b="b"/>
              <a:pathLst>
                <a:path w="676" h="385" extrusionOk="0">
                  <a:moveTo>
                    <a:pt x="194" y="0"/>
                  </a:moveTo>
                  <a:cubicBezTo>
                    <a:pt x="88" y="0"/>
                    <a:pt x="0" y="84"/>
                    <a:pt x="0" y="194"/>
                  </a:cubicBezTo>
                  <a:cubicBezTo>
                    <a:pt x="0" y="300"/>
                    <a:pt x="88" y="385"/>
                    <a:pt x="194" y="385"/>
                  </a:cubicBezTo>
                  <a:lnTo>
                    <a:pt x="486" y="385"/>
                  </a:lnTo>
                  <a:cubicBezTo>
                    <a:pt x="592" y="385"/>
                    <a:pt x="676" y="300"/>
                    <a:pt x="676" y="194"/>
                  </a:cubicBezTo>
                  <a:cubicBezTo>
                    <a:pt x="676" y="84"/>
                    <a:pt x="592" y="0"/>
                    <a:pt x="4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42"/>
            <p:cNvSpPr/>
            <p:nvPr/>
          </p:nvSpPr>
          <p:spPr>
            <a:xfrm>
              <a:off x="8339555" y="2571126"/>
              <a:ext cx="22674" cy="12875"/>
            </a:xfrm>
            <a:custGeom>
              <a:avLst/>
              <a:gdLst/>
              <a:ahLst/>
              <a:cxnLst/>
              <a:rect l="l" t="t" r="r" b="b"/>
              <a:pathLst>
                <a:path w="678" h="385" extrusionOk="0">
                  <a:moveTo>
                    <a:pt x="195" y="0"/>
                  </a:moveTo>
                  <a:cubicBezTo>
                    <a:pt x="89" y="0"/>
                    <a:pt x="1" y="84"/>
                    <a:pt x="1" y="194"/>
                  </a:cubicBezTo>
                  <a:cubicBezTo>
                    <a:pt x="1" y="300"/>
                    <a:pt x="89" y="385"/>
                    <a:pt x="195" y="385"/>
                  </a:cubicBezTo>
                  <a:lnTo>
                    <a:pt x="486" y="385"/>
                  </a:lnTo>
                  <a:cubicBezTo>
                    <a:pt x="592" y="385"/>
                    <a:pt x="677" y="300"/>
                    <a:pt x="677" y="194"/>
                  </a:cubicBezTo>
                  <a:cubicBezTo>
                    <a:pt x="677" y="84"/>
                    <a:pt x="592" y="0"/>
                    <a:pt x="4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42"/>
            <p:cNvSpPr/>
            <p:nvPr/>
          </p:nvSpPr>
          <p:spPr>
            <a:xfrm>
              <a:off x="8330292" y="2543939"/>
              <a:ext cx="41201" cy="20567"/>
            </a:xfrm>
            <a:custGeom>
              <a:avLst/>
              <a:gdLst/>
              <a:ahLst/>
              <a:cxnLst/>
              <a:rect l="l" t="t" r="r" b="b"/>
              <a:pathLst>
                <a:path w="1232" h="615" extrusionOk="0">
                  <a:moveTo>
                    <a:pt x="220" y="1"/>
                  </a:moveTo>
                  <a:cubicBezTo>
                    <a:pt x="187" y="1"/>
                    <a:pt x="154" y="9"/>
                    <a:pt x="123" y="26"/>
                  </a:cubicBezTo>
                  <a:cubicBezTo>
                    <a:pt x="35" y="79"/>
                    <a:pt x="0" y="199"/>
                    <a:pt x="53" y="287"/>
                  </a:cubicBezTo>
                  <a:cubicBezTo>
                    <a:pt x="172" y="491"/>
                    <a:pt x="384" y="615"/>
                    <a:pt x="618" y="615"/>
                  </a:cubicBezTo>
                  <a:cubicBezTo>
                    <a:pt x="848" y="615"/>
                    <a:pt x="1064" y="491"/>
                    <a:pt x="1179" y="291"/>
                  </a:cubicBezTo>
                  <a:cubicBezTo>
                    <a:pt x="1232" y="199"/>
                    <a:pt x="1201" y="79"/>
                    <a:pt x="1108" y="26"/>
                  </a:cubicBezTo>
                  <a:cubicBezTo>
                    <a:pt x="1078" y="9"/>
                    <a:pt x="1045" y="1"/>
                    <a:pt x="1013" y="1"/>
                  </a:cubicBezTo>
                  <a:cubicBezTo>
                    <a:pt x="947" y="1"/>
                    <a:pt x="884" y="36"/>
                    <a:pt x="848" y="97"/>
                  </a:cubicBezTo>
                  <a:cubicBezTo>
                    <a:pt x="799" y="181"/>
                    <a:pt x="710" y="230"/>
                    <a:pt x="618" y="230"/>
                  </a:cubicBezTo>
                  <a:cubicBezTo>
                    <a:pt x="521" y="230"/>
                    <a:pt x="437" y="181"/>
                    <a:pt x="388" y="97"/>
                  </a:cubicBezTo>
                  <a:cubicBezTo>
                    <a:pt x="352" y="36"/>
                    <a:pt x="287" y="1"/>
                    <a:pt x="2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42"/>
            <p:cNvSpPr/>
            <p:nvPr/>
          </p:nvSpPr>
          <p:spPr>
            <a:xfrm>
              <a:off x="8439709" y="2543939"/>
              <a:ext cx="41268" cy="20567"/>
            </a:xfrm>
            <a:custGeom>
              <a:avLst/>
              <a:gdLst/>
              <a:ahLst/>
              <a:cxnLst/>
              <a:rect l="l" t="t" r="r" b="b"/>
              <a:pathLst>
                <a:path w="1234" h="615" extrusionOk="0">
                  <a:moveTo>
                    <a:pt x="221" y="1"/>
                  </a:moveTo>
                  <a:cubicBezTo>
                    <a:pt x="188" y="1"/>
                    <a:pt x="155" y="9"/>
                    <a:pt x="125" y="26"/>
                  </a:cubicBezTo>
                  <a:cubicBezTo>
                    <a:pt x="31" y="79"/>
                    <a:pt x="1" y="199"/>
                    <a:pt x="54" y="287"/>
                  </a:cubicBezTo>
                  <a:cubicBezTo>
                    <a:pt x="168" y="491"/>
                    <a:pt x="385" y="615"/>
                    <a:pt x="619" y="615"/>
                  </a:cubicBezTo>
                  <a:cubicBezTo>
                    <a:pt x="849" y="615"/>
                    <a:pt x="1065" y="491"/>
                    <a:pt x="1181" y="291"/>
                  </a:cubicBezTo>
                  <a:cubicBezTo>
                    <a:pt x="1234" y="199"/>
                    <a:pt x="1202" y="79"/>
                    <a:pt x="1110" y="26"/>
                  </a:cubicBezTo>
                  <a:cubicBezTo>
                    <a:pt x="1079" y="9"/>
                    <a:pt x="1046" y="1"/>
                    <a:pt x="1013" y="1"/>
                  </a:cubicBezTo>
                  <a:cubicBezTo>
                    <a:pt x="945" y="1"/>
                    <a:pt x="880" y="36"/>
                    <a:pt x="844" y="97"/>
                  </a:cubicBezTo>
                  <a:cubicBezTo>
                    <a:pt x="800" y="181"/>
                    <a:pt x="712" y="230"/>
                    <a:pt x="619" y="230"/>
                  </a:cubicBezTo>
                  <a:cubicBezTo>
                    <a:pt x="522" y="230"/>
                    <a:pt x="438" y="181"/>
                    <a:pt x="390" y="97"/>
                  </a:cubicBezTo>
                  <a:cubicBezTo>
                    <a:pt x="354" y="36"/>
                    <a:pt x="28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42"/>
            <p:cNvSpPr/>
            <p:nvPr/>
          </p:nvSpPr>
          <p:spPr>
            <a:xfrm>
              <a:off x="8384465" y="2551898"/>
              <a:ext cx="42439" cy="38894"/>
            </a:xfrm>
            <a:custGeom>
              <a:avLst/>
              <a:gdLst/>
              <a:ahLst/>
              <a:cxnLst/>
              <a:rect l="l" t="t" r="r" b="b"/>
              <a:pathLst>
                <a:path w="1269" h="1163" extrusionOk="0">
                  <a:moveTo>
                    <a:pt x="884" y="390"/>
                  </a:moveTo>
                  <a:lnTo>
                    <a:pt x="884" y="526"/>
                  </a:lnTo>
                  <a:cubicBezTo>
                    <a:pt x="884" y="663"/>
                    <a:pt x="770" y="774"/>
                    <a:pt x="633" y="774"/>
                  </a:cubicBezTo>
                  <a:cubicBezTo>
                    <a:pt x="495" y="774"/>
                    <a:pt x="385" y="663"/>
                    <a:pt x="385" y="526"/>
                  </a:cubicBezTo>
                  <a:lnTo>
                    <a:pt x="385" y="390"/>
                  </a:lnTo>
                  <a:close/>
                  <a:moveTo>
                    <a:pt x="191" y="0"/>
                  </a:moveTo>
                  <a:cubicBezTo>
                    <a:pt x="85" y="0"/>
                    <a:pt x="1" y="90"/>
                    <a:pt x="1" y="196"/>
                  </a:cubicBezTo>
                  <a:lnTo>
                    <a:pt x="1" y="526"/>
                  </a:lnTo>
                  <a:cubicBezTo>
                    <a:pt x="1" y="875"/>
                    <a:pt x="283" y="1162"/>
                    <a:pt x="633" y="1162"/>
                  </a:cubicBezTo>
                  <a:cubicBezTo>
                    <a:pt x="982" y="1162"/>
                    <a:pt x="1269" y="875"/>
                    <a:pt x="1269" y="526"/>
                  </a:cubicBezTo>
                  <a:lnTo>
                    <a:pt x="1269" y="196"/>
                  </a:lnTo>
                  <a:cubicBezTo>
                    <a:pt x="1269" y="90"/>
                    <a:pt x="1180" y="0"/>
                    <a:pt x="10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42"/>
            <p:cNvSpPr/>
            <p:nvPr/>
          </p:nvSpPr>
          <p:spPr>
            <a:xfrm>
              <a:off x="8236759" y="2351456"/>
              <a:ext cx="335963" cy="439970"/>
            </a:xfrm>
            <a:custGeom>
              <a:avLst/>
              <a:gdLst/>
              <a:ahLst/>
              <a:cxnLst/>
              <a:rect l="l" t="t" r="r" b="b"/>
              <a:pathLst>
                <a:path w="10046" h="13156" extrusionOk="0">
                  <a:moveTo>
                    <a:pt x="5040" y="1521"/>
                  </a:moveTo>
                  <a:cubicBezTo>
                    <a:pt x="5752" y="1529"/>
                    <a:pt x="6330" y="2112"/>
                    <a:pt x="6330" y="2828"/>
                  </a:cubicBezTo>
                  <a:cubicBezTo>
                    <a:pt x="6330" y="2952"/>
                    <a:pt x="6312" y="3071"/>
                    <a:pt x="6282" y="3185"/>
                  </a:cubicBezTo>
                  <a:lnTo>
                    <a:pt x="3768" y="3185"/>
                  </a:lnTo>
                  <a:cubicBezTo>
                    <a:pt x="3737" y="3071"/>
                    <a:pt x="3719" y="2952"/>
                    <a:pt x="3719" y="2828"/>
                  </a:cubicBezTo>
                  <a:cubicBezTo>
                    <a:pt x="3719" y="2112"/>
                    <a:pt x="4294" y="1529"/>
                    <a:pt x="5010" y="1521"/>
                  </a:cubicBezTo>
                  <a:cubicBezTo>
                    <a:pt x="5014" y="1525"/>
                    <a:pt x="5018" y="1525"/>
                    <a:pt x="5023" y="1525"/>
                  </a:cubicBezTo>
                  <a:cubicBezTo>
                    <a:pt x="5032" y="1525"/>
                    <a:pt x="5036" y="1525"/>
                    <a:pt x="5040" y="1521"/>
                  </a:cubicBezTo>
                  <a:close/>
                  <a:moveTo>
                    <a:pt x="6273" y="3570"/>
                  </a:moveTo>
                  <a:cubicBezTo>
                    <a:pt x="6763" y="3570"/>
                    <a:pt x="7165" y="3968"/>
                    <a:pt x="7165" y="4457"/>
                  </a:cubicBezTo>
                  <a:lnTo>
                    <a:pt x="7165" y="4528"/>
                  </a:lnTo>
                  <a:lnTo>
                    <a:pt x="4426" y="4528"/>
                  </a:lnTo>
                  <a:cubicBezTo>
                    <a:pt x="4320" y="4528"/>
                    <a:pt x="4232" y="4616"/>
                    <a:pt x="4232" y="4722"/>
                  </a:cubicBezTo>
                  <a:cubicBezTo>
                    <a:pt x="4232" y="4828"/>
                    <a:pt x="4320" y="4917"/>
                    <a:pt x="4426" y="4917"/>
                  </a:cubicBezTo>
                  <a:lnTo>
                    <a:pt x="7709" y="4917"/>
                  </a:lnTo>
                  <a:cubicBezTo>
                    <a:pt x="8375" y="4917"/>
                    <a:pt x="8923" y="5460"/>
                    <a:pt x="8923" y="6127"/>
                  </a:cubicBezTo>
                  <a:lnTo>
                    <a:pt x="8923" y="7727"/>
                  </a:lnTo>
                  <a:cubicBezTo>
                    <a:pt x="8698" y="7625"/>
                    <a:pt x="8455" y="7572"/>
                    <a:pt x="8204" y="7572"/>
                  </a:cubicBezTo>
                  <a:cubicBezTo>
                    <a:pt x="7519" y="7572"/>
                    <a:pt x="6918" y="7969"/>
                    <a:pt x="6622" y="8553"/>
                  </a:cubicBezTo>
                  <a:cubicBezTo>
                    <a:pt x="6547" y="8402"/>
                    <a:pt x="6454" y="8261"/>
                    <a:pt x="6339" y="8137"/>
                  </a:cubicBezTo>
                  <a:cubicBezTo>
                    <a:pt x="6004" y="7780"/>
                    <a:pt x="5531" y="7572"/>
                    <a:pt x="5040" y="7572"/>
                  </a:cubicBezTo>
                  <a:lnTo>
                    <a:pt x="5010" y="7572"/>
                  </a:lnTo>
                  <a:cubicBezTo>
                    <a:pt x="4520" y="7572"/>
                    <a:pt x="4047" y="7780"/>
                    <a:pt x="3711" y="8137"/>
                  </a:cubicBezTo>
                  <a:cubicBezTo>
                    <a:pt x="3596" y="8261"/>
                    <a:pt x="3503" y="8402"/>
                    <a:pt x="3428" y="8553"/>
                  </a:cubicBezTo>
                  <a:cubicBezTo>
                    <a:pt x="3132" y="7969"/>
                    <a:pt x="2532" y="7572"/>
                    <a:pt x="1847" y="7572"/>
                  </a:cubicBezTo>
                  <a:cubicBezTo>
                    <a:pt x="1613" y="7572"/>
                    <a:pt x="1387" y="7621"/>
                    <a:pt x="1180" y="7704"/>
                  </a:cubicBezTo>
                  <a:lnTo>
                    <a:pt x="1180" y="6127"/>
                  </a:lnTo>
                  <a:cubicBezTo>
                    <a:pt x="1180" y="5460"/>
                    <a:pt x="1723" y="4917"/>
                    <a:pt x="2390" y="4917"/>
                  </a:cubicBezTo>
                  <a:lnTo>
                    <a:pt x="3018" y="4917"/>
                  </a:lnTo>
                  <a:cubicBezTo>
                    <a:pt x="3030" y="4917"/>
                    <a:pt x="3044" y="4922"/>
                    <a:pt x="3057" y="4922"/>
                  </a:cubicBezTo>
                  <a:cubicBezTo>
                    <a:pt x="3071" y="4922"/>
                    <a:pt x="3079" y="4917"/>
                    <a:pt x="3093" y="4917"/>
                  </a:cubicBezTo>
                  <a:lnTo>
                    <a:pt x="3693" y="4917"/>
                  </a:lnTo>
                  <a:cubicBezTo>
                    <a:pt x="3799" y="4917"/>
                    <a:pt x="3884" y="4828"/>
                    <a:pt x="3884" y="4722"/>
                  </a:cubicBezTo>
                  <a:cubicBezTo>
                    <a:pt x="3884" y="4616"/>
                    <a:pt x="3799" y="4528"/>
                    <a:pt x="3693" y="4528"/>
                  </a:cubicBezTo>
                  <a:lnTo>
                    <a:pt x="3168" y="4528"/>
                  </a:lnTo>
                  <a:cubicBezTo>
                    <a:pt x="3013" y="4233"/>
                    <a:pt x="2920" y="3906"/>
                    <a:pt x="2894" y="3570"/>
                  </a:cubicBezTo>
                  <a:close/>
                  <a:moveTo>
                    <a:pt x="1847" y="7961"/>
                  </a:moveTo>
                  <a:cubicBezTo>
                    <a:pt x="2567" y="7961"/>
                    <a:pt x="3172" y="8522"/>
                    <a:pt x="3225" y="9242"/>
                  </a:cubicBezTo>
                  <a:cubicBezTo>
                    <a:pt x="3230" y="9264"/>
                    <a:pt x="3234" y="9281"/>
                    <a:pt x="3238" y="9299"/>
                  </a:cubicBezTo>
                  <a:cubicBezTo>
                    <a:pt x="3238" y="9356"/>
                    <a:pt x="3238" y="9413"/>
                    <a:pt x="3242" y="9472"/>
                  </a:cubicBezTo>
                  <a:lnTo>
                    <a:pt x="3486" y="12771"/>
                  </a:lnTo>
                  <a:lnTo>
                    <a:pt x="1591" y="12771"/>
                  </a:lnTo>
                  <a:cubicBezTo>
                    <a:pt x="1352" y="12771"/>
                    <a:pt x="1144" y="12603"/>
                    <a:pt x="1096" y="12373"/>
                  </a:cubicBezTo>
                  <a:lnTo>
                    <a:pt x="496" y="9639"/>
                  </a:lnTo>
                  <a:cubicBezTo>
                    <a:pt x="402" y="9228"/>
                    <a:pt x="504" y="8804"/>
                    <a:pt x="769" y="8477"/>
                  </a:cubicBezTo>
                  <a:cubicBezTo>
                    <a:pt x="1034" y="8147"/>
                    <a:pt x="1423" y="7961"/>
                    <a:pt x="1847" y="7961"/>
                  </a:cubicBezTo>
                  <a:close/>
                  <a:moveTo>
                    <a:pt x="8204" y="7961"/>
                  </a:moveTo>
                  <a:cubicBezTo>
                    <a:pt x="8622" y="7961"/>
                    <a:pt x="9016" y="8147"/>
                    <a:pt x="9281" y="8477"/>
                  </a:cubicBezTo>
                  <a:cubicBezTo>
                    <a:pt x="9546" y="8804"/>
                    <a:pt x="9643" y="9228"/>
                    <a:pt x="9555" y="9639"/>
                  </a:cubicBezTo>
                  <a:lnTo>
                    <a:pt x="8954" y="12373"/>
                  </a:lnTo>
                  <a:cubicBezTo>
                    <a:pt x="8905" y="12603"/>
                    <a:pt x="8698" y="12771"/>
                    <a:pt x="8459" y="12771"/>
                  </a:cubicBezTo>
                  <a:lnTo>
                    <a:pt x="6565" y="12771"/>
                  </a:lnTo>
                  <a:lnTo>
                    <a:pt x="6671" y="11313"/>
                  </a:lnTo>
                  <a:cubicBezTo>
                    <a:pt x="6679" y="11207"/>
                    <a:pt x="6600" y="11115"/>
                    <a:pt x="6494" y="11105"/>
                  </a:cubicBezTo>
                  <a:cubicBezTo>
                    <a:pt x="6489" y="11105"/>
                    <a:pt x="6484" y="11105"/>
                    <a:pt x="6479" y="11105"/>
                  </a:cubicBezTo>
                  <a:cubicBezTo>
                    <a:pt x="6379" y="11105"/>
                    <a:pt x="6295" y="11186"/>
                    <a:pt x="6286" y="11287"/>
                  </a:cubicBezTo>
                  <a:lnTo>
                    <a:pt x="6180" y="12771"/>
                  </a:lnTo>
                  <a:lnTo>
                    <a:pt x="3870" y="12771"/>
                  </a:lnTo>
                  <a:lnTo>
                    <a:pt x="3627" y="9445"/>
                  </a:lnTo>
                  <a:cubicBezTo>
                    <a:pt x="3601" y="9056"/>
                    <a:pt x="3729" y="8685"/>
                    <a:pt x="3994" y="8402"/>
                  </a:cubicBezTo>
                  <a:cubicBezTo>
                    <a:pt x="4259" y="8115"/>
                    <a:pt x="4620" y="7961"/>
                    <a:pt x="5010" y="7961"/>
                  </a:cubicBezTo>
                  <a:lnTo>
                    <a:pt x="5040" y="7961"/>
                  </a:lnTo>
                  <a:cubicBezTo>
                    <a:pt x="5429" y="7961"/>
                    <a:pt x="5792" y="8115"/>
                    <a:pt x="6057" y="8402"/>
                  </a:cubicBezTo>
                  <a:cubicBezTo>
                    <a:pt x="6322" y="8685"/>
                    <a:pt x="6449" y="9056"/>
                    <a:pt x="6423" y="9445"/>
                  </a:cubicBezTo>
                  <a:lnTo>
                    <a:pt x="6339" y="10571"/>
                  </a:lnTo>
                  <a:cubicBezTo>
                    <a:pt x="6330" y="10677"/>
                    <a:pt x="6410" y="10770"/>
                    <a:pt x="6516" y="10779"/>
                  </a:cubicBezTo>
                  <a:cubicBezTo>
                    <a:pt x="6519" y="10779"/>
                    <a:pt x="6521" y="10779"/>
                    <a:pt x="6524" y="10779"/>
                  </a:cubicBezTo>
                  <a:cubicBezTo>
                    <a:pt x="6627" y="10779"/>
                    <a:pt x="6714" y="10701"/>
                    <a:pt x="6724" y="10598"/>
                  </a:cubicBezTo>
                  <a:lnTo>
                    <a:pt x="6807" y="9472"/>
                  </a:lnTo>
                  <a:cubicBezTo>
                    <a:pt x="6812" y="9413"/>
                    <a:pt x="6812" y="9356"/>
                    <a:pt x="6812" y="9299"/>
                  </a:cubicBezTo>
                  <a:cubicBezTo>
                    <a:pt x="6816" y="9281"/>
                    <a:pt x="6820" y="9264"/>
                    <a:pt x="6820" y="9242"/>
                  </a:cubicBezTo>
                  <a:cubicBezTo>
                    <a:pt x="6873" y="8522"/>
                    <a:pt x="7483" y="7961"/>
                    <a:pt x="8204" y="7961"/>
                  </a:cubicBezTo>
                  <a:close/>
                  <a:moveTo>
                    <a:pt x="5023" y="1"/>
                  </a:moveTo>
                  <a:cubicBezTo>
                    <a:pt x="4917" y="1"/>
                    <a:pt x="4832" y="90"/>
                    <a:pt x="4832" y="196"/>
                  </a:cubicBezTo>
                  <a:lnTo>
                    <a:pt x="4832" y="1150"/>
                  </a:lnTo>
                  <a:cubicBezTo>
                    <a:pt x="3990" y="1242"/>
                    <a:pt x="3336" y="1962"/>
                    <a:pt x="3336" y="2828"/>
                  </a:cubicBezTo>
                  <a:cubicBezTo>
                    <a:pt x="3336" y="2947"/>
                    <a:pt x="3344" y="3066"/>
                    <a:pt x="3371" y="3185"/>
                  </a:cubicBezTo>
                  <a:lnTo>
                    <a:pt x="2695" y="3185"/>
                  </a:lnTo>
                  <a:cubicBezTo>
                    <a:pt x="2589" y="3185"/>
                    <a:pt x="2500" y="3270"/>
                    <a:pt x="2500" y="3376"/>
                  </a:cubicBezTo>
                  <a:cubicBezTo>
                    <a:pt x="2500" y="3774"/>
                    <a:pt x="2585" y="4166"/>
                    <a:pt x="2744" y="4528"/>
                  </a:cubicBezTo>
                  <a:lnTo>
                    <a:pt x="2390" y="4528"/>
                  </a:lnTo>
                  <a:cubicBezTo>
                    <a:pt x="1511" y="4528"/>
                    <a:pt x="796" y="5248"/>
                    <a:pt x="796" y="6127"/>
                  </a:cubicBezTo>
                  <a:lnTo>
                    <a:pt x="796" y="7921"/>
                  </a:lnTo>
                  <a:cubicBezTo>
                    <a:pt x="672" y="8009"/>
                    <a:pt x="566" y="8115"/>
                    <a:pt x="469" y="8235"/>
                  </a:cubicBezTo>
                  <a:cubicBezTo>
                    <a:pt x="129" y="8654"/>
                    <a:pt x="0" y="9197"/>
                    <a:pt x="120" y="9723"/>
                  </a:cubicBezTo>
                  <a:lnTo>
                    <a:pt x="716" y="12453"/>
                  </a:lnTo>
                  <a:cubicBezTo>
                    <a:pt x="809" y="12864"/>
                    <a:pt x="1175" y="13156"/>
                    <a:pt x="1591" y="13156"/>
                  </a:cubicBezTo>
                  <a:lnTo>
                    <a:pt x="8459" y="13156"/>
                  </a:lnTo>
                  <a:cubicBezTo>
                    <a:pt x="8875" y="13156"/>
                    <a:pt x="9242" y="12864"/>
                    <a:pt x="9334" y="12453"/>
                  </a:cubicBezTo>
                  <a:lnTo>
                    <a:pt x="9931" y="9723"/>
                  </a:lnTo>
                  <a:cubicBezTo>
                    <a:pt x="10045" y="9197"/>
                    <a:pt x="9921" y="8654"/>
                    <a:pt x="9582" y="8235"/>
                  </a:cubicBezTo>
                  <a:cubicBezTo>
                    <a:pt x="9497" y="8133"/>
                    <a:pt x="9405" y="8041"/>
                    <a:pt x="9307" y="7961"/>
                  </a:cubicBezTo>
                  <a:lnTo>
                    <a:pt x="9307" y="6127"/>
                  </a:lnTo>
                  <a:cubicBezTo>
                    <a:pt x="9307" y="5248"/>
                    <a:pt x="8592" y="4528"/>
                    <a:pt x="7709" y="4528"/>
                  </a:cubicBezTo>
                  <a:lnTo>
                    <a:pt x="7550" y="4528"/>
                  </a:lnTo>
                  <a:lnTo>
                    <a:pt x="7550" y="4457"/>
                  </a:lnTo>
                  <a:cubicBezTo>
                    <a:pt x="7550" y="3892"/>
                    <a:pt x="7179" y="3411"/>
                    <a:pt x="6666" y="3248"/>
                  </a:cubicBezTo>
                  <a:cubicBezTo>
                    <a:pt x="6697" y="3111"/>
                    <a:pt x="6714" y="2969"/>
                    <a:pt x="6714" y="2828"/>
                  </a:cubicBezTo>
                  <a:cubicBezTo>
                    <a:pt x="6714" y="1962"/>
                    <a:pt x="6061" y="1242"/>
                    <a:pt x="5217" y="1150"/>
                  </a:cubicBezTo>
                  <a:lnTo>
                    <a:pt x="5217" y="196"/>
                  </a:lnTo>
                  <a:cubicBezTo>
                    <a:pt x="5217" y="90"/>
                    <a:pt x="5134" y="1"/>
                    <a:pt x="50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15" name="Google Shape;2315;p42"/>
          <p:cNvGrpSpPr/>
          <p:nvPr/>
        </p:nvGrpSpPr>
        <p:grpSpPr>
          <a:xfrm>
            <a:off x="8232182" y="114656"/>
            <a:ext cx="651128" cy="650780"/>
            <a:chOff x="4288019" y="1582795"/>
            <a:chExt cx="563406" cy="563105"/>
          </a:xfrm>
        </p:grpSpPr>
        <p:sp>
          <p:nvSpPr>
            <p:cNvPr id="2316" name="Google Shape;2316;p42"/>
            <p:cNvSpPr/>
            <p:nvPr/>
          </p:nvSpPr>
          <p:spPr>
            <a:xfrm>
              <a:off x="4288019" y="1582795"/>
              <a:ext cx="563406" cy="563105"/>
            </a:xfrm>
            <a:custGeom>
              <a:avLst/>
              <a:gdLst/>
              <a:ahLst/>
              <a:cxnLst/>
              <a:rect l="l" t="t" r="r" b="b"/>
              <a:pathLst>
                <a:path w="16847" h="16838" extrusionOk="0">
                  <a:moveTo>
                    <a:pt x="11467" y="0"/>
                  </a:moveTo>
                  <a:lnTo>
                    <a:pt x="11383" y="4"/>
                  </a:lnTo>
                  <a:cubicBezTo>
                    <a:pt x="10517" y="18"/>
                    <a:pt x="9682" y="274"/>
                    <a:pt x="8963" y="746"/>
                  </a:cubicBezTo>
                  <a:cubicBezTo>
                    <a:pt x="8414" y="1105"/>
                    <a:pt x="7955" y="1576"/>
                    <a:pt x="7611" y="2133"/>
                  </a:cubicBezTo>
                  <a:cubicBezTo>
                    <a:pt x="6785" y="2615"/>
                    <a:pt x="6096" y="3304"/>
                    <a:pt x="5614" y="4130"/>
                  </a:cubicBezTo>
                  <a:cubicBezTo>
                    <a:pt x="4735" y="4642"/>
                    <a:pt x="4011" y="5393"/>
                    <a:pt x="3529" y="6286"/>
                  </a:cubicBezTo>
                  <a:cubicBezTo>
                    <a:pt x="2645" y="7010"/>
                    <a:pt x="2089" y="8092"/>
                    <a:pt x="2036" y="9258"/>
                  </a:cubicBezTo>
                  <a:lnTo>
                    <a:pt x="2036" y="9356"/>
                  </a:lnTo>
                  <a:cubicBezTo>
                    <a:pt x="2032" y="9700"/>
                    <a:pt x="2062" y="10040"/>
                    <a:pt x="2129" y="10367"/>
                  </a:cubicBezTo>
                  <a:cubicBezTo>
                    <a:pt x="2151" y="10464"/>
                    <a:pt x="2174" y="10561"/>
                    <a:pt x="2200" y="10658"/>
                  </a:cubicBezTo>
                  <a:lnTo>
                    <a:pt x="826" y="12032"/>
                  </a:lnTo>
                  <a:cubicBezTo>
                    <a:pt x="296" y="12562"/>
                    <a:pt x="0" y="13274"/>
                    <a:pt x="0" y="14024"/>
                  </a:cubicBezTo>
                  <a:cubicBezTo>
                    <a:pt x="0" y="14775"/>
                    <a:pt x="296" y="15486"/>
                    <a:pt x="826" y="16012"/>
                  </a:cubicBezTo>
                  <a:cubicBezTo>
                    <a:pt x="1356" y="16546"/>
                    <a:pt x="2062" y="16838"/>
                    <a:pt x="2818" y="16838"/>
                  </a:cubicBezTo>
                  <a:cubicBezTo>
                    <a:pt x="3573" y="16838"/>
                    <a:pt x="4280" y="16546"/>
                    <a:pt x="4810" y="16016"/>
                  </a:cubicBezTo>
                  <a:lnTo>
                    <a:pt x="6184" y="14642"/>
                  </a:lnTo>
                  <a:cubicBezTo>
                    <a:pt x="6577" y="14748"/>
                    <a:pt x="6988" y="14807"/>
                    <a:pt x="7407" y="14807"/>
                  </a:cubicBezTo>
                  <a:lnTo>
                    <a:pt x="7491" y="14807"/>
                  </a:lnTo>
                  <a:cubicBezTo>
                    <a:pt x="9051" y="14780"/>
                    <a:pt x="10464" y="13963"/>
                    <a:pt x="11264" y="12673"/>
                  </a:cubicBezTo>
                  <a:cubicBezTo>
                    <a:pt x="12086" y="12196"/>
                    <a:pt x="12775" y="11511"/>
                    <a:pt x="13252" y="10693"/>
                  </a:cubicBezTo>
                  <a:cubicBezTo>
                    <a:pt x="14126" y="10177"/>
                    <a:pt x="14832" y="9439"/>
                    <a:pt x="15309" y="8552"/>
                  </a:cubicBezTo>
                  <a:cubicBezTo>
                    <a:pt x="16211" y="7831"/>
                    <a:pt x="16785" y="6740"/>
                    <a:pt x="16834" y="5578"/>
                  </a:cubicBezTo>
                  <a:cubicBezTo>
                    <a:pt x="16838" y="5539"/>
                    <a:pt x="16838" y="5495"/>
                    <a:pt x="16838" y="5460"/>
                  </a:cubicBezTo>
                  <a:cubicBezTo>
                    <a:pt x="16847" y="5119"/>
                    <a:pt x="16812" y="4779"/>
                    <a:pt x="16745" y="4444"/>
                  </a:cubicBezTo>
                  <a:cubicBezTo>
                    <a:pt x="16565" y="3578"/>
                    <a:pt x="16135" y="2787"/>
                    <a:pt x="15505" y="2155"/>
                  </a:cubicBezTo>
                  <a:lnTo>
                    <a:pt x="14687" y="1338"/>
                  </a:lnTo>
                  <a:cubicBezTo>
                    <a:pt x="13825" y="477"/>
                    <a:pt x="12681" y="0"/>
                    <a:pt x="114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7" name="Google Shape;2317;p42"/>
            <p:cNvSpPr/>
            <p:nvPr/>
          </p:nvSpPr>
          <p:spPr>
            <a:xfrm>
              <a:off x="4353596" y="1874362"/>
              <a:ext cx="206073" cy="203531"/>
            </a:xfrm>
            <a:custGeom>
              <a:avLst/>
              <a:gdLst/>
              <a:ahLst/>
              <a:cxnLst/>
              <a:rect l="l" t="t" r="r" b="b"/>
              <a:pathLst>
                <a:path w="6162" h="6086" extrusionOk="0">
                  <a:moveTo>
                    <a:pt x="5057" y="1"/>
                  </a:moveTo>
                  <a:lnTo>
                    <a:pt x="305" y="4753"/>
                  </a:lnTo>
                  <a:cubicBezTo>
                    <a:pt x="1" y="5058"/>
                    <a:pt x="1" y="5552"/>
                    <a:pt x="305" y="5858"/>
                  </a:cubicBezTo>
                  <a:cubicBezTo>
                    <a:pt x="457" y="6010"/>
                    <a:pt x="657" y="6086"/>
                    <a:pt x="857" y="6086"/>
                  </a:cubicBezTo>
                  <a:cubicBezTo>
                    <a:pt x="1057" y="6086"/>
                    <a:pt x="1257" y="6010"/>
                    <a:pt x="1409" y="5858"/>
                  </a:cubicBezTo>
                  <a:lnTo>
                    <a:pt x="6162" y="1105"/>
                  </a:lnTo>
                  <a:lnTo>
                    <a:pt x="5057" y="1"/>
                  </a:lnTo>
                  <a:close/>
                </a:path>
              </a:pathLst>
            </a:custGeom>
            <a:solidFill>
              <a:srgbClr val="F5B9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2318;p42"/>
            <p:cNvSpPr/>
            <p:nvPr/>
          </p:nvSpPr>
          <p:spPr>
            <a:xfrm>
              <a:off x="4434956" y="1874362"/>
              <a:ext cx="124707" cy="124540"/>
            </a:xfrm>
            <a:custGeom>
              <a:avLst/>
              <a:gdLst/>
              <a:ahLst/>
              <a:cxnLst/>
              <a:rect l="l" t="t" r="r" b="b"/>
              <a:pathLst>
                <a:path w="3729" h="3724" extrusionOk="0">
                  <a:moveTo>
                    <a:pt x="2624" y="1"/>
                  </a:moveTo>
                  <a:lnTo>
                    <a:pt x="1" y="2620"/>
                  </a:lnTo>
                  <a:cubicBezTo>
                    <a:pt x="45" y="2673"/>
                    <a:pt x="94" y="2722"/>
                    <a:pt x="143" y="2770"/>
                  </a:cubicBezTo>
                  <a:lnTo>
                    <a:pt x="960" y="3587"/>
                  </a:lnTo>
                  <a:cubicBezTo>
                    <a:pt x="1008" y="3636"/>
                    <a:pt x="1056" y="3680"/>
                    <a:pt x="1109" y="3724"/>
                  </a:cubicBezTo>
                  <a:lnTo>
                    <a:pt x="3729" y="1105"/>
                  </a:lnTo>
                  <a:lnTo>
                    <a:pt x="2624" y="1"/>
                  </a:lnTo>
                  <a:close/>
                </a:path>
              </a:pathLst>
            </a:custGeom>
            <a:solidFill>
              <a:srgbClr val="E8AF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42"/>
            <p:cNvSpPr/>
            <p:nvPr/>
          </p:nvSpPr>
          <p:spPr>
            <a:xfrm>
              <a:off x="4424054" y="1896065"/>
              <a:ext cx="190288" cy="113805"/>
            </a:xfrm>
            <a:custGeom>
              <a:avLst/>
              <a:gdLst/>
              <a:ahLst/>
              <a:cxnLst/>
              <a:rect l="l" t="t" r="r" b="b"/>
              <a:pathLst>
                <a:path w="5690" h="3403" extrusionOk="0">
                  <a:moveTo>
                    <a:pt x="356" y="0"/>
                  </a:moveTo>
                  <a:cubicBezTo>
                    <a:pt x="237" y="0"/>
                    <a:pt x="118" y="6"/>
                    <a:pt x="0" y="18"/>
                  </a:cubicBezTo>
                  <a:cubicBezTo>
                    <a:pt x="0" y="208"/>
                    <a:pt x="18" y="398"/>
                    <a:pt x="53" y="583"/>
                  </a:cubicBezTo>
                  <a:cubicBezTo>
                    <a:pt x="151" y="1039"/>
                    <a:pt x="375" y="1480"/>
                    <a:pt x="742" y="1847"/>
                  </a:cubicBezTo>
                  <a:lnTo>
                    <a:pt x="1559" y="2664"/>
                  </a:lnTo>
                  <a:cubicBezTo>
                    <a:pt x="2059" y="3163"/>
                    <a:pt x="2701" y="3403"/>
                    <a:pt x="3338" y="3403"/>
                  </a:cubicBezTo>
                  <a:cubicBezTo>
                    <a:pt x="3355" y="3403"/>
                    <a:pt x="3372" y="3403"/>
                    <a:pt x="3388" y="3402"/>
                  </a:cubicBezTo>
                  <a:cubicBezTo>
                    <a:pt x="4334" y="3388"/>
                    <a:pt x="5261" y="2841"/>
                    <a:pt x="5659" y="1861"/>
                  </a:cubicBezTo>
                  <a:cubicBezTo>
                    <a:pt x="5667" y="1834"/>
                    <a:pt x="5680" y="1808"/>
                    <a:pt x="5690" y="1781"/>
                  </a:cubicBezTo>
                  <a:lnTo>
                    <a:pt x="5685" y="1781"/>
                  </a:lnTo>
                  <a:lnTo>
                    <a:pt x="2744" y="663"/>
                  </a:lnTo>
                  <a:lnTo>
                    <a:pt x="1582" y="226"/>
                  </a:lnTo>
                  <a:cubicBezTo>
                    <a:pt x="1178" y="72"/>
                    <a:pt x="764" y="0"/>
                    <a:pt x="35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42"/>
            <p:cNvSpPr/>
            <p:nvPr/>
          </p:nvSpPr>
          <p:spPr>
            <a:xfrm>
              <a:off x="4424054" y="1896065"/>
              <a:ext cx="88054" cy="79961"/>
            </a:xfrm>
            <a:custGeom>
              <a:avLst/>
              <a:gdLst/>
              <a:ahLst/>
              <a:cxnLst/>
              <a:rect l="l" t="t" r="r" b="b"/>
              <a:pathLst>
                <a:path w="2633" h="2391" extrusionOk="0">
                  <a:moveTo>
                    <a:pt x="356" y="0"/>
                  </a:moveTo>
                  <a:cubicBezTo>
                    <a:pt x="237" y="0"/>
                    <a:pt x="118" y="6"/>
                    <a:pt x="0" y="18"/>
                  </a:cubicBezTo>
                  <a:cubicBezTo>
                    <a:pt x="0" y="208"/>
                    <a:pt x="18" y="398"/>
                    <a:pt x="53" y="583"/>
                  </a:cubicBezTo>
                  <a:cubicBezTo>
                    <a:pt x="151" y="1039"/>
                    <a:pt x="375" y="1480"/>
                    <a:pt x="742" y="1847"/>
                  </a:cubicBezTo>
                  <a:lnTo>
                    <a:pt x="1286" y="2391"/>
                  </a:lnTo>
                  <a:cubicBezTo>
                    <a:pt x="919" y="2024"/>
                    <a:pt x="693" y="1582"/>
                    <a:pt x="597" y="1123"/>
                  </a:cubicBezTo>
                  <a:cubicBezTo>
                    <a:pt x="557" y="937"/>
                    <a:pt x="539" y="752"/>
                    <a:pt x="544" y="562"/>
                  </a:cubicBezTo>
                  <a:cubicBezTo>
                    <a:pt x="662" y="550"/>
                    <a:pt x="781" y="544"/>
                    <a:pt x="900" y="544"/>
                  </a:cubicBezTo>
                  <a:cubicBezTo>
                    <a:pt x="1308" y="544"/>
                    <a:pt x="1722" y="616"/>
                    <a:pt x="2124" y="769"/>
                  </a:cubicBezTo>
                  <a:lnTo>
                    <a:pt x="2385" y="866"/>
                  </a:lnTo>
                  <a:lnTo>
                    <a:pt x="2632" y="624"/>
                  </a:lnTo>
                  <a:lnTo>
                    <a:pt x="1582" y="226"/>
                  </a:lnTo>
                  <a:cubicBezTo>
                    <a:pt x="1178" y="72"/>
                    <a:pt x="764" y="0"/>
                    <a:pt x="356" y="0"/>
                  </a:cubicBezTo>
                  <a:close/>
                </a:path>
              </a:pathLst>
            </a:custGeom>
            <a:solidFill>
              <a:srgbClr val="9D7B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42"/>
            <p:cNvSpPr/>
            <p:nvPr/>
          </p:nvSpPr>
          <p:spPr>
            <a:xfrm>
              <a:off x="4424054" y="1829284"/>
              <a:ext cx="256638" cy="134104"/>
            </a:xfrm>
            <a:custGeom>
              <a:avLst/>
              <a:gdLst/>
              <a:ahLst/>
              <a:cxnLst/>
              <a:rect l="l" t="t" r="r" b="b"/>
              <a:pathLst>
                <a:path w="7674" h="4010" extrusionOk="0">
                  <a:moveTo>
                    <a:pt x="2350" y="1"/>
                  </a:moveTo>
                  <a:cubicBezTo>
                    <a:pt x="2149" y="1"/>
                    <a:pt x="1949" y="19"/>
                    <a:pt x="1753" y="54"/>
                  </a:cubicBezTo>
                  <a:cubicBezTo>
                    <a:pt x="1692" y="63"/>
                    <a:pt x="1630" y="76"/>
                    <a:pt x="1568" y="89"/>
                  </a:cubicBezTo>
                  <a:cubicBezTo>
                    <a:pt x="693" y="293"/>
                    <a:pt x="45" y="1053"/>
                    <a:pt x="4" y="1950"/>
                  </a:cubicBezTo>
                  <a:cubicBezTo>
                    <a:pt x="4" y="1971"/>
                    <a:pt x="0" y="1993"/>
                    <a:pt x="0" y="2015"/>
                  </a:cubicBezTo>
                  <a:cubicBezTo>
                    <a:pt x="0" y="2205"/>
                    <a:pt x="18" y="2395"/>
                    <a:pt x="53" y="2580"/>
                  </a:cubicBezTo>
                  <a:lnTo>
                    <a:pt x="3158" y="3756"/>
                  </a:lnTo>
                  <a:lnTo>
                    <a:pt x="3229" y="3783"/>
                  </a:lnTo>
                  <a:cubicBezTo>
                    <a:pt x="3633" y="3936"/>
                    <a:pt x="4047" y="4009"/>
                    <a:pt x="4453" y="4009"/>
                  </a:cubicBezTo>
                  <a:cubicBezTo>
                    <a:pt x="4878" y="4009"/>
                    <a:pt x="5295" y="3929"/>
                    <a:pt x="5685" y="3778"/>
                  </a:cubicBezTo>
                  <a:cubicBezTo>
                    <a:pt x="6568" y="3438"/>
                    <a:pt x="7311" y="2739"/>
                    <a:pt x="7673" y="1785"/>
                  </a:cubicBezTo>
                  <a:lnTo>
                    <a:pt x="3565" y="227"/>
                  </a:lnTo>
                  <a:cubicBezTo>
                    <a:pt x="3164" y="73"/>
                    <a:pt x="2753" y="1"/>
                    <a:pt x="2350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42"/>
            <p:cNvSpPr/>
            <p:nvPr/>
          </p:nvSpPr>
          <p:spPr>
            <a:xfrm>
              <a:off x="4424054" y="1829284"/>
              <a:ext cx="154705" cy="92502"/>
            </a:xfrm>
            <a:custGeom>
              <a:avLst/>
              <a:gdLst/>
              <a:ahLst/>
              <a:cxnLst/>
              <a:rect l="l" t="t" r="r" b="b"/>
              <a:pathLst>
                <a:path w="4626" h="2766" extrusionOk="0">
                  <a:moveTo>
                    <a:pt x="2350" y="1"/>
                  </a:moveTo>
                  <a:cubicBezTo>
                    <a:pt x="2149" y="1"/>
                    <a:pt x="1949" y="19"/>
                    <a:pt x="1753" y="54"/>
                  </a:cubicBezTo>
                  <a:cubicBezTo>
                    <a:pt x="1692" y="63"/>
                    <a:pt x="1630" y="76"/>
                    <a:pt x="1568" y="89"/>
                  </a:cubicBezTo>
                  <a:cubicBezTo>
                    <a:pt x="693" y="293"/>
                    <a:pt x="45" y="1053"/>
                    <a:pt x="4" y="1950"/>
                  </a:cubicBezTo>
                  <a:cubicBezTo>
                    <a:pt x="4" y="1971"/>
                    <a:pt x="0" y="1993"/>
                    <a:pt x="0" y="2015"/>
                  </a:cubicBezTo>
                  <a:cubicBezTo>
                    <a:pt x="0" y="2205"/>
                    <a:pt x="18" y="2395"/>
                    <a:pt x="53" y="2580"/>
                  </a:cubicBezTo>
                  <a:lnTo>
                    <a:pt x="548" y="2766"/>
                  </a:lnTo>
                  <a:cubicBezTo>
                    <a:pt x="544" y="2696"/>
                    <a:pt x="544" y="2629"/>
                    <a:pt x="544" y="2559"/>
                  </a:cubicBezTo>
                  <a:cubicBezTo>
                    <a:pt x="544" y="2537"/>
                    <a:pt x="544" y="2515"/>
                    <a:pt x="548" y="2492"/>
                  </a:cubicBezTo>
                  <a:cubicBezTo>
                    <a:pt x="587" y="1591"/>
                    <a:pt x="1237" y="837"/>
                    <a:pt x="2112" y="633"/>
                  </a:cubicBezTo>
                  <a:cubicBezTo>
                    <a:pt x="2173" y="619"/>
                    <a:pt x="2235" y="606"/>
                    <a:pt x="2293" y="598"/>
                  </a:cubicBezTo>
                  <a:cubicBezTo>
                    <a:pt x="2491" y="563"/>
                    <a:pt x="2692" y="544"/>
                    <a:pt x="2895" y="544"/>
                  </a:cubicBezTo>
                  <a:cubicBezTo>
                    <a:pt x="3298" y="544"/>
                    <a:pt x="3708" y="617"/>
                    <a:pt x="4108" y="770"/>
                  </a:cubicBezTo>
                  <a:lnTo>
                    <a:pt x="4377" y="871"/>
                  </a:lnTo>
                  <a:lnTo>
                    <a:pt x="4625" y="629"/>
                  </a:lnTo>
                  <a:lnTo>
                    <a:pt x="3565" y="227"/>
                  </a:lnTo>
                  <a:cubicBezTo>
                    <a:pt x="3164" y="73"/>
                    <a:pt x="2753" y="1"/>
                    <a:pt x="2350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42"/>
            <p:cNvSpPr/>
            <p:nvPr/>
          </p:nvSpPr>
          <p:spPr>
            <a:xfrm>
              <a:off x="4459769" y="1764176"/>
              <a:ext cx="286502" cy="133904"/>
            </a:xfrm>
            <a:custGeom>
              <a:avLst/>
              <a:gdLst/>
              <a:ahLst/>
              <a:cxnLst/>
              <a:rect l="l" t="t" r="r" b="b"/>
              <a:pathLst>
                <a:path w="8567" h="4004" extrusionOk="0">
                  <a:moveTo>
                    <a:pt x="3225" y="0"/>
                  </a:moveTo>
                  <a:cubicBezTo>
                    <a:pt x="1836" y="0"/>
                    <a:pt x="524" y="849"/>
                    <a:pt x="1" y="2227"/>
                  </a:cubicBezTo>
                  <a:lnTo>
                    <a:pt x="4109" y="3781"/>
                  </a:lnTo>
                  <a:cubicBezTo>
                    <a:pt x="4506" y="3932"/>
                    <a:pt x="4914" y="4003"/>
                    <a:pt x="5315" y="4003"/>
                  </a:cubicBezTo>
                  <a:cubicBezTo>
                    <a:pt x="6716" y="4003"/>
                    <a:pt x="8041" y="3137"/>
                    <a:pt x="8566" y="1754"/>
                  </a:cubicBezTo>
                  <a:lnTo>
                    <a:pt x="4445" y="225"/>
                  </a:lnTo>
                  <a:cubicBezTo>
                    <a:pt x="4043" y="73"/>
                    <a:pt x="3631" y="0"/>
                    <a:pt x="32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42"/>
            <p:cNvSpPr/>
            <p:nvPr/>
          </p:nvSpPr>
          <p:spPr>
            <a:xfrm>
              <a:off x="4459769" y="1764176"/>
              <a:ext cx="184235" cy="82904"/>
            </a:xfrm>
            <a:custGeom>
              <a:avLst/>
              <a:gdLst/>
              <a:ahLst/>
              <a:cxnLst/>
              <a:rect l="l" t="t" r="r" b="b"/>
              <a:pathLst>
                <a:path w="5509" h="2479" extrusionOk="0">
                  <a:moveTo>
                    <a:pt x="3225" y="0"/>
                  </a:moveTo>
                  <a:cubicBezTo>
                    <a:pt x="1836" y="0"/>
                    <a:pt x="524" y="849"/>
                    <a:pt x="1" y="2227"/>
                  </a:cubicBezTo>
                  <a:lnTo>
                    <a:pt x="673" y="2478"/>
                  </a:lnTo>
                  <a:cubicBezTo>
                    <a:pt x="1257" y="1273"/>
                    <a:pt x="2476" y="542"/>
                    <a:pt x="3764" y="542"/>
                  </a:cubicBezTo>
                  <a:cubicBezTo>
                    <a:pt x="4171" y="542"/>
                    <a:pt x="4585" y="615"/>
                    <a:pt x="4988" y="769"/>
                  </a:cubicBezTo>
                  <a:lnTo>
                    <a:pt x="5258" y="870"/>
                  </a:lnTo>
                  <a:lnTo>
                    <a:pt x="5509" y="619"/>
                  </a:lnTo>
                  <a:lnTo>
                    <a:pt x="4445" y="225"/>
                  </a:lnTo>
                  <a:cubicBezTo>
                    <a:pt x="4043" y="73"/>
                    <a:pt x="3631" y="0"/>
                    <a:pt x="322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42"/>
            <p:cNvSpPr/>
            <p:nvPr/>
          </p:nvSpPr>
          <p:spPr>
            <a:xfrm>
              <a:off x="4526549" y="1697429"/>
              <a:ext cx="256604" cy="134038"/>
            </a:xfrm>
            <a:custGeom>
              <a:avLst/>
              <a:gdLst/>
              <a:ahLst/>
              <a:cxnLst/>
              <a:rect l="l" t="t" r="r" b="b"/>
              <a:pathLst>
                <a:path w="7673" h="4008" extrusionOk="0">
                  <a:moveTo>
                    <a:pt x="3223" y="0"/>
                  </a:moveTo>
                  <a:cubicBezTo>
                    <a:pt x="2796" y="0"/>
                    <a:pt x="2378" y="80"/>
                    <a:pt x="1989" y="229"/>
                  </a:cubicBezTo>
                  <a:cubicBezTo>
                    <a:pt x="1104" y="570"/>
                    <a:pt x="362" y="1272"/>
                    <a:pt x="1" y="2226"/>
                  </a:cubicBezTo>
                  <a:lnTo>
                    <a:pt x="4109" y="3781"/>
                  </a:lnTo>
                  <a:cubicBezTo>
                    <a:pt x="4513" y="3936"/>
                    <a:pt x="4927" y="4008"/>
                    <a:pt x="5334" y="4008"/>
                  </a:cubicBezTo>
                  <a:cubicBezTo>
                    <a:pt x="5531" y="4008"/>
                    <a:pt x="5727" y="3991"/>
                    <a:pt x="5919" y="3958"/>
                  </a:cubicBezTo>
                  <a:cubicBezTo>
                    <a:pt x="5981" y="3944"/>
                    <a:pt x="6044" y="3931"/>
                    <a:pt x="6101" y="3918"/>
                  </a:cubicBezTo>
                  <a:cubicBezTo>
                    <a:pt x="6980" y="3714"/>
                    <a:pt x="7629" y="2959"/>
                    <a:pt x="7669" y="2062"/>
                  </a:cubicBezTo>
                  <a:cubicBezTo>
                    <a:pt x="7669" y="2040"/>
                    <a:pt x="7673" y="2018"/>
                    <a:pt x="7673" y="1997"/>
                  </a:cubicBezTo>
                  <a:cubicBezTo>
                    <a:pt x="7673" y="1806"/>
                    <a:pt x="7656" y="1616"/>
                    <a:pt x="7620" y="1431"/>
                  </a:cubicBezTo>
                  <a:lnTo>
                    <a:pt x="4515" y="252"/>
                  </a:lnTo>
                  <a:lnTo>
                    <a:pt x="4444" y="225"/>
                  </a:lnTo>
                  <a:cubicBezTo>
                    <a:pt x="4041" y="72"/>
                    <a:pt x="3628" y="0"/>
                    <a:pt x="3223" y="0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42"/>
            <p:cNvSpPr/>
            <p:nvPr/>
          </p:nvSpPr>
          <p:spPr>
            <a:xfrm>
              <a:off x="4526549" y="1697429"/>
              <a:ext cx="183934" cy="82871"/>
            </a:xfrm>
            <a:custGeom>
              <a:avLst/>
              <a:gdLst/>
              <a:ahLst/>
              <a:cxnLst/>
              <a:rect l="l" t="t" r="r" b="b"/>
              <a:pathLst>
                <a:path w="5500" h="2478" extrusionOk="0">
                  <a:moveTo>
                    <a:pt x="3223" y="0"/>
                  </a:moveTo>
                  <a:cubicBezTo>
                    <a:pt x="2796" y="0"/>
                    <a:pt x="2378" y="80"/>
                    <a:pt x="1989" y="229"/>
                  </a:cubicBezTo>
                  <a:cubicBezTo>
                    <a:pt x="1104" y="570"/>
                    <a:pt x="362" y="1272"/>
                    <a:pt x="1" y="2226"/>
                  </a:cubicBezTo>
                  <a:lnTo>
                    <a:pt x="668" y="2478"/>
                  </a:lnTo>
                  <a:cubicBezTo>
                    <a:pt x="1061" y="1673"/>
                    <a:pt x="1736" y="1078"/>
                    <a:pt x="2531" y="772"/>
                  </a:cubicBezTo>
                  <a:cubicBezTo>
                    <a:pt x="2921" y="623"/>
                    <a:pt x="3340" y="543"/>
                    <a:pt x="3766" y="543"/>
                  </a:cubicBezTo>
                  <a:cubicBezTo>
                    <a:pt x="4172" y="543"/>
                    <a:pt x="4585" y="615"/>
                    <a:pt x="4988" y="768"/>
                  </a:cubicBezTo>
                  <a:lnTo>
                    <a:pt x="5059" y="795"/>
                  </a:lnTo>
                  <a:lnTo>
                    <a:pt x="5257" y="870"/>
                  </a:lnTo>
                  <a:lnTo>
                    <a:pt x="5500" y="627"/>
                  </a:lnTo>
                  <a:lnTo>
                    <a:pt x="4515" y="252"/>
                  </a:lnTo>
                  <a:lnTo>
                    <a:pt x="4444" y="225"/>
                  </a:lnTo>
                  <a:cubicBezTo>
                    <a:pt x="4041" y="72"/>
                    <a:pt x="3628" y="0"/>
                    <a:pt x="3223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42"/>
            <p:cNvSpPr/>
            <p:nvPr/>
          </p:nvSpPr>
          <p:spPr>
            <a:xfrm>
              <a:off x="4592895" y="1650880"/>
              <a:ext cx="190254" cy="113939"/>
            </a:xfrm>
            <a:custGeom>
              <a:avLst/>
              <a:gdLst/>
              <a:ahLst/>
              <a:cxnLst/>
              <a:rect l="l" t="t" r="r" b="b"/>
              <a:pathLst>
                <a:path w="5689" h="3407" extrusionOk="0">
                  <a:moveTo>
                    <a:pt x="2339" y="0"/>
                  </a:moveTo>
                  <a:cubicBezTo>
                    <a:pt x="2326" y="0"/>
                    <a:pt x="2314" y="0"/>
                    <a:pt x="2301" y="1"/>
                  </a:cubicBezTo>
                  <a:cubicBezTo>
                    <a:pt x="1356" y="18"/>
                    <a:pt x="433" y="566"/>
                    <a:pt x="31" y="1546"/>
                  </a:cubicBezTo>
                  <a:cubicBezTo>
                    <a:pt x="22" y="1573"/>
                    <a:pt x="13" y="1595"/>
                    <a:pt x="0" y="1621"/>
                  </a:cubicBezTo>
                  <a:lnTo>
                    <a:pt x="5" y="1621"/>
                  </a:lnTo>
                  <a:lnTo>
                    <a:pt x="2946" y="2739"/>
                  </a:lnTo>
                  <a:lnTo>
                    <a:pt x="4108" y="3181"/>
                  </a:lnTo>
                  <a:cubicBezTo>
                    <a:pt x="4512" y="3335"/>
                    <a:pt x="4927" y="3407"/>
                    <a:pt x="5335" y="3407"/>
                  </a:cubicBezTo>
                  <a:cubicBezTo>
                    <a:pt x="5454" y="3407"/>
                    <a:pt x="5572" y="3401"/>
                    <a:pt x="5689" y="3389"/>
                  </a:cubicBezTo>
                  <a:cubicBezTo>
                    <a:pt x="5689" y="3198"/>
                    <a:pt x="5672" y="3008"/>
                    <a:pt x="5636" y="2823"/>
                  </a:cubicBezTo>
                  <a:cubicBezTo>
                    <a:pt x="5539" y="2364"/>
                    <a:pt x="5314" y="1922"/>
                    <a:pt x="4947" y="1555"/>
                  </a:cubicBezTo>
                  <a:lnTo>
                    <a:pt x="4135" y="743"/>
                  </a:lnTo>
                  <a:cubicBezTo>
                    <a:pt x="3628" y="235"/>
                    <a:pt x="2981" y="0"/>
                    <a:pt x="233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2328;p42"/>
            <p:cNvSpPr/>
            <p:nvPr/>
          </p:nvSpPr>
          <p:spPr>
            <a:xfrm>
              <a:off x="4592895" y="1650880"/>
              <a:ext cx="156310" cy="62838"/>
            </a:xfrm>
            <a:custGeom>
              <a:avLst/>
              <a:gdLst/>
              <a:ahLst/>
              <a:cxnLst/>
              <a:rect l="l" t="t" r="r" b="b"/>
              <a:pathLst>
                <a:path w="4674" h="1879" extrusionOk="0">
                  <a:moveTo>
                    <a:pt x="2339" y="0"/>
                  </a:moveTo>
                  <a:cubicBezTo>
                    <a:pt x="2326" y="0"/>
                    <a:pt x="2314" y="0"/>
                    <a:pt x="2301" y="1"/>
                  </a:cubicBezTo>
                  <a:cubicBezTo>
                    <a:pt x="1356" y="18"/>
                    <a:pt x="433" y="566"/>
                    <a:pt x="31" y="1546"/>
                  </a:cubicBezTo>
                  <a:cubicBezTo>
                    <a:pt x="22" y="1573"/>
                    <a:pt x="13" y="1595"/>
                    <a:pt x="0" y="1621"/>
                  </a:cubicBezTo>
                  <a:lnTo>
                    <a:pt x="5" y="1621"/>
                  </a:lnTo>
                  <a:lnTo>
                    <a:pt x="671" y="1878"/>
                  </a:lnTo>
                  <a:cubicBezTo>
                    <a:pt x="1113" y="1030"/>
                    <a:pt x="1966" y="561"/>
                    <a:pt x="2845" y="543"/>
                  </a:cubicBezTo>
                  <a:cubicBezTo>
                    <a:pt x="2861" y="543"/>
                    <a:pt x="2878" y="543"/>
                    <a:pt x="2894" y="543"/>
                  </a:cubicBezTo>
                  <a:cubicBezTo>
                    <a:pt x="3532" y="543"/>
                    <a:pt x="4174" y="782"/>
                    <a:pt x="4673" y="1281"/>
                  </a:cubicBezTo>
                  <a:lnTo>
                    <a:pt x="4135" y="743"/>
                  </a:lnTo>
                  <a:cubicBezTo>
                    <a:pt x="3628" y="235"/>
                    <a:pt x="2981" y="0"/>
                    <a:pt x="233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42"/>
            <p:cNvSpPr/>
            <p:nvPr/>
          </p:nvSpPr>
          <p:spPr>
            <a:xfrm>
              <a:off x="4349583" y="1644359"/>
              <a:ext cx="440103" cy="439970"/>
            </a:xfrm>
            <a:custGeom>
              <a:avLst/>
              <a:gdLst/>
              <a:ahLst/>
              <a:cxnLst/>
              <a:rect l="l" t="t" r="r" b="b"/>
              <a:pathLst>
                <a:path w="13160" h="13156" extrusionOk="0">
                  <a:moveTo>
                    <a:pt x="9626" y="390"/>
                  </a:moveTo>
                  <a:cubicBezTo>
                    <a:pt x="10249" y="390"/>
                    <a:pt x="10832" y="632"/>
                    <a:pt x="11273" y="1074"/>
                  </a:cubicBezTo>
                  <a:lnTo>
                    <a:pt x="12086" y="1888"/>
                  </a:lnTo>
                  <a:cubicBezTo>
                    <a:pt x="12408" y="2210"/>
                    <a:pt x="12630" y="2616"/>
                    <a:pt x="12722" y="3058"/>
                  </a:cubicBezTo>
                  <a:cubicBezTo>
                    <a:pt x="12744" y="3168"/>
                    <a:pt x="12762" y="3287"/>
                    <a:pt x="12767" y="3402"/>
                  </a:cubicBezTo>
                  <a:cubicBezTo>
                    <a:pt x="12713" y="3405"/>
                    <a:pt x="12659" y="3406"/>
                    <a:pt x="12605" y="3406"/>
                  </a:cubicBezTo>
                  <a:cubicBezTo>
                    <a:pt x="12211" y="3406"/>
                    <a:pt x="11824" y="3335"/>
                    <a:pt x="11454" y="3195"/>
                  </a:cubicBezTo>
                  <a:lnTo>
                    <a:pt x="7532" y="1710"/>
                  </a:lnTo>
                  <a:cubicBezTo>
                    <a:pt x="7899" y="920"/>
                    <a:pt x="8694" y="408"/>
                    <a:pt x="9582" y="390"/>
                  </a:cubicBezTo>
                  <a:close/>
                  <a:moveTo>
                    <a:pt x="7281" y="2024"/>
                  </a:moveTo>
                  <a:lnTo>
                    <a:pt x="11317" y="3557"/>
                  </a:lnTo>
                  <a:cubicBezTo>
                    <a:pt x="11729" y="3711"/>
                    <a:pt x="12166" y="3790"/>
                    <a:pt x="12603" y="3790"/>
                  </a:cubicBezTo>
                  <a:lnTo>
                    <a:pt x="12757" y="3790"/>
                  </a:lnTo>
                  <a:cubicBezTo>
                    <a:pt x="12661" y="4528"/>
                    <a:pt x="12100" y="5147"/>
                    <a:pt x="11352" y="5319"/>
                  </a:cubicBezTo>
                  <a:cubicBezTo>
                    <a:pt x="11295" y="5333"/>
                    <a:pt x="11238" y="5341"/>
                    <a:pt x="11181" y="5354"/>
                  </a:cubicBezTo>
                  <a:cubicBezTo>
                    <a:pt x="10995" y="5386"/>
                    <a:pt x="10808" y="5401"/>
                    <a:pt x="10622" y="5401"/>
                  </a:cubicBezTo>
                  <a:cubicBezTo>
                    <a:pt x="10229" y="5401"/>
                    <a:pt x="9838" y="5332"/>
                    <a:pt x="9467" y="5191"/>
                  </a:cubicBezTo>
                  <a:lnTo>
                    <a:pt x="7422" y="4414"/>
                  </a:lnTo>
                  <a:cubicBezTo>
                    <a:pt x="7398" y="4405"/>
                    <a:pt x="7374" y="4400"/>
                    <a:pt x="7351" y="4400"/>
                  </a:cubicBezTo>
                  <a:cubicBezTo>
                    <a:pt x="7273" y="4400"/>
                    <a:pt x="7201" y="4449"/>
                    <a:pt x="7170" y="4524"/>
                  </a:cubicBezTo>
                  <a:cubicBezTo>
                    <a:pt x="7134" y="4626"/>
                    <a:pt x="7183" y="4736"/>
                    <a:pt x="7285" y="4771"/>
                  </a:cubicBezTo>
                  <a:lnTo>
                    <a:pt x="9330" y="5549"/>
                  </a:lnTo>
                  <a:cubicBezTo>
                    <a:pt x="9745" y="5708"/>
                    <a:pt x="10182" y="5788"/>
                    <a:pt x="10624" y="5788"/>
                  </a:cubicBezTo>
                  <a:cubicBezTo>
                    <a:pt x="10832" y="5788"/>
                    <a:pt x="11040" y="5770"/>
                    <a:pt x="11246" y="5735"/>
                  </a:cubicBezTo>
                  <a:cubicBezTo>
                    <a:pt x="11309" y="5721"/>
                    <a:pt x="11375" y="5708"/>
                    <a:pt x="11437" y="5694"/>
                  </a:cubicBezTo>
                  <a:cubicBezTo>
                    <a:pt x="11454" y="5690"/>
                    <a:pt x="11472" y="5686"/>
                    <a:pt x="11490" y="5682"/>
                  </a:cubicBezTo>
                  <a:lnTo>
                    <a:pt x="11490" y="5682"/>
                  </a:lnTo>
                  <a:cubicBezTo>
                    <a:pt x="10910" y="6749"/>
                    <a:pt x="9790" y="7393"/>
                    <a:pt x="8614" y="7393"/>
                  </a:cubicBezTo>
                  <a:cubicBezTo>
                    <a:pt x="8233" y="7393"/>
                    <a:pt x="7846" y="7325"/>
                    <a:pt x="7470" y="7183"/>
                  </a:cubicBezTo>
                  <a:lnTo>
                    <a:pt x="3552" y="5699"/>
                  </a:lnTo>
                  <a:cubicBezTo>
                    <a:pt x="3892" y="4940"/>
                    <a:pt x="4515" y="4334"/>
                    <a:pt x="5293" y="4016"/>
                  </a:cubicBezTo>
                  <a:lnTo>
                    <a:pt x="6547" y="4493"/>
                  </a:lnTo>
                  <a:cubicBezTo>
                    <a:pt x="6569" y="4502"/>
                    <a:pt x="6591" y="4506"/>
                    <a:pt x="6614" y="4506"/>
                  </a:cubicBezTo>
                  <a:cubicBezTo>
                    <a:pt x="6693" y="4506"/>
                    <a:pt x="6763" y="4458"/>
                    <a:pt x="6794" y="4383"/>
                  </a:cubicBezTo>
                  <a:cubicBezTo>
                    <a:pt x="6830" y="4281"/>
                    <a:pt x="6781" y="4171"/>
                    <a:pt x="6684" y="4131"/>
                  </a:cubicBezTo>
                  <a:lnTo>
                    <a:pt x="5548" y="3702"/>
                  </a:lnTo>
                  <a:cubicBezTo>
                    <a:pt x="5889" y="2942"/>
                    <a:pt x="6508" y="2342"/>
                    <a:pt x="7281" y="2024"/>
                  </a:cubicBezTo>
                  <a:close/>
                  <a:moveTo>
                    <a:pt x="3314" y="6022"/>
                  </a:moveTo>
                  <a:lnTo>
                    <a:pt x="7338" y="7545"/>
                  </a:lnTo>
                  <a:cubicBezTo>
                    <a:pt x="7748" y="7704"/>
                    <a:pt x="8182" y="7780"/>
                    <a:pt x="8610" y="7780"/>
                  </a:cubicBezTo>
                  <a:cubicBezTo>
                    <a:pt x="8920" y="7780"/>
                    <a:pt x="9224" y="7739"/>
                    <a:pt x="9529" y="7660"/>
                  </a:cubicBezTo>
                  <a:lnTo>
                    <a:pt x="9529" y="7660"/>
                  </a:lnTo>
                  <a:cubicBezTo>
                    <a:pt x="9158" y="8328"/>
                    <a:pt x="8561" y="8852"/>
                    <a:pt x="7846" y="9127"/>
                  </a:cubicBezTo>
                  <a:cubicBezTo>
                    <a:pt x="7468" y="9272"/>
                    <a:pt x="7071" y="9345"/>
                    <a:pt x="6675" y="9345"/>
                  </a:cubicBezTo>
                  <a:cubicBezTo>
                    <a:pt x="6285" y="9345"/>
                    <a:pt x="5895" y="9274"/>
                    <a:pt x="5522" y="9131"/>
                  </a:cubicBezTo>
                  <a:lnTo>
                    <a:pt x="2453" y="7969"/>
                  </a:lnTo>
                  <a:cubicBezTo>
                    <a:pt x="2431" y="7828"/>
                    <a:pt x="2417" y="7692"/>
                    <a:pt x="2421" y="7550"/>
                  </a:cubicBezTo>
                  <a:lnTo>
                    <a:pt x="2421" y="7488"/>
                  </a:lnTo>
                  <a:cubicBezTo>
                    <a:pt x="2448" y="6887"/>
                    <a:pt x="2788" y="6330"/>
                    <a:pt x="3314" y="6022"/>
                  </a:cubicBezTo>
                  <a:close/>
                  <a:moveTo>
                    <a:pt x="2576" y="8428"/>
                  </a:moveTo>
                  <a:lnTo>
                    <a:pt x="5315" y="9467"/>
                  </a:lnTo>
                  <a:lnTo>
                    <a:pt x="5389" y="9494"/>
                  </a:lnTo>
                  <a:cubicBezTo>
                    <a:pt x="5805" y="9653"/>
                    <a:pt x="6243" y="9732"/>
                    <a:pt x="6679" y="9732"/>
                  </a:cubicBezTo>
                  <a:cubicBezTo>
                    <a:pt x="6971" y="9732"/>
                    <a:pt x="7267" y="9696"/>
                    <a:pt x="7554" y="9621"/>
                  </a:cubicBezTo>
                  <a:lnTo>
                    <a:pt x="7554" y="9621"/>
                  </a:lnTo>
                  <a:cubicBezTo>
                    <a:pt x="7152" y="10297"/>
                    <a:pt x="6419" y="10726"/>
                    <a:pt x="5611" y="10739"/>
                  </a:cubicBezTo>
                  <a:cubicBezTo>
                    <a:pt x="5600" y="10740"/>
                    <a:pt x="5589" y="10740"/>
                    <a:pt x="5578" y="10740"/>
                  </a:cubicBezTo>
                  <a:cubicBezTo>
                    <a:pt x="4950" y="10740"/>
                    <a:pt x="4366" y="10498"/>
                    <a:pt x="3923" y="10055"/>
                  </a:cubicBezTo>
                  <a:lnTo>
                    <a:pt x="3106" y="9237"/>
                  </a:lnTo>
                  <a:cubicBezTo>
                    <a:pt x="2872" y="9003"/>
                    <a:pt x="2691" y="8730"/>
                    <a:pt x="2576" y="8428"/>
                  </a:cubicBezTo>
                  <a:close/>
                  <a:moveTo>
                    <a:pt x="2824" y="9502"/>
                  </a:moveTo>
                  <a:cubicBezTo>
                    <a:pt x="2828" y="9507"/>
                    <a:pt x="2828" y="9507"/>
                    <a:pt x="2832" y="9511"/>
                  </a:cubicBezTo>
                  <a:lnTo>
                    <a:pt x="3650" y="10328"/>
                  </a:lnTo>
                  <a:cubicBezTo>
                    <a:pt x="3654" y="10328"/>
                    <a:pt x="3654" y="10332"/>
                    <a:pt x="3658" y="10337"/>
                  </a:cubicBezTo>
                  <a:lnTo>
                    <a:pt x="1393" y="12599"/>
                  </a:lnTo>
                  <a:cubicBezTo>
                    <a:pt x="1281" y="12709"/>
                    <a:pt x="1136" y="12771"/>
                    <a:pt x="977" y="12771"/>
                  </a:cubicBezTo>
                  <a:cubicBezTo>
                    <a:pt x="818" y="12771"/>
                    <a:pt x="672" y="12709"/>
                    <a:pt x="562" y="12599"/>
                  </a:cubicBezTo>
                  <a:cubicBezTo>
                    <a:pt x="447" y="12489"/>
                    <a:pt x="390" y="12338"/>
                    <a:pt x="390" y="12183"/>
                  </a:cubicBezTo>
                  <a:cubicBezTo>
                    <a:pt x="390" y="12024"/>
                    <a:pt x="447" y="11879"/>
                    <a:pt x="562" y="11764"/>
                  </a:cubicBezTo>
                  <a:lnTo>
                    <a:pt x="2824" y="9502"/>
                  </a:lnTo>
                  <a:close/>
                  <a:moveTo>
                    <a:pt x="9626" y="1"/>
                  </a:moveTo>
                  <a:cubicBezTo>
                    <a:pt x="9609" y="1"/>
                    <a:pt x="9591" y="6"/>
                    <a:pt x="9573" y="6"/>
                  </a:cubicBezTo>
                  <a:cubicBezTo>
                    <a:pt x="9056" y="14"/>
                    <a:pt x="8557" y="165"/>
                    <a:pt x="8133" y="447"/>
                  </a:cubicBezTo>
                  <a:cubicBezTo>
                    <a:pt x="7682" y="738"/>
                    <a:pt x="7334" y="1162"/>
                    <a:pt x="7130" y="1670"/>
                  </a:cubicBezTo>
                  <a:cubicBezTo>
                    <a:pt x="6229" y="2041"/>
                    <a:pt x="5513" y="2762"/>
                    <a:pt x="5147" y="3663"/>
                  </a:cubicBezTo>
                  <a:cubicBezTo>
                    <a:pt x="4237" y="4034"/>
                    <a:pt x="3513" y="4758"/>
                    <a:pt x="3146" y="5672"/>
                  </a:cubicBezTo>
                  <a:cubicBezTo>
                    <a:pt x="2492" y="6048"/>
                    <a:pt x="2072" y="6728"/>
                    <a:pt x="2037" y="7470"/>
                  </a:cubicBezTo>
                  <a:lnTo>
                    <a:pt x="2037" y="7541"/>
                  </a:lnTo>
                  <a:cubicBezTo>
                    <a:pt x="2033" y="7749"/>
                    <a:pt x="2050" y="7951"/>
                    <a:pt x="2094" y="8151"/>
                  </a:cubicBezTo>
                  <a:cubicBezTo>
                    <a:pt x="2174" y="8534"/>
                    <a:pt x="2337" y="8893"/>
                    <a:pt x="2572" y="9211"/>
                  </a:cubicBezTo>
                  <a:lnTo>
                    <a:pt x="288" y="11494"/>
                  </a:lnTo>
                  <a:cubicBezTo>
                    <a:pt x="103" y="11676"/>
                    <a:pt x="1" y="11923"/>
                    <a:pt x="1" y="12183"/>
                  </a:cubicBezTo>
                  <a:cubicBezTo>
                    <a:pt x="1" y="12444"/>
                    <a:pt x="103" y="12687"/>
                    <a:pt x="288" y="12872"/>
                  </a:cubicBezTo>
                  <a:cubicBezTo>
                    <a:pt x="478" y="13062"/>
                    <a:pt x="725" y="13155"/>
                    <a:pt x="977" y="13155"/>
                  </a:cubicBezTo>
                  <a:cubicBezTo>
                    <a:pt x="1224" y="13155"/>
                    <a:pt x="1476" y="13062"/>
                    <a:pt x="1666" y="12872"/>
                  </a:cubicBezTo>
                  <a:lnTo>
                    <a:pt x="3950" y="10589"/>
                  </a:lnTo>
                  <a:cubicBezTo>
                    <a:pt x="4418" y="10938"/>
                    <a:pt x="4979" y="11123"/>
                    <a:pt x="5566" y="11123"/>
                  </a:cubicBezTo>
                  <a:lnTo>
                    <a:pt x="5615" y="11123"/>
                  </a:lnTo>
                  <a:cubicBezTo>
                    <a:pt x="6702" y="11105"/>
                    <a:pt x="7660" y="10452"/>
                    <a:pt x="8062" y="9458"/>
                  </a:cubicBezTo>
                  <a:cubicBezTo>
                    <a:pt x="8066" y="9458"/>
                    <a:pt x="8066" y="9458"/>
                    <a:pt x="8066" y="9454"/>
                  </a:cubicBezTo>
                  <a:cubicBezTo>
                    <a:pt x="8954" y="9087"/>
                    <a:pt x="9670" y="8375"/>
                    <a:pt x="10037" y="7484"/>
                  </a:cubicBezTo>
                  <a:cubicBezTo>
                    <a:pt x="10068" y="7474"/>
                    <a:pt x="10098" y="7462"/>
                    <a:pt x="10125" y="7448"/>
                  </a:cubicBezTo>
                  <a:cubicBezTo>
                    <a:pt x="10995" y="7050"/>
                    <a:pt x="11662" y="6353"/>
                    <a:pt x="12015" y="5474"/>
                  </a:cubicBezTo>
                  <a:cubicBezTo>
                    <a:pt x="12673" y="5107"/>
                    <a:pt x="13120" y="4426"/>
                    <a:pt x="13155" y="3658"/>
                  </a:cubicBezTo>
                  <a:lnTo>
                    <a:pt x="13155" y="3584"/>
                  </a:lnTo>
                  <a:cubicBezTo>
                    <a:pt x="13160" y="3380"/>
                    <a:pt x="13142" y="3177"/>
                    <a:pt x="13097" y="2978"/>
                  </a:cubicBezTo>
                  <a:cubicBezTo>
                    <a:pt x="12991" y="2461"/>
                    <a:pt x="12736" y="1994"/>
                    <a:pt x="12360" y="1613"/>
                  </a:cubicBezTo>
                  <a:lnTo>
                    <a:pt x="11543" y="801"/>
                  </a:lnTo>
                  <a:cubicBezTo>
                    <a:pt x="11030" y="288"/>
                    <a:pt x="10351" y="1"/>
                    <a:pt x="96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30" name="Google Shape;2330;p42"/>
          <p:cNvGrpSpPr/>
          <p:nvPr/>
        </p:nvGrpSpPr>
        <p:grpSpPr>
          <a:xfrm>
            <a:off x="484771" y="156688"/>
            <a:ext cx="352352" cy="338568"/>
            <a:chOff x="2416614" y="-315052"/>
            <a:chExt cx="2274706" cy="2185722"/>
          </a:xfrm>
        </p:grpSpPr>
        <p:sp>
          <p:nvSpPr>
            <p:cNvPr id="2331" name="Google Shape;2331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5" name="Google Shape;2335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36" name="Google Shape;2336;p42"/>
          <p:cNvGrpSpPr/>
          <p:nvPr/>
        </p:nvGrpSpPr>
        <p:grpSpPr>
          <a:xfrm>
            <a:off x="8699862" y="4167043"/>
            <a:ext cx="279106" cy="268188"/>
            <a:chOff x="2416614" y="-315052"/>
            <a:chExt cx="2274706" cy="2185722"/>
          </a:xfrm>
        </p:grpSpPr>
        <p:sp>
          <p:nvSpPr>
            <p:cNvPr id="2337" name="Google Shape;2337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2341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" name="Track 02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63052" y="1689966"/>
            <a:ext cx="487363" cy="487363"/>
          </a:xfrm>
          <a:prstGeom prst="rect">
            <a:avLst/>
          </a:prstGeom>
        </p:spPr>
      </p:pic>
      <p:pic>
        <p:nvPicPr>
          <p:cNvPr id="100" name="Picture 9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17214" y="1371781"/>
            <a:ext cx="9221915" cy="2493530"/>
          </a:xfrm>
          <a:prstGeom prst="rect">
            <a:avLst/>
          </a:prstGeom>
        </p:spPr>
      </p:pic>
      <p:sp>
        <p:nvSpPr>
          <p:cNvPr id="97" name="Rectangle 96"/>
          <p:cNvSpPr/>
          <p:nvPr/>
        </p:nvSpPr>
        <p:spPr>
          <a:xfrm>
            <a:off x="6579785" y="3418219"/>
            <a:ext cx="32733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1</a:t>
            </a:r>
            <a:endParaRPr lang="en-US" sz="2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8682870" y="3401232"/>
            <a:ext cx="3722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2</a:t>
            </a:r>
          </a:p>
        </p:txBody>
      </p:sp>
      <p:sp>
        <p:nvSpPr>
          <p:cNvPr id="99" name="Rectangle 98"/>
          <p:cNvSpPr/>
          <p:nvPr/>
        </p:nvSpPr>
        <p:spPr>
          <a:xfrm>
            <a:off x="2276870" y="3422889"/>
            <a:ext cx="3722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3</a:t>
            </a:r>
            <a:endParaRPr lang="en-US" sz="2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4424840" y="3427172"/>
            <a:ext cx="3722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4</a:t>
            </a:r>
            <a:endParaRPr lang="en-US" sz="2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4" name="Track 2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10949" y="144628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836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504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504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97" grpId="0"/>
      <p:bldP spid="98" grpId="0"/>
      <p:bldP spid="99" grpId="0"/>
      <p:bldP spid="10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Google Shape;1471;p32"/>
          <p:cNvSpPr/>
          <p:nvPr/>
        </p:nvSpPr>
        <p:spPr>
          <a:xfrm>
            <a:off x="6916075" y="1020975"/>
            <a:ext cx="1531515" cy="1506178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2" name="Google Shape;1472;p32"/>
          <p:cNvSpPr txBox="1">
            <a:spLocks noGrp="1"/>
          </p:cNvSpPr>
          <p:nvPr>
            <p:ph type="title"/>
          </p:nvPr>
        </p:nvSpPr>
        <p:spPr>
          <a:xfrm>
            <a:off x="2359391" y="3117297"/>
            <a:ext cx="6635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b="1" dirty="0"/>
              <a:t>Look, circle and read. .</a:t>
            </a:r>
            <a:endParaRPr dirty="0"/>
          </a:p>
        </p:txBody>
      </p:sp>
      <p:sp>
        <p:nvSpPr>
          <p:cNvPr id="1473" name="Google Shape;1473;p32"/>
          <p:cNvSpPr txBox="1">
            <a:spLocks noGrp="1"/>
          </p:cNvSpPr>
          <p:nvPr>
            <p:ph type="title" idx="2"/>
          </p:nvPr>
        </p:nvSpPr>
        <p:spPr>
          <a:xfrm>
            <a:off x="6968288" y="1353150"/>
            <a:ext cx="14271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3</a:t>
            </a:r>
            <a:endParaRPr dirty="0"/>
          </a:p>
        </p:txBody>
      </p:sp>
      <p:grpSp>
        <p:nvGrpSpPr>
          <p:cNvPr id="1475" name="Google Shape;1475;p32"/>
          <p:cNvGrpSpPr/>
          <p:nvPr/>
        </p:nvGrpSpPr>
        <p:grpSpPr>
          <a:xfrm>
            <a:off x="8271875" y="4504388"/>
            <a:ext cx="476551" cy="457909"/>
            <a:chOff x="2416614" y="-315052"/>
            <a:chExt cx="2274706" cy="2185722"/>
          </a:xfrm>
        </p:grpSpPr>
        <p:sp>
          <p:nvSpPr>
            <p:cNvPr id="1476" name="Google Shape;1476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1" name="Google Shape;1481;p32"/>
          <p:cNvGrpSpPr/>
          <p:nvPr/>
        </p:nvGrpSpPr>
        <p:grpSpPr>
          <a:xfrm rot="1372388">
            <a:off x="484705" y="156704"/>
            <a:ext cx="352303" cy="338521"/>
            <a:chOff x="2416614" y="-315052"/>
            <a:chExt cx="2274706" cy="2185722"/>
          </a:xfrm>
        </p:grpSpPr>
        <p:sp>
          <p:nvSpPr>
            <p:cNvPr id="1482" name="Google Shape;1482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7" name="Google Shape;1487;p32"/>
          <p:cNvGrpSpPr/>
          <p:nvPr/>
        </p:nvGrpSpPr>
        <p:grpSpPr>
          <a:xfrm rot="-1213353">
            <a:off x="8699764" y="4167091"/>
            <a:ext cx="279018" cy="268103"/>
            <a:chOff x="2416614" y="-315052"/>
            <a:chExt cx="2274706" cy="2185722"/>
          </a:xfrm>
        </p:grpSpPr>
        <p:sp>
          <p:nvSpPr>
            <p:cNvPr id="1488" name="Google Shape;1488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93" name="Google Shape;1493;p32"/>
          <p:cNvGrpSpPr/>
          <p:nvPr/>
        </p:nvGrpSpPr>
        <p:grpSpPr>
          <a:xfrm>
            <a:off x="770841" y="2670627"/>
            <a:ext cx="1661049" cy="1651311"/>
            <a:chOff x="1097014" y="2096194"/>
            <a:chExt cx="1661049" cy="1651311"/>
          </a:xfrm>
        </p:grpSpPr>
        <p:sp>
          <p:nvSpPr>
            <p:cNvPr id="1494" name="Google Shape;1494;p32"/>
            <p:cNvSpPr/>
            <p:nvPr/>
          </p:nvSpPr>
          <p:spPr>
            <a:xfrm rot="2210768">
              <a:off x="1323803" y="2342526"/>
              <a:ext cx="1207471" cy="1158647"/>
            </a:xfrm>
            <a:custGeom>
              <a:avLst/>
              <a:gdLst/>
              <a:ahLst/>
              <a:cxnLst/>
              <a:rect l="l" t="t" r="r" b="b"/>
              <a:pathLst>
                <a:path w="10121" h="9712" extrusionOk="0">
                  <a:moveTo>
                    <a:pt x="5062" y="1"/>
                  </a:moveTo>
                  <a:cubicBezTo>
                    <a:pt x="4188" y="1"/>
                    <a:pt x="3479" y="707"/>
                    <a:pt x="3479" y="1580"/>
                  </a:cubicBezTo>
                  <a:lnTo>
                    <a:pt x="3479" y="1838"/>
                  </a:lnTo>
                  <a:cubicBezTo>
                    <a:pt x="3479" y="1892"/>
                    <a:pt x="3482" y="1949"/>
                    <a:pt x="3488" y="2002"/>
                  </a:cubicBezTo>
                  <a:lnTo>
                    <a:pt x="2655" y="2002"/>
                  </a:lnTo>
                  <a:cubicBezTo>
                    <a:pt x="1989" y="2002"/>
                    <a:pt x="1413" y="2414"/>
                    <a:pt x="1175" y="2997"/>
                  </a:cubicBezTo>
                  <a:cubicBezTo>
                    <a:pt x="1032" y="3094"/>
                    <a:pt x="894" y="3204"/>
                    <a:pt x="767" y="3331"/>
                  </a:cubicBezTo>
                  <a:cubicBezTo>
                    <a:pt x="275" y="3823"/>
                    <a:pt x="1" y="4483"/>
                    <a:pt x="1" y="5183"/>
                  </a:cubicBezTo>
                  <a:lnTo>
                    <a:pt x="1" y="6923"/>
                  </a:lnTo>
                  <a:cubicBezTo>
                    <a:pt x="1" y="7606"/>
                    <a:pt x="252" y="8262"/>
                    <a:pt x="707" y="8778"/>
                  </a:cubicBezTo>
                  <a:cubicBezTo>
                    <a:pt x="801" y="8882"/>
                    <a:pt x="908" y="8968"/>
                    <a:pt x="1025" y="9032"/>
                  </a:cubicBezTo>
                  <a:cubicBezTo>
                    <a:pt x="1112" y="9135"/>
                    <a:pt x="1216" y="9229"/>
                    <a:pt x="1339" y="9303"/>
                  </a:cubicBezTo>
                  <a:cubicBezTo>
                    <a:pt x="1775" y="9571"/>
                    <a:pt x="2277" y="9712"/>
                    <a:pt x="2785" y="9712"/>
                  </a:cubicBezTo>
                  <a:cubicBezTo>
                    <a:pt x="3492" y="9712"/>
                    <a:pt x="4168" y="9434"/>
                    <a:pt x="4794" y="8885"/>
                  </a:cubicBezTo>
                  <a:cubicBezTo>
                    <a:pt x="4834" y="8851"/>
                    <a:pt x="4881" y="8808"/>
                    <a:pt x="4925" y="8771"/>
                  </a:cubicBezTo>
                  <a:lnTo>
                    <a:pt x="5196" y="8771"/>
                  </a:lnTo>
                  <a:cubicBezTo>
                    <a:pt x="5240" y="8808"/>
                    <a:pt x="5290" y="8851"/>
                    <a:pt x="5327" y="8885"/>
                  </a:cubicBezTo>
                  <a:cubicBezTo>
                    <a:pt x="5524" y="9055"/>
                    <a:pt x="5768" y="9253"/>
                    <a:pt x="6079" y="9410"/>
                  </a:cubicBezTo>
                  <a:cubicBezTo>
                    <a:pt x="6472" y="9611"/>
                    <a:pt x="6902" y="9710"/>
                    <a:pt x="7333" y="9710"/>
                  </a:cubicBezTo>
                  <a:cubicBezTo>
                    <a:pt x="7779" y="9710"/>
                    <a:pt x="8225" y="9603"/>
                    <a:pt x="8630" y="9390"/>
                  </a:cubicBezTo>
                  <a:cubicBezTo>
                    <a:pt x="8758" y="9323"/>
                    <a:pt x="8868" y="9236"/>
                    <a:pt x="8962" y="9135"/>
                  </a:cubicBezTo>
                  <a:cubicBezTo>
                    <a:pt x="9086" y="9075"/>
                    <a:pt x="9203" y="8995"/>
                    <a:pt x="9303" y="8894"/>
                  </a:cubicBezTo>
                  <a:cubicBezTo>
                    <a:pt x="9822" y="8379"/>
                    <a:pt x="10120" y="7660"/>
                    <a:pt x="10120" y="6923"/>
                  </a:cubicBezTo>
                  <a:lnTo>
                    <a:pt x="10120" y="5183"/>
                  </a:lnTo>
                  <a:cubicBezTo>
                    <a:pt x="10120" y="4483"/>
                    <a:pt x="9849" y="3823"/>
                    <a:pt x="9353" y="3331"/>
                  </a:cubicBezTo>
                  <a:cubicBezTo>
                    <a:pt x="9229" y="3204"/>
                    <a:pt x="9092" y="3094"/>
                    <a:pt x="8945" y="2997"/>
                  </a:cubicBezTo>
                  <a:cubicBezTo>
                    <a:pt x="8707" y="2414"/>
                    <a:pt x="8135" y="1999"/>
                    <a:pt x="7465" y="1999"/>
                  </a:cubicBezTo>
                  <a:lnTo>
                    <a:pt x="6632" y="1999"/>
                  </a:lnTo>
                  <a:cubicBezTo>
                    <a:pt x="6638" y="1949"/>
                    <a:pt x="6642" y="1892"/>
                    <a:pt x="6642" y="1838"/>
                  </a:cubicBezTo>
                  <a:lnTo>
                    <a:pt x="6642" y="1580"/>
                  </a:lnTo>
                  <a:cubicBezTo>
                    <a:pt x="6642" y="707"/>
                    <a:pt x="5932" y="1"/>
                    <a:pt x="5062" y="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32"/>
            <p:cNvSpPr/>
            <p:nvPr/>
          </p:nvSpPr>
          <p:spPr>
            <a:xfrm rot="2210768">
              <a:off x="2009170" y="2639695"/>
              <a:ext cx="86734" cy="230608"/>
            </a:xfrm>
            <a:custGeom>
              <a:avLst/>
              <a:gdLst/>
              <a:ahLst/>
              <a:cxnLst/>
              <a:rect l="l" t="t" r="r" b="b"/>
              <a:pathLst>
                <a:path w="727" h="1933" extrusionOk="0">
                  <a:moveTo>
                    <a:pt x="164" y="1"/>
                  </a:moveTo>
                  <a:lnTo>
                    <a:pt x="0" y="1932"/>
                  </a:lnTo>
                  <a:lnTo>
                    <a:pt x="727" y="1932"/>
                  </a:lnTo>
                  <a:lnTo>
                    <a:pt x="56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32"/>
            <p:cNvSpPr/>
            <p:nvPr/>
          </p:nvSpPr>
          <p:spPr>
            <a:xfrm rot="2210768">
              <a:off x="1728058" y="2616524"/>
              <a:ext cx="201026" cy="102002"/>
            </a:xfrm>
            <a:custGeom>
              <a:avLst/>
              <a:gdLst/>
              <a:ahLst/>
              <a:cxnLst/>
              <a:rect l="l" t="t" r="r" b="b"/>
              <a:pathLst>
                <a:path w="1685" h="855" extrusionOk="0">
                  <a:moveTo>
                    <a:pt x="379" y="1"/>
                  </a:moveTo>
                  <a:cubicBezTo>
                    <a:pt x="172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1685" y="854"/>
                  </a:lnTo>
                  <a:lnTo>
                    <a:pt x="1685" y="376"/>
                  </a:lnTo>
                  <a:cubicBezTo>
                    <a:pt x="1685" y="168"/>
                    <a:pt x="1518" y="1"/>
                    <a:pt x="13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32"/>
            <p:cNvSpPr/>
            <p:nvPr/>
          </p:nvSpPr>
          <p:spPr>
            <a:xfrm rot="2210768">
              <a:off x="1738067" y="2586476"/>
              <a:ext cx="100811" cy="102002"/>
            </a:xfrm>
            <a:custGeom>
              <a:avLst/>
              <a:gdLst/>
              <a:ahLst/>
              <a:cxnLst/>
              <a:rect l="l" t="t" r="r" b="b"/>
              <a:pathLst>
                <a:path w="845" h="855" extrusionOk="0">
                  <a:moveTo>
                    <a:pt x="379" y="1"/>
                  </a:moveTo>
                  <a:cubicBezTo>
                    <a:pt x="172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466" y="854"/>
                  </a:lnTo>
                  <a:lnTo>
                    <a:pt x="466" y="376"/>
                  </a:lnTo>
                  <a:cubicBezTo>
                    <a:pt x="466" y="168"/>
                    <a:pt x="634" y="1"/>
                    <a:pt x="844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32"/>
            <p:cNvSpPr/>
            <p:nvPr/>
          </p:nvSpPr>
          <p:spPr>
            <a:xfrm rot="2210768">
              <a:off x="2098772" y="2894317"/>
              <a:ext cx="201026" cy="102002"/>
            </a:xfrm>
            <a:custGeom>
              <a:avLst/>
              <a:gdLst/>
              <a:ahLst/>
              <a:cxnLst/>
              <a:rect l="l" t="t" r="r" b="b"/>
              <a:pathLst>
                <a:path w="1685" h="855" extrusionOk="0">
                  <a:moveTo>
                    <a:pt x="376" y="1"/>
                  </a:moveTo>
                  <a:cubicBezTo>
                    <a:pt x="169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1685" y="854"/>
                  </a:lnTo>
                  <a:lnTo>
                    <a:pt x="1685" y="376"/>
                  </a:lnTo>
                  <a:cubicBezTo>
                    <a:pt x="1685" y="168"/>
                    <a:pt x="1514" y="1"/>
                    <a:pt x="13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32"/>
            <p:cNvSpPr/>
            <p:nvPr/>
          </p:nvSpPr>
          <p:spPr>
            <a:xfrm rot="2210768">
              <a:off x="2108828" y="2864126"/>
              <a:ext cx="100334" cy="102002"/>
            </a:xfrm>
            <a:custGeom>
              <a:avLst/>
              <a:gdLst/>
              <a:ahLst/>
              <a:cxnLst/>
              <a:rect l="l" t="t" r="r" b="b"/>
              <a:pathLst>
                <a:path w="841" h="855" extrusionOk="0">
                  <a:moveTo>
                    <a:pt x="376" y="1"/>
                  </a:moveTo>
                  <a:cubicBezTo>
                    <a:pt x="169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463" y="854"/>
                  </a:lnTo>
                  <a:lnTo>
                    <a:pt x="463" y="376"/>
                  </a:lnTo>
                  <a:cubicBezTo>
                    <a:pt x="463" y="168"/>
                    <a:pt x="634" y="1"/>
                    <a:pt x="841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32"/>
            <p:cNvSpPr/>
            <p:nvPr/>
          </p:nvSpPr>
          <p:spPr>
            <a:xfrm rot="2210768">
              <a:off x="1377331" y="2763223"/>
              <a:ext cx="916728" cy="562144"/>
            </a:xfrm>
            <a:custGeom>
              <a:avLst/>
              <a:gdLst/>
              <a:ahLst/>
              <a:cxnLst/>
              <a:rect l="l" t="t" r="r" b="b"/>
              <a:pathLst>
                <a:path w="7684" h="4712" extrusionOk="0">
                  <a:moveTo>
                    <a:pt x="1404" y="0"/>
                  </a:moveTo>
                  <a:cubicBezTo>
                    <a:pt x="1032" y="0"/>
                    <a:pt x="674" y="147"/>
                    <a:pt x="413" y="408"/>
                  </a:cubicBezTo>
                  <a:cubicBezTo>
                    <a:pt x="149" y="673"/>
                    <a:pt x="1" y="1028"/>
                    <a:pt x="1" y="1400"/>
                  </a:cubicBezTo>
                  <a:lnTo>
                    <a:pt x="1" y="3143"/>
                  </a:lnTo>
                  <a:cubicBezTo>
                    <a:pt x="1" y="3619"/>
                    <a:pt x="215" y="4067"/>
                    <a:pt x="587" y="4365"/>
                  </a:cubicBezTo>
                  <a:cubicBezTo>
                    <a:pt x="871" y="4593"/>
                    <a:pt x="1219" y="4711"/>
                    <a:pt x="1571" y="4711"/>
                  </a:cubicBezTo>
                  <a:cubicBezTo>
                    <a:pt x="1812" y="4711"/>
                    <a:pt x="2054" y="4656"/>
                    <a:pt x="2278" y="4543"/>
                  </a:cubicBezTo>
                  <a:lnTo>
                    <a:pt x="2358" y="4499"/>
                  </a:lnTo>
                  <a:cubicBezTo>
                    <a:pt x="2709" y="4322"/>
                    <a:pt x="3098" y="3770"/>
                    <a:pt x="3489" y="3770"/>
                  </a:cubicBezTo>
                  <a:lnTo>
                    <a:pt x="4195" y="3770"/>
                  </a:lnTo>
                  <a:cubicBezTo>
                    <a:pt x="4587" y="3770"/>
                    <a:pt x="4975" y="4322"/>
                    <a:pt x="5327" y="4499"/>
                  </a:cubicBezTo>
                  <a:lnTo>
                    <a:pt x="5411" y="4543"/>
                  </a:lnTo>
                  <a:cubicBezTo>
                    <a:pt x="5634" y="4656"/>
                    <a:pt x="5876" y="4711"/>
                    <a:pt x="6116" y="4711"/>
                  </a:cubicBezTo>
                  <a:cubicBezTo>
                    <a:pt x="6466" y="4711"/>
                    <a:pt x="6814" y="4593"/>
                    <a:pt x="7098" y="4365"/>
                  </a:cubicBezTo>
                  <a:cubicBezTo>
                    <a:pt x="7469" y="4067"/>
                    <a:pt x="7684" y="3619"/>
                    <a:pt x="7684" y="3143"/>
                  </a:cubicBezTo>
                  <a:lnTo>
                    <a:pt x="7684" y="1400"/>
                  </a:lnTo>
                  <a:cubicBezTo>
                    <a:pt x="7684" y="1028"/>
                    <a:pt x="7537" y="673"/>
                    <a:pt x="7271" y="408"/>
                  </a:cubicBezTo>
                  <a:cubicBezTo>
                    <a:pt x="7010" y="147"/>
                    <a:pt x="6656" y="0"/>
                    <a:pt x="6284" y="0"/>
                  </a:cubicBezTo>
                  <a:close/>
                </a:path>
              </a:pathLst>
            </a:custGeom>
            <a:solidFill>
              <a:srgbClr val="FADA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32"/>
            <p:cNvSpPr/>
            <p:nvPr/>
          </p:nvSpPr>
          <p:spPr>
            <a:xfrm rot="2210768">
              <a:off x="1446691" y="2555118"/>
              <a:ext cx="222620" cy="562025"/>
            </a:xfrm>
            <a:custGeom>
              <a:avLst/>
              <a:gdLst/>
              <a:ahLst/>
              <a:cxnLst/>
              <a:rect l="l" t="t" r="r" b="b"/>
              <a:pathLst>
                <a:path w="1866" h="4711" extrusionOk="0">
                  <a:moveTo>
                    <a:pt x="1404" y="0"/>
                  </a:moveTo>
                  <a:cubicBezTo>
                    <a:pt x="1032" y="0"/>
                    <a:pt x="674" y="147"/>
                    <a:pt x="413" y="408"/>
                  </a:cubicBezTo>
                  <a:cubicBezTo>
                    <a:pt x="149" y="673"/>
                    <a:pt x="1" y="1028"/>
                    <a:pt x="1" y="1400"/>
                  </a:cubicBezTo>
                  <a:lnTo>
                    <a:pt x="1" y="3143"/>
                  </a:lnTo>
                  <a:cubicBezTo>
                    <a:pt x="1" y="3619"/>
                    <a:pt x="215" y="4067"/>
                    <a:pt x="587" y="4365"/>
                  </a:cubicBezTo>
                  <a:cubicBezTo>
                    <a:pt x="873" y="4593"/>
                    <a:pt x="1221" y="4711"/>
                    <a:pt x="1572" y="4711"/>
                  </a:cubicBezTo>
                  <a:cubicBezTo>
                    <a:pt x="1648" y="4711"/>
                    <a:pt x="1725" y="4705"/>
                    <a:pt x="1802" y="4694"/>
                  </a:cubicBezTo>
                  <a:cubicBezTo>
                    <a:pt x="1531" y="4654"/>
                    <a:pt x="1273" y="4543"/>
                    <a:pt x="1049" y="4365"/>
                  </a:cubicBezTo>
                  <a:cubicBezTo>
                    <a:pt x="680" y="4067"/>
                    <a:pt x="467" y="3619"/>
                    <a:pt x="467" y="3143"/>
                  </a:cubicBezTo>
                  <a:lnTo>
                    <a:pt x="467" y="1400"/>
                  </a:lnTo>
                  <a:cubicBezTo>
                    <a:pt x="467" y="1028"/>
                    <a:pt x="614" y="673"/>
                    <a:pt x="875" y="408"/>
                  </a:cubicBezTo>
                  <a:cubicBezTo>
                    <a:pt x="1139" y="147"/>
                    <a:pt x="1494" y="0"/>
                    <a:pt x="186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32"/>
            <p:cNvSpPr/>
            <p:nvPr/>
          </p:nvSpPr>
          <p:spPr>
            <a:xfrm rot="2210768">
              <a:off x="1553746" y="2710491"/>
              <a:ext cx="243021" cy="242896"/>
            </a:xfrm>
            <a:custGeom>
              <a:avLst/>
              <a:gdLst/>
              <a:ahLst/>
              <a:cxnLst/>
              <a:rect l="l" t="t" r="r" b="b"/>
              <a:pathLst>
                <a:path w="2037" h="2036" extrusionOk="0">
                  <a:moveTo>
                    <a:pt x="1018" y="0"/>
                  </a:moveTo>
                  <a:cubicBezTo>
                    <a:pt x="456" y="0"/>
                    <a:pt x="0" y="455"/>
                    <a:pt x="0" y="1017"/>
                  </a:cubicBezTo>
                  <a:cubicBezTo>
                    <a:pt x="0" y="1580"/>
                    <a:pt x="456" y="2035"/>
                    <a:pt x="1018" y="2035"/>
                  </a:cubicBezTo>
                  <a:cubicBezTo>
                    <a:pt x="1581" y="2035"/>
                    <a:pt x="2036" y="1580"/>
                    <a:pt x="2036" y="1017"/>
                  </a:cubicBezTo>
                  <a:cubicBezTo>
                    <a:pt x="2036" y="455"/>
                    <a:pt x="1581" y="0"/>
                    <a:pt x="101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32"/>
            <p:cNvSpPr/>
            <p:nvPr/>
          </p:nvSpPr>
          <p:spPr>
            <a:xfrm rot="2210768">
              <a:off x="1614983" y="2771463"/>
              <a:ext cx="120616" cy="120851"/>
            </a:xfrm>
            <a:custGeom>
              <a:avLst/>
              <a:gdLst/>
              <a:ahLst/>
              <a:cxnLst/>
              <a:rect l="l" t="t" r="r" b="b"/>
              <a:pathLst>
                <a:path w="1011" h="1013" extrusionOk="0">
                  <a:moveTo>
                    <a:pt x="505" y="1"/>
                  </a:moveTo>
                  <a:cubicBezTo>
                    <a:pt x="224" y="1"/>
                    <a:pt x="0" y="229"/>
                    <a:pt x="0" y="506"/>
                  </a:cubicBezTo>
                  <a:cubicBezTo>
                    <a:pt x="0" y="784"/>
                    <a:pt x="224" y="1012"/>
                    <a:pt x="505" y="1012"/>
                  </a:cubicBezTo>
                  <a:cubicBezTo>
                    <a:pt x="783" y="1012"/>
                    <a:pt x="1011" y="784"/>
                    <a:pt x="1011" y="506"/>
                  </a:cubicBezTo>
                  <a:cubicBezTo>
                    <a:pt x="1011" y="229"/>
                    <a:pt x="783" y="1"/>
                    <a:pt x="5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32"/>
            <p:cNvSpPr/>
            <p:nvPr/>
          </p:nvSpPr>
          <p:spPr>
            <a:xfrm rot="2210768">
              <a:off x="1963090" y="3017365"/>
              <a:ext cx="243379" cy="242896"/>
            </a:xfrm>
            <a:custGeom>
              <a:avLst/>
              <a:gdLst/>
              <a:ahLst/>
              <a:cxnLst/>
              <a:rect l="l" t="t" r="r" b="b"/>
              <a:pathLst>
                <a:path w="2040" h="2036" extrusionOk="0">
                  <a:moveTo>
                    <a:pt x="1022" y="0"/>
                  </a:moveTo>
                  <a:cubicBezTo>
                    <a:pt x="460" y="0"/>
                    <a:pt x="1" y="455"/>
                    <a:pt x="1" y="1017"/>
                  </a:cubicBezTo>
                  <a:cubicBezTo>
                    <a:pt x="1" y="1580"/>
                    <a:pt x="460" y="2035"/>
                    <a:pt x="1022" y="2035"/>
                  </a:cubicBezTo>
                  <a:cubicBezTo>
                    <a:pt x="1580" y="2035"/>
                    <a:pt x="2039" y="1580"/>
                    <a:pt x="2039" y="1017"/>
                  </a:cubicBezTo>
                  <a:cubicBezTo>
                    <a:pt x="2039" y="455"/>
                    <a:pt x="1580" y="0"/>
                    <a:pt x="10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32"/>
            <p:cNvSpPr/>
            <p:nvPr/>
          </p:nvSpPr>
          <p:spPr>
            <a:xfrm rot="2210768">
              <a:off x="2024565" y="3078338"/>
              <a:ext cx="120497" cy="120851"/>
            </a:xfrm>
            <a:custGeom>
              <a:avLst/>
              <a:gdLst/>
              <a:ahLst/>
              <a:cxnLst/>
              <a:rect l="l" t="t" r="r" b="b"/>
              <a:pathLst>
                <a:path w="1010" h="1013" extrusionOk="0">
                  <a:moveTo>
                    <a:pt x="507" y="1"/>
                  </a:moveTo>
                  <a:cubicBezTo>
                    <a:pt x="226" y="1"/>
                    <a:pt x="1" y="229"/>
                    <a:pt x="1" y="506"/>
                  </a:cubicBezTo>
                  <a:cubicBezTo>
                    <a:pt x="1" y="784"/>
                    <a:pt x="226" y="1012"/>
                    <a:pt x="507" y="1012"/>
                  </a:cubicBezTo>
                  <a:cubicBezTo>
                    <a:pt x="784" y="1012"/>
                    <a:pt x="1009" y="784"/>
                    <a:pt x="1009" y="506"/>
                  </a:cubicBezTo>
                  <a:cubicBezTo>
                    <a:pt x="1009" y="229"/>
                    <a:pt x="784" y="1"/>
                    <a:pt x="50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32"/>
            <p:cNvSpPr/>
            <p:nvPr/>
          </p:nvSpPr>
          <p:spPr>
            <a:xfrm rot="2210768">
              <a:off x="1870650" y="2877884"/>
              <a:ext cx="102840" cy="102241"/>
            </a:xfrm>
            <a:custGeom>
              <a:avLst/>
              <a:gdLst/>
              <a:ahLst/>
              <a:cxnLst/>
              <a:rect l="l" t="t" r="r" b="b"/>
              <a:pathLst>
                <a:path w="862" h="857" extrusionOk="0">
                  <a:moveTo>
                    <a:pt x="433" y="0"/>
                  </a:moveTo>
                  <a:cubicBezTo>
                    <a:pt x="195" y="0"/>
                    <a:pt x="1" y="191"/>
                    <a:pt x="1" y="428"/>
                  </a:cubicBezTo>
                  <a:cubicBezTo>
                    <a:pt x="1" y="666"/>
                    <a:pt x="195" y="857"/>
                    <a:pt x="433" y="857"/>
                  </a:cubicBezTo>
                  <a:cubicBezTo>
                    <a:pt x="667" y="857"/>
                    <a:pt x="861" y="666"/>
                    <a:pt x="861" y="428"/>
                  </a:cubicBezTo>
                  <a:cubicBezTo>
                    <a:pt x="861" y="191"/>
                    <a:pt x="667" y="0"/>
                    <a:pt x="4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32"/>
            <p:cNvSpPr/>
            <p:nvPr/>
          </p:nvSpPr>
          <p:spPr>
            <a:xfrm rot="2210768">
              <a:off x="2109146" y="2562763"/>
              <a:ext cx="86734" cy="117630"/>
            </a:xfrm>
            <a:custGeom>
              <a:avLst/>
              <a:gdLst/>
              <a:ahLst/>
              <a:cxnLst/>
              <a:rect l="l" t="t" r="r" b="b"/>
              <a:pathLst>
                <a:path w="727" h="986" extrusionOk="0">
                  <a:moveTo>
                    <a:pt x="365" y="1"/>
                  </a:moveTo>
                  <a:cubicBezTo>
                    <a:pt x="164" y="1"/>
                    <a:pt x="0" y="162"/>
                    <a:pt x="0" y="362"/>
                  </a:cubicBezTo>
                  <a:lnTo>
                    <a:pt x="0" y="620"/>
                  </a:lnTo>
                  <a:cubicBezTo>
                    <a:pt x="0" y="821"/>
                    <a:pt x="164" y="985"/>
                    <a:pt x="365" y="985"/>
                  </a:cubicBezTo>
                  <a:cubicBezTo>
                    <a:pt x="563" y="985"/>
                    <a:pt x="727" y="821"/>
                    <a:pt x="727" y="620"/>
                  </a:cubicBezTo>
                  <a:lnTo>
                    <a:pt x="727" y="362"/>
                  </a:lnTo>
                  <a:cubicBezTo>
                    <a:pt x="727" y="162"/>
                    <a:pt x="563" y="1"/>
                    <a:pt x="365" y="1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32"/>
            <p:cNvSpPr/>
            <p:nvPr/>
          </p:nvSpPr>
          <p:spPr>
            <a:xfrm rot="2210768">
              <a:off x="1539872" y="2696283"/>
              <a:ext cx="270461" cy="270931"/>
            </a:xfrm>
            <a:custGeom>
              <a:avLst/>
              <a:gdLst/>
              <a:ahLst/>
              <a:cxnLst/>
              <a:rect l="l" t="t" r="r" b="b"/>
              <a:pathLst>
                <a:path w="2267" h="2271" extrusionOk="0">
                  <a:moveTo>
                    <a:pt x="1135" y="231"/>
                  </a:moveTo>
                  <a:cubicBezTo>
                    <a:pt x="1631" y="231"/>
                    <a:pt x="2036" y="637"/>
                    <a:pt x="2036" y="1135"/>
                  </a:cubicBezTo>
                  <a:cubicBezTo>
                    <a:pt x="2036" y="1631"/>
                    <a:pt x="1631" y="2036"/>
                    <a:pt x="1135" y="2036"/>
                  </a:cubicBezTo>
                  <a:cubicBezTo>
                    <a:pt x="636" y="2036"/>
                    <a:pt x="232" y="1631"/>
                    <a:pt x="232" y="1135"/>
                  </a:cubicBezTo>
                  <a:cubicBezTo>
                    <a:pt x="232" y="637"/>
                    <a:pt x="636" y="231"/>
                    <a:pt x="1135" y="231"/>
                  </a:cubicBezTo>
                  <a:close/>
                  <a:moveTo>
                    <a:pt x="1135" y="1"/>
                  </a:moveTo>
                  <a:cubicBezTo>
                    <a:pt x="510" y="1"/>
                    <a:pt x="0" y="509"/>
                    <a:pt x="0" y="1135"/>
                  </a:cubicBezTo>
                  <a:cubicBezTo>
                    <a:pt x="0" y="1762"/>
                    <a:pt x="510" y="2270"/>
                    <a:pt x="1135" y="2270"/>
                  </a:cubicBezTo>
                  <a:cubicBezTo>
                    <a:pt x="1758" y="2270"/>
                    <a:pt x="2267" y="1762"/>
                    <a:pt x="2267" y="1135"/>
                  </a:cubicBezTo>
                  <a:cubicBezTo>
                    <a:pt x="2267" y="509"/>
                    <a:pt x="1758" y="1"/>
                    <a:pt x="113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32"/>
            <p:cNvSpPr/>
            <p:nvPr/>
          </p:nvSpPr>
          <p:spPr>
            <a:xfrm rot="2210768">
              <a:off x="1601096" y="2757410"/>
              <a:ext cx="148294" cy="148291"/>
            </a:xfrm>
            <a:custGeom>
              <a:avLst/>
              <a:gdLst/>
              <a:ahLst/>
              <a:cxnLst/>
              <a:rect l="l" t="t" r="r" b="b"/>
              <a:pathLst>
                <a:path w="1243" h="1243" extrusionOk="0">
                  <a:moveTo>
                    <a:pt x="623" y="235"/>
                  </a:moveTo>
                  <a:cubicBezTo>
                    <a:pt x="838" y="235"/>
                    <a:pt x="1011" y="410"/>
                    <a:pt x="1011" y="623"/>
                  </a:cubicBezTo>
                  <a:cubicBezTo>
                    <a:pt x="1011" y="838"/>
                    <a:pt x="838" y="1012"/>
                    <a:pt x="623" y="1012"/>
                  </a:cubicBezTo>
                  <a:cubicBezTo>
                    <a:pt x="409" y="1012"/>
                    <a:pt x="231" y="838"/>
                    <a:pt x="231" y="623"/>
                  </a:cubicBezTo>
                  <a:cubicBezTo>
                    <a:pt x="231" y="410"/>
                    <a:pt x="409" y="235"/>
                    <a:pt x="623" y="235"/>
                  </a:cubicBezTo>
                  <a:close/>
                  <a:moveTo>
                    <a:pt x="623" y="1"/>
                  </a:moveTo>
                  <a:cubicBezTo>
                    <a:pt x="279" y="1"/>
                    <a:pt x="1" y="282"/>
                    <a:pt x="1" y="623"/>
                  </a:cubicBezTo>
                  <a:cubicBezTo>
                    <a:pt x="1" y="965"/>
                    <a:pt x="279" y="1243"/>
                    <a:pt x="623" y="1243"/>
                  </a:cubicBezTo>
                  <a:cubicBezTo>
                    <a:pt x="965" y="1243"/>
                    <a:pt x="1243" y="965"/>
                    <a:pt x="1243" y="623"/>
                  </a:cubicBezTo>
                  <a:cubicBezTo>
                    <a:pt x="1243" y="282"/>
                    <a:pt x="965" y="1"/>
                    <a:pt x="62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32"/>
            <p:cNvSpPr/>
            <p:nvPr/>
          </p:nvSpPr>
          <p:spPr>
            <a:xfrm rot="2210768">
              <a:off x="1949526" y="3003300"/>
              <a:ext cx="270580" cy="270931"/>
            </a:xfrm>
            <a:custGeom>
              <a:avLst/>
              <a:gdLst/>
              <a:ahLst/>
              <a:cxnLst/>
              <a:rect l="l" t="t" r="r" b="b"/>
              <a:pathLst>
                <a:path w="2268" h="2271" extrusionOk="0">
                  <a:moveTo>
                    <a:pt x="1136" y="231"/>
                  </a:moveTo>
                  <a:cubicBezTo>
                    <a:pt x="1631" y="231"/>
                    <a:pt x="2036" y="637"/>
                    <a:pt x="2036" y="1135"/>
                  </a:cubicBezTo>
                  <a:cubicBezTo>
                    <a:pt x="2036" y="1631"/>
                    <a:pt x="1631" y="2036"/>
                    <a:pt x="1136" y="2036"/>
                  </a:cubicBezTo>
                  <a:cubicBezTo>
                    <a:pt x="637" y="2036"/>
                    <a:pt x="232" y="1631"/>
                    <a:pt x="232" y="1135"/>
                  </a:cubicBezTo>
                  <a:cubicBezTo>
                    <a:pt x="232" y="637"/>
                    <a:pt x="637" y="231"/>
                    <a:pt x="1136" y="231"/>
                  </a:cubicBezTo>
                  <a:close/>
                  <a:moveTo>
                    <a:pt x="1136" y="1"/>
                  </a:moveTo>
                  <a:cubicBezTo>
                    <a:pt x="509" y="1"/>
                    <a:pt x="1" y="509"/>
                    <a:pt x="1" y="1135"/>
                  </a:cubicBezTo>
                  <a:cubicBezTo>
                    <a:pt x="1" y="1762"/>
                    <a:pt x="509" y="2270"/>
                    <a:pt x="1136" y="2270"/>
                  </a:cubicBezTo>
                  <a:cubicBezTo>
                    <a:pt x="1759" y="2270"/>
                    <a:pt x="2267" y="1762"/>
                    <a:pt x="2267" y="1135"/>
                  </a:cubicBezTo>
                  <a:cubicBezTo>
                    <a:pt x="2267" y="509"/>
                    <a:pt x="1759" y="1"/>
                    <a:pt x="113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32"/>
            <p:cNvSpPr/>
            <p:nvPr/>
          </p:nvSpPr>
          <p:spPr>
            <a:xfrm rot="2210768">
              <a:off x="2010869" y="3064428"/>
              <a:ext cx="148175" cy="148291"/>
            </a:xfrm>
            <a:custGeom>
              <a:avLst/>
              <a:gdLst/>
              <a:ahLst/>
              <a:cxnLst/>
              <a:rect l="l" t="t" r="r" b="b"/>
              <a:pathLst>
                <a:path w="1242" h="1243" extrusionOk="0">
                  <a:moveTo>
                    <a:pt x="623" y="235"/>
                  </a:moveTo>
                  <a:cubicBezTo>
                    <a:pt x="837" y="235"/>
                    <a:pt x="1011" y="410"/>
                    <a:pt x="1011" y="623"/>
                  </a:cubicBezTo>
                  <a:cubicBezTo>
                    <a:pt x="1011" y="838"/>
                    <a:pt x="837" y="1012"/>
                    <a:pt x="623" y="1012"/>
                  </a:cubicBezTo>
                  <a:cubicBezTo>
                    <a:pt x="405" y="1012"/>
                    <a:pt x="231" y="838"/>
                    <a:pt x="231" y="623"/>
                  </a:cubicBezTo>
                  <a:cubicBezTo>
                    <a:pt x="231" y="410"/>
                    <a:pt x="405" y="235"/>
                    <a:pt x="623" y="235"/>
                  </a:cubicBezTo>
                  <a:close/>
                  <a:moveTo>
                    <a:pt x="623" y="1"/>
                  </a:moveTo>
                  <a:cubicBezTo>
                    <a:pt x="278" y="1"/>
                    <a:pt x="0" y="282"/>
                    <a:pt x="0" y="623"/>
                  </a:cubicBezTo>
                  <a:cubicBezTo>
                    <a:pt x="0" y="965"/>
                    <a:pt x="278" y="1243"/>
                    <a:pt x="623" y="1243"/>
                  </a:cubicBezTo>
                  <a:cubicBezTo>
                    <a:pt x="964" y="1243"/>
                    <a:pt x="1242" y="965"/>
                    <a:pt x="1242" y="623"/>
                  </a:cubicBezTo>
                  <a:cubicBezTo>
                    <a:pt x="1242" y="282"/>
                    <a:pt x="964" y="1"/>
                    <a:pt x="62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32"/>
            <p:cNvSpPr/>
            <p:nvPr/>
          </p:nvSpPr>
          <p:spPr>
            <a:xfrm rot="2210768">
              <a:off x="1857193" y="2863855"/>
              <a:ext cx="129922" cy="130276"/>
            </a:xfrm>
            <a:custGeom>
              <a:avLst/>
              <a:gdLst/>
              <a:ahLst/>
              <a:cxnLst/>
              <a:rect l="l" t="t" r="r" b="b"/>
              <a:pathLst>
                <a:path w="1089" h="1092" extrusionOk="0">
                  <a:moveTo>
                    <a:pt x="546" y="231"/>
                  </a:moveTo>
                  <a:cubicBezTo>
                    <a:pt x="717" y="231"/>
                    <a:pt x="857" y="372"/>
                    <a:pt x="857" y="546"/>
                  </a:cubicBezTo>
                  <a:cubicBezTo>
                    <a:pt x="857" y="721"/>
                    <a:pt x="717" y="861"/>
                    <a:pt x="546" y="861"/>
                  </a:cubicBezTo>
                  <a:cubicBezTo>
                    <a:pt x="372" y="861"/>
                    <a:pt x="231" y="721"/>
                    <a:pt x="231" y="546"/>
                  </a:cubicBezTo>
                  <a:cubicBezTo>
                    <a:pt x="231" y="372"/>
                    <a:pt x="372" y="231"/>
                    <a:pt x="546" y="231"/>
                  </a:cubicBezTo>
                  <a:close/>
                  <a:moveTo>
                    <a:pt x="546" y="1"/>
                  </a:moveTo>
                  <a:cubicBezTo>
                    <a:pt x="245" y="1"/>
                    <a:pt x="1" y="245"/>
                    <a:pt x="1" y="546"/>
                  </a:cubicBezTo>
                  <a:cubicBezTo>
                    <a:pt x="1" y="848"/>
                    <a:pt x="245" y="1092"/>
                    <a:pt x="546" y="1092"/>
                  </a:cubicBezTo>
                  <a:cubicBezTo>
                    <a:pt x="844" y="1092"/>
                    <a:pt x="1088" y="848"/>
                    <a:pt x="1088" y="546"/>
                  </a:cubicBezTo>
                  <a:cubicBezTo>
                    <a:pt x="1088" y="245"/>
                    <a:pt x="844" y="1"/>
                    <a:pt x="54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32"/>
            <p:cNvSpPr/>
            <p:nvPr/>
          </p:nvSpPr>
          <p:spPr>
            <a:xfrm rot="2210768">
              <a:off x="1671684" y="3000659"/>
              <a:ext cx="27798" cy="51180"/>
            </a:xfrm>
            <a:custGeom>
              <a:avLst/>
              <a:gdLst/>
              <a:ahLst/>
              <a:cxnLst/>
              <a:rect l="l" t="t" r="r" b="b"/>
              <a:pathLst>
                <a:path w="233" h="429" extrusionOk="0">
                  <a:moveTo>
                    <a:pt x="115" y="0"/>
                  </a:moveTo>
                  <a:cubicBezTo>
                    <a:pt x="51" y="0"/>
                    <a:pt x="1" y="51"/>
                    <a:pt x="1" y="114"/>
                  </a:cubicBezTo>
                  <a:lnTo>
                    <a:pt x="1" y="315"/>
                  </a:lnTo>
                  <a:cubicBezTo>
                    <a:pt x="1" y="379"/>
                    <a:pt x="51" y="428"/>
                    <a:pt x="115" y="428"/>
                  </a:cubicBezTo>
                  <a:cubicBezTo>
                    <a:pt x="181" y="428"/>
                    <a:pt x="232" y="379"/>
                    <a:pt x="232" y="315"/>
                  </a:cubicBezTo>
                  <a:lnTo>
                    <a:pt x="232" y="114"/>
                  </a:lnTo>
                  <a:cubicBezTo>
                    <a:pt x="232" y="51"/>
                    <a:pt x="181" y="0"/>
                    <a:pt x="11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32"/>
            <p:cNvSpPr/>
            <p:nvPr/>
          </p:nvSpPr>
          <p:spPr>
            <a:xfrm rot="2210768">
              <a:off x="1881458" y="3157762"/>
              <a:ext cx="27559" cy="51180"/>
            </a:xfrm>
            <a:custGeom>
              <a:avLst/>
              <a:gdLst/>
              <a:ahLst/>
              <a:cxnLst/>
              <a:rect l="l" t="t" r="r" b="b"/>
              <a:pathLst>
                <a:path w="231" h="429" extrusionOk="0">
                  <a:moveTo>
                    <a:pt x="117" y="0"/>
                  </a:moveTo>
                  <a:cubicBezTo>
                    <a:pt x="53" y="0"/>
                    <a:pt x="0" y="51"/>
                    <a:pt x="0" y="114"/>
                  </a:cubicBezTo>
                  <a:lnTo>
                    <a:pt x="0" y="315"/>
                  </a:lnTo>
                  <a:cubicBezTo>
                    <a:pt x="0" y="379"/>
                    <a:pt x="53" y="428"/>
                    <a:pt x="117" y="428"/>
                  </a:cubicBezTo>
                  <a:cubicBezTo>
                    <a:pt x="181" y="428"/>
                    <a:pt x="231" y="379"/>
                    <a:pt x="231" y="315"/>
                  </a:cubicBezTo>
                  <a:lnTo>
                    <a:pt x="231" y="114"/>
                  </a:lnTo>
                  <a:cubicBezTo>
                    <a:pt x="231" y="51"/>
                    <a:pt x="181" y="0"/>
                    <a:pt x="11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32"/>
            <p:cNvSpPr/>
            <p:nvPr/>
          </p:nvSpPr>
          <p:spPr>
            <a:xfrm rot="2210768">
              <a:off x="1732220" y="3097576"/>
              <a:ext cx="95562" cy="42232"/>
            </a:xfrm>
            <a:custGeom>
              <a:avLst/>
              <a:gdLst/>
              <a:ahLst/>
              <a:cxnLst/>
              <a:rect l="l" t="t" r="r" b="b"/>
              <a:pathLst>
                <a:path w="801" h="354" extrusionOk="0">
                  <a:moveTo>
                    <a:pt x="129" y="1"/>
                  </a:moveTo>
                  <a:cubicBezTo>
                    <a:pt x="102" y="1"/>
                    <a:pt x="75" y="10"/>
                    <a:pt x="54" y="28"/>
                  </a:cubicBezTo>
                  <a:cubicBezTo>
                    <a:pt x="4" y="72"/>
                    <a:pt x="1" y="145"/>
                    <a:pt x="44" y="192"/>
                  </a:cubicBezTo>
                  <a:cubicBezTo>
                    <a:pt x="131" y="293"/>
                    <a:pt x="262" y="353"/>
                    <a:pt x="402" y="353"/>
                  </a:cubicBezTo>
                  <a:cubicBezTo>
                    <a:pt x="540" y="353"/>
                    <a:pt x="670" y="293"/>
                    <a:pt x="761" y="192"/>
                  </a:cubicBezTo>
                  <a:cubicBezTo>
                    <a:pt x="801" y="145"/>
                    <a:pt x="797" y="72"/>
                    <a:pt x="747" y="28"/>
                  </a:cubicBezTo>
                  <a:cubicBezTo>
                    <a:pt x="726" y="10"/>
                    <a:pt x="699" y="1"/>
                    <a:pt x="672" y="1"/>
                  </a:cubicBezTo>
                  <a:cubicBezTo>
                    <a:pt x="639" y="1"/>
                    <a:pt x="607" y="14"/>
                    <a:pt x="583" y="41"/>
                  </a:cubicBezTo>
                  <a:cubicBezTo>
                    <a:pt x="540" y="92"/>
                    <a:pt x="472" y="122"/>
                    <a:pt x="402" y="122"/>
                  </a:cubicBezTo>
                  <a:cubicBezTo>
                    <a:pt x="328" y="122"/>
                    <a:pt x="262" y="92"/>
                    <a:pt x="218" y="41"/>
                  </a:cubicBezTo>
                  <a:cubicBezTo>
                    <a:pt x="194" y="14"/>
                    <a:pt x="162" y="1"/>
                    <a:pt x="129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32"/>
            <p:cNvSpPr/>
            <p:nvPr/>
          </p:nvSpPr>
          <p:spPr>
            <a:xfrm rot="2210768">
              <a:off x="1472118" y="2479483"/>
              <a:ext cx="944168" cy="840830"/>
            </a:xfrm>
            <a:custGeom>
              <a:avLst/>
              <a:gdLst/>
              <a:ahLst/>
              <a:cxnLst/>
              <a:rect l="l" t="t" r="r" b="b"/>
              <a:pathLst>
                <a:path w="7914" h="7048" extrusionOk="0">
                  <a:moveTo>
                    <a:pt x="3957" y="232"/>
                  </a:moveTo>
                  <a:cubicBezTo>
                    <a:pt x="4091" y="232"/>
                    <a:pt x="4201" y="342"/>
                    <a:pt x="4201" y="479"/>
                  </a:cubicBezTo>
                  <a:lnTo>
                    <a:pt x="4201" y="737"/>
                  </a:lnTo>
                  <a:cubicBezTo>
                    <a:pt x="4201" y="871"/>
                    <a:pt x="4091" y="985"/>
                    <a:pt x="3957" y="985"/>
                  </a:cubicBezTo>
                  <a:cubicBezTo>
                    <a:pt x="3820" y="985"/>
                    <a:pt x="3709" y="871"/>
                    <a:pt x="3709" y="737"/>
                  </a:cubicBezTo>
                  <a:lnTo>
                    <a:pt x="3709" y="479"/>
                  </a:lnTo>
                  <a:cubicBezTo>
                    <a:pt x="3709" y="342"/>
                    <a:pt x="3820" y="232"/>
                    <a:pt x="3957" y="232"/>
                  </a:cubicBezTo>
                  <a:close/>
                  <a:moveTo>
                    <a:pt x="4054" y="1206"/>
                  </a:moveTo>
                  <a:lnTo>
                    <a:pt x="4168" y="2565"/>
                  </a:lnTo>
                  <a:lnTo>
                    <a:pt x="3743" y="2565"/>
                  </a:lnTo>
                  <a:lnTo>
                    <a:pt x="3857" y="1206"/>
                  </a:lnTo>
                  <a:lnTo>
                    <a:pt x="3860" y="1206"/>
                  </a:lnTo>
                  <a:cubicBezTo>
                    <a:pt x="3890" y="1213"/>
                    <a:pt x="3923" y="1216"/>
                    <a:pt x="3957" y="1216"/>
                  </a:cubicBezTo>
                  <a:cubicBezTo>
                    <a:pt x="3987" y="1216"/>
                    <a:pt x="4021" y="1213"/>
                    <a:pt x="4054" y="1206"/>
                  </a:cubicBezTo>
                  <a:close/>
                  <a:moveTo>
                    <a:pt x="2481" y="2234"/>
                  </a:moveTo>
                  <a:cubicBezTo>
                    <a:pt x="2624" y="2234"/>
                    <a:pt x="2742" y="2350"/>
                    <a:pt x="2742" y="2495"/>
                  </a:cubicBezTo>
                  <a:lnTo>
                    <a:pt x="2742" y="2565"/>
                  </a:lnTo>
                  <a:lnTo>
                    <a:pt x="1517" y="2565"/>
                  </a:lnTo>
                  <a:cubicBezTo>
                    <a:pt x="1439" y="2565"/>
                    <a:pt x="1363" y="2568"/>
                    <a:pt x="1289" y="2582"/>
                  </a:cubicBezTo>
                  <a:lnTo>
                    <a:pt x="1289" y="2495"/>
                  </a:lnTo>
                  <a:cubicBezTo>
                    <a:pt x="1289" y="2350"/>
                    <a:pt x="1406" y="2234"/>
                    <a:pt x="1550" y="2234"/>
                  </a:cubicBezTo>
                  <a:close/>
                  <a:moveTo>
                    <a:pt x="6360" y="2234"/>
                  </a:moveTo>
                  <a:cubicBezTo>
                    <a:pt x="6505" y="2234"/>
                    <a:pt x="6621" y="2350"/>
                    <a:pt x="6621" y="2495"/>
                  </a:cubicBezTo>
                  <a:lnTo>
                    <a:pt x="6621" y="2582"/>
                  </a:lnTo>
                  <a:cubicBezTo>
                    <a:pt x="6568" y="2571"/>
                    <a:pt x="6511" y="2568"/>
                    <a:pt x="6457" y="2565"/>
                  </a:cubicBezTo>
                  <a:lnTo>
                    <a:pt x="5169" y="2565"/>
                  </a:lnTo>
                  <a:lnTo>
                    <a:pt x="5169" y="2495"/>
                  </a:lnTo>
                  <a:cubicBezTo>
                    <a:pt x="5169" y="2350"/>
                    <a:pt x="5286" y="2234"/>
                    <a:pt x="5430" y="2234"/>
                  </a:cubicBezTo>
                  <a:close/>
                  <a:moveTo>
                    <a:pt x="3957" y="1"/>
                  </a:moveTo>
                  <a:cubicBezTo>
                    <a:pt x="3693" y="1"/>
                    <a:pt x="3478" y="215"/>
                    <a:pt x="3478" y="479"/>
                  </a:cubicBezTo>
                  <a:lnTo>
                    <a:pt x="3478" y="737"/>
                  </a:lnTo>
                  <a:cubicBezTo>
                    <a:pt x="3478" y="878"/>
                    <a:pt x="3539" y="1005"/>
                    <a:pt x="3636" y="1092"/>
                  </a:cubicBezTo>
                  <a:lnTo>
                    <a:pt x="3512" y="2565"/>
                  </a:lnTo>
                  <a:lnTo>
                    <a:pt x="2973" y="2565"/>
                  </a:lnTo>
                  <a:lnTo>
                    <a:pt x="2973" y="2495"/>
                  </a:lnTo>
                  <a:cubicBezTo>
                    <a:pt x="2973" y="2224"/>
                    <a:pt x="2752" y="2003"/>
                    <a:pt x="2481" y="2003"/>
                  </a:cubicBezTo>
                  <a:lnTo>
                    <a:pt x="1550" y="2003"/>
                  </a:lnTo>
                  <a:cubicBezTo>
                    <a:pt x="1279" y="2003"/>
                    <a:pt x="1058" y="2224"/>
                    <a:pt x="1058" y="2495"/>
                  </a:cubicBezTo>
                  <a:lnTo>
                    <a:pt x="1058" y="2636"/>
                  </a:lnTo>
                  <a:cubicBezTo>
                    <a:pt x="827" y="2706"/>
                    <a:pt x="620" y="2833"/>
                    <a:pt x="442" y="3007"/>
                  </a:cubicBezTo>
                  <a:cubicBezTo>
                    <a:pt x="158" y="3294"/>
                    <a:pt x="1" y="3676"/>
                    <a:pt x="1" y="4082"/>
                  </a:cubicBezTo>
                  <a:lnTo>
                    <a:pt x="1" y="5822"/>
                  </a:lnTo>
                  <a:cubicBezTo>
                    <a:pt x="1" y="6237"/>
                    <a:pt x="151" y="6633"/>
                    <a:pt x="422" y="6940"/>
                  </a:cubicBezTo>
                  <a:cubicBezTo>
                    <a:pt x="446" y="6967"/>
                    <a:pt x="478" y="6981"/>
                    <a:pt x="510" y="6981"/>
                  </a:cubicBezTo>
                  <a:cubicBezTo>
                    <a:pt x="537" y="6981"/>
                    <a:pt x="565" y="6970"/>
                    <a:pt x="586" y="6950"/>
                  </a:cubicBezTo>
                  <a:cubicBezTo>
                    <a:pt x="636" y="6910"/>
                    <a:pt x="640" y="6837"/>
                    <a:pt x="596" y="6786"/>
                  </a:cubicBezTo>
                  <a:cubicBezTo>
                    <a:pt x="362" y="6522"/>
                    <a:pt x="231" y="6180"/>
                    <a:pt x="231" y="5822"/>
                  </a:cubicBezTo>
                  <a:lnTo>
                    <a:pt x="231" y="4082"/>
                  </a:lnTo>
                  <a:cubicBezTo>
                    <a:pt x="231" y="3736"/>
                    <a:pt x="365" y="3415"/>
                    <a:pt x="606" y="3171"/>
                  </a:cubicBezTo>
                  <a:cubicBezTo>
                    <a:pt x="847" y="2933"/>
                    <a:pt x="1178" y="2796"/>
                    <a:pt x="1517" y="2796"/>
                  </a:cubicBezTo>
                  <a:lnTo>
                    <a:pt x="6397" y="2796"/>
                  </a:lnTo>
                  <a:cubicBezTo>
                    <a:pt x="6735" y="2796"/>
                    <a:pt x="7063" y="2933"/>
                    <a:pt x="7304" y="3171"/>
                  </a:cubicBezTo>
                  <a:cubicBezTo>
                    <a:pt x="7545" y="3415"/>
                    <a:pt x="7679" y="3736"/>
                    <a:pt x="7679" y="4082"/>
                  </a:cubicBezTo>
                  <a:lnTo>
                    <a:pt x="7679" y="5822"/>
                  </a:lnTo>
                  <a:cubicBezTo>
                    <a:pt x="7679" y="6207"/>
                    <a:pt x="7525" y="6582"/>
                    <a:pt x="7254" y="6849"/>
                  </a:cubicBezTo>
                  <a:cubicBezTo>
                    <a:pt x="7211" y="6897"/>
                    <a:pt x="7211" y="6970"/>
                    <a:pt x="7254" y="7014"/>
                  </a:cubicBezTo>
                  <a:cubicBezTo>
                    <a:pt x="7276" y="7036"/>
                    <a:pt x="7307" y="7048"/>
                    <a:pt x="7338" y="7048"/>
                  </a:cubicBezTo>
                  <a:cubicBezTo>
                    <a:pt x="7367" y="7048"/>
                    <a:pt x="7397" y="7037"/>
                    <a:pt x="7418" y="7014"/>
                  </a:cubicBezTo>
                  <a:cubicBezTo>
                    <a:pt x="7733" y="6702"/>
                    <a:pt x="7914" y="6267"/>
                    <a:pt x="7914" y="5822"/>
                  </a:cubicBezTo>
                  <a:lnTo>
                    <a:pt x="7914" y="4082"/>
                  </a:lnTo>
                  <a:cubicBezTo>
                    <a:pt x="7914" y="3676"/>
                    <a:pt x="7753" y="3294"/>
                    <a:pt x="7469" y="3007"/>
                  </a:cubicBezTo>
                  <a:cubicBezTo>
                    <a:pt x="7294" y="2833"/>
                    <a:pt x="7083" y="2706"/>
                    <a:pt x="6853" y="2636"/>
                  </a:cubicBezTo>
                  <a:lnTo>
                    <a:pt x="6853" y="2495"/>
                  </a:lnTo>
                  <a:cubicBezTo>
                    <a:pt x="6853" y="2224"/>
                    <a:pt x="6632" y="2003"/>
                    <a:pt x="6360" y="2003"/>
                  </a:cubicBezTo>
                  <a:lnTo>
                    <a:pt x="5430" y="2003"/>
                  </a:lnTo>
                  <a:cubicBezTo>
                    <a:pt x="5159" y="2003"/>
                    <a:pt x="4938" y="2224"/>
                    <a:pt x="4938" y="2495"/>
                  </a:cubicBezTo>
                  <a:lnTo>
                    <a:pt x="4938" y="2565"/>
                  </a:lnTo>
                  <a:lnTo>
                    <a:pt x="4399" y="2565"/>
                  </a:lnTo>
                  <a:lnTo>
                    <a:pt x="4275" y="1092"/>
                  </a:lnTo>
                  <a:cubicBezTo>
                    <a:pt x="4372" y="1005"/>
                    <a:pt x="4436" y="878"/>
                    <a:pt x="4436" y="737"/>
                  </a:cubicBezTo>
                  <a:lnTo>
                    <a:pt x="4436" y="479"/>
                  </a:lnTo>
                  <a:cubicBezTo>
                    <a:pt x="4436" y="215"/>
                    <a:pt x="4218" y="1"/>
                    <a:pt x="3957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32"/>
            <p:cNvSpPr/>
            <p:nvPr/>
          </p:nvSpPr>
          <p:spPr>
            <a:xfrm rot="2210768">
              <a:off x="1317858" y="3151039"/>
              <a:ext cx="758174" cy="140297"/>
            </a:xfrm>
            <a:custGeom>
              <a:avLst/>
              <a:gdLst/>
              <a:ahLst/>
              <a:cxnLst/>
              <a:rect l="l" t="t" r="r" b="b"/>
              <a:pathLst>
                <a:path w="6355" h="1176" extrusionOk="0">
                  <a:moveTo>
                    <a:pt x="2866" y="1"/>
                  </a:moveTo>
                  <a:cubicBezTo>
                    <a:pt x="2582" y="1"/>
                    <a:pt x="2324" y="228"/>
                    <a:pt x="2073" y="446"/>
                  </a:cubicBezTo>
                  <a:cubicBezTo>
                    <a:pt x="1925" y="576"/>
                    <a:pt x="1778" y="696"/>
                    <a:pt x="1601" y="787"/>
                  </a:cubicBezTo>
                  <a:cubicBezTo>
                    <a:pt x="1394" y="891"/>
                    <a:pt x="1171" y="943"/>
                    <a:pt x="948" y="943"/>
                  </a:cubicBezTo>
                  <a:cubicBezTo>
                    <a:pt x="686" y="943"/>
                    <a:pt x="425" y="871"/>
                    <a:pt x="192" y="730"/>
                  </a:cubicBezTo>
                  <a:cubicBezTo>
                    <a:pt x="173" y="718"/>
                    <a:pt x="152" y="713"/>
                    <a:pt x="131" y="713"/>
                  </a:cubicBezTo>
                  <a:cubicBezTo>
                    <a:pt x="91" y="713"/>
                    <a:pt x="53" y="732"/>
                    <a:pt x="31" y="767"/>
                  </a:cubicBezTo>
                  <a:cubicBezTo>
                    <a:pt x="0" y="824"/>
                    <a:pt x="17" y="894"/>
                    <a:pt x="71" y="928"/>
                  </a:cubicBezTo>
                  <a:cubicBezTo>
                    <a:pt x="342" y="1092"/>
                    <a:pt x="643" y="1175"/>
                    <a:pt x="944" y="1175"/>
                  </a:cubicBezTo>
                  <a:cubicBezTo>
                    <a:pt x="1447" y="1175"/>
                    <a:pt x="1862" y="941"/>
                    <a:pt x="2227" y="620"/>
                  </a:cubicBezTo>
                  <a:cubicBezTo>
                    <a:pt x="2444" y="429"/>
                    <a:pt x="2668" y="234"/>
                    <a:pt x="2866" y="234"/>
                  </a:cubicBezTo>
                  <a:lnTo>
                    <a:pt x="3572" y="234"/>
                  </a:lnTo>
                  <a:cubicBezTo>
                    <a:pt x="3770" y="234"/>
                    <a:pt x="3994" y="429"/>
                    <a:pt x="4212" y="620"/>
                  </a:cubicBezTo>
                  <a:cubicBezTo>
                    <a:pt x="4376" y="764"/>
                    <a:pt x="4540" y="894"/>
                    <a:pt x="4734" y="991"/>
                  </a:cubicBezTo>
                  <a:cubicBezTo>
                    <a:pt x="4973" y="1113"/>
                    <a:pt x="5233" y="1173"/>
                    <a:pt x="5494" y="1173"/>
                  </a:cubicBezTo>
                  <a:cubicBezTo>
                    <a:pt x="5763" y="1173"/>
                    <a:pt x="6032" y="1109"/>
                    <a:pt x="6277" y="981"/>
                  </a:cubicBezTo>
                  <a:cubicBezTo>
                    <a:pt x="6334" y="951"/>
                    <a:pt x="6354" y="881"/>
                    <a:pt x="6324" y="824"/>
                  </a:cubicBezTo>
                  <a:cubicBezTo>
                    <a:pt x="6303" y="784"/>
                    <a:pt x="6262" y="760"/>
                    <a:pt x="6221" y="760"/>
                  </a:cubicBezTo>
                  <a:cubicBezTo>
                    <a:pt x="6203" y="760"/>
                    <a:pt x="6186" y="765"/>
                    <a:pt x="6170" y="773"/>
                  </a:cubicBezTo>
                  <a:cubicBezTo>
                    <a:pt x="5958" y="885"/>
                    <a:pt x="5723" y="941"/>
                    <a:pt x="5489" y="941"/>
                  </a:cubicBezTo>
                  <a:cubicBezTo>
                    <a:pt x="5266" y="941"/>
                    <a:pt x="5042" y="890"/>
                    <a:pt x="4838" y="787"/>
                  </a:cubicBezTo>
                  <a:cubicBezTo>
                    <a:pt x="4660" y="696"/>
                    <a:pt x="4516" y="576"/>
                    <a:pt x="4366" y="446"/>
                  </a:cubicBezTo>
                  <a:cubicBezTo>
                    <a:pt x="4115" y="228"/>
                    <a:pt x="3861" y="1"/>
                    <a:pt x="357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8" name="Google Shape;1518;p32"/>
          <p:cNvGrpSpPr/>
          <p:nvPr/>
        </p:nvGrpSpPr>
        <p:grpSpPr>
          <a:xfrm rot="-2700000">
            <a:off x="2749523" y="1149962"/>
            <a:ext cx="709796" cy="691706"/>
            <a:chOff x="5991725" y="2095262"/>
            <a:chExt cx="503917" cy="491074"/>
          </a:xfrm>
        </p:grpSpPr>
        <p:sp>
          <p:nvSpPr>
            <p:cNvPr id="1519" name="Google Shape;1519;p32"/>
            <p:cNvSpPr/>
            <p:nvPr/>
          </p:nvSpPr>
          <p:spPr>
            <a:xfrm>
              <a:off x="5991725" y="2095262"/>
              <a:ext cx="503917" cy="491074"/>
            </a:xfrm>
            <a:custGeom>
              <a:avLst/>
              <a:gdLst/>
              <a:ahLst/>
              <a:cxnLst/>
              <a:rect l="l" t="t" r="r" b="b"/>
              <a:pathLst>
                <a:path w="14243" h="13880" extrusionOk="0">
                  <a:moveTo>
                    <a:pt x="3872" y="1"/>
                  </a:moveTo>
                  <a:cubicBezTo>
                    <a:pt x="2948" y="1"/>
                    <a:pt x="2023" y="353"/>
                    <a:pt x="1319" y="1057"/>
                  </a:cubicBezTo>
                  <a:lnTo>
                    <a:pt x="643" y="1734"/>
                  </a:lnTo>
                  <a:cubicBezTo>
                    <a:pt x="230" y="2147"/>
                    <a:pt x="1" y="2695"/>
                    <a:pt x="1" y="3281"/>
                  </a:cubicBezTo>
                  <a:cubicBezTo>
                    <a:pt x="1" y="3867"/>
                    <a:pt x="230" y="4419"/>
                    <a:pt x="643" y="4832"/>
                  </a:cubicBezTo>
                  <a:cubicBezTo>
                    <a:pt x="938" y="5123"/>
                    <a:pt x="1298" y="5321"/>
                    <a:pt x="1684" y="5412"/>
                  </a:cubicBezTo>
                  <a:cubicBezTo>
                    <a:pt x="1735" y="5456"/>
                    <a:pt x="1791" y="5498"/>
                    <a:pt x="1846" y="5536"/>
                  </a:cubicBezTo>
                  <a:cubicBezTo>
                    <a:pt x="1721" y="5987"/>
                    <a:pt x="1655" y="6459"/>
                    <a:pt x="1655" y="6938"/>
                  </a:cubicBezTo>
                  <a:cubicBezTo>
                    <a:pt x="1655" y="9852"/>
                    <a:pt x="4028" y="12225"/>
                    <a:pt x="6943" y="12225"/>
                  </a:cubicBezTo>
                  <a:cubicBezTo>
                    <a:pt x="7422" y="12225"/>
                    <a:pt x="7894" y="12159"/>
                    <a:pt x="8348" y="12034"/>
                  </a:cubicBezTo>
                  <a:cubicBezTo>
                    <a:pt x="8382" y="12089"/>
                    <a:pt x="8424" y="12145"/>
                    <a:pt x="8466" y="12193"/>
                  </a:cubicBezTo>
                  <a:cubicBezTo>
                    <a:pt x="8521" y="12422"/>
                    <a:pt x="8616" y="12645"/>
                    <a:pt x="8744" y="12853"/>
                  </a:cubicBezTo>
                  <a:cubicBezTo>
                    <a:pt x="9146" y="13495"/>
                    <a:pt x="9840" y="13880"/>
                    <a:pt x="10600" y="13880"/>
                  </a:cubicBezTo>
                  <a:cubicBezTo>
                    <a:pt x="11183" y="13880"/>
                    <a:pt x="11734" y="13651"/>
                    <a:pt x="12150" y="13238"/>
                  </a:cubicBezTo>
                  <a:lnTo>
                    <a:pt x="12827" y="12561"/>
                  </a:lnTo>
                  <a:cubicBezTo>
                    <a:pt x="14132" y="11253"/>
                    <a:pt x="14243" y="9183"/>
                    <a:pt x="13084" y="7746"/>
                  </a:cubicBezTo>
                  <a:cubicBezTo>
                    <a:pt x="12973" y="7607"/>
                    <a:pt x="12845" y="7493"/>
                    <a:pt x="12706" y="7399"/>
                  </a:cubicBezTo>
                  <a:cubicBezTo>
                    <a:pt x="12636" y="7288"/>
                    <a:pt x="12556" y="7188"/>
                    <a:pt x="12462" y="7093"/>
                  </a:cubicBezTo>
                  <a:lnTo>
                    <a:pt x="12227" y="6861"/>
                  </a:lnTo>
                  <a:cubicBezTo>
                    <a:pt x="12213" y="5495"/>
                    <a:pt x="11668" y="4193"/>
                    <a:pt x="10680" y="3205"/>
                  </a:cubicBezTo>
                  <a:cubicBezTo>
                    <a:pt x="9687" y="2212"/>
                    <a:pt x="8390" y="1671"/>
                    <a:pt x="7023" y="1654"/>
                  </a:cubicBezTo>
                  <a:lnTo>
                    <a:pt x="6422" y="1057"/>
                  </a:lnTo>
                  <a:cubicBezTo>
                    <a:pt x="5720" y="353"/>
                    <a:pt x="4796" y="1"/>
                    <a:pt x="38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32"/>
            <p:cNvSpPr/>
            <p:nvPr/>
          </p:nvSpPr>
          <p:spPr>
            <a:xfrm>
              <a:off x="6050882" y="2155869"/>
              <a:ext cx="172902" cy="119726"/>
            </a:xfrm>
            <a:custGeom>
              <a:avLst/>
              <a:gdLst/>
              <a:ahLst/>
              <a:cxnLst/>
              <a:rect l="l" t="t" r="r" b="b"/>
              <a:pathLst>
                <a:path w="4887" h="3384" extrusionOk="0">
                  <a:moveTo>
                    <a:pt x="2201" y="1"/>
                  </a:moveTo>
                  <a:cubicBezTo>
                    <a:pt x="1716" y="1"/>
                    <a:pt x="1231" y="186"/>
                    <a:pt x="861" y="555"/>
                  </a:cubicBezTo>
                  <a:lnTo>
                    <a:pt x="185" y="1231"/>
                  </a:lnTo>
                  <a:cubicBezTo>
                    <a:pt x="1" y="1419"/>
                    <a:pt x="1" y="1721"/>
                    <a:pt x="185" y="1904"/>
                  </a:cubicBezTo>
                  <a:cubicBezTo>
                    <a:pt x="277" y="1997"/>
                    <a:pt x="399" y="2043"/>
                    <a:pt x="522" y="2043"/>
                  </a:cubicBezTo>
                  <a:cubicBezTo>
                    <a:pt x="643" y="2043"/>
                    <a:pt x="764" y="1997"/>
                    <a:pt x="858" y="1904"/>
                  </a:cubicBezTo>
                  <a:lnTo>
                    <a:pt x="1080" y="1683"/>
                  </a:lnTo>
                  <a:lnTo>
                    <a:pt x="1080" y="1683"/>
                  </a:lnTo>
                  <a:cubicBezTo>
                    <a:pt x="896" y="1867"/>
                    <a:pt x="896" y="2168"/>
                    <a:pt x="1080" y="2352"/>
                  </a:cubicBezTo>
                  <a:cubicBezTo>
                    <a:pt x="1174" y="2446"/>
                    <a:pt x="1295" y="2493"/>
                    <a:pt x="1416" y="2493"/>
                  </a:cubicBezTo>
                  <a:cubicBezTo>
                    <a:pt x="1538" y="2493"/>
                    <a:pt x="1659" y="2446"/>
                    <a:pt x="1753" y="2352"/>
                  </a:cubicBezTo>
                  <a:lnTo>
                    <a:pt x="1975" y="2130"/>
                  </a:lnTo>
                  <a:lnTo>
                    <a:pt x="1975" y="2130"/>
                  </a:lnTo>
                  <a:cubicBezTo>
                    <a:pt x="1791" y="2314"/>
                    <a:pt x="1791" y="2616"/>
                    <a:pt x="1975" y="2799"/>
                  </a:cubicBezTo>
                  <a:cubicBezTo>
                    <a:pt x="2069" y="2893"/>
                    <a:pt x="2192" y="2941"/>
                    <a:pt x="2316" y="2941"/>
                  </a:cubicBezTo>
                  <a:cubicBezTo>
                    <a:pt x="2436" y="2941"/>
                    <a:pt x="2556" y="2896"/>
                    <a:pt x="2648" y="2803"/>
                  </a:cubicBezTo>
                  <a:lnTo>
                    <a:pt x="2874" y="2581"/>
                  </a:lnTo>
                  <a:lnTo>
                    <a:pt x="2874" y="2581"/>
                  </a:lnTo>
                  <a:cubicBezTo>
                    <a:pt x="2683" y="2772"/>
                    <a:pt x="2686" y="3077"/>
                    <a:pt x="2884" y="3261"/>
                  </a:cubicBezTo>
                  <a:cubicBezTo>
                    <a:pt x="2973" y="3344"/>
                    <a:pt x="3087" y="3384"/>
                    <a:pt x="3202" y="3384"/>
                  </a:cubicBezTo>
                  <a:cubicBezTo>
                    <a:pt x="3329" y="3384"/>
                    <a:pt x="3456" y="3335"/>
                    <a:pt x="3551" y="3241"/>
                  </a:cubicBezTo>
                  <a:lnTo>
                    <a:pt x="4886" y="1904"/>
                  </a:lnTo>
                  <a:cubicBezTo>
                    <a:pt x="4744" y="1763"/>
                    <a:pt x="3675" y="693"/>
                    <a:pt x="3540" y="555"/>
                  </a:cubicBezTo>
                  <a:cubicBezTo>
                    <a:pt x="3170" y="186"/>
                    <a:pt x="2686" y="1"/>
                    <a:pt x="2201" y="1"/>
                  </a:cubicBezTo>
                  <a:close/>
                </a:path>
              </a:pathLst>
            </a:custGeom>
            <a:solidFill>
              <a:srgbClr val="F4F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32"/>
            <p:cNvSpPr/>
            <p:nvPr/>
          </p:nvSpPr>
          <p:spPr>
            <a:xfrm>
              <a:off x="6118318" y="2197442"/>
              <a:ext cx="105468" cy="78154"/>
            </a:xfrm>
            <a:custGeom>
              <a:avLst/>
              <a:gdLst/>
              <a:ahLst/>
              <a:cxnLst/>
              <a:rect l="l" t="t" r="r" b="b"/>
              <a:pathLst>
                <a:path w="2981" h="2209" extrusionOk="0">
                  <a:moveTo>
                    <a:pt x="2252" y="1"/>
                  </a:moveTo>
                  <a:cubicBezTo>
                    <a:pt x="1328" y="255"/>
                    <a:pt x="545" y="809"/>
                    <a:pt x="0" y="1534"/>
                  </a:cubicBezTo>
                  <a:cubicBezTo>
                    <a:pt x="91" y="1686"/>
                    <a:pt x="250" y="1766"/>
                    <a:pt x="410" y="1766"/>
                  </a:cubicBezTo>
                  <a:cubicBezTo>
                    <a:pt x="529" y="1766"/>
                    <a:pt x="649" y="1722"/>
                    <a:pt x="742" y="1628"/>
                  </a:cubicBezTo>
                  <a:lnTo>
                    <a:pt x="968" y="1406"/>
                  </a:lnTo>
                  <a:lnTo>
                    <a:pt x="968" y="1406"/>
                  </a:lnTo>
                  <a:cubicBezTo>
                    <a:pt x="777" y="1597"/>
                    <a:pt x="780" y="1902"/>
                    <a:pt x="978" y="2086"/>
                  </a:cubicBezTo>
                  <a:cubicBezTo>
                    <a:pt x="1067" y="2169"/>
                    <a:pt x="1181" y="2209"/>
                    <a:pt x="1296" y="2209"/>
                  </a:cubicBezTo>
                  <a:cubicBezTo>
                    <a:pt x="1423" y="2209"/>
                    <a:pt x="1550" y="2160"/>
                    <a:pt x="1645" y="2066"/>
                  </a:cubicBezTo>
                  <a:lnTo>
                    <a:pt x="2980" y="729"/>
                  </a:lnTo>
                  <a:lnTo>
                    <a:pt x="2252" y="1"/>
                  </a:lnTo>
                  <a:close/>
                </a:path>
              </a:pathLst>
            </a:custGeom>
            <a:solidFill>
              <a:srgbClr val="EBEB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32"/>
            <p:cNvSpPr/>
            <p:nvPr/>
          </p:nvSpPr>
          <p:spPr>
            <a:xfrm>
              <a:off x="6300671" y="2354320"/>
              <a:ext cx="128076" cy="171345"/>
            </a:xfrm>
            <a:custGeom>
              <a:avLst/>
              <a:gdLst/>
              <a:ahLst/>
              <a:cxnLst/>
              <a:rect l="l" t="t" r="r" b="b"/>
              <a:pathLst>
                <a:path w="3620" h="4843" extrusionOk="0">
                  <a:moveTo>
                    <a:pt x="1531" y="0"/>
                  </a:moveTo>
                  <a:lnTo>
                    <a:pt x="196" y="1337"/>
                  </a:lnTo>
                  <a:cubicBezTo>
                    <a:pt x="15" y="1517"/>
                    <a:pt x="1" y="1816"/>
                    <a:pt x="175" y="2003"/>
                  </a:cubicBezTo>
                  <a:cubicBezTo>
                    <a:pt x="270" y="2103"/>
                    <a:pt x="395" y="2154"/>
                    <a:pt x="520" y="2154"/>
                  </a:cubicBezTo>
                  <a:cubicBezTo>
                    <a:pt x="640" y="2154"/>
                    <a:pt x="761" y="2107"/>
                    <a:pt x="854" y="2013"/>
                  </a:cubicBezTo>
                  <a:lnTo>
                    <a:pt x="854" y="2013"/>
                  </a:lnTo>
                  <a:lnTo>
                    <a:pt x="633" y="2239"/>
                  </a:lnTo>
                  <a:cubicBezTo>
                    <a:pt x="446" y="2426"/>
                    <a:pt x="452" y="2727"/>
                    <a:pt x="636" y="2911"/>
                  </a:cubicBezTo>
                  <a:cubicBezTo>
                    <a:pt x="728" y="3003"/>
                    <a:pt x="850" y="3049"/>
                    <a:pt x="971" y="3049"/>
                  </a:cubicBezTo>
                  <a:cubicBezTo>
                    <a:pt x="1093" y="3049"/>
                    <a:pt x="1215" y="3003"/>
                    <a:pt x="1309" y="2911"/>
                  </a:cubicBezTo>
                  <a:lnTo>
                    <a:pt x="1309" y="2911"/>
                  </a:lnTo>
                  <a:lnTo>
                    <a:pt x="1083" y="3134"/>
                  </a:lnTo>
                  <a:cubicBezTo>
                    <a:pt x="899" y="3321"/>
                    <a:pt x="899" y="3622"/>
                    <a:pt x="1083" y="3806"/>
                  </a:cubicBezTo>
                  <a:cubicBezTo>
                    <a:pt x="1177" y="3899"/>
                    <a:pt x="1299" y="3945"/>
                    <a:pt x="1420" y="3945"/>
                  </a:cubicBezTo>
                  <a:cubicBezTo>
                    <a:pt x="1542" y="3945"/>
                    <a:pt x="1663" y="3899"/>
                    <a:pt x="1757" y="3806"/>
                  </a:cubicBezTo>
                  <a:lnTo>
                    <a:pt x="1757" y="3806"/>
                  </a:lnTo>
                  <a:lnTo>
                    <a:pt x="1531" y="4032"/>
                  </a:lnTo>
                  <a:cubicBezTo>
                    <a:pt x="1347" y="4216"/>
                    <a:pt x="1347" y="4518"/>
                    <a:pt x="1531" y="4702"/>
                  </a:cubicBezTo>
                  <a:cubicBezTo>
                    <a:pt x="1625" y="4795"/>
                    <a:pt x="1746" y="4842"/>
                    <a:pt x="1868" y="4842"/>
                  </a:cubicBezTo>
                  <a:cubicBezTo>
                    <a:pt x="1989" y="4842"/>
                    <a:pt x="2110" y="4795"/>
                    <a:pt x="2204" y="4702"/>
                  </a:cubicBezTo>
                  <a:lnTo>
                    <a:pt x="2881" y="4025"/>
                  </a:lnTo>
                  <a:cubicBezTo>
                    <a:pt x="3620" y="3286"/>
                    <a:pt x="3620" y="2090"/>
                    <a:pt x="2881" y="1350"/>
                  </a:cubicBezTo>
                  <a:lnTo>
                    <a:pt x="1531" y="0"/>
                  </a:lnTo>
                  <a:close/>
                </a:path>
              </a:pathLst>
            </a:custGeom>
            <a:solidFill>
              <a:srgbClr val="F4F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32"/>
            <p:cNvSpPr/>
            <p:nvPr/>
          </p:nvSpPr>
          <p:spPr>
            <a:xfrm>
              <a:off x="6300671" y="2354320"/>
              <a:ext cx="79959" cy="105503"/>
            </a:xfrm>
            <a:custGeom>
              <a:avLst/>
              <a:gdLst/>
              <a:ahLst/>
              <a:cxnLst/>
              <a:rect l="l" t="t" r="r" b="b"/>
              <a:pathLst>
                <a:path w="2260" h="2982" extrusionOk="0">
                  <a:moveTo>
                    <a:pt x="1531" y="0"/>
                  </a:moveTo>
                  <a:lnTo>
                    <a:pt x="196" y="1337"/>
                  </a:lnTo>
                  <a:cubicBezTo>
                    <a:pt x="15" y="1517"/>
                    <a:pt x="1" y="1816"/>
                    <a:pt x="175" y="2003"/>
                  </a:cubicBezTo>
                  <a:cubicBezTo>
                    <a:pt x="270" y="2103"/>
                    <a:pt x="395" y="2154"/>
                    <a:pt x="520" y="2154"/>
                  </a:cubicBezTo>
                  <a:cubicBezTo>
                    <a:pt x="640" y="2154"/>
                    <a:pt x="761" y="2107"/>
                    <a:pt x="854" y="2013"/>
                  </a:cubicBezTo>
                  <a:lnTo>
                    <a:pt x="854" y="2013"/>
                  </a:lnTo>
                  <a:lnTo>
                    <a:pt x="633" y="2239"/>
                  </a:lnTo>
                  <a:cubicBezTo>
                    <a:pt x="411" y="2461"/>
                    <a:pt x="466" y="2825"/>
                    <a:pt x="726" y="2981"/>
                  </a:cubicBezTo>
                  <a:cubicBezTo>
                    <a:pt x="1455" y="2433"/>
                    <a:pt x="2010" y="1649"/>
                    <a:pt x="2260" y="729"/>
                  </a:cubicBezTo>
                  <a:lnTo>
                    <a:pt x="1531" y="0"/>
                  </a:lnTo>
                  <a:close/>
                </a:path>
              </a:pathLst>
            </a:custGeom>
            <a:solidFill>
              <a:srgbClr val="EBEB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32"/>
            <p:cNvSpPr/>
            <p:nvPr/>
          </p:nvSpPr>
          <p:spPr>
            <a:xfrm>
              <a:off x="6111065" y="2214531"/>
              <a:ext cx="252649" cy="252578"/>
            </a:xfrm>
            <a:custGeom>
              <a:avLst/>
              <a:gdLst/>
              <a:ahLst/>
              <a:cxnLst/>
              <a:rect l="l" t="t" r="r" b="b"/>
              <a:pathLst>
                <a:path w="7141" h="7139" extrusionOk="0">
                  <a:moveTo>
                    <a:pt x="3570" y="1"/>
                  </a:moveTo>
                  <a:cubicBezTo>
                    <a:pt x="1600" y="1"/>
                    <a:pt x="0" y="1596"/>
                    <a:pt x="0" y="3567"/>
                  </a:cubicBezTo>
                  <a:cubicBezTo>
                    <a:pt x="0" y="5471"/>
                    <a:pt x="1491" y="7029"/>
                    <a:pt x="3369" y="7133"/>
                  </a:cubicBezTo>
                  <a:cubicBezTo>
                    <a:pt x="3436" y="7137"/>
                    <a:pt x="3502" y="7138"/>
                    <a:pt x="3567" y="7138"/>
                  </a:cubicBezTo>
                  <a:cubicBezTo>
                    <a:pt x="5547" y="7138"/>
                    <a:pt x="7140" y="5531"/>
                    <a:pt x="7140" y="3567"/>
                  </a:cubicBezTo>
                  <a:cubicBezTo>
                    <a:pt x="7140" y="1599"/>
                    <a:pt x="5544" y="1"/>
                    <a:pt x="3570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32"/>
            <p:cNvSpPr/>
            <p:nvPr/>
          </p:nvSpPr>
          <p:spPr>
            <a:xfrm>
              <a:off x="6111065" y="2214425"/>
              <a:ext cx="151356" cy="252507"/>
            </a:xfrm>
            <a:custGeom>
              <a:avLst/>
              <a:gdLst/>
              <a:ahLst/>
              <a:cxnLst/>
              <a:rect l="l" t="t" r="r" b="b"/>
              <a:pathLst>
                <a:path w="4278" h="7137" extrusionOk="0">
                  <a:moveTo>
                    <a:pt x="3562" y="0"/>
                  </a:moveTo>
                  <a:cubicBezTo>
                    <a:pt x="1641" y="0"/>
                    <a:pt x="0" y="1561"/>
                    <a:pt x="0" y="3570"/>
                  </a:cubicBezTo>
                  <a:cubicBezTo>
                    <a:pt x="0" y="5474"/>
                    <a:pt x="1491" y="7032"/>
                    <a:pt x="3369" y="7136"/>
                  </a:cubicBezTo>
                  <a:cubicBezTo>
                    <a:pt x="1908" y="3712"/>
                    <a:pt x="3483" y="1089"/>
                    <a:pt x="4278" y="73"/>
                  </a:cubicBezTo>
                  <a:cubicBezTo>
                    <a:pt x="4036" y="24"/>
                    <a:pt x="3797" y="0"/>
                    <a:pt x="3562" y="0"/>
                  </a:cubicBezTo>
                  <a:close/>
                </a:path>
              </a:pathLst>
            </a:custGeom>
            <a:solidFill>
              <a:srgbClr val="F9D1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32"/>
            <p:cNvSpPr/>
            <p:nvPr/>
          </p:nvSpPr>
          <p:spPr>
            <a:xfrm>
              <a:off x="6142094" y="2245595"/>
              <a:ext cx="190557" cy="190451"/>
            </a:xfrm>
            <a:custGeom>
              <a:avLst/>
              <a:gdLst/>
              <a:ahLst/>
              <a:cxnLst/>
              <a:rect l="l" t="t" r="r" b="b"/>
              <a:pathLst>
                <a:path w="5386" h="5383" extrusionOk="0">
                  <a:moveTo>
                    <a:pt x="2693" y="0"/>
                  </a:moveTo>
                  <a:cubicBezTo>
                    <a:pt x="1205" y="0"/>
                    <a:pt x="1" y="1204"/>
                    <a:pt x="1" y="2689"/>
                  </a:cubicBezTo>
                  <a:cubicBezTo>
                    <a:pt x="1" y="3997"/>
                    <a:pt x="931" y="5083"/>
                    <a:pt x="2162" y="5329"/>
                  </a:cubicBezTo>
                  <a:cubicBezTo>
                    <a:pt x="2342" y="5365"/>
                    <a:pt x="2521" y="5382"/>
                    <a:pt x="2696" y="5382"/>
                  </a:cubicBezTo>
                  <a:cubicBezTo>
                    <a:pt x="4146" y="5382"/>
                    <a:pt x="5386" y="4205"/>
                    <a:pt x="5386" y="2689"/>
                  </a:cubicBezTo>
                  <a:cubicBezTo>
                    <a:pt x="5386" y="1204"/>
                    <a:pt x="4178" y="0"/>
                    <a:pt x="2693" y="0"/>
                  </a:cubicBezTo>
                  <a:close/>
                </a:path>
              </a:pathLst>
            </a:custGeom>
            <a:solidFill>
              <a:srgbClr val="FCE3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32"/>
            <p:cNvSpPr/>
            <p:nvPr/>
          </p:nvSpPr>
          <p:spPr>
            <a:xfrm>
              <a:off x="6142094" y="2245524"/>
              <a:ext cx="100939" cy="188646"/>
            </a:xfrm>
            <a:custGeom>
              <a:avLst/>
              <a:gdLst/>
              <a:ahLst/>
              <a:cxnLst/>
              <a:rect l="l" t="t" r="r" b="b"/>
              <a:pathLst>
                <a:path w="2853" h="5332" extrusionOk="0">
                  <a:moveTo>
                    <a:pt x="2682" y="0"/>
                  </a:moveTo>
                  <a:cubicBezTo>
                    <a:pt x="1229" y="0"/>
                    <a:pt x="1" y="1188"/>
                    <a:pt x="1" y="2691"/>
                  </a:cubicBezTo>
                  <a:cubicBezTo>
                    <a:pt x="1" y="3999"/>
                    <a:pt x="931" y="5085"/>
                    <a:pt x="2162" y="5331"/>
                  </a:cubicBezTo>
                  <a:cubicBezTo>
                    <a:pt x="1503" y="3027"/>
                    <a:pt x="2180" y="1157"/>
                    <a:pt x="2853" y="5"/>
                  </a:cubicBezTo>
                  <a:cubicBezTo>
                    <a:pt x="2795" y="2"/>
                    <a:pt x="2739" y="0"/>
                    <a:pt x="2682" y="0"/>
                  </a:cubicBezTo>
                  <a:close/>
                </a:path>
              </a:pathLst>
            </a:custGeom>
            <a:solidFill>
              <a:srgbClr val="FAD9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32"/>
            <p:cNvSpPr/>
            <p:nvPr/>
          </p:nvSpPr>
          <p:spPr>
            <a:xfrm>
              <a:off x="6223859" y="2315225"/>
              <a:ext cx="40545" cy="36548"/>
            </a:xfrm>
            <a:custGeom>
              <a:avLst/>
              <a:gdLst/>
              <a:ahLst/>
              <a:cxnLst/>
              <a:rect l="l" t="t" r="r" b="b"/>
              <a:pathLst>
                <a:path w="1146" h="1033" extrusionOk="0">
                  <a:moveTo>
                    <a:pt x="305" y="0"/>
                  </a:moveTo>
                  <a:cubicBezTo>
                    <a:pt x="288" y="0"/>
                    <a:pt x="270" y="2"/>
                    <a:pt x="250" y="6"/>
                  </a:cubicBezTo>
                  <a:cubicBezTo>
                    <a:pt x="7" y="51"/>
                    <a:pt x="0" y="498"/>
                    <a:pt x="302" y="801"/>
                  </a:cubicBezTo>
                  <a:cubicBezTo>
                    <a:pt x="460" y="958"/>
                    <a:pt x="657" y="1032"/>
                    <a:pt x="816" y="1032"/>
                  </a:cubicBezTo>
                  <a:cubicBezTo>
                    <a:pt x="962" y="1032"/>
                    <a:pt x="1075" y="970"/>
                    <a:pt x="1097" y="852"/>
                  </a:cubicBezTo>
                  <a:cubicBezTo>
                    <a:pt x="1145" y="613"/>
                    <a:pt x="875" y="575"/>
                    <a:pt x="701" y="402"/>
                  </a:cubicBezTo>
                  <a:cubicBezTo>
                    <a:pt x="542" y="242"/>
                    <a:pt x="496" y="0"/>
                    <a:pt x="305" y="0"/>
                  </a:cubicBezTo>
                  <a:close/>
                </a:path>
              </a:pathLst>
            </a:custGeom>
            <a:solidFill>
              <a:srgbClr val="4955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32"/>
            <p:cNvSpPr/>
            <p:nvPr/>
          </p:nvSpPr>
          <p:spPr>
            <a:xfrm>
              <a:off x="6044761" y="2150385"/>
              <a:ext cx="390241" cy="380866"/>
            </a:xfrm>
            <a:custGeom>
              <a:avLst/>
              <a:gdLst/>
              <a:ahLst/>
              <a:cxnLst/>
              <a:rect l="l" t="t" r="r" b="b"/>
              <a:pathLst>
                <a:path w="11030" h="10765" extrusionOk="0">
                  <a:moveTo>
                    <a:pt x="2372" y="316"/>
                  </a:moveTo>
                  <a:cubicBezTo>
                    <a:pt x="2816" y="316"/>
                    <a:pt x="3260" y="485"/>
                    <a:pt x="3599" y="821"/>
                  </a:cubicBezTo>
                  <a:lnTo>
                    <a:pt x="4542" y="1764"/>
                  </a:lnTo>
                  <a:cubicBezTo>
                    <a:pt x="3945" y="1913"/>
                    <a:pt x="3404" y="2205"/>
                    <a:pt x="2960" y="2605"/>
                  </a:cubicBezTo>
                  <a:lnTo>
                    <a:pt x="2707" y="2850"/>
                  </a:lnTo>
                  <a:cubicBezTo>
                    <a:pt x="2651" y="2906"/>
                    <a:pt x="2571" y="2938"/>
                    <a:pt x="2491" y="2938"/>
                  </a:cubicBezTo>
                  <a:cubicBezTo>
                    <a:pt x="2207" y="2938"/>
                    <a:pt x="2062" y="2600"/>
                    <a:pt x="2259" y="2396"/>
                  </a:cubicBezTo>
                  <a:cubicBezTo>
                    <a:pt x="2321" y="2334"/>
                    <a:pt x="2321" y="2233"/>
                    <a:pt x="2259" y="2171"/>
                  </a:cubicBezTo>
                  <a:cubicBezTo>
                    <a:pt x="2229" y="2141"/>
                    <a:pt x="2190" y="2126"/>
                    <a:pt x="2149" y="2126"/>
                  </a:cubicBezTo>
                  <a:cubicBezTo>
                    <a:pt x="2109" y="2126"/>
                    <a:pt x="2069" y="2141"/>
                    <a:pt x="2037" y="2171"/>
                  </a:cubicBezTo>
                  <a:lnTo>
                    <a:pt x="1815" y="2396"/>
                  </a:lnTo>
                  <a:cubicBezTo>
                    <a:pt x="1753" y="2459"/>
                    <a:pt x="1671" y="2490"/>
                    <a:pt x="1589" y="2490"/>
                  </a:cubicBezTo>
                  <a:cubicBezTo>
                    <a:pt x="1508" y="2490"/>
                    <a:pt x="1426" y="2459"/>
                    <a:pt x="1364" y="2396"/>
                  </a:cubicBezTo>
                  <a:cubicBezTo>
                    <a:pt x="1242" y="2271"/>
                    <a:pt x="1242" y="2070"/>
                    <a:pt x="1364" y="1948"/>
                  </a:cubicBezTo>
                  <a:cubicBezTo>
                    <a:pt x="1395" y="1918"/>
                    <a:pt x="1413" y="1876"/>
                    <a:pt x="1413" y="1838"/>
                  </a:cubicBezTo>
                  <a:cubicBezTo>
                    <a:pt x="1413" y="1741"/>
                    <a:pt x="1334" y="1678"/>
                    <a:pt x="1252" y="1678"/>
                  </a:cubicBezTo>
                  <a:cubicBezTo>
                    <a:pt x="1213" y="1678"/>
                    <a:pt x="1174" y="1692"/>
                    <a:pt x="1142" y="1723"/>
                  </a:cubicBezTo>
                  <a:lnTo>
                    <a:pt x="920" y="1948"/>
                  </a:lnTo>
                  <a:cubicBezTo>
                    <a:pt x="858" y="2008"/>
                    <a:pt x="778" y="2042"/>
                    <a:pt x="694" y="2042"/>
                  </a:cubicBezTo>
                  <a:cubicBezTo>
                    <a:pt x="518" y="2042"/>
                    <a:pt x="375" y="1900"/>
                    <a:pt x="375" y="1723"/>
                  </a:cubicBezTo>
                  <a:cubicBezTo>
                    <a:pt x="375" y="1639"/>
                    <a:pt x="410" y="1560"/>
                    <a:pt x="469" y="1501"/>
                  </a:cubicBezTo>
                  <a:lnTo>
                    <a:pt x="1146" y="821"/>
                  </a:lnTo>
                  <a:cubicBezTo>
                    <a:pt x="1484" y="485"/>
                    <a:pt x="1928" y="316"/>
                    <a:pt x="2372" y="316"/>
                  </a:cubicBezTo>
                  <a:close/>
                  <a:moveTo>
                    <a:pt x="5444" y="1969"/>
                  </a:moveTo>
                  <a:cubicBezTo>
                    <a:pt x="7325" y="1969"/>
                    <a:pt x="8854" y="3500"/>
                    <a:pt x="8854" y="5380"/>
                  </a:cubicBezTo>
                  <a:cubicBezTo>
                    <a:pt x="8854" y="6278"/>
                    <a:pt x="8507" y="7093"/>
                    <a:pt x="7938" y="7705"/>
                  </a:cubicBezTo>
                  <a:lnTo>
                    <a:pt x="7786" y="7860"/>
                  </a:lnTo>
                  <a:cubicBezTo>
                    <a:pt x="7175" y="8436"/>
                    <a:pt x="6350" y="8794"/>
                    <a:pt x="5444" y="8794"/>
                  </a:cubicBezTo>
                  <a:cubicBezTo>
                    <a:pt x="3564" y="8794"/>
                    <a:pt x="2033" y="7263"/>
                    <a:pt x="2033" y="5380"/>
                  </a:cubicBezTo>
                  <a:cubicBezTo>
                    <a:pt x="2033" y="4474"/>
                    <a:pt x="2387" y="3649"/>
                    <a:pt x="2967" y="3038"/>
                  </a:cubicBezTo>
                  <a:lnTo>
                    <a:pt x="3120" y="2885"/>
                  </a:lnTo>
                  <a:cubicBezTo>
                    <a:pt x="3730" y="2316"/>
                    <a:pt x="4545" y="1969"/>
                    <a:pt x="5444" y="1969"/>
                  </a:cubicBezTo>
                  <a:close/>
                  <a:moveTo>
                    <a:pt x="2372" y="0"/>
                  </a:moveTo>
                  <a:cubicBezTo>
                    <a:pt x="1847" y="0"/>
                    <a:pt x="1322" y="200"/>
                    <a:pt x="923" y="599"/>
                  </a:cubicBezTo>
                  <a:lnTo>
                    <a:pt x="247" y="1276"/>
                  </a:lnTo>
                  <a:cubicBezTo>
                    <a:pt x="1" y="1525"/>
                    <a:pt x="1" y="1924"/>
                    <a:pt x="247" y="2171"/>
                  </a:cubicBezTo>
                  <a:cubicBezTo>
                    <a:pt x="372" y="2296"/>
                    <a:pt x="535" y="2357"/>
                    <a:pt x="696" y="2357"/>
                  </a:cubicBezTo>
                  <a:cubicBezTo>
                    <a:pt x="790" y="2357"/>
                    <a:pt x="883" y="2336"/>
                    <a:pt x="968" y="2296"/>
                  </a:cubicBezTo>
                  <a:cubicBezTo>
                    <a:pt x="1029" y="2606"/>
                    <a:pt x="1302" y="2805"/>
                    <a:pt x="1591" y="2805"/>
                  </a:cubicBezTo>
                  <a:cubicBezTo>
                    <a:pt x="1682" y="2805"/>
                    <a:pt x="1775" y="2785"/>
                    <a:pt x="1863" y="2743"/>
                  </a:cubicBezTo>
                  <a:cubicBezTo>
                    <a:pt x="1916" y="3007"/>
                    <a:pt x="2131" y="3204"/>
                    <a:pt x="2391" y="3246"/>
                  </a:cubicBezTo>
                  <a:cubicBezTo>
                    <a:pt x="1964" y="3854"/>
                    <a:pt x="1718" y="4589"/>
                    <a:pt x="1718" y="5380"/>
                  </a:cubicBezTo>
                  <a:cubicBezTo>
                    <a:pt x="1718" y="7437"/>
                    <a:pt x="3386" y="9109"/>
                    <a:pt x="5444" y="9109"/>
                  </a:cubicBezTo>
                  <a:cubicBezTo>
                    <a:pt x="6235" y="9109"/>
                    <a:pt x="6974" y="8859"/>
                    <a:pt x="7578" y="8433"/>
                  </a:cubicBezTo>
                  <a:cubicBezTo>
                    <a:pt x="7619" y="8693"/>
                    <a:pt x="7817" y="8908"/>
                    <a:pt x="8084" y="8960"/>
                  </a:cubicBezTo>
                  <a:cubicBezTo>
                    <a:pt x="7903" y="9332"/>
                    <a:pt x="8126" y="9775"/>
                    <a:pt x="8532" y="9855"/>
                  </a:cubicBezTo>
                  <a:cubicBezTo>
                    <a:pt x="8331" y="10272"/>
                    <a:pt x="8629" y="10765"/>
                    <a:pt x="9101" y="10765"/>
                  </a:cubicBezTo>
                  <a:cubicBezTo>
                    <a:pt x="9271" y="10765"/>
                    <a:pt x="9427" y="10698"/>
                    <a:pt x="9548" y="10577"/>
                  </a:cubicBezTo>
                  <a:lnTo>
                    <a:pt x="10225" y="9900"/>
                  </a:lnTo>
                  <a:cubicBezTo>
                    <a:pt x="10968" y="9157"/>
                    <a:pt x="11030" y="7982"/>
                    <a:pt x="10374" y="7167"/>
                  </a:cubicBezTo>
                  <a:cubicBezTo>
                    <a:pt x="10342" y="7127"/>
                    <a:pt x="10296" y="7107"/>
                    <a:pt x="10250" y="7107"/>
                  </a:cubicBezTo>
                  <a:cubicBezTo>
                    <a:pt x="10215" y="7107"/>
                    <a:pt x="10180" y="7118"/>
                    <a:pt x="10152" y="7142"/>
                  </a:cubicBezTo>
                  <a:cubicBezTo>
                    <a:pt x="10082" y="7197"/>
                    <a:pt x="10072" y="7298"/>
                    <a:pt x="10127" y="7364"/>
                  </a:cubicBezTo>
                  <a:cubicBezTo>
                    <a:pt x="10683" y="8054"/>
                    <a:pt x="10630" y="9050"/>
                    <a:pt x="10003" y="9678"/>
                  </a:cubicBezTo>
                  <a:lnTo>
                    <a:pt x="9326" y="10355"/>
                  </a:lnTo>
                  <a:cubicBezTo>
                    <a:pt x="9264" y="10417"/>
                    <a:pt x="9182" y="10449"/>
                    <a:pt x="9101" y="10449"/>
                  </a:cubicBezTo>
                  <a:cubicBezTo>
                    <a:pt x="9019" y="10449"/>
                    <a:pt x="8938" y="10417"/>
                    <a:pt x="8875" y="10355"/>
                  </a:cubicBezTo>
                  <a:cubicBezTo>
                    <a:pt x="8754" y="10230"/>
                    <a:pt x="8754" y="10028"/>
                    <a:pt x="8875" y="9907"/>
                  </a:cubicBezTo>
                  <a:lnTo>
                    <a:pt x="9101" y="9682"/>
                  </a:lnTo>
                  <a:cubicBezTo>
                    <a:pt x="9132" y="9650"/>
                    <a:pt x="9146" y="9612"/>
                    <a:pt x="9146" y="9570"/>
                  </a:cubicBezTo>
                  <a:cubicBezTo>
                    <a:pt x="9146" y="9477"/>
                    <a:pt x="9068" y="9413"/>
                    <a:pt x="8987" y="9413"/>
                  </a:cubicBezTo>
                  <a:cubicBezTo>
                    <a:pt x="8949" y="9413"/>
                    <a:pt x="8910" y="9427"/>
                    <a:pt x="8878" y="9460"/>
                  </a:cubicBezTo>
                  <a:cubicBezTo>
                    <a:pt x="8816" y="9521"/>
                    <a:pt x="8735" y="9551"/>
                    <a:pt x="8653" y="9551"/>
                  </a:cubicBezTo>
                  <a:cubicBezTo>
                    <a:pt x="8572" y="9551"/>
                    <a:pt x="8490" y="9521"/>
                    <a:pt x="8428" y="9460"/>
                  </a:cubicBezTo>
                  <a:cubicBezTo>
                    <a:pt x="8303" y="9335"/>
                    <a:pt x="8303" y="9133"/>
                    <a:pt x="8428" y="9012"/>
                  </a:cubicBezTo>
                  <a:lnTo>
                    <a:pt x="8653" y="8787"/>
                  </a:lnTo>
                  <a:cubicBezTo>
                    <a:pt x="8712" y="8725"/>
                    <a:pt x="8712" y="8624"/>
                    <a:pt x="8653" y="8565"/>
                  </a:cubicBezTo>
                  <a:cubicBezTo>
                    <a:pt x="8622" y="8533"/>
                    <a:pt x="8581" y="8518"/>
                    <a:pt x="8540" y="8518"/>
                  </a:cubicBezTo>
                  <a:cubicBezTo>
                    <a:pt x="8500" y="8518"/>
                    <a:pt x="8459" y="8533"/>
                    <a:pt x="8428" y="8565"/>
                  </a:cubicBezTo>
                  <a:cubicBezTo>
                    <a:pt x="8369" y="8624"/>
                    <a:pt x="8289" y="8655"/>
                    <a:pt x="8206" y="8655"/>
                  </a:cubicBezTo>
                  <a:cubicBezTo>
                    <a:pt x="7932" y="8655"/>
                    <a:pt x="7772" y="8325"/>
                    <a:pt x="7980" y="8110"/>
                  </a:cubicBezTo>
                  <a:lnTo>
                    <a:pt x="8220" y="7864"/>
                  </a:lnTo>
                  <a:cubicBezTo>
                    <a:pt x="8619" y="7420"/>
                    <a:pt x="8910" y="6879"/>
                    <a:pt x="9059" y="6282"/>
                  </a:cubicBezTo>
                  <a:lnTo>
                    <a:pt x="9639" y="6861"/>
                  </a:lnTo>
                  <a:cubicBezTo>
                    <a:pt x="9670" y="6892"/>
                    <a:pt x="9711" y="6908"/>
                    <a:pt x="9751" y="6908"/>
                  </a:cubicBezTo>
                  <a:cubicBezTo>
                    <a:pt x="9791" y="6908"/>
                    <a:pt x="9831" y="6892"/>
                    <a:pt x="9860" y="6861"/>
                  </a:cubicBezTo>
                  <a:cubicBezTo>
                    <a:pt x="9923" y="6799"/>
                    <a:pt x="9923" y="6701"/>
                    <a:pt x="9860" y="6639"/>
                  </a:cubicBezTo>
                  <a:lnTo>
                    <a:pt x="9132" y="5910"/>
                  </a:lnTo>
                  <a:cubicBezTo>
                    <a:pt x="9456" y="3631"/>
                    <a:pt x="7670" y="1654"/>
                    <a:pt x="5452" y="1654"/>
                  </a:cubicBezTo>
                  <a:cubicBezTo>
                    <a:pt x="5276" y="1654"/>
                    <a:pt x="5097" y="1666"/>
                    <a:pt x="4917" y="1692"/>
                  </a:cubicBezTo>
                  <a:lnTo>
                    <a:pt x="3823" y="599"/>
                  </a:lnTo>
                  <a:cubicBezTo>
                    <a:pt x="3423" y="200"/>
                    <a:pt x="2897" y="0"/>
                    <a:pt x="237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32"/>
            <p:cNvSpPr/>
            <p:nvPr/>
          </p:nvSpPr>
          <p:spPr>
            <a:xfrm>
              <a:off x="6130454" y="2239934"/>
              <a:ext cx="207716" cy="201701"/>
            </a:xfrm>
            <a:custGeom>
              <a:avLst/>
              <a:gdLst/>
              <a:ahLst/>
              <a:cxnLst/>
              <a:rect l="l" t="t" r="r" b="b"/>
              <a:pathLst>
                <a:path w="5871" h="5701" extrusionOk="0">
                  <a:moveTo>
                    <a:pt x="3022" y="0"/>
                  </a:moveTo>
                  <a:cubicBezTo>
                    <a:pt x="1864" y="0"/>
                    <a:pt x="826" y="694"/>
                    <a:pt x="386" y="1766"/>
                  </a:cubicBezTo>
                  <a:cubicBezTo>
                    <a:pt x="354" y="1846"/>
                    <a:pt x="392" y="1940"/>
                    <a:pt x="472" y="1971"/>
                  </a:cubicBezTo>
                  <a:cubicBezTo>
                    <a:pt x="492" y="1980"/>
                    <a:pt x="513" y="1984"/>
                    <a:pt x="534" y="1984"/>
                  </a:cubicBezTo>
                  <a:cubicBezTo>
                    <a:pt x="595" y="1984"/>
                    <a:pt x="653" y="1948"/>
                    <a:pt x="677" y="1888"/>
                  </a:cubicBezTo>
                  <a:cubicBezTo>
                    <a:pt x="1068" y="934"/>
                    <a:pt x="1992" y="316"/>
                    <a:pt x="3022" y="316"/>
                  </a:cubicBezTo>
                  <a:cubicBezTo>
                    <a:pt x="4416" y="316"/>
                    <a:pt x="5555" y="1454"/>
                    <a:pt x="5555" y="2849"/>
                  </a:cubicBezTo>
                  <a:cubicBezTo>
                    <a:pt x="5555" y="4247"/>
                    <a:pt x="4416" y="5385"/>
                    <a:pt x="3022" y="5385"/>
                  </a:cubicBezTo>
                  <a:cubicBezTo>
                    <a:pt x="1516" y="5385"/>
                    <a:pt x="333" y="4074"/>
                    <a:pt x="503" y="2561"/>
                  </a:cubicBezTo>
                  <a:cubicBezTo>
                    <a:pt x="514" y="2474"/>
                    <a:pt x="451" y="2397"/>
                    <a:pt x="365" y="2387"/>
                  </a:cubicBezTo>
                  <a:cubicBezTo>
                    <a:pt x="358" y="2387"/>
                    <a:pt x="352" y="2386"/>
                    <a:pt x="345" y="2386"/>
                  </a:cubicBezTo>
                  <a:cubicBezTo>
                    <a:pt x="266" y="2386"/>
                    <a:pt x="201" y="2446"/>
                    <a:pt x="191" y="2526"/>
                  </a:cubicBezTo>
                  <a:cubicBezTo>
                    <a:pt x="0" y="4219"/>
                    <a:pt x="1322" y="5701"/>
                    <a:pt x="3022" y="5701"/>
                  </a:cubicBezTo>
                  <a:cubicBezTo>
                    <a:pt x="4594" y="5701"/>
                    <a:pt x="5870" y="4420"/>
                    <a:pt x="5870" y="2849"/>
                  </a:cubicBezTo>
                  <a:cubicBezTo>
                    <a:pt x="5870" y="1281"/>
                    <a:pt x="4594" y="0"/>
                    <a:pt x="302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32"/>
            <p:cNvSpPr/>
            <p:nvPr/>
          </p:nvSpPr>
          <p:spPr>
            <a:xfrm>
              <a:off x="6205461" y="2281542"/>
              <a:ext cx="25686" cy="24731"/>
            </a:xfrm>
            <a:custGeom>
              <a:avLst/>
              <a:gdLst/>
              <a:ahLst/>
              <a:cxnLst/>
              <a:rect l="l" t="t" r="r" b="b"/>
              <a:pathLst>
                <a:path w="726" h="699" extrusionOk="0">
                  <a:moveTo>
                    <a:pt x="174" y="0"/>
                  </a:moveTo>
                  <a:cubicBezTo>
                    <a:pt x="93" y="0"/>
                    <a:pt x="24" y="64"/>
                    <a:pt x="21" y="147"/>
                  </a:cubicBezTo>
                  <a:cubicBezTo>
                    <a:pt x="1" y="447"/>
                    <a:pt x="241" y="699"/>
                    <a:pt x="537" y="699"/>
                  </a:cubicBezTo>
                  <a:cubicBezTo>
                    <a:pt x="549" y="699"/>
                    <a:pt x="560" y="699"/>
                    <a:pt x="572" y="698"/>
                  </a:cubicBezTo>
                  <a:cubicBezTo>
                    <a:pt x="659" y="694"/>
                    <a:pt x="725" y="618"/>
                    <a:pt x="718" y="531"/>
                  </a:cubicBezTo>
                  <a:cubicBezTo>
                    <a:pt x="715" y="449"/>
                    <a:pt x="646" y="385"/>
                    <a:pt x="563" y="385"/>
                  </a:cubicBezTo>
                  <a:cubicBezTo>
                    <a:pt x="559" y="385"/>
                    <a:pt x="555" y="385"/>
                    <a:pt x="551" y="385"/>
                  </a:cubicBezTo>
                  <a:cubicBezTo>
                    <a:pt x="547" y="386"/>
                    <a:pt x="543" y="386"/>
                    <a:pt x="539" y="386"/>
                  </a:cubicBezTo>
                  <a:cubicBezTo>
                    <a:pt x="420" y="386"/>
                    <a:pt x="327" y="288"/>
                    <a:pt x="333" y="167"/>
                  </a:cubicBezTo>
                  <a:cubicBezTo>
                    <a:pt x="340" y="80"/>
                    <a:pt x="274" y="4"/>
                    <a:pt x="187" y="1"/>
                  </a:cubicBezTo>
                  <a:cubicBezTo>
                    <a:pt x="183" y="0"/>
                    <a:pt x="178" y="0"/>
                    <a:pt x="17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32"/>
            <p:cNvSpPr/>
            <p:nvPr/>
          </p:nvSpPr>
          <p:spPr>
            <a:xfrm>
              <a:off x="6271128" y="2347209"/>
              <a:ext cx="25686" cy="24766"/>
            </a:xfrm>
            <a:custGeom>
              <a:avLst/>
              <a:gdLst/>
              <a:ahLst/>
              <a:cxnLst/>
              <a:rect l="l" t="t" r="r" b="b"/>
              <a:pathLst>
                <a:path w="726" h="700" extrusionOk="0">
                  <a:moveTo>
                    <a:pt x="174" y="0"/>
                  </a:moveTo>
                  <a:cubicBezTo>
                    <a:pt x="93" y="0"/>
                    <a:pt x="27" y="64"/>
                    <a:pt x="21" y="146"/>
                  </a:cubicBezTo>
                  <a:cubicBezTo>
                    <a:pt x="1" y="448"/>
                    <a:pt x="239" y="699"/>
                    <a:pt x="533" y="699"/>
                  </a:cubicBezTo>
                  <a:cubicBezTo>
                    <a:pt x="546" y="699"/>
                    <a:pt x="559" y="699"/>
                    <a:pt x="573" y="698"/>
                  </a:cubicBezTo>
                  <a:cubicBezTo>
                    <a:pt x="663" y="694"/>
                    <a:pt x="725" y="618"/>
                    <a:pt x="722" y="531"/>
                  </a:cubicBezTo>
                  <a:cubicBezTo>
                    <a:pt x="715" y="449"/>
                    <a:pt x="646" y="385"/>
                    <a:pt x="564" y="385"/>
                  </a:cubicBezTo>
                  <a:cubicBezTo>
                    <a:pt x="560" y="385"/>
                    <a:pt x="556" y="385"/>
                    <a:pt x="552" y="385"/>
                  </a:cubicBezTo>
                  <a:cubicBezTo>
                    <a:pt x="548" y="386"/>
                    <a:pt x="544" y="386"/>
                    <a:pt x="539" y="386"/>
                  </a:cubicBezTo>
                  <a:cubicBezTo>
                    <a:pt x="423" y="386"/>
                    <a:pt x="327" y="288"/>
                    <a:pt x="336" y="167"/>
                  </a:cubicBezTo>
                  <a:cubicBezTo>
                    <a:pt x="340" y="81"/>
                    <a:pt x="274" y="4"/>
                    <a:pt x="187" y="1"/>
                  </a:cubicBezTo>
                  <a:cubicBezTo>
                    <a:pt x="183" y="0"/>
                    <a:pt x="178" y="0"/>
                    <a:pt x="17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32"/>
            <p:cNvSpPr/>
            <p:nvPr/>
          </p:nvSpPr>
          <p:spPr>
            <a:xfrm>
              <a:off x="6218941" y="2309599"/>
              <a:ext cx="51124" cy="47692"/>
            </a:xfrm>
            <a:custGeom>
              <a:avLst/>
              <a:gdLst/>
              <a:ahLst/>
              <a:cxnLst/>
              <a:rect l="l" t="t" r="r" b="b"/>
              <a:pathLst>
                <a:path w="1445" h="1348" extrusionOk="0">
                  <a:moveTo>
                    <a:pt x="441" y="318"/>
                  </a:moveTo>
                  <a:cubicBezTo>
                    <a:pt x="511" y="318"/>
                    <a:pt x="583" y="526"/>
                    <a:pt x="729" y="672"/>
                  </a:cubicBezTo>
                  <a:cubicBezTo>
                    <a:pt x="795" y="737"/>
                    <a:pt x="868" y="786"/>
                    <a:pt x="945" y="835"/>
                  </a:cubicBezTo>
                  <a:cubicBezTo>
                    <a:pt x="1086" y="925"/>
                    <a:pt x="1090" y="939"/>
                    <a:pt x="1083" y="984"/>
                  </a:cubicBezTo>
                  <a:cubicBezTo>
                    <a:pt x="1079" y="991"/>
                    <a:pt x="1076" y="1008"/>
                    <a:pt x="1031" y="1022"/>
                  </a:cubicBezTo>
                  <a:cubicBezTo>
                    <a:pt x="1009" y="1029"/>
                    <a:pt x="983" y="1033"/>
                    <a:pt x="954" y="1033"/>
                  </a:cubicBezTo>
                  <a:cubicBezTo>
                    <a:pt x="838" y="1033"/>
                    <a:pt x="680" y="976"/>
                    <a:pt x="552" y="848"/>
                  </a:cubicBezTo>
                  <a:cubicBezTo>
                    <a:pt x="393" y="689"/>
                    <a:pt x="344" y="481"/>
                    <a:pt x="378" y="369"/>
                  </a:cubicBezTo>
                  <a:cubicBezTo>
                    <a:pt x="393" y="324"/>
                    <a:pt x="410" y="321"/>
                    <a:pt x="420" y="318"/>
                  </a:cubicBezTo>
                  <a:close/>
                  <a:moveTo>
                    <a:pt x="441" y="1"/>
                  </a:moveTo>
                  <a:cubicBezTo>
                    <a:pt x="415" y="1"/>
                    <a:pt x="387" y="3"/>
                    <a:pt x="358" y="9"/>
                  </a:cubicBezTo>
                  <a:cubicBezTo>
                    <a:pt x="223" y="36"/>
                    <a:pt x="122" y="134"/>
                    <a:pt x="77" y="276"/>
                  </a:cubicBezTo>
                  <a:cubicBezTo>
                    <a:pt x="0" y="523"/>
                    <a:pt x="104" y="848"/>
                    <a:pt x="330" y="1070"/>
                  </a:cubicBezTo>
                  <a:cubicBezTo>
                    <a:pt x="507" y="1248"/>
                    <a:pt x="743" y="1348"/>
                    <a:pt x="958" y="1348"/>
                  </a:cubicBezTo>
                  <a:cubicBezTo>
                    <a:pt x="1174" y="1348"/>
                    <a:pt x="1353" y="1237"/>
                    <a:pt x="1392" y="1043"/>
                  </a:cubicBezTo>
                  <a:cubicBezTo>
                    <a:pt x="1444" y="776"/>
                    <a:pt x="1243" y="651"/>
                    <a:pt x="1111" y="568"/>
                  </a:cubicBezTo>
                  <a:cubicBezTo>
                    <a:pt x="958" y="470"/>
                    <a:pt x="930" y="443"/>
                    <a:pt x="833" y="290"/>
                  </a:cubicBezTo>
                  <a:cubicBezTo>
                    <a:pt x="762" y="172"/>
                    <a:pt x="652" y="1"/>
                    <a:pt x="44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4" name="Google Shape;1534;p32"/>
          <p:cNvGrpSpPr/>
          <p:nvPr/>
        </p:nvGrpSpPr>
        <p:grpSpPr>
          <a:xfrm rot="1372388">
            <a:off x="3524810" y="2044299"/>
            <a:ext cx="352303" cy="338521"/>
            <a:chOff x="2416614" y="-315052"/>
            <a:chExt cx="2274706" cy="2185722"/>
          </a:xfrm>
        </p:grpSpPr>
        <p:sp>
          <p:nvSpPr>
            <p:cNvPr id="1535" name="Google Shape;1535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0" name="Google Shape;1540;p32"/>
          <p:cNvGrpSpPr/>
          <p:nvPr/>
        </p:nvGrpSpPr>
        <p:grpSpPr>
          <a:xfrm rot="1371040">
            <a:off x="1331985" y="1364712"/>
            <a:ext cx="334472" cy="321388"/>
            <a:chOff x="2416614" y="-315052"/>
            <a:chExt cx="2274706" cy="2185722"/>
          </a:xfrm>
        </p:grpSpPr>
        <p:sp>
          <p:nvSpPr>
            <p:cNvPr id="1541" name="Google Shape;1541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6" name="Google Shape;1546;p32"/>
          <p:cNvGrpSpPr/>
          <p:nvPr/>
        </p:nvGrpSpPr>
        <p:grpSpPr>
          <a:xfrm rot="542369">
            <a:off x="4541194" y="1740350"/>
            <a:ext cx="740422" cy="600226"/>
            <a:chOff x="7679535" y="1548823"/>
            <a:chExt cx="502078" cy="407012"/>
          </a:xfrm>
        </p:grpSpPr>
        <p:sp>
          <p:nvSpPr>
            <p:cNvPr id="1547" name="Google Shape;1547;p32"/>
            <p:cNvSpPr/>
            <p:nvPr/>
          </p:nvSpPr>
          <p:spPr>
            <a:xfrm>
              <a:off x="7679535" y="1548823"/>
              <a:ext cx="502078" cy="407012"/>
            </a:xfrm>
            <a:custGeom>
              <a:avLst/>
              <a:gdLst/>
              <a:ahLst/>
              <a:cxnLst/>
              <a:rect l="l" t="t" r="r" b="b"/>
              <a:pathLst>
                <a:path w="14191" h="11504" extrusionOk="0">
                  <a:moveTo>
                    <a:pt x="2988" y="0"/>
                  </a:moveTo>
                  <a:cubicBezTo>
                    <a:pt x="2358" y="0"/>
                    <a:pt x="1634" y="172"/>
                    <a:pt x="941" y="821"/>
                  </a:cubicBezTo>
                  <a:cubicBezTo>
                    <a:pt x="427" y="1304"/>
                    <a:pt x="205" y="2028"/>
                    <a:pt x="361" y="2715"/>
                  </a:cubicBezTo>
                  <a:cubicBezTo>
                    <a:pt x="438" y="3056"/>
                    <a:pt x="489" y="3375"/>
                    <a:pt x="524" y="3687"/>
                  </a:cubicBezTo>
                  <a:cubicBezTo>
                    <a:pt x="531" y="3773"/>
                    <a:pt x="548" y="3857"/>
                    <a:pt x="569" y="3940"/>
                  </a:cubicBezTo>
                  <a:cubicBezTo>
                    <a:pt x="559" y="4023"/>
                    <a:pt x="552" y="4110"/>
                    <a:pt x="556" y="4197"/>
                  </a:cubicBezTo>
                  <a:cubicBezTo>
                    <a:pt x="573" y="4915"/>
                    <a:pt x="465" y="5574"/>
                    <a:pt x="340" y="6334"/>
                  </a:cubicBezTo>
                  <a:cubicBezTo>
                    <a:pt x="236" y="6969"/>
                    <a:pt x="122" y="7687"/>
                    <a:pt x="60" y="8544"/>
                  </a:cubicBezTo>
                  <a:cubicBezTo>
                    <a:pt x="49" y="8644"/>
                    <a:pt x="46" y="8749"/>
                    <a:pt x="39" y="8863"/>
                  </a:cubicBezTo>
                  <a:cubicBezTo>
                    <a:pt x="1" y="9543"/>
                    <a:pt x="250" y="10220"/>
                    <a:pt x="722" y="10719"/>
                  </a:cubicBezTo>
                  <a:cubicBezTo>
                    <a:pt x="1194" y="11216"/>
                    <a:pt x="1857" y="11504"/>
                    <a:pt x="2540" y="11504"/>
                  </a:cubicBezTo>
                  <a:lnTo>
                    <a:pt x="12407" y="11504"/>
                  </a:lnTo>
                  <a:cubicBezTo>
                    <a:pt x="13389" y="11504"/>
                    <a:pt x="14191" y="10702"/>
                    <a:pt x="14191" y="9720"/>
                  </a:cubicBezTo>
                  <a:cubicBezTo>
                    <a:pt x="14191" y="9196"/>
                    <a:pt x="14117" y="8683"/>
                    <a:pt x="13972" y="8183"/>
                  </a:cubicBezTo>
                  <a:cubicBezTo>
                    <a:pt x="13520" y="6654"/>
                    <a:pt x="12428" y="5397"/>
                    <a:pt x="10971" y="4745"/>
                  </a:cubicBezTo>
                  <a:cubicBezTo>
                    <a:pt x="10589" y="4575"/>
                    <a:pt x="10197" y="4447"/>
                    <a:pt x="9791" y="4370"/>
                  </a:cubicBezTo>
                  <a:cubicBezTo>
                    <a:pt x="9604" y="4047"/>
                    <a:pt x="9458" y="3444"/>
                    <a:pt x="9354" y="3014"/>
                  </a:cubicBezTo>
                  <a:cubicBezTo>
                    <a:pt x="9232" y="2494"/>
                    <a:pt x="9104" y="1956"/>
                    <a:pt x="8865" y="1477"/>
                  </a:cubicBezTo>
                  <a:cubicBezTo>
                    <a:pt x="8408" y="554"/>
                    <a:pt x="7599" y="31"/>
                    <a:pt x="6662" y="31"/>
                  </a:cubicBezTo>
                  <a:cubicBezTo>
                    <a:pt x="6277" y="31"/>
                    <a:pt x="5871" y="120"/>
                    <a:pt x="5458" y="305"/>
                  </a:cubicBezTo>
                  <a:cubicBezTo>
                    <a:pt x="5413" y="300"/>
                    <a:pt x="5368" y="300"/>
                    <a:pt x="5323" y="300"/>
                  </a:cubicBezTo>
                  <a:cubicBezTo>
                    <a:pt x="4851" y="300"/>
                    <a:pt x="4494" y="225"/>
                    <a:pt x="4111" y="145"/>
                  </a:cubicBezTo>
                  <a:cubicBezTo>
                    <a:pt x="3807" y="81"/>
                    <a:pt x="3419" y="0"/>
                    <a:pt x="29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32"/>
            <p:cNvSpPr/>
            <p:nvPr/>
          </p:nvSpPr>
          <p:spPr>
            <a:xfrm>
              <a:off x="7883046" y="1610668"/>
              <a:ext cx="115303" cy="170496"/>
            </a:xfrm>
            <a:custGeom>
              <a:avLst/>
              <a:gdLst/>
              <a:ahLst/>
              <a:cxnLst/>
              <a:rect l="l" t="t" r="r" b="b"/>
              <a:pathLst>
                <a:path w="3259" h="4819" extrusionOk="0">
                  <a:moveTo>
                    <a:pt x="907" y="0"/>
                  </a:moveTo>
                  <a:cubicBezTo>
                    <a:pt x="675" y="0"/>
                    <a:pt x="381" y="106"/>
                    <a:pt x="1" y="350"/>
                  </a:cubicBezTo>
                  <a:lnTo>
                    <a:pt x="1558" y="4818"/>
                  </a:lnTo>
                  <a:lnTo>
                    <a:pt x="2901" y="4818"/>
                  </a:lnTo>
                  <a:lnTo>
                    <a:pt x="3259" y="4249"/>
                  </a:lnTo>
                  <a:cubicBezTo>
                    <a:pt x="1615" y="3185"/>
                    <a:pt x="2183" y="0"/>
                    <a:pt x="907" y="0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32"/>
            <p:cNvSpPr/>
            <p:nvPr/>
          </p:nvSpPr>
          <p:spPr>
            <a:xfrm>
              <a:off x="7742265" y="1609572"/>
              <a:ext cx="307240" cy="265739"/>
            </a:xfrm>
            <a:custGeom>
              <a:avLst/>
              <a:gdLst/>
              <a:ahLst/>
              <a:cxnLst/>
              <a:rect l="l" t="t" r="r" b="b"/>
              <a:pathLst>
                <a:path w="8684" h="7511" extrusionOk="0">
                  <a:moveTo>
                    <a:pt x="1211" y="0"/>
                  </a:moveTo>
                  <a:cubicBezTo>
                    <a:pt x="908" y="0"/>
                    <a:pt x="636" y="89"/>
                    <a:pt x="344" y="364"/>
                  </a:cubicBezTo>
                  <a:cubicBezTo>
                    <a:pt x="274" y="429"/>
                    <a:pt x="243" y="527"/>
                    <a:pt x="268" y="620"/>
                  </a:cubicBezTo>
                  <a:cubicBezTo>
                    <a:pt x="860" y="3246"/>
                    <a:pt x="178" y="4503"/>
                    <a:pt x="0" y="6952"/>
                  </a:cubicBezTo>
                  <a:lnTo>
                    <a:pt x="3400" y="7510"/>
                  </a:lnTo>
                  <a:lnTo>
                    <a:pt x="6821" y="6952"/>
                  </a:lnTo>
                  <a:lnTo>
                    <a:pt x="8684" y="5776"/>
                  </a:lnTo>
                  <a:lnTo>
                    <a:pt x="8493" y="4596"/>
                  </a:lnTo>
                  <a:cubicBezTo>
                    <a:pt x="8025" y="4388"/>
                    <a:pt x="7508" y="4270"/>
                    <a:pt x="6967" y="4270"/>
                  </a:cubicBezTo>
                  <a:cubicBezTo>
                    <a:pt x="5194" y="4270"/>
                    <a:pt x="5465" y="305"/>
                    <a:pt x="3550" y="305"/>
                  </a:cubicBezTo>
                  <a:cubicBezTo>
                    <a:pt x="2439" y="305"/>
                    <a:pt x="1771" y="0"/>
                    <a:pt x="12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32"/>
            <p:cNvSpPr/>
            <p:nvPr/>
          </p:nvSpPr>
          <p:spPr>
            <a:xfrm>
              <a:off x="7740779" y="1855504"/>
              <a:ext cx="257566" cy="39449"/>
            </a:xfrm>
            <a:custGeom>
              <a:avLst/>
              <a:gdLst/>
              <a:ahLst/>
              <a:cxnLst/>
              <a:rect l="l" t="t" r="r" b="b"/>
              <a:pathLst>
                <a:path w="7280" h="1115" extrusionOk="0">
                  <a:moveTo>
                    <a:pt x="42" y="1"/>
                  </a:moveTo>
                  <a:cubicBezTo>
                    <a:pt x="36" y="95"/>
                    <a:pt x="28" y="192"/>
                    <a:pt x="25" y="289"/>
                  </a:cubicBezTo>
                  <a:cubicBezTo>
                    <a:pt x="1" y="740"/>
                    <a:pt x="358" y="1115"/>
                    <a:pt x="809" y="1115"/>
                  </a:cubicBezTo>
                  <a:lnTo>
                    <a:pt x="6721" y="1115"/>
                  </a:lnTo>
                  <a:lnTo>
                    <a:pt x="7280" y="559"/>
                  </a:lnTo>
                  <a:lnTo>
                    <a:pt x="6863" y="1"/>
                  </a:ln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32"/>
            <p:cNvSpPr/>
            <p:nvPr/>
          </p:nvSpPr>
          <p:spPr>
            <a:xfrm>
              <a:off x="7864294" y="1642794"/>
              <a:ext cx="22113" cy="22254"/>
            </a:xfrm>
            <a:custGeom>
              <a:avLst/>
              <a:gdLst/>
              <a:ahLst/>
              <a:cxnLst/>
              <a:rect l="l" t="t" r="r" b="b"/>
              <a:pathLst>
                <a:path w="625" h="629" extrusionOk="0">
                  <a:moveTo>
                    <a:pt x="312" y="1"/>
                  </a:moveTo>
                  <a:cubicBezTo>
                    <a:pt x="138" y="1"/>
                    <a:pt x="0" y="139"/>
                    <a:pt x="0" y="313"/>
                  </a:cubicBezTo>
                  <a:cubicBezTo>
                    <a:pt x="0" y="486"/>
                    <a:pt x="138" y="629"/>
                    <a:pt x="312" y="629"/>
                  </a:cubicBezTo>
                  <a:cubicBezTo>
                    <a:pt x="486" y="629"/>
                    <a:pt x="625" y="486"/>
                    <a:pt x="625" y="313"/>
                  </a:cubicBezTo>
                  <a:cubicBezTo>
                    <a:pt x="625" y="139"/>
                    <a:pt x="486" y="1"/>
                    <a:pt x="312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32"/>
            <p:cNvSpPr/>
            <p:nvPr/>
          </p:nvSpPr>
          <p:spPr>
            <a:xfrm>
              <a:off x="7886831" y="1675203"/>
              <a:ext cx="22148" cy="22254"/>
            </a:xfrm>
            <a:custGeom>
              <a:avLst/>
              <a:gdLst/>
              <a:ahLst/>
              <a:cxnLst/>
              <a:rect l="l" t="t" r="r" b="b"/>
              <a:pathLst>
                <a:path w="626" h="629" extrusionOk="0">
                  <a:moveTo>
                    <a:pt x="313" y="1"/>
                  </a:moveTo>
                  <a:cubicBezTo>
                    <a:pt x="140" y="1"/>
                    <a:pt x="1" y="142"/>
                    <a:pt x="1" y="316"/>
                  </a:cubicBezTo>
                  <a:cubicBezTo>
                    <a:pt x="1" y="490"/>
                    <a:pt x="140" y="629"/>
                    <a:pt x="313" y="629"/>
                  </a:cubicBezTo>
                  <a:cubicBezTo>
                    <a:pt x="487" y="629"/>
                    <a:pt x="625" y="490"/>
                    <a:pt x="625" y="316"/>
                  </a:cubicBezTo>
                  <a:cubicBezTo>
                    <a:pt x="625" y="142"/>
                    <a:pt x="487" y="1"/>
                    <a:pt x="313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32"/>
            <p:cNvSpPr/>
            <p:nvPr/>
          </p:nvSpPr>
          <p:spPr>
            <a:xfrm>
              <a:off x="7903425" y="1712636"/>
              <a:ext cx="22254" cy="22254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0"/>
                  </a:moveTo>
                  <a:cubicBezTo>
                    <a:pt x="143" y="0"/>
                    <a:pt x="1" y="143"/>
                    <a:pt x="1" y="317"/>
                  </a:cubicBezTo>
                  <a:cubicBezTo>
                    <a:pt x="1" y="486"/>
                    <a:pt x="143" y="629"/>
                    <a:pt x="313" y="629"/>
                  </a:cubicBezTo>
                  <a:cubicBezTo>
                    <a:pt x="486" y="629"/>
                    <a:pt x="629" y="486"/>
                    <a:pt x="629" y="317"/>
                  </a:cubicBezTo>
                  <a:cubicBezTo>
                    <a:pt x="629" y="143"/>
                    <a:pt x="486" y="0"/>
                    <a:pt x="313" y="0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32"/>
            <p:cNvSpPr/>
            <p:nvPr/>
          </p:nvSpPr>
          <p:spPr>
            <a:xfrm>
              <a:off x="7921469" y="1751060"/>
              <a:ext cx="22254" cy="22254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1"/>
                  </a:moveTo>
                  <a:cubicBezTo>
                    <a:pt x="139" y="1"/>
                    <a:pt x="0" y="142"/>
                    <a:pt x="0" y="316"/>
                  </a:cubicBezTo>
                  <a:cubicBezTo>
                    <a:pt x="0" y="490"/>
                    <a:pt x="139" y="629"/>
                    <a:pt x="313" y="629"/>
                  </a:cubicBezTo>
                  <a:cubicBezTo>
                    <a:pt x="487" y="629"/>
                    <a:pt x="629" y="490"/>
                    <a:pt x="629" y="316"/>
                  </a:cubicBezTo>
                  <a:cubicBezTo>
                    <a:pt x="629" y="142"/>
                    <a:pt x="487" y="1"/>
                    <a:pt x="313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32"/>
            <p:cNvSpPr/>
            <p:nvPr/>
          </p:nvSpPr>
          <p:spPr>
            <a:xfrm>
              <a:off x="7781290" y="1671028"/>
              <a:ext cx="90608" cy="90750"/>
            </a:xfrm>
            <a:custGeom>
              <a:avLst/>
              <a:gdLst/>
              <a:ahLst/>
              <a:cxnLst/>
              <a:rect l="l" t="t" r="r" b="b"/>
              <a:pathLst>
                <a:path w="2561" h="2565" extrusionOk="0">
                  <a:moveTo>
                    <a:pt x="1281" y="1"/>
                  </a:moveTo>
                  <a:cubicBezTo>
                    <a:pt x="573" y="1"/>
                    <a:pt x="1" y="573"/>
                    <a:pt x="1" y="1280"/>
                  </a:cubicBezTo>
                  <a:cubicBezTo>
                    <a:pt x="1" y="1988"/>
                    <a:pt x="573" y="2564"/>
                    <a:pt x="1281" y="2564"/>
                  </a:cubicBezTo>
                  <a:cubicBezTo>
                    <a:pt x="1989" y="2564"/>
                    <a:pt x="2561" y="1988"/>
                    <a:pt x="2561" y="1280"/>
                  </a:cubicBezTo>
                  <a:cubicBezTo>
                    <a:pt x="2561" y="573"/>
                    <a:pt x="1989" y="1"/>
                    <a:pt x="12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6" name="Google Shape;1556;p32"/>
            <p:cNvSpPr/>
            <p:nvPr/>
          </p:nvSpPr>
          <p:spPr>
            <a:xfrm>
              <a:off x="7801174" y="1690771"/>
              <a:ext cx="50841" cy="46914"/>
            </a:xfrm>
            <a:custGeom>
              <a:avLst/>
              <a:gdLst/>
              <a:ahLst/>
              <a:cxnLst/>
              <a:rect l="l" t="t" r="r" b="b"/>
              <a:pathLst>
                <a:path w="1437" h="1326" extrusionOk="0">
                  <a:moveTo>
                    <a:pt x="719" y="0"/>
                  </a:moveTo>
                  <a:cubicBezTo>
                    <a:pt x="688" y="0"/>
                    <a:pt x="656" y="17"/>
                    <a:pt x="639" y="50"/>
                  </a:cubicBezTo>
                  <a:lnTo>
                    <a:pt x="473" y="386"/>
                  </a:lnTo>
                  <a:lnTo>
                    <a:pt x="101" y="442"/>
                  </a:lnTo>
                  <a:cubicBezTo>
                    <a:pt x="32" y="452"/>
                    <a:pt x="1" y="539"/>
                    <a:pt x="53" y="591"/>
                  </a:cubicBezTo>
                  <a:lnTo>
                    <a:pt x="324" y="851"/>
                  </a:lnTo>
                  <a:lnTo>
                    <a:pt x="257" y="1222"/>
                  </a:lnTo>
                  <a:cubicBezTo>
                    <a:pt x="249" y="1280"/>
                    <a:pt x="296" y="1325"/>
                    <a:pt x="347" y="1325"/>
                  </a:cubicBezTo>
                  <a:cubicBezTo>
                    <a:pt x="360" y="1325"/>
                    <a:pt x="373" y="1322"/>
                    <a:pt x="386" y="1316"/>
                  </a:cubicBezTo>
                  <a:lnTo>
                    <a:pt x="719" y="1139"/>
                  </a:lnTo>
                  <a:lnTo>
                    <a:pt x="1052" y="1316"/>
                  </a:lnTo>
                  <a:cubicBezTo>
                    <a:pt x="1065" y="1322"/>
                    <a:pt x="1078" y="1325"/>
                    <a:pt x="1091" y="1325"/>
                  </a:cubicBezTo>
                  <a:cubicBezTo>
                    <a:pt x="1142" y="1325"/>
                    <a:pt x="1188" y="1280"/>
                    <a:pt x="1177" y="1222"/>
                  </a:cubicBezTo>
                  <a:lnTo>
                    <a:pt x="1115" y="851"/>
                  </a:lnTo>
                  <a:lnTo>
                    <a:pt x="1385" y="591"/>
                  </a:lnTo>
                  <a:cubicBezTo>
                    <a:pt x="1437" y="539"/>
                    <a:pt x="1406" y="452"/>
                    <a:pt x="1336" y="442"/>
                  </a:cubicBezTo>
                  <a:lnTo>
                    <a:pt x="965" y="386"/>
                  </a:lnTo>
                  <a:lnTo>
                    <a:pt x="798" y="50"/>
                  </a:lnTo>
                  <a:cubicBezTo>
                    <a:pt x="781" y="17"/>
                    <a:pt x="750" y="0"/>
                    <a:pt x="719" y="0"/>
                  </a:cubicBezTo>
                  <a:close/>
                </a:path>
              </a:pathLst>
            </a:custGeom>
            <a:solidFill>
              <a:srgbClr val="FBD1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32"/>
            <p:cNvSpPr/>
            <p:nvPr/>
          </p:nvSpPr>
          <p:spPr>
            <a:xfrm>
              <a:off x="7978539" y="1855504"/>
              <a:ext cx="142192" cy="39449"/>
            </a:xfrm>
            <a:custGeom>
              <a:avLst/>
              <a:gdLst/>
              <a:ahLst/>
              <a:cxnLst/>
              <a:rect l="l" t="t" r="r" b="b"/>
              <a:pathLst>
                <a:path w="4019" h="1115" extrusionOk="0">
                  <a:moveTo>
                    <a:pt x="143" y="1"/>
                  </a:moveTo>
                  <a:cubicBezTo>
                    <a:pt x="49" y="344"/>
                    <a:pt x="1" y="702"/>
                    <a:pt x="1" y="1073"/>
                  </a:cubicBezTo>
                  <a:lnTo>
                    <a:pt x="1" y="1115"/>
                  </a:lnTo>
                  <a:lnTo>
                    <a:pt x="3956" y="1115"/>
                  </a:lnTo>
                  <a:cubicBezTo>
                    <a:pt x="3991" y="1115"/>
                    <a:pt x="4018" y="1087"/>
                    <a:pt x="4018" y="1052"/>
                  </a:cubicBezTo>
                  <a:cubicBezTo>
                    <a:pt x="4018" y="688"/>
                    <a:pt x="3966" y="334"/>
                    <a:pt x="3869" y="1"/>
                  </a:cubicBezTo>
                  <a:close/>
                </a:path>
              </a:pathLst>
            </a:custGeom>
            <a:solidFill>
              <a:srgbClr val="D4D2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32"/>
            <p:cNvSpPr/>
            <p:nvPr/>
          </p:nvSpPr>
          <p:spPr>
            <a:xfrm>
              <a:off x="7983598" y="1772146"/>
              <a:ext cx="131861" cy="83391"/>
            </a:xfrm>
            <a:custGeom>
              <a:avLst/>
              <a:gdLst/>
              <a:ahLst/>
              <a:cxnLst/>
              <a:rect l="l" t="t" r="r" b="b"/>
              <a:pathLst>
                <a:path w="3727" h="2357" extrusionOk="0">
                  <a:moveTo>
                    <a:pt x="1672" y="1"/>
                  </a:moveTo>
                  <a:cubicBezTo>
                    <a:pt x="860" y="553"/>
                    <a:pt x="257" y="1386"/>
                    <a:pt x="0" y="2357"/>
                  </a:cubicBezTo>
                  <a:lnTo>
                    <a:pt x="3726" y="2357"/>
                  </a:lnTo>
                  <a:cubicBezTo>
                    <a:pt x="3418" y="1306"/>
                    <a:pt x="2657" y="446"/>
                    <a:pt x="1672" y="1"/>
                  </a:cubicBez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32"/>
            <p:cNvSpPr/>
            <p:nvPr/>
          </p:nvSpPr>
          <p:spPr>
            <a:xfrm>
              <a:off x="7858491" y="1637027"/>
              <a:ext cx="33682" cy="33646"/>
            </a:xfrm>
            <a:custGeom>
              <a:avLst/>
              <a:gdLst/>
              <a:ahLst/>
              <a:cxnLst/>
              <a:rect l="l" t="t" r="r" b="b"/>
              <a:pathLst>
                <a:path w="952" h="951" extrusionOk="0">
                  <a:moveTo>
                    <a:pt x="476" y="323"/>
                  </a:moveTo>
                  <a:cubicBezTo>
                    <a:pt x="560" y="323"/>
                    <a:pt x="629" y="393"/>
                    <a:pt x="629" y="476"/>
                  </a:cubicBezTo>
                  <a:cubicBezTo>
                    <a:pt x="629" y="559"/>
                    <a:pt x="560" y="628"/>
                    <a:pt x="476" y="628"/>
                  </a:cubicBezTo>
                  <a:cubicBezTo>
                    <a:pt x="393" y="628"/>
                    <a:pt x="323" y="559"/>
                    <a:pt x="323" y="476"/>
                  </a:cubicBezTo>
                  <a:cubicBezTo>
                    <a:pt x="323" y="393"/>
                    <a:pt x="393" y="323"/>
                    <a:pt x="476" y="323"/>
                  </a:cubicBezTo>
                  <a:close/>
                  <a:moveTo>
                    <a:pt x="476" y="1"/>
                  </a:moveTo>
                  <a:cubicBezTo>
                    <a:pt x="216" y="1"/>
                    <a:pt x="1" y="215"/>
                    <a:pt x="1" y="476"/>
                  </a:cubicBezTo>
                  <a:cubicBezTo>
                    <a:pt x="1" y="739"/>
                    <a:pt x="216" y="951"/>
                    <a:pt x="476" y="951"/>
                  </a:cubicBezTo>
                  <a:cubicBezTo>
                    <a:pt x="739" y="951"/>
                    <a:pt x="952" y="739"/>
                    <a:pt x="952" y="476"/>
                  </a:cubicBezTo>
                  <a:cubicBezTo>
                    <a:pt x="952" y="215"/>
                    <a:pt x="739" y="1"/>
                    <a:pt x="47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32"/>
            <p:cNvSpPr/>
            <p:nvPr/>
          </p:nvSpPr>
          <p:spPr>
            <a:xfrm>
              <a:off x="7881100" y="1669542"/>
              <a:ext cx="33646" cy="33682"/>
            </a:xfrm>
            <a:custGeom>
              <a:avLst/>
              <a:gdLst/>
              <a:ahLst/>
              <a:cxnLst/>
              <a:rect l="l" t="t" r="r" b="b"/>
              <a:pathLst>
                <a:path w="951" h="952" extrusionOk="0">
                  <a:moveTo>
                    <a:pt x="475" y="323"/>
                  </a:moveTo>
                  <a:cubicBezTo>
                    <a:pt x="558" y="323"/>
                    <a:pt x="628" y="393"/>
                    <a:pt x="628" y="476"/>
                  </a:cubicBezTo>
                  <a:cubicBezTo>
                    <a:pt x="628" y="560"/>
                    <a:pt x="558" y="625"/>
                    <a:pt x="475" y="625"/>
                  </a:cubicBezTo>
                  <a:cubicBezTo>
                    <a:pt x="392" y="625"/>
                    <a:pt x="323" y="560"/>
                    <a:pt x="323" y="476"/>
                  </a:cubicBezTo>
                  <a:cubicBezTo>
                    <a:pt x="323" y="393"/>
                    <a:pt x="392" y="323"/>
                    <a:pt x="475" y="323"/>
                  </a:cubicBezTo>
                  <a:close/>
                  <a:moveTo>
                    <a:pt x="475" y="1"/>
                  </a:moveTo>
                  <a:cubicBezTo>
                    <a:pt x="212" y="1"/>
                    <a:pt x="1" y="212"/>
                    <a:pt x="1" y="476"/>
                  </a:cubicBezTo>
                  <a:cubicBezTo>
                    <a:pt x="1" y="736"/>
                    <a:pt x="212" y="952"/>
                    <a:pt x="475" y="952"/>
                  </a:cubicBezTo>
                  <a:cubicBezTo>
                    <a:pt x="736" y="952"/>
                    <a:pt x="951" y="736"/>
                    <a:pt x="951" y="476"/>
                  </a:cubicBezTo>
                  <a:cubicBezTo>
                    <a:pt x="951" y="212"/>
                    <a:pt x="736" y="1"/>
                    <a:pt x="47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32"/>
            <p:cNvSpPr/>
            <p:nvPr/>
          </p:nvSpPr>
          <p:spPr>
            <a:xfrm>
              <a:off x="7897764" y="1706869"/>
              <a:ext cx="33576" cy="33646"/>
            </a:xfrm>
            <a:custGeom>
              <a:avLst/>
              <a:gdLst/>
              <a:ahLst/>
              <a:cxnLst/>
              <a:rect l="l" t="t" r="r" b="b"/>
              <a:pathLst>
                <a:path w="949" h="951" extrusionOk="0">
                  <a:moveTo>
                    <a:pt x="473" y="326"/>
                  </a:moveTo>
                  <a:cubicBezTo>
                    <a:pt x="560" y="326"/>
                    <a:pt x="625" y="392"/>
                    <a:pt x="625" y="475"/>
                  </a:cubicBezTo>
                  <a:cubicBezTo>
                    <a:pt x="625" y="559"/>
                    <a:pt x="560" y="629"/>
                    <a:pt x="473" y="629"/>
                  </a:cubicBezTo>
                  <a:cubicBezTo>
                    <a:pt x="390" y="629"/>
                    <a:pt x="324" y="559"/>
                    <a:pt x="324" y="475"/>
                  </a:cubicBezTo>
                  <a:cubicBezTo>
                    <a:pt x="324" y="392"/>
                    <a:pt x="390" y="326"/>
                    <a:pt x="473" y="326"/>
                  </a:cubicBezTo>
                  <a:close/>
                  <a:moveTo>
                    <a:pt x="473" y="1"/>
                  </a:moveTo>
                  <a:cubicBezTo>
                    <a:pt x="212" y="1"/>
                    <a:pt x="1" y="216"/>
                    <a:pt x="1" y="475"/>
                  </a:cubicBezTo>
                  <a:cubicBezTo>
                    <a:pt x="1" y="739"/>
                    <a:pt x="212" y="951"/>
                    <a:pt x="473" y="951"/>
                  </a:cubicBezTo>
                  <a:cubicBezTo>
                    <a:pt x="737" y="951"/>
                    <a:pt x="948" y="739"/>
                    <a:pt x="948" y="475"/>
                  </a:cubicBezTo>
                  <a:cubicBezTo>
                    <a:pt x="948" y="216"/>
                    <a:pt x="737" y="1"/>
                    <a:pt x="47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32"/>
            <p:cNvSpPr/>
            <p:nvPr/>
          </p:nvSpPr>
          <p:spPr>
            <a:xfrm>
              <a:off x="7915702" y="1745399"/>
              <a:ext cx="33646" cy="33540"/>
            </a:xfrm>
            <a:custGeom>
              <a:avLst/>
              <a:gdLst/>
              <a:ahLst/>
              <a:cxnLst/>
              <a:rect l="l" t="t" r="r" b="b"/>
              <a:pathLst>
                <a:path w="951" h="948" extrusionOk="0">
                  <a:moveTo>
                    <a:pt x="476" y="323"/>
                  </a:moveTo>
                  <a:cubicBezTo>
                    <a:pt x="559" y="323"/>
                    <a:pt x="629" y="390"/>
                    <a:pt x="629" y="473"/>
                  </a:cubicBezTo>
                  <a:cubicBezTo>
                    <a:pt x="629" y="560"/>
                    <a:pt x="559" y="625"/>
                    <a:pt x="476" y="625"/>
                  </a:cubicBezTo>
                  <a:cubicBezTo>
                    <a:pt x="392" y="625"/>
                    <a:pt x="326" y="560"/>
                    <a:pt x="326" y="473"/>
                  </a:cubicBezTo>
                  <a:cubicBezTo>
                    <a:pt x="326" y="390"/>
                    <a:pt x="392" y="323"/>
                    <a:pt x="476" y="323"/>
                  </a:cubicBezTo>
                  <a:close/>
                  <a:moveTo>
                    <a:pt x="476" y="1"/>
                  </a:moveTo>
                  <a:cubicBezTo>
                    <a:pt x="216" y="1"/>
                    <a:pt x="1" y="212"/>
                    <a:pt x="1" y="473"/>
                  </a:cubicBezTo>
                  <a:cubicBezTo>
                    <a:pt x="1" y="736"/>
                    <a:pt x="216" y="948"/>
                    <a:pt x="476" y="948"/>
                  </a:cubicBezTo>
                  <a:cubicBezTo>
                    <a:pt x="739" y="948"/>
                    <a:pt x="951" y="736"/>
                    <a:pt x="951" y="473"/>
                  </a:cubicBezTo>
                  <a:cubicBezTo>
                    <a:pt x="951" y="212"/>
                    <a:pt x="739" y="1"/>
                    <a:pt x="47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32"/>
            <p:cNvSpPr/>
            <p:nvPr/>
          </p:nvSpPr>
          <p:spPr>
            <a:xfrm>
              <a:off x="7784616" y="1794755"/>
              <a:ext cx="11428" cy="22006"/>
            </a:xfrm>
            <a:custGeom>
              <a:avLst/>
              <a:gdLst/>
              <a:ahLst/>
              <a:cxnLst/>
              <a:rect l="l" t="t" r="r" b="b"/>
              <a:pathLst>
                <a:path w="323" h="622" extrusionOk="0">
                  <a:moveTo>
                    <a:pt x="163" y="1"/>
                  </a:moveTo>
                  <a:cubicBezTo>
                    <a:pt x="73" y="1"/>
                    <a:pt x="1" y="73"/>
                    <a:pt x="1" y="161"/>
                  </a:cubicBezTo>
                  <a:lnTo>
                    <a:pt x="1" y="459"/>
                  </a:lnTo>
                  <a:cubicBezTo>
                    <a:pt x="1" y="549"/>
                    <a:pt x="73" y="622"/>
                    <a:pt x="163" y="622"/>
                  </a:cubicBezTo>
                  <a:cubicBezTo>
                    <a:pt x="254" y="622"/>
                    <a:pt x="323" y="549"/>
                    <a:pt x="323" y="459"/>
                  </a:cubicBezTo>
                  <a:lnTo>
                    <a:pt x="323" y="161"/>
                  </a:lnTo>
                  <a:cubicBezTo>
                    <a:pt x="323" y="73"/>
                    <a:pt x="254" y="1"/>
                    <a:pt x="16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32"/>
            <p:cNvSpPr/>
            <p:nvPr/>
          </p:nvSpPr>
          <p:spPr>
            <a:xfrm>
              <a:off x="7901231" y="1794755"/>
              <a:ext cx="11428" cy="22006"/>
            </a:xfrm>
            <a:custGeom>
              <a:avLst/>
              <a:gdLst/>
              <a:ahLst/>
              <a:cxnLst/>
              <a:rect l="l" t="t" r="r" b="b"/>
              <a:pathLst>
                <a:path w="323" h="622" extrusionOk="0">
                  <a:moveTo>
                    <a:pt x="160" y="1"/>
                  </a:moveTo>
                  <a:cubicBezTo>
                    <a:pt x="73" y="1"/>
                    <a:pt x="0" y="73"/>
                    <a:pt x="0" y="161"/>
                  </a:cubicBezTo>
                  <a:lnTo>
                    <a:pt x="0" y="459"/>
                  </a:lnTo>
                  <a:cubicBezTo>
                    <a:pt x="0" y="549"/>
                    <a:pt x="73" y="622"/>
                    <a:pt x="160" y="622"/>
                  </a:cubicBezTo>
                  <a:cubicBezTo>
                    <a:pt x="250" y="622"/>
                    <a:pt x="322" y="549"/>
                    <a:pt x="322" y="459"/>
                  </a:cubicBezTo>
                  <a:lnTo>
                    <a:pt x="322" y="161"/>
                  </a:lnTo>
                  <a:cubicBezTo>
                    <a:pt x="322" y="73"/>
                    <a:pt x="250" y="1"/>
                    <a:pt x="16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32"/>
            <p:cNvSpPr/>
            <p:nvPr/>
          </p:nvSpPr>
          <p:spPr>
            <a:xfrm>
              <a:off x="7827816" y="1804520"/>
              <a:ext cx="41642" cy="17867"/>
            </a:xfrm>
            <a:custGeom>
              <a:avLst/>
              <a:gdLst/>
              <a:ahLst/>
              <a:cxnLst/>
              <a:rect l="l" t="t" r="r" b="b"/>
              <a:pathLst>
                <a:path w="1177" h="505" extrusionOk="0">
                  <a:moveTo>
                    <a:pt x="181" y="0"/>
                  </a:moveTo>
                  <a:cubicBezTo>
                    <a:pt x="144" y="0"/>
                    <a:pt x="107" y="14"/>
                    <a:pt x="77" y="40"/>
                  </a:cubicBezTo>
                  <a:cubicBezTo>
                    <a:pt x="8" y="99"/>
                    <a:pt x="0" y="203"/>
                    <a:pt x="59" y="269"/>
                  </a:cubicBezTo>
                  <a:cubicBezTo>
                    <a:pt x="191" y="418"/>
                    <a:pt x="382" y="505"/>
                    <a:pt x="591" y="505"/>
                  </a:cubicBezTo>
                  <a:cubicBezTo>
                    <a:pt x="795" y="505"/>
                    <a:pt x="986" y="418"/>
                    <a:pt x="1118" y="269"/>
                  </a:cubicBezTo>
                  <a:cubicBezTo>
                    <a:pt x="1177" y="203"/>
                    <a:pt x="1169" y="99"/>
                    <a:pt x="1100" y="40"/>
                  </a:cubicBezTo>
                  <a:cubicBezTo>
                    <a:pt x="1071" y="14"/>
                    <a:pt x="1034" y="0"/>
                    <a:pt x="997" y="0"/>
                  </a:cubicBezTo>
                  <a:cubicBezTo>
                    <a:pt x="952" y="0"/>
                    <a:pt x="907" y="20"/>
                    <a:pt x="875" y="58"/>
                  </a:cubicBezTo>
                  <a:cubicBezTo>
                    <a:pt x="805" y="134"/>
                    <a:pt x="701" y="179"/>
                    <a:pt x="591" y="179"/>
                  </a:cubicBezTo>
                  <a:cubicBezTo>
                    <a:pt x="476" y="179"/>
                    <a:pt x="372" y="134"/>
                    <a:pt x="303" y="58"/>
                  </a:cubicBezTo>
                  <a:cubicBezTo>
                    <a:pt x="272" y="20"/>
                    <a:pt x="227" y="0"/>
                    <a:pt x="181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32"/>
            <p:cNvSpPr/>
            <p:nvPr/>
          </p:nvSpPr>
          <p:spPr>
            <a:xfrm>
              <a:off x="7775523" y="1665261"/>
              <a:ext cx="102177" cy="102177"/>
            </a:xfrm>
            <a:custGeom>
              <a:avLst/>
              <a:gdLst/>
              <a:ahLst/>
              <a:cxnLst/>
              <a:rect l="l" t="t" r="r" b="b"/>
              <a:pathLst>
                <a:path w="2888" h="2888" extrusionOk="0">
                  <a:moveTo>
                    <a:pt x="1444" y="323"/>
                  </a:moveTo>
                  <a:cubicBezTo>
                    <a:pt x="2061" y="323"/>
                    <a:pt x="2564" y="826"/>
                    <a:pt x="2564" y="1443"/>
                  </a:cubicBezTo>
                  <a:cubicBezTo>
                    <a:pt x="2564" y="2061"/>
                    <a:pt x="2061" y="2564"/>
                    <a:pt x="1444" y="2564"/>
                  </a:cubicBezTo>
                  <a:cubicBezTo>
                    <a:pt x="826" y="2564"/>
                    <a:pt x="323" y="2061"/>
                    <a:pt x="323" y="1443"/>
                  </a:cubicBezTo>
                  <a:cubicBezTo>
                    <a:pt x="323" y="826"/>
                    <a:pt x="826" y="323"/>
                    <a:pt x="1444" y="323"/>
                  </a:cubicBezTo>
                  <a:close/>
                  <a:moveTo>
                    <a:pt x="1444" y="0"/>
                  </a:moveTo>
                  <a:cubicBezTo>
                    <a:pt x="649" y="0"/>
                    <a:pt x="0" y="649"/>
                    <a:pt x="0" y="1443"/>
                  </a:cubicBezTo>
                  <a:cubicBezTo>
                    <a:pt x="0" y="2242"/>
                    <a:pt x="649" y="2887"/>
                    <a:pt x="1444" y="2887"/>
                  </a:cubicBezTo>
                  <a:cubicBezTo>
                    <a:pt x="2239" y="2887"/>
                    <a:pt x="2887" y="2242"/>
                    <a:pt x="2887" y="1443"/>
                  </a:cubicBezTo>
                  <a:cubicBezTo>
                    <a:pt x="2887" y="649"/>
                    <a:pt x="2239" y="0"/>
                    <a:pt x="144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32"/>
            <p:cNvSpPr/>
            <p:nvPr/>
          </p:nvSpPr>
          <p:spPr>
            <a:xfrm>
              <a:off x="7793921" y="1685145"/>
              <a:ext cx="65347" cy="58235"/>
            </a:xfrm>
            <a:custGeom>
              <a:avLst/>
              <a:gdLst/>
              <a:ahLst/>
              <a:cxnLst/>
              <a:rect l="l" t="t" r="r" b="b"/>
              <a:pathLst>
                <a:path w="1847" h="1646" extrusionOk="0">
                  <a:moveTo>
                    <a:pt x="924" y="413"/>
                  </a:moveTo>
                  <a:lnTo>
                    <a:pt x="1024" y="618"/>
                  </a:lnTo>
                  <a:cubicBezTo>
                    <a:pt x="1049" y="663"/>
                    <a:pt x="1094" y="698"/>
                    <a:pt x="1146" y="705"/>
                  </a:cubicBezTo>
                  <a:lnTo>
                    <a:pt x="1368" y="736"/>
                  </a:lnTo>
                  <a:lnTo>
                    <a:pt x="1208" y="895"/>
                  </a:lnTo>
                  <a:cubicBezTo>
                    <a:pt x="1170" y="934"/>
                    <a:pt x="1153" y="985"/>
                    <a:pt x="1160" y="1038"/>
                  </a:cubicBezTo>
                  <a:lnTo>
                    <a:pt x="1198" y="1260"/>
                  </a:lnTo>
                  <a:lnTo>
                    <a:pt x="1000" y="1156"/>
                  </a:lnTo>
                  <a:cubicBezTo>
                    <a:pt x="976" y="1144"/>
                    <a:pt x="950" y="1137"/>
                    <a:pt x="924" y="1137"/>
                  </a:cubicBezTo>
                  <a:cubicBezTo>
                    <a:pt x="898" y="1137"/>
                    <a:pt x="872" y="1144"/>
                    <a:pt x="848" y="1156"/>
                  </a:cubicBezTo>
                  <a:lnTo>
                    <a:pt x="649" y="1260"/>
                  </a:lnTo>
                  <a:lnTo>
                    <a:pt x="688" y="1038"/>
                  </a:lnTo>
                  <a:cubicBezTo>
                    <a:pt x="695" y="985"/>
                    <a:pt x="678" y="934"/>
                    <a:pt x="639" y="895"/>
                  </a:cubicBezTo>
                  <a:lnTo>
                    <a:pt x="480" y="736"/>
                  </a:lnTo>
                  <a:lnTo>
                    <a:pt x="702" y="705"/>
                  </a:lnTo>
                  <a:cubicBezTo>
                    <a:pt x="753" y="698"/>
                    <a:pt x="799" y="663"/>
                    <a:pt x="823" y="618"/>
                  </a:cubicBezTo>
                  <a:lnTo>
                    <a:pt x="924" y="413"/>
                  </a:lnTo>
                  <a:close/>
                  <a:moveTo>
                    <a:pt x="924" y="1"/>
                  </a:moveTo>
                  <a:cubicBezTo>
                    <a:pt x="834" y="1"/>
                    <a:pt x="745" y="46"/>
                    <a:pt x="702" y="136"/>
                  </a:cubicBezTo>
                  <a:lnTo>
                    <a:pt x="570" y="396"/>
                  </a:lnTo>
                  <a:lnTo>
                    <a:pt x="286" y="437"/>
                  </a:lnTo>
                  <a:cubicBezTo>
                    <a:pt x="84" y="469"/>
                    <a:pt x="1" y="722"/>
                    <a:pt x="146" y="865"/>
                  </a:cubicBezTo>
                  <a:lnTo>
                    <a:pt x="355" y="1069"/>
                  </a:lnTo>
                  <a:lnTo>
                    <a:pt x="306" y="1353"/>
                  </a:lnTo>
                  <a:cubicBezTo>
                    <a:pt x="279" y="1514"/>
                    <a:pt x="409" y="1645"/>
                    <a:pt x="555" y="1645"/>
                  </a:cubicBezTo>
                  <a:cubicBezTo>
                    <a:pt x="592" y="1645"/>
                    <a:pt x="630" y="1636"/>
                    <a:pt x="667" y="1617"/>
                  </a:cubicBezTo>
                  <a:lnTo>
                    <a:pt x="924" y="1482"/>
                  </a:lnTo>
                  <a:lnTo>
                    <a:pt x="1181" y="1617"/>
                  </a:lnTo>
                  <a:cubicBezTo>
                    <a:pt x="1218" y="1636"/>
                    <a:pt x="1256" y="1645"/>
                    <a:pt x="1293" y="1645"/>
                  </a:cubicBezTo>
                  <a:cubicBezTo>
                    <a:pt x="1439" y="1645"/>
                    <a:pt x="1569" y="1514"/>
                    <a:pt x="1541" y="1353"/>
                  </a:cubicBezTo>
                  <a:lnTo>
                    <a:pt x="1493" y="1069"/>
                  </a:lnTo>
                  <a:lnTo>
                    <a:pt x="1701" y="865"/>
                  </a:lnTo>
                  <a:cubicBezTo>
                    <a:pt x="1847" y="722"/>
                    <a:pt x="1763" y="469"/>
                    <a:pt x="1562" y="437"/>
                  </a:cubicBezTo>
                  <a:lnTo>
                    <a:pt x="1274" y="396"/>
                  </a:lnTo>
                  <a:lnTo>
                    <a:pt x="1146" y="136"/>
                  </a:lnTo>
                  <a:cubicBezTo>
                    <a:pt x="1102" y="46"/>
                    <a:pt x="1013" y="1"/>
                    <a:pt x="924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32"/>
            <p:cNvSpPr/>
            <p:nvPr/>
          </p:nvSpPr>
          <p:spPr>
            <a:xfrm>
              <a:off x="7734906" y="1603875"/>
              <a:ext cx="391586" cy="296838"/>
            </a:xfrm>
            <a:custGeom>
              <a:avLst/>
              <a:gdLst/>
              <a:ahLst/>
              <a:cxnLst/>
              <a:rect l="l" t="t" r="r" b="b"/>
              <a:pathLst>
                <a:path w="11068" h="8390" extrusionOk="0">
                  <a:moveTo>
                    <a:pt x="5097" y="355"/>
                  </a:moveTo>
                  <a:cubicBezTo>
                    <a:pt x="5569" y="355"/>
                    <a:pt x="5731" y="938"/>
                    <a:pt x="5960" y="1895"/>
                  </a:cubicBezTo>
                  <a:cubicBezTo>
                    <a:pt x="6155" y="2714"/>
                    <a:pt x="6373" y="3626"/>
                    <a:pt x="6959" y="4244"/>
                  </a:cubicBezTo>
                  <a:cubicBezTo>
                    <a:pt x="6956" y="4244"/>
                    <a:pt x="6842" y="4209"/>
                    <a:pt x="6790" y="4185"/>
                  </a:cubicBezTo>
                  <a:cubicBezTo>
                    <a:pt x="6623" y="4105"/>
                    <a:pt x="6488" y="3973"/>
                    <a:pt x="6373" y="3828"/>
                  </a:cubicBezTo>
                  <a:cubicBezTo>
                    <a:pt x="5835" y="3141"/>
                    <a:pt x="5659" y="2221"/>
                    <a:pt x="5263" y="1455"/>
                  </a:cubicBezTo>
                  <a:cubicBezTo>
                    <a:pt x="5083" y="1107"/>
                    <a:pt x="4857" y="754"/>
                    <a:pt x="4524" y="535"/>
                  </a:cubicBezTo>
                  <a:cubicBezTo>
                    <a:pt x="4524" y="535"/>
                    <a:pt x="4521" y="535"/>
                    <a:pt x="4521" y="531"/>
                  </a:cubicBezTo>
                  <a:cubicBezTo>
                    <a:pt x="4750" y="414"/>
                    <a:pt x="4940" y="355"/>
                    <a:pt x="5097" y="355"/>
                  </a:cubicBezTo>
                  <a:close/>
                  <a:moveTo>
                    <a:pt x="6821" y="7272"/>
                  </a:moveTo>
                  <a:cubicBezTo>
                    <a:pt x="6818" y="7290"/>
                    <a:pt x="6748" y="7700"/>
                    <a:pt x="6738" y="7887"/>
                  </a:cubicBezTo>
                  <a:cubicBezTo>
                    <a:pt x="6730" y="7945"/>
                    <a:pt x="6730" y="8008"/>
                    <a:pt x="6727" y="8067"/>
                  </a:cubicBezTo>
                  <a:lnTo>
                    <a:pt x="975" y="8067"/>
                  </a:lnTo>
                  <a:cubicBezTo>
                    <a:pt x="621" y="8067"/>
                    <a:pt x="333" y="7762"/>
                    <a:pt x="351" y="7411"/>
                  </a:cubicBezTo>
                  <a:cubicBezTo>
                    <a:pt x="354" y="7362"/>
                    <a:pt x="357" y="7317"/>
                    <a:pt x="361" y="7272"/>
                  </a:cubicBezTo>
                  <a:close/>
                  <a:moveTo>
                    <a:pt x="10631" y="7272"/>
                  </a:moveTo>
                  <a:cubicBezTo>
                    <a:pt x="10696" y="7533"/>
                    <a:pt x="10735" y="7796"/>
                    <a:pt x="10741" y="8067"/>
                  </a:cubicBezTo>
                  <a:lnTo>
                    <a:pt x="7050" y="8067"/>
                  </a:lnTo>
                  <a:cubicBezTo>
                    <a:pt x="7050" y="8063"/>
                    <a:pt x="7060" y="7873"/>
                    <a:pt x="7071" y="7783"/>
                  </a:cubicBezTo>
                  <a:cubicBezTo>
                    <a:pt x="7088" y="7612"/>
                    <a:pt x="7113" y="7442"/>
                    <a:pt x="7154" y="7276"/>
                  </a:cubicBezTo>
                  <a:lnTo>
                    <a:pt x="7154" y="7272"/>
                  </a:lnTo>
                  <a:close/>
                  <a:moveTo>
                    <a:pt x="1420" y="1"/>
                  </a:moveTo>
                  <a:cubicBezTo>
                    <a:pt x="1085" y="1"/>
                    <a:pt x="771" y="97"/>
                    <a:pt x="441" y="403"/>
                  </a:cubicBezTo>
                  <a:cubicBezTo>
                    <a:pt x="330" y="510"/>
                    <a:pt x="282" y="667"/>
                    <a:pt x="316" y="816"/>
                  </a:cubicBezTo>
                  <a:cubicBezTo>
                    <a:pt x="406" y="1218"/>
                    <a:pt x="472" y="1596"/>
                    <a:pt x="511" y="1975"/>
                  </a:cubicBezTo>
                  <a:cubicBezTo>
                    <a:pt x="517" y="2055"/>
                    <a:pt x="586" y="2118"/>
                    <a:pt x="668" y="2118"/>
                  </a:cubicBezTo>
                  <a:cubicBezTo>
                    <a:pt x="674" y="2118"/>
                    <a:pt x="681" y="2117"/>
                    <a:pt x="687" y="2117"/>
                  </a:cubicBezTo>
                  <a:cubicBezTo>
                    <a:pt x="774" y="2110"/>
                    <a:pt x="839" y="2030"/>
                    <a:pt x="829" y="1940"/>
                  </a:cubicBezTo>
                  <a:cubicBezTo>
                    <a:pt x="791" y="1551"/>
                    <a:pt x="725" y="1159"/>
                    <a:pt x="631" y="743"/>
                  </a:cubicBezTo>
                  <a:cubicBezTo>
                    <a:pt x="625" y="705"/>
                    <a:pt x="635" y="667"/>
                    <a:pt x="663" y="643"/>
                  </a:cubicBezTo>
                  <a:cubicBezTo>
                    <a:pt x="918" y="403"/>
                    <a:pt x="1146" y="322"/>
                    <a:pt x="1417" y="322"/>
                  </a:cubicBezTo>
                  <a:cubicBezTo>
                    <a:pt x="1629" y="322"/>
                    <a:pt x="1866" y="372"/>
                    <a:pt x="2162" y="435"/>
                  </a:cubicBezTo>
                  <a:cubicBezTo>
                    <a:pt x="2575" y="518"/>
                    <a:pt x="3092" y="625"/>
                    <a:pt x="3758" y="625"/>
                  </a:cubicBezTo>
                  <a:cubicBezTo>
                    <a:pt x="3928" y="625"/>
                    <a:pt x="4098" y="667"/>
                    <a:pt x="4247" y="747"/>
                  </a:cubicBezTo>
                  <a:cubicBezTo>
                    <a:pt x="4785" y="1031"/>
                    <a:pt x="5093" y="1812"/>
                    <a:pt x="5392" y="2565"/>
                  </a:cubicBezTo>
                  <a:cubicBezTo>
                    <a:pt x="5749" y="3470"/>
                    <a:pt x="6117" y="4400"/>
                    <a:pt x="6914" y="4566"/>
                  </a:cubicBezTo>
                  <a:cubicBezTo>
                    <a:pt x="7084" y="4605"/>
                    <a:pt x="7438" y="4605"/>
                    <a:pt x="7438" y="4605"/>
                  </a:cubicBezTo>
                  <a:cubicBezTo>
                    <a:pt x="7758" y="4625"/>
                    <a:pt x="8070" y="4691"/>
                    <a:pt x="8368" y="4799"/>
                  </a:cubicBezTo>
                  <a:cubicBezTo>
                    <a:pt x="8368" y="4802"/>
                    <a:pt x="8365" y="4802"/>
                    <a:pt x="8362" y="4806"/>
                  </a:cubicBezTo>
                  <a:cubicBezTo>
                    <a:pt x="8046" y="5056"/>
                    <a:pt x="7768" y="5347"/>
                    <a:pt x="7532" y="5673"/>
                  </a:cubicBezTo>
                  <a:cubicBezTo>
                    <a:pt x="7480" y="5746"/>
                    <a:pt x="7497" y="5847"/>
                    <a:pt x="7571" y="5899"/>
                  </a:cubicBezTo>
                  <a:cubicBezTo>
                    <a:pt x="7598" y="5919"/>
                    <a:pt x="7630" y="5929"/>
                    <a:pt x="7663" y="5929"/>
                  </a:cubicBezTo>
                  <a:cubicBezTo>
                    <a:pt x="7715" y="5929"/>
                    <a:pt x="7766" y="5905"/>
                    <a:pt x="7796" y="5860"/>
                  </a:cubicBezTo>
                  <a:cubicBezTo>
                    <a:pt x="8000" y="5576"/>
                    <a:pt x="8243" y="5316"/>
                    <a:pt x="8517" y="5098"/>
                  </a:cubicBezTo>
                  <a:cubicBezTo>
                    <a:pt x="8583" y="5045"/>
                    <a:pt x="8650" y="4993"/>
                    <a:pt x="8715" y="4944"/>
                  </a:cubicBezTo>
                  <a:cubicBezTo>
                    <a:pt x="9566" y="5351"/>
                    <a:pt x="10214" y="6068"/>
                    <a:pt x="10533" y="6950"/>
                  </a:cubicBezTo>
                  <a:lnTo>
                    <a:pt x="7244" y="6950"/>
                  </a:lnTo>
                  <a:cubicBezTo>
                    <a:pt x="7255" y="6922"/>
                    <a:pt x="7262" y="6894"/>
                    <a:pt x="7272" y="6867"/>
                  </a:cubicBezTo>
                  <a:cubicBezTo>
                    <a:pt x="7331" y="6704"/>
                    <a:pt x="7397" y="6544"/>
                    <a:pt x="7476" y="6388"/>
                  </a:cubicBezTo>
                  <a:cubicBezTo>
                    <a:pt x="7515" y="6308"/>
                    <a:pt x="7484" y="6211"/>
                    <a:pt x="7404" y="6173"/>
                  </a:cubicBezTo>
                  <a:cubicBezTo>
                    <a:pt x="7380" y="6160"/>
                    <a:pt x="7355" y="6154"/>
                    <a:pt x="7330" y="6154"/>
                  </a:cubicBezTo>
                  <a:cubicBezTo>
                    <a:pt x="7271" y="6154"/>
                    <a:pt x="7215" y="6186"/>
                    <a:pt x="7188" y="6242"/>
                  </a:cubicBezTo>
                  <a:cubicBezTo>
                    <a:pt x="7088" y="6440"/>
                    <a:pt x="7001" y="6648"/>
                    <a:pt x="6935" y="6859"/>
                  </a:cubicBezTo>
                  <a:cubicBezTo>
                    <a:pt x="6925" y="6891"/>
                    <a:pt x="6914" y="6919"/>
                    <a:pt x="6904" y="6950"/>
                  </a:cubicBezTo>
                  <a:lnTo>
                    <a:pt x="386" y="6950"/>
                  </a:lnTo>
                  <a:cubicBezTo>
                    <a:pt x="441" y="6256"/>
                    <a:pt x="538" y="5660"/>
                    <a:pt x="631" y="5083"/>
                  </a:cubicBezTo>
                  <a:cubicBezTo>
                    <a:pt x="767" y="4265"/>
                    <a:pt x="892" y="3491"/>
                    <a:pt x="871" y="2595"/>
                  </a:cubicBezTo>
                  <a:cubicBezTo>
                    <a:pt x="871" y="2506"/>
                    <a:pt x="794" y="2436"/>
                    <a:pt x="705" y="2436"/>
                  </a:cubicBezTo>
                  <a:cubicBezTo>
                    <a:pt x="618" y="2440"/>
                    <a:pt x="545" y="2512"/>
                    <a:pt x="548" y="2603"/>
                  </a:cubicBezTo>
                  <a:cubicBezTo>
                    <a:pt x="569" y="3466"/>
                    <a:pt x="444" y="4227"/>
                    <a:pt x="316" y="5031"/>
                  </a:cubicBezTo>
                  <a:cubicBezTo>
                    <a:pt x="212" y="5663"/>
                    <a:pt x="104" y="6315"/>
                    <a:pt x="48" y="7099"/>
                  </a:cubicBezTo>
                  <a:cubicBezTo>
                    <a:pt x="42" y="7193"/>
                    <a:pt x="35" y="7287"/>
                    <a:pt x="28" y="7394"/>
                  </a:cubicBezTo>
                  <a:cubicBezTo>
                    <a:pt x="0" y="7929"/>
                    <a:pt x="441" y="8390"/>
                    <a:pt x="975" y="8390"/>
                  </a:cubicBezTo>
                  <a:lnTo>
                    <a:pt x="10842" y="8390"/>
                  </a:lnTo>
                  <a:cubicBezTo>
                    <a:pt x="10967" y="8390"/>
                    <a:pt x="11068" y="8289"/>
                    <a:pt x="11068" y="8164"/>
                  </a:cubicBezTo>
                  <a:cubicBezTo>
                    <a:pt x="11068" y="7790"/>
                    <a:pt x="11015" y="7421"/>
                    <a:pt x="10911" y="7068"/>
                  </a:cubicBezTo>
                  <a:cubicBezTo>
                    <a:pt x="10589" y="5972"/>
                    <a:pt x="9808" y="5077"/>
                    <a:pt x="8767" y="4608"/>
                  </a:cubicBezTo>
                  <a:cubicBezTo>
                    <a:pt x="8365" y="4427"/>
                    <a:pt x="7938" y="4320"/>
                    <a:pt x="7501" y="4282"/>
                  </a:cubicBezTo>
                  <a:cubicBezTo>
                    <a:pt x="6741" y="3765"/>
                    <a:pt x="6495" y="2734"/>
                    <a:pt x="6277" y="1819"/>
                  </a:cubicBezTo>
                  <a:cubicBezTo>
                    <a:pt x="6165" y="1364"/>
                    <a:pt x="6061" y="934"/>
                    <a:pt x="5905" y="615"/>
                  </a:cubicBezTo>
                  <a:cubicBezTo>
                    <a:pt x="5710" y="219"/>
                    <a:pt x="5444" y="28"/>
                    <a:pt x="5097" y="28"/>
                  </a:cubicBezTo>
                  <a:cubicBezTo>
                    <a:pt x="4836" y="28"/>
                    <a:pt x="4531" y="139"/>
                    <a:pt x="4170" y="361"/>
                  </a:cubicBezTo>
                  <a:cubicBezTo>
                    <a:pt x="4038" y="323"/>
                    <a:pt x="3904" y="302"/>
                    <a:pt x="3758" y="302"/>
                  </a:cubicBezTo>
                  <a:cubicBezTo>
                    <a:pt x="3123" y="302"/>
                    <a:pt x="2647" y="202"/>
                    <a:pt x="2227" y="115"/>
                  </a:cubicBezTo>
                  <a:cubicBezTo>
                    <a:pt x="1937" y="55"/>
                    <a:pt x="1672" y="1"/>
                    <a:pt x="142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" name="Google Shape;4877;p56"/>
          <p:cNvGrpSpPr/>
          <p:nvPr/>
        </p:nvGrpSpPr>
        <p:grpSpPr>
          <a:xfrm rot="19649428">
            <a:off x="4863082" y="411017"/>
            <a:ext cx="871457" cy="839961"/>
            <a:chOff x="6339834" y="1278710"/>
            <a:chExt cx="480882" cy="414193"/>
          </a:xfrm>
        </p:grpSpPr>
        <p:sp>
          <p:nvSpPr>
            <p:cNvPr id="101" name="Google Shape;4878;p56"/>
            <p:cNvSpPr/>
            <p:nvPr/>
          </p:nvSpPr>
          <p:spPr>
            <a:xfrm>
              <a:off x="6339834" y="1278710"/>
              <a:ext cx="480882" cy="414193"/>
            </a:xfrm>
            <a:custGeom>
              <a:avLst/>
              <a:gdLst/>
              <a:ahLst/>
              <a:cxnLst/>
              <a:rect l="l" t="t" r="r" b="b"/>
              <a:pathLst>
                <a:path w="10261" h="8838" extrusionOk="0">
                  <a:moveTo>
                    <a:pt x="5467" y="0"/>
                  </a:moveTo>
                  <a:cubicBezTo>
                    <a:pt x="4952" y="0"/>
                    <a:pt x="4493" y="252"/>
                    <a:pt x="4208" y="640"/>
                  </a:cubicBezTo>
                  <a:cubicBezTo>
                    <a:pt x="3716" y="794"/>
                    <a:pt x="3325" y="1004"/>
                    <a:pt x="3090" y="1149"/>
                  </a:cubicBezTo>
                  <a:cubicBezTo>
                    <a:pt x="2909" y="1209"/>
                    <a:pt x="2749" y="1299"/>
                    <a:pt x="2605" y="1416"/>
                  </a:cubicBezTo>
                  <a:cubicBezTo>
                    <a:pt x="2562" y="1412"/>
                    <a:pt x="2519" y="1410"/>
                    <a:pt x="2476" y="1410"/>
                  </a:cubicBezTo>
                  <a:cubicBezTo>
                    <a:pt x="2087" y="1410"/>
                    <a:pt x="1698" y="1574"/>
                    <a:pt x="1434" y="1885"/>
                  </a:cubicBezTo>
                  <a:lnTo>
                    <a:pt x="1262" y="2082"/>
                  </a:lnTo>
                  <a:cubicBezTo>
                    <a:pt x="884" y="2521"/>
                    <a:pt x="831" y="3130"/>
                    <a:pt x="1085" y="3615"/>
                  </a:cubicBezTo>
                  <a:cubicBezTo>
                    <a:pt x="861" y="3713"/>
                    <a:pt x="660" y="3864"/>
                    <a:pt x="502" y="4061"/>
                  </a:cubicBezTo>
                  <a:cubicBezTo>
                    <a:pt x="212" y="4423"/>
                    <a:pt x="105" y="4888"/>
                    <a:pt x="205" y="5336"/>
                  </a:cubicBezTo>
                  <a:lnTo>
                    <a:pt x="366" y="6066"/>
                  </a:lnTo>
                  <a:cubicBezTo>
                    <a:pt x="355" y="6083"/>
                    <a:pt x="342" y="6099"/>
                    <a:pt x="329" y="6119"/>
                  </a:cubicBezTo>
                  <a:cubicBezTo>
                    <a:pt x="68" y="6487"/>
                    <a:pt x="0" y="6960"/>
                    <a:pt x="148" y="7382"/>
                  </a:cubicBezTo>
                  <a:lnTo>
                    <a:pt x="205" y="7549"/>
                  </a:lnTo>
                  <a:cubicBezTo>
                    <a:pt x="476" y="8319"/>
                    <a:pt x="1202" y="8837"/>
                    <a:pt x="2019" y="8837"/>
                  </a:cubicBezTo>
                  <a:lnTo>
                    <a:pt x="8239" y="8837"/>
                  </a:lnTo>
                  <a:cubicBezTo>
                    <a:pt x="9055" y="8837"/>
                    <a:pt x="9786" y="8319"/>
                    <a:pt x="10053" y="7549"/>
                  </a:cubicBezTo>
                  <a:cubicBezTo>
                    <a:pt x="10076" y="7485"/>
                    <a:pt x="10096" y="7431"/>
                    <a:pt x="10110" y="7382"/>
                  </a:cubicBezTo>
                  <a:cubicBezTo>
                    <a:pt x="10260" y="6960"/>
                    <a:pt x="10190" y="6484"/>
                    <a:pt x="9929" y="6116"/>
                  </a:cubicBezTo>
                  <a:cubicBezTo>
                    <a:pt x="9815" y="5959"/>
                    <a:pt x="9671" y="5825"/>
                    <a:pt x="9511" y="5728"/>
                  </a:cubicBezTo>
                  <a:cubicBezTo>
                    <a:pt x="9832" y="5350"/>
                    <a:pt x="10030" y="4894"/>
                    <a:pt x="10080" y="4386"/>
                  </a:cubicBezTo>
                  <a:cubicBezTo>
                    <a:pt x="10147" y="3696"/>
                    <a:pt x="9946" y="3063"/>
                    <a:pt x="9508" y="2605"/>
                  </a:cubicBezTo>
                  <a:cubicBezTo>
                    <a:pt x="9310" y="2397"/>
                    <a:pt x="9072" y="2237"/>
                    <a:pt x="8805" y="2126"/>
                  </a:cubicBezTo>
                  <a:cubicBezTo>
                    <a:pt x="8661" y="1667"/>
                    <a:pt x="8306" y="1302"/>
                    <a:pt x="7847" y="1149"/>
                  </a:cubicBezTo>
                  <a:cubicBezTo>
                    <a:pt x="7612" y="1004"/>
                    <a:pt x="7218" y="794"/>
                    <a:pt x="6729" y="640"/>
                  </a:cubicBezTo>
                  <a:cubicBezTo>
                    <a:pt x="6444" y="252"/>
                    <a:pt x="5986" y="0"/>
                    <a:pt x="5467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4879;p56"/>
            <p:cNvSpPr/>
            <p:nvPr/>
          </p:nvSpPr>
          <p:spPr>
            <a:xfrm>
              <a:off x="6507235" y="1356365"/>
              <a:ext cx="177618" cy="43350"/>
            </a:xfrm>
            <a:custGeom>
              <a:avLst/>
              <a:gdLst/>
              <a:ahLst/>
              <a:cxnLst/>
              <a:rect l="l" t="t" r="r" b="b"/>
              <a:pathLst>
                <a:path w="3790" h="925" extrusionOk="0">
                  <a:moveTo>
                    <a:pt x="1895" y="0"/>
                  </a:moveTo>
                  <a:cubicBezTo>
                    <a:pt x="857" y="0"/>
                    <a:pt x="0" y="633"/>
                    <a:pt x="0" y="633"/>
                  </a:cubicBezTo>
                  <a:lnTo>
                    <a:pt x="1895" y="924"/>
                  </a:lnTo>
                  <a:lnTo>
                    <a:pt x="3790" y="633"/>
                  </a:lnTo>
                  <a:cubicBezTo>
                    <a:pt x="3790" y="633"/>
                    <a:pt x="2933" y="0"/>
                    <a:pt x="1895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4880;p56"/>
            <p:cNvSpPr/>
            <p:nvPr/>
          </p:nvSpPr>
          <p:spPr>
            <a:xfrm>
              <a:off x="6507235" y="1356365"/>
              <a:ext cx="99822" cy="43350"/>
            </a:xfrm>
            <a:custGeom>
              <a:avLst/>
              <a:gdLst/>
              <a:ahLst/>
              <a:cxnLst/>
              <a:rect l="l" t="t" r="r" b="b"/>
              <a:pathLst>
                <a:path w="2130" h="925" extrusionOk="0">
                  <a:moveTo>
                    <a:pt x="1895" y="0"/>
                  </a:moveTo>
                  <a:cubicBezTo>
                    <a:pt x="857" y="0"/>
                    <a:pt x="0" y="633"/>
                    <a:pt x="0" y="633"/>
                  </a:cubicBezTo>
                  <a:lnTo>
                    <a:pt x="1895" y="924"/>
                  </a:lnTo>
                  <a:lnTo>
                    <a:pt x="2129" y="891"/>
                  </a:lnTo>
                  <a:lnTo>
                    <a:pt x="465" y="633"/>
                  </a:lnTo>
                  <a:cubicBezTo>
                    <a:pt x="465" y="633"/>
                    <a:pt x="1199" y="90"/>
                    <a:pt x="2129" y="10"/>
                  </a:cubicBezTo>
                  <a:cubicBezTo>
                    <a:pt x="2052" y="4"/>
                    <a:pt x="1976" y="0"/>
                    <a:pt x="1895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4881;p56"/>
            <p:cNvSpPr/>
            <p:nvPr/>
          </p:nvSpPr>
          <p:spPr>
            <a:xfrm>
              <a:off x="6667231" y="1427646"/>
              <a:ext cx="89606" cy="112757"/>
            </a:xfrm>
            <a:custGeom>
              <a:avLst/>
              <a:gdLst/>
              <a:ahLst/>
              <a:cxnLst/>
              <a:rect l="l" t="t" r="r" b="b"/>
              <a:pathLst>
                <a:path w="1912" h="2406" extrusionOk="0">
                  <a:moveTo>
                    <a:pt x="978" y="1"/>
                  </a:moveTo>
                  <a:cubicBezTo>
                    <a:pt x="956" y="1"/>
                    <a:pt x="934" y="1"/>
                    <a:pt x="912" y="3"/>
                  </a:cubicBezTo>
                  <a:cubicBezTo>
                    <a:pt x="654" y="16"/>
                    <a:pt x="379" y="86"/>
                    <a:pt x="98" y="216"/>
                  </a:cubicBezTo>
                  <a:lnTo>
                    <a:pt x="352" y="769"/>
                  </a:lnTo>
                  <a:cubicBezTo>
                    <a:pt x="560" y="672"/>
                    <a:pt x="764" y="618"/>
                    <a:pt x="941" y="608"/>
                  </a:cubicBezTo>
                  <a:cubicBezTo>
                    <a:pt x="953" y="608"/>
                    <a:pt x="964" y="607"/>
                    <a:pt x="975" y="607"/>
                  </a:cubicBezTo>
                  <a:cubicBezTo>
                    <a:pt x="1075" y="607"/>
                    <a:pt x="1151" y="634"/>
                    <a:pt x="1199" y="686"/>
                  </a:cubicBezTo>
                  <a:cubicBezTo>
                    <a:pt x="1263" y="752"/>
                    <a:pt x="1293" y="873"/>
                    <a:pt x="1276" y="1024"/>
                  </a:cubicBezTo>
                  <a:cubicBezTo>
                    <a:pt x="1253" y="1258"/>
                    <a:pt x="1119" y="1438"/>
                    <a:pt x="861" y="1579"/>
                  </a:cubicBezTo>
                  <a:cubicBezTo>
                    <a:pt x="634" y="1703"/>
                    <a:pt x="319" y="1783"/>
                    <a:pt x="1" y="1797"/>
                  </a:cubicBezTo>
                  <a:lnTo>
                    <a:pt x="28" y="2406"/>
                  </a:lnTo>
                  <a:cubicBezTo>
                    <a:pt x="269" y="2393"/>
                    <a:pt x="734" y="2342"/>
                    <a:pt x="1156" y="2112"/>
                  </a:cubicBezTo>
                  <a:cubicBezTo>
                    <a:pt x="1587" y="1874"/>
                    <a:pt x="1839" y="1519"/>
                    <a:pt x="1882" y="1084"/>
                  </a:cubicBezTo>
                  <a:cubicBezTo>
                    <a:pt x="1912" y="755"/>
                    <a:pt x="1828" y="465"/>
                    <a:pt x="1641" y="267"/>
                  </a:cubicBezTo>
                  <a:cubicBezTo>
                    <a:pt x="1522" y="144"/>
                    <a:pt x="1316" y="1"/>
                    <a:pt x="97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4882;p56"/>
            <p:cNvSpPr/>
            <p:nvPr/>
          </p:nvSpPr>
          <p:spPr>
            <a:xfrm>
              <a:off x="6439609" y="1401777"/>
              <a:ext cx="58581" cy="97854"/>
            </a:xfrm>
            <a:custGeom>
              <a:avLst/>
              <a:gdLst/>
              <a:ahLst/>
              <a:cxnLst/>
              <a:rect l="l" t="t" r="r" b="b"/>
              <a:pathLst>
                <a:path w="1250" h="2088" extrusionOk="0">
                  <a:moveTo>
                    <a:pt x="342" y="0"/>
                  </a:moveTo>
                  <a:cubicBezTo>
                    <a:pt x="298" y="0"/>
                    <a:pt x="256" y="19"/>
                    <a:pt x="225" y="56"/>
                  </a:cubicBezTo>
                  <a:lnTo>
                    <a:pt x="57" y="253"/>
                  </a:lnTo>
                  <a:cubicBezTo>
                    <a:pt x="0" y="314"/>
                    <a:pt x="7" y="411"/>
                    <a:pt x="68" y="467"/>
                  </a:cubicBezTo>
                  <a:cubicBezTo>
                    <a:pt x="208" y="601"/>
                    <a:pt x="432" y="869"/>
                    <a:pt x="432" y="1207"/>
                  </a:cubicBezTo>
                  <a:cubicBezTo>
                    <a:pt x="432" y="1700"/>
                    <a:pt x="988" y="2088"/>
                    <a:pt x="988" y="2088"/>
                  </a:cubicBezTo>
                  <a:lnTo>
                    <a:pt x="1250" y="785"/>
                  </a:lnTo>
                  <a:cubicBezTo>
                    <a:pt x="848" y="785"/>
                    <a:pt x="800" y="294"/>
                    <a:pt x="436" y="32"/>
                  </a:cubicBezTo>
                  <a:cubicBezTo>
                    <a:pt x="407" y="11"/>
                    <a:pt x="374" y="0"/>
                    <a:pt x="342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4883;p56"/>
            <p:cNvSpPr/>
            <p:nvPr/>
          </p:nvSpPr>
          <p:spPr>
            <a:xfrm>
              <a:off x="6468478" y="1430223"/>
              <a:ext cx="29712" cy="69407"/>
            </a:xfrm>
            <a:custGeom>
              <a:avLst/>
              <a:gdLst/>
              <a:ahLst/>
              <a:cxnLst/>
              <a:rect l="l" t="t" r="r" b="b"/>
              <a:pathLst>
                <a:path w="634" h="1481" extrusionOk="0">
                  <a:moveTo>
                    <a:pt x="288" y="1"/>
                  </a:moveTo>
                  <a:cubicBezTo>
                    <a:pt x="138" y="346"/>
                    <a:pt x="41" y="721"/>
                    <a:pt x="0" y="1109"/>
                  </a:cubicBezTo>
                  <a:cubicBezTo>
                    <a:pt x="164" y="1337"/>
                    <a:pt x="372" y="1481"/>
                    <a:pt x="372" y="1481"/>
                  </a:cubicBezTo>
                  <a:lnTo>
                    <a:pt x="634" y="178"/>
                  </a:lnTo>
                  <a:cubicBezTo>
                    <a:pt x="479" y="178"/>
                    <a:pt x="376" y="105"/>
                    <a:pt x="28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4884;p56"/>
            <p:cNvSpPr/>
            <p:nvPr/>
          </p:nvSpPr>
          <p:spPr>
            <a:xfrm>
              <a:off x="6671777" y="1427740"/>
              <a:ext cx="47615" cy="35992"/>
            </a:xfrm>
            <a:custGeom>
              <a:avLst/>
              <a:gdLst/>
              <a:ahLst/>
              <a:cxnLst/>
              <a:rect l="l" t="t" r="r" b="b"/>
              <a:pathLst>
                <a:path w="1016" h="768" extrusionOk="0">
                  <a:moveTo>
                    <a:pt x="798" y="1"/>
                  </a:moveTo>
                  <a:cubicBezTo>
                    <a:pt x="543" y="18"/>
                    <a:pt x="276" y="87"/>
                    <a:pt x="1" y="214"/>
                  </a:cubicBezTo>
                  <a:lnTo>
                    <a:pt x="255" y="767"/>
                  </a:lnTo>
                  <a:cubicBezTo>
                    <a:pt x="463" y="670"/>
                    <a:pt x="667" y="616"/>
                    <a:pt x="844" y="606"/>
                  </a:cubicBezTo>
                  <a:cubicBezTo>
                    <a:pt x="855" y="606"/>
                    <a:pt x="866" y="606"/>
                    <a:pt x="877" y="606"/>
                  </a:cubicBezTo>
                  <a:cubicBezTo>
                    <a:pt x="930" y="606"/>
                    <a:pt x="976" y="612"/>
                    <a:pt x="1015" y="627"/>
                  </a:cubicBezTo>
                  <a:cubicBezTo>
                    <a:pt x="962" y="409"/>
                    <a:pt x="888" y="202"/>
                    <a:pt x="79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4885;p56"/>
            <p:cNvSpPr/>
            <p:nvPr/>
          </p:nvSpPr>
          <p:spPr>
            <a:xfrm>
              <a:off x="6667231" y="1486274"/>
              <a:ext cx="57316" cy="54129"/>
            </a:xfrm>
            <a:custGeom>
              <a:avLst/>
              <a:gdLst/>
              <a:ahLst/>
              <a:cxnLst/>
              <a:rect l="l" t="t" r="r" b="b"/>
              <a:pathLst>
                <a:path w="1223" h="1155" extrusionOk="0">
                  <a:moveTo>
                    <a:pt x="1209" y="0"/>
                  </a:moveTo>
                  <a:cubicBezTo>
                    <a:pt x="1142" y="127"/>
                    <a:pt x="1028" y="238"/>
                    <a:pt x="861" y="328"/>
                  </a:cubicBezTo>
                  <a:cubicBezTo>
                    <a:pt x="634" y="452"/>
                    <a:pt x="319" y="532"/>
                    <a:pt x="1" y="546"/>
                  </a:cubicBezTo>
                  <a:lnTo>
                    <a:pt x="31" y="1155"/>
                  </a:lnTo>
                  <a:cubicBezTo>
                    <a:pt x="269" y="1142"/>
                    <a:pt x="734" y="1091"/>
                    <a:pt x="1156" y="861"/>
                  </a:cubicBezTo>
                  <a:cubicBezTo>
                    <a:pt x="1162" y="853"/>
                    <a:pt x="1173" y="850"/>
                    <a:pt x="1179" y="844"/>
                  </a:cubicBezTo>
                  <a:cubicBezTo>
                    <a:pt x="1206" y="663"/>
                    <a:pt x="1223" y="476"/>
                    <a:pt x="1223" y="285"/>
                  </a:cubicBezTo>
                  <a:cubicBezTo>
                    <a:pt x="1223" y="187"/>
                    <a:pt x="1219" y="94"/>
                    <a:pt x="1209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4886;p56"/>
            <p:cNvSpPr/>
            <p:nvPr/>
          </p:nvSpPr>
          <p:spPr>
            <a:xfrm>
              <a:off x="6485911" y="1399668"/>
              <a:ext cx="220453" cy="208081"/>
            </a:xfrm>
            <a:custGeom>
              <a:avLst/>
              <a:gdLst/>
              <a:ahLst/>
              <a:cxnLst/>
              <a:rect l="l" t="t" r="r" b="b"/>
              <a:pathLst>
                <a:path w="4704" h="4440" extrusionOk="0">
                  <a:moveTo>
                    <a:pt x="2350" y="0"/>
                  </a:moveTo>
                  <a:lnTo>
                    <a:pt x="559" y="291"/>
                  </a:lnTo>
                  <a:cubicBezTo>
                    <a:pt x="211" y="787"/>
                    <a:pt x="0" y="1430"/>
                    <a:pt x="0" y="2133"/>
                  </a:cubicBezTo>
                  <a:cubicBezTo>
                    <a:pt x="0" y="2930"/>
                    <a:pt x="271" y="3649"/>
                    <a:pt x="710" y="4168"/>
                  </a:cubicBezTo>
                  <a:lnTo>
                    <a:pt x="2350" y="4439"/>
                  </a:lnTo>
                  <a:lnTo>
                    <a:pt x="3990" y="4168"/>
                  </a:lnTo>
                  <a:cubicBezTo>
                    <a:pt x="4432" y="3649"/>
                    <a:pt x="4703" y="2930"/>
                    <a:pt x="4703" y="2133"/>
                  </a:cubicBezTo>
                  <a:cubicBezTo>
                    <a:pt x="4703" y="1430"/>
                    <a:pt x="4492" y="787"/>
                    <a:pt x="4141" y="291"/>
                  </a:cubicBezTo>
                  <a:lnTo>
                    <a:pt x="235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4887;p56"/>
            <p:cNvSpPr/>
            <p:nvPr/>
          </p:nvSpPr>
          <p:spPr>
            <a:xfrm>
              <a:off x="6485911" y="1399668"/>
              <a:ext cx="121146" cy="208081"/>
            </a:xfrm>
            <a:custGeom>
              <a:avLst/>
              <a:gdLst/>
              <a:ahLst/>
              <a:cxnLst/>
              <a:rect l="l" t="t" r="r" b="b"/>
              <a:pathLst>
                <a:path w="2585" h="4440" extrusionOk="0">
                  <a:moveTo>
                    <a:pt x="2350" y="0"/>
                  </a:moveTo>
                  <a:lnTo>
                    <a:pt x="559" y="291"/>
                  </a:lnTo>
                  <a:cubicBezTo>
                    <a:pt x="211" y="787"/>
                    <a:pt x="0" y="1430"/>
                    <a:pt x="0" y="2133"/>
                  </a:cubicBezTo>
                  <a:cubicBezTo>
                    <a:pt x="0" y="2930"/>
                    <a:pt x="271" y="3649"/>
                    <a:pt x="710" y="4168"/>
                  </a:cubicBezTo>
                  <a:lnTo>
                    <a:pt x="2350" y="4439"/>
                  </a:lnTo>
                  <a:lnTo>
                    <a:pt x="2584" y="4402"/>
                  </a:lnTo>
                  <a:lnTo>
                    <a:pt x="1175" y="4168"/>
                  </a:lnTo>
                  <a:cubicBezTo>
                    <a:pt x="736" y="3649"/>
                    <a:pt x="462" y="2930"/>
                    <a:pt x="462" y="2133"/>
                  </a:cubicBezTo>
                  <a:cubicBezTo>
                    <a:pt x="462" y="1430"/>
                    <a:pt x="673" y="787"/>
                    <a:pt x="1025" y="291"/>
                  </a:cubicBezTo>
                  <a:lnTo>
                    <a:pt x="2584" y="41"/>
                  </a:lnTo>
                  <a:lnTo>
                    <a:pt x="2350" y="0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4888;p56"/>
            <p:cNvSpPr/>
            <p:nvPr/>
          </p:nvSpPr>
          <p:spPr>
            <a:xfrm>
              <a:off x="6497487" y="1515470"/>
              <a:ext cx="66408" cy="61065"/>
            </a:xfrm>
            <a:custGeom>
              <a:avLst/>
              <a:gdLst/>
              <a:ahLst/>
              <a:cxnLst/>
              <a:rect l="l" t="t" r="r" b="b"/>
              <a:pathLst>
                <a:path w="1417" h="1303" extrusionOk="0">
                  <a:moveTo>
                    <a:pt x="756" y="0"/>
                  </a:moveTo>
                  <a:cubicBezTo>
                    <a:pt x="638" y="0"/>
                    <a:pt x="497" y="23"/>
                    <a:pt x="332" y="83"/>
                  </a:cubicBezTo>
                  <a:cubicBezTo>
                    <a:pt x="231" y="117"/>
                    <a:pt x="182" y="227"/>
                    <a:pt x="219" y="324"/>
                  </a:cubicBezTo>
                  <a:cubicBezTo>
                    <a:pt x="247" y="403"/>
                    <a:pt x="318" y="451"/>
                    <a:pt x="394" y="451"/>
                  </a:cubicBezTo>
                  <a:cubicBezTo>
                    <a:pt x="416" y="451"/>
                    <a:pt x="438" y="447"/>
                    <a:pt x="460" y="438"/>
                  </a:cubicBezTo>
                  <a:cubicBezTo>
                    <a:pt x="552" y="406"/>
                    <a:pt x="662" y="380"/>
                    <a:pt x="760" y="380"/>
                  </a:cubicBezTo>
                  <a:cubicBezTo>
                    <a:pt x="844" y="380"/>
                    <a:pt x="919" y="399"/>
                    <a:pt x="965" y="448"/>
                  </a:cubicBezTo>
                  <a:cubicBezTo>
                    <a:pt x="1015" y="502"/>
                    <a:pt x="999" y="572"/>
                    <a:pt x="982" y="606"/>
                  </a:cubicBezTo>
                  <a:cubicBezTo>
                    <a:pt x="918" y="753"/>
                    <a:pt x="673" y="920"/>
                    <a:pt x="191" y="920"/>
                  </a:cubicBezTo>
                  <a:cubicBezTo>
                    <a:pt x="88" y="920"/>
                    <a:pt x="1" y="1007"/>
                    <a:pt x="1" y="1111"/>
                  </a:cubicBezTo>
                  <a:cubicBezTo>
                    <a:pt x="1" y="1215"/>
                    <a:pt x="88" y="1302"/>
                    <a:pt x="191" y="1302"/>
                  </a:cubicBezTo>
                  <a:cubicBezTo>
                    <a:pt x="1032" y="1302"/>
                    <a:pt x="1276" y="884"/>
                    <a:pt x="1330" y="757"/>
                  </a:cubicBezTo>
                  <a:cubicBezTo>
                    <a:pt x="1416" y="556"/>
                    <a:pt x="1384" y="338"/>
                    <a:pt x="1240" y="187"/>
                  </a:cubicBezTo>
                  <a:cubicBezTo>
                    <a:pt x="1177" y="119"/>
                    <a:pt x="1025" y="0"/>
                    <a:pt x="7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4889;p56"/>
            <p:cNvSpPr/>
            <p:nvPr/>
          </p:nvSpPr>
          <p:spPr>
            <a:xfrm>
              <a:off x="6403242" y="1499583"/>
              <a:ext cx="125833" cy="108164"/>
            </a:xfrm>
            <a:custGeom>
              <a:avLst/>
              <a:gdLst/>
              <a:ahLst/>
              <a:cxnLst/>
              <a:rect l="l" t="t" r="r" b="b"/>
              <a:pathLst>
                <a:path w="2685" h="2308" extrusionOk="0">
                  <a:moveTo>
                    <a:pt x="325" y="1"/>
                  </a:moveTo>
                  <a:cubicBezTo>
                    <a:pt x="138" y="1"/>
                    <a:pt x="0" y="175"/>
                    <a:pt x="40" y="359"/>
                  </a:cubicBezTo>
                  <a:lnTo>
                    <a:pt x="291" y="1484"/>
                  </a:lnTo>
                  <a:cubicBezTo>
                    <a:pt x="365" y="1805"/>
                    <a:pt x="649" y="2036"/>
                    <a:pt x="981" y="2036"/>
                  </a:cubicBezTo>
                  <a:lnTo>
                    <a:pt x="1409" y="2307"/>
                  </a:lnTo>
                  <a:lnTo>
                    <a:pt x="1704" y="2036"/>
                  </a:lnTo>
                  <a:cubicBezTo>
                    <a:pt x="2032" y="2036"/>
                    <a:pt x="2320" y="1805"/>
                    <a:pt x="2390" y="1484"/>
                  </a:cubicBezTo>
                  <a:lnTo>
                    <a:pt x="2644" y="359"/>
                  </a:lnTo>
                  <a:cubicBezTo>
                    <a:pt x="2684" y="175"/>
                    <a:pt x="2544" y="1"/>
                    <a:pt x="23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4890;p56"/>
            <p:cNvSpPr/>
            <p:nvPr/>
          </p:nvSpPr>
          <p:spPr>
            <a:xfrm>
              <a:off x="6403242" y="1499583"/>
              <a:ext cx="72032" cy="108164"/>
            </a:xfrm>
            <a:custGeom>
              <a:avLst/>
              <a:gdLst/>
              <a:ahLst/>
              <a:cxnLst/>
              <a:rect l="l" t="t" r="r" b="b"/>
              <a:pathLst>
                <a:path w="1537" h="2308" extrusionOk="0">
                  <a:moveTo>
                    <a:pt x="325" y="1"/>
                  </a:moveTo>
                  <a:cubicBezTo>
                    <a:pt x="138" y="1"/>
                    <a:pt x="0" y="175"/>
                    <a:pt x="40" y="359"/>
                  </a:cubicBezTo>
                  <a:lnTo>
                    <a:pt x="291" y="1484"/>
                  </a:lnTo>
                  <a:cubicBezTo>
                    <a:pt x="365" y="1805"/>
                    <a:pt x="649" y="2036"/>
                    <a:pt x="981" y="2036"/>
                  </a:cubicBezTo>
                  <a:lnTo>
                    <a:pt x="1409" y="2307"/>
                  </a:lnTo>
                  <a:lnTo>
                    <a:pt x="1536" y="2190"/>
                  </a:lnTo>
                  <a:lnTo>
                    <a:pt x="1289" y="2036"/>
                  </a:lnTo>
                  <a:cubicBezTo>
                    <a:pt x="957" y="2036"/>
                    <a:pt x="673" y="1805"/>
                    <a:pt x="600" y="1484"/>
                  </a:cubicBezTo>
                  <a:lnTo>
                    <a:pt x="348" y="359"/>
                  </a:lnTo>
                  <a:cubicBezTo>
                    <a:pt x="308" y="175"/>
                    <a:pt x="448" y="1"/>
                    <a:pt x="636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4891;p56"/>
            <p:cNvSpPr/>
            <p:nvPr/>
          </p:nvSpPr>
          <p:spPr>
            <a:xfrm>
              <a:off x="6493597" y="1385983"/>
              <a:ext cx="205081" cy="27557"/>
            </a:xfrm>
            <a:custGeom>
              <a:avLst/>
              <a:gdLst/>
              <a:ahLst/>
              <a:cxnLst/>
              <a:rect l="l" t="t" r="r" b="b"/>
              <a:pathLst>
                <a:path w="4376" h="588" extrusionOk="0">
                  <a:moveTo>
                    <a:pt x="291" y="1"/>
                  </a:moveTo>
                  <a:cubicBezTo>
                    <a:pt x="130" y="1"/>
                    <a:pt x="0" y="132"/>
                    <a:pt x="0" y="292"/>
                  </a:cubicBezTo>
                  <a:cubicBezTo>
                    <a:pt x="0" y="456"/>
                    <a:pt x="130" y="587"/>
                    <a:pt x="291" y="587"/>
                  </a:cubicBezTo>
                  <a:lnTo>
                    <a:pt x="4081" y="587"/>
                  </a:lnTo>
                  <a:cubicBezTo>
                    <a:pt x="4245" y="587"/>
                    <a:pt x="4376" y="456"/>
                    <a:pt x="4376" y="292"/>
                  </a:cubicBezTo>
                  <a:cubicBezTo>
                    <a:pt x="4376" y="132"/>
                    <a:pt x="4245" y="1"/>
                    <a:pt x="4081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4892;p56"/>
            <p:cNvSpPr/>
            <p:nvPr/>
          </p:nvSpPr>
          <p:spPr>
            <a:xfrm>
              <a:off x="6493597" y="1385983"/>
              <a:ext cx="35477" cy="27557"/>
            </a:xfrm>
            <a:custGeom>
              <a:avLst/>
              <a:gdLst/>
              <a:ahLst/>
              <a:cxnLst/>
              <a:rect l="l" t="t" r="r" b="b"/>
              <a:pathLst>
                <a:path w="757" h="588" extrusionOk="0">
                  <a:moveTo>
                    <a:pt x="291" y="1"/>
                  </a:moveTo>
                  <a:cubicBezTo>
                    <a:pt x="130" y="1"/>
                    <a:pt x="0" y="132"/>
                    <a:pt x="0" y="292"/>
                  </a:cubicBezTo>
                  <a:cubicBezTo>
                    <a:pt x="0" y="456"/>
                    <a:pt x="130" y="587"/>
                    <a:pt x="291" y="587"/>
                  </a:cubicBezTo>
                  <a:lnTo>
                    <a:pt x="756" y="587"/>
                  </a:lnTo>
                  <a:cubicBezTo>
                    <a:pt x="592" y="587"/>
                    <a:pt x="462" y="456"/>
                    <a:pt x="462" y="292"/>
                  </a:cubicBezTo>
                  <a:cubicBezTo>
                    <a:pt x="462" y="132"/>
                    <a:pt x="592" y="1"/>
                    <a:pt x="756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4893;p56"/>
            <p:cNvSpPr/>
            <p:nvPr/>
          </p:nvSpPr>
          <p:spPr>
            <a:xfrm>
              <a:off x="6398837" y="1594953"/>
              <a:ext cx="362923" cy="40866"/>
            </a:xfrm>
            <a:custGeom>
              <a:avLst/>
              <a:gdLst/>
              <a:ahLst/>
              <a:cxnLst/>
              <a:rect l="l" t="t" r="r" b="b"/>
              <a:pathLst>
                <a:path w="7744" h="872" extrusionOk="0">
                  <a:moveTo>
                    <a:pt x="207" y="1"/>
                  </a:moveTo>
                  <a:cubicBezTo>
                    <a:pt x="84" y="1"/>
                    <a:pt x="0" y="118"/>
                    <a:pt x="40" y="235"/>
                  </a:cubicBezTo>
                  <a:lnTo>
                    <a:pt x="97" y="399"/>
                  </a:lnTo>
                  <a:cubicBezTo>
                    <a:pt x="195" y="680"/>
                    <a:pt x="462" y="871"/>
                    <a:pt x="760" y="871"/>
                  </a:cubicBezTo>
                  <a:lnTo>
                    <a:pt x="6980" y="871"/>
                  </a:lnTo>
                  <a:cubicBezTo>
                    <a:pt x="7281" y="871"/>
                    <a:pt x="7546" y="680"/>
                    <a:pt x="7646" y="399"/>
                  </a:cubicBezTo>
                  <a:lnTo>
                    <a:pt x="7703" y="235"/>
                  </a:lnTo>
                  <a:cubicBezTo>
                    <a:pt x="7743" y="118"/>
                    <a:pt x="7656" y="1"/>
                    <a:pt x="7535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4894;p56"/>
            <p:cNvSpPr/>
            <p:nvPr/>
          </p:nvSpPr>
          <p:spPr>
            <a:xfrm>
              <a:off x="6398837" y="1594953"/>
              <a:ext cx="57456" cy="40866"/>
            </a:xfrm>
            <a:custGeom>
              <a:avLst/>
              <a:gdLst/>
              <a:ahLst/>
              <a:cxnLst/>
              <a:rect l="l" t="t" r="r" b="b"/>
              <a:pathLst>
                <a:path w="1226" h="872" extrusionOk="0">
                  <a:moveTo>
                    <a:pt x="207" y="1"/>
                  </a:moveTo>
                  <a:cubicBezTo>
                    <a:pt x="84" y="1"/>
                    <a:pt x="0" y="118"/>
                    <a:pt x="40" y="235"/>
                  </a:cubicBezTo>
                  <a:lnTo>
                    <a:pt x="97" y="399"/>
                  </a:lnTo>
                  <a:cubicBezTo>
                    <a:pt x="195" y="680"/>
                    <a:pt x="462" y="871"/>
                    <a:pt x="760" y="871"/>
                  </a:cubicBezTo>
                  <a:lnTo>
                    <a:pt x="1225" y="871"/>
                  </a:lnTo>
                  <a:cubicBezTo>
                    <a:pt x="924" y="871"/>
                    <a:pt x="660" y="680"/>
                    <a:pt x="559" y="399"/>
                  </a:cubicBezTo>
                  <a:lnTo>
                    <a:pt x="502" y="235"/>
                  </a:lnTo>
                  <a:cubicBezTo>
                    <a:pt x="462" y="118"/>
                    <a:pt x="549" y="1"/>
                    <a:pt x="66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4895;p56"/>
            <p:cNvSpPr/>
            <p:nvPr/>
          </p:nvSpPr>
          <p:spPr>
            <a:xfrm>
              <a:off x="6537181" y="1444845"/>
              <a:ext cx="10920" cy="20621"/>
            </a:xfrm>
            <a:custGeom>
              <a:avLst/>
              <a:gdLst/>
              <a:ahLst/>
              <a:cxnLst/>
              <a:rect l="l" t="t" r="r" b="b"/>
              <a:pathLst>
                <a:path w="233" h="440" extrusionOk="0">
                  <a:moveTo>
                    <a:pt x="115" y="0"/>
                  </a:moveTo>
                  <a:cubicBezTo>
                    <a:pt x="51" y="0"/>
                    <a:pt x="1" y="50"/>
                    <a:pt x="1" y="114"/>
                  </a:cubicBezTo>
                  <a:lnTo>
                    <a:pt x="1" y="322"/>
                  </a:lnTo>
                  <a:cubicBezTo>
                    <a:pt x="1" y="385"/>
                    <a:pt x="51" y="439"/>
                    <a:pt x="115" y="439"/>
                  </a:cubicBezTo>
                  <a:cubicBezTo>
                    <a:pt x="178" y="439"/>
                    <a:pt x="232" y="385"/>
                    <a:pt x="232" y="322"/>
                  </a:cubicBezTo>
                  <a:lnTo>
                    <a:pt x="232" y="114"/>
                  </a:lnTo>
                  <a:cubicBezTo>
                    <a:pt x="232" y="50"/>
                    <a:pt x="178" y="0"/>
                    <a:pt x="11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4896;p56"/>
            <p:cNvSpPr/>
            <p:nvPr/>
          </p:nvSpPr>
          <p:spPr>
            <a:xfrm>
              <a:off x="6644174" y="1444845"/>
              <a:ext cx="10873" cy="20621"/>
            </a:xfrm>
            <a:custGeom>
              <a:avLst/>
              <a:gdLst/>
              <a:ahLst/>
              <a:cxnLst/>
              <a:rect l="l" t="t" r="r" b="b"/>
              <a:pathLst>
                <a:path w="232" h="440" extrusionOk="0">
                  <a:moveTo>
                    <a:pt x="118" y="0"/>
                  </a:moveTo>
                  <a:cubicBezTo>
                    <a:pt x="51" y="0"/>
                    <a:pt x="1" y="50"/>
                    <a:pt x="1" y="114"/>
                  </a:cubicBezTo>
                  <a:lnTo>
                    <a:pt x="1" y="322"/>
                  </a:lnTo>
                  <a:cubicBezTo>
                    <a:pt x="1" y="385"/>
                    <a:pt x="51" y="439"/>
                    <a:pt x="118" y="439"/>
                  </a:cubicBezTo>
                  <a:cubicBezTo>
                    <a:pt x="182" y="439"/>
                    <a:pt x="231" y="385"/>
                    <a:pt x="231" y="322"/>
                  </a:cubicBezTo>
                  <a:lnTo>
                    <a:pt x="231" y="114"/>
                  </a:lnTo>
                  <a:cubicBezTo>
                    <a:pt x="231" y="50"/>
                    <a:pt x="182" y="0"/>
                    <a:pt x="118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4897;p56"/>
            <p:cNvSpPr/>
            <p:nvPr/>
          </p:nvSpPr>
          <p:spPr>
            <a:xfrm>
              <a:off x="6576735" y="1453843"/>
              <a:ext cx="38617" cy="16778"/>
            </a:xfrm>
            <a:custGeom>
              <a:avLst/>
              <a:gdLst/>
              <a:ahLst/>
              <a:cxnLst/>
              <a:rect l="l" t="t" r="r" b="b"/>
              <a:pathLst>
                <a:path w="824" h="358" extrusionOk="0">
                  <a:moveTo>
                    <a:pt x="132" y="0"/>
                  </a:moveTo>
                  <a:cubicBezTo>
                    <a:pt x="104" y="0"/>
                    <a:pt x="77" y="10"/>
                    <a:pt x="54" y="29"/>
                  </a:cubicBezTo>
                  <a:cubicBezTo>
                    <a:pt x="7" y="70"/>
                    <a:pt x="0" y="143"/>
                    <a:pt x="44" y="193"/>
                  </a:cubicBezTo>
                  <a:cubicBezTo>
                    <a:pt x="134" y="297"/>
                    <a:pt x="272" y="357"/>
                    <a:pt x="412" y="357"/>
                  </a:cubicBezTo>
                  <a:cubicBezTo>
                    <a:pt x="556" y="357"/>
                    <a:pt x="690" y="297"/>
                    <a:pt x="784" y="193"/>
                  </a:cubicBezTo>
                  <a:cubicBezTo>
                    <a:pt x="824" y="143"/>
                    <a:pt x="820" y="70"/>
                    <a:pt x="770" y="29"/>
                  </a:cubicBezTo>
                  <a:cubicBezTo>
                    <a:pt x="749" y="10"/>
                    <a:pt x="722" y="0"/>
                    <a:pt x="695" y="0"/>
                  </a:cubicBezTo>
                  <a:cubicBezTo>
                    <a:pt x="662" y="0"/>
                    <a:pt x="630" y="14"/>
                    <a:pt x="606" y="39"/>
                  </a:cubicBezTo>
                  <a:cubicBezTo>
                    <a:pt x="559" y="93"/>
                    <a:pt x="489" y="127"/>
                    <a:pt x="412" y="127"/>
                  </a:cubicBezTo>
                  <a:cubicBezTo>
                    <a:pt x="335" y="127"/>
                    <a:pt x="265" y="93"/>
                    <a:pt x="218" y="39"/>
                  </a:cubicBezTo>
                  <a:cubicBezTo>
                    <a:pt x="196" y="14"/>
                    <a:pt x="164" y="0"/>
                    <a:pt x="13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4898;p56"/>
            <p:cNvSpPr/>
            <p:nvPr/>
          </p:nvSpPr>
          <p:spPr>
            <a:xfrm>
              <a:off x="6428924" y="1528124"/>
              <a:ext cx="10920" cy="16684"/>
            </a:xfrm>
            <a:custGeom>
              <a:avLst/>
              <a:gdLst/>
              <a:ahLst/>
              <a:cxnLst/>
              <a:rect l="l" t="t" r="r" b="b"/>
              <a:pathLst>
                <a:path w="233" h="356" extrusionOk="0">
                  <a:moveTo>
                    <a:pt x="115" y="1"/>
                  </a:moveTo>
                  <a:cubicBezTo>
                    <a:pt x="52" y="1"/>
                    <a:pt x="1" y="51"/>
                    <a:pt x="1" y="118"/>
                  </a:cubicBezTo>
                  <a:lnTo>
                    <a:pt x="1" y="238"/>
                  </a:lnTo>
                  <a:cubicBezTo>
                    <a:pt x="1" y="302"/>
                    <a:pt x="52" y="356"/>
                    <a:pt x="115" y="356"/>
                  </a:cubicBezTo>
                  <a:cubicBezTo>
                    <a:pt x="178" y="356"/>
                    <a:pt x="232" y="302"/>
                    <a:pt x="232" y="238"/>
                  </a:cubicBezTo>
                  <a:lnTo>
                    <a:pt x="232" y="118"/>
                  </a:lnTo>
                  <a:cubicBezTo>
                    <a:pt x="232" y="51"/>
                    <a:pt x="178" y="1"/>
                    <a:pt x="11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4899;p56"/>
            <p:cNvSpPr/>
            <p:nvPr/>
          </p:nvSpPr>
          <p:spPr>
            <a:xfrm>
              <a:off x="6492519" y="1528124"/>
              <a:ext cx="10826" cy="16684"/>
            </a:xfrm>
            <a:custGeom>
              <a:avLst/>
              <a:gdLst/>
              <a:ahLst/>
              <a:cxnLst/>
              <a:rect l="l" t="t" r="r" b="b"/>
              <a:pathLst>
                <a:path w="231" h="356" extrusionOk="0">
                  <a:moveTo>
                    <a:pt x="113" y="1"/>
                  </a:moveTo>
                  <a:cubicBezTo>
                    <a:pt x="50" y="1"/>
                    <a:pt x="0" y="51"/>
                    <a:pt x="0" y="118"/>
                  </a:cubicBezTo>
                  <a:lnTo>
                    <a:pt x="0" y="238"/>
                  </a:lnTo>
                  <a:cubicBezTo>
                    <a:pt x="0" y="302"/>
                    <a:pt x="50" y="356"/>
                    <a:pt x="113" y="356"/>
                  </a:cubicBezTo>
                  <a:cubicBezTo>
                    <a:pt x="177" y="356"/>
                    <a:pt x="231" y="302"/>
                    <a:pt x="231" y="238"/>
                  </a:cubicBezTo>
                  <a:lnTo>
                    <a:pt x="231" y="118"/>
                  </a:lnTo>
                  <a:cubicBezTo>
                    <a:pt x="231" y="51"/>
                    <a:pt x="177" y="1"/>
                    <a:pt x="11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4900;p56"/>
            <p:cNvSpPr/>
            <p:nvPr/>
          </p:nvSpPr>
          <p:spPr>
            <a:xfrm>
              <a:off x="6452169" y="1533467"/>
              <a:ext cx="27791" cy="14341"/>
            </a:xfrm>
            <a:custGeom>
              <a:avLst/>
              <a:gdLst/>
              <a:ahLst/>
              <a:cxnLst/>
              <a:rect l="l" t="t" r="r" b="b"/>
              <a:pathLst>
                <a:path w="593" h="306" extrusionOk="0">
                  <a:moveTo>
                    <a:pt x="131" y="1"/>
                  </a:moveTo>
                  <a:cubicBezTo>
                    <a:pt x="103" y="1"/>
                    <a:pt x="76" y="11"/>
                    <a:pt x="54" y="31"/>
                  </a:cubicBezTo>
                  <a:cubicBezTo>
                    <a:pt x="7" y="71"/>
                    <a:pt x="1" y="144"/>
                    <a:pt x="44" y="192"/>
                  </a:cubicBezTo>
                  <a:cubicBezTo>
                    <a:pt x="107" y="265"/>
                    <a:pt x="198" y="305"/>
                    <a:pt x="299" y="305"/>
                  </a:cubicBezTo>
                  <a:cubicBezTo>
                    <a:pt x="395" y="305"/>
                    <a:pt x="489" y="265"/>
                    <a:pt x="553" y="192"/>
                  </a:cubicBezTo>
                  <a:cubicBezTo>
                    <a:pt x="593" y="144"/>
                    <a:pt x="589" y="71"/>
                    <a:pt x="543" y="31"/>
                  </a:cubicBezTo>
                  <a:cubicBezTo>
                    <a:pt x="519" y="11"/>
                    <a:pt x="491" y="1"/>
                    <a:pt x="463" y="1"/>
                  </a:cubicBezTo>
                  <a:cubicBezTo>
                    <a:pt x="432" y="1"/>
                    <a:pt x="401" y="14"/>
                    <a:pt x="379" y="41"/>
                  </a:cubicBezTo>
                  <a:cubicBezTo>
                    <a:pt x="359" y="61"/>
                    <a:pt x="328" y="75"/>
                    <a:pt x="299" y="75"/>
                  </a:cubicBezTo>
                  <a:cubicBezTo>
                    <a:pt x="265" y="75"/>
                    <a:pt x="238" y="61"/>
                    <a:pt x="218" y="41"/>
                  </a:cubicBezTo>
                  <a:cubicBezTo>
                    <a:pt x="195" y="14"/>
                    <a:pt x="163" y="1"/>
                    <a:pt x="13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4901;p56"/>
            <p:cNvSpPr/>
            <p:nvPr/>
          </p:nvSpPr>
          <p:spPr>
            <a:xfrm>
              <a:off x="6392369" y="1330308"/>
              <a:ext cx="375623" cy="310809"/>
            </a:xfrm>
            <a:custGeom>
              <a:avLst/>
              <a:gdLst/>
              <a:ahLst/>
              <a:cxnLst/>
              <a:rect l="l" t="t" r="r" b="b"/>
              <a:pathLst>
                <a:path w="8015" h="6632" extrusionOk="0">
                  <a:moveTo>
                    <a:pt x="4346" y="235"/>
                  </a:moveTo>
                  <a:cubicBezTo>
                    <a:pt x="4470" y="235"/>
                    <a:pt x="4570" y="329"/>
                    <a:pt x="4577" y="450"/>
                  </a:cubicBezTo>
                  <a:cubicBezTo>
                    <a:pt x="4557" y="450"/>
                    <a:pt x="4540" y="446"/>
                    <a:pt x="4520" y="446"/>
                  </a:cubicBezTo>
                  <a:cubicBezTo>
                    <a:pt x="4463" y="442"/>
                    <a:pt x="4407" y="439"/>
                    <a:pt x="4346" y="439"/>
                  </a:cubicBezTo>
                  <a:cubicBezTo>
                    <a:pt x="4269" y="439"/>
                    <a:pt x="4192" y="442"/>
                    <a:pt x="4118" y="450"/>
                  </a:cubicBezTo>
                  <a:cubicBezTo>
                    <a:pt x="4125" y="329"/>
                    <a:pt x="4226" y="235"/>
                    <a:pt x="4346" y="235"/>
                  </a:cubicBezTo>
                  <a:close/>
                  <a:moveTo>
                    <a:pt x="4344" y="673"/>
                  </a:moveTo>
                  <a:cubicBezTo>
                    <a:pt x="4443" y="673"/>
                    <a:pt x="4542" y="679"/>
                    <a:pt x="4640" y="691"/>
                  </a:cubicBezTo>
                  <a:cubicBezTo>
                    <a:pt x="5122" y="744"/>
                    <a:pt x="5547" y="924"/>
                    <a:pt x="5825" y="1072"/>
                  </a:cubicBezTo>
                  <a:lnTo>
                    <a:pt x="3954" y="1072"/>
                  </a:lnTo>
                  <a:cubicBezTo>
                    <a:pt x="3891" y="1072"/>
                    <a:pt x="3837" y="1125"/>
                    <a:pt x="3837" y="1189"/>
                  </a:cubicBezTo>
                  <a:cubicBezTo>
                    <a:pt x="3837" y="1253"/>
                    <a:pt x="3891" y="1303"/>
                    <a:pt x="3954" y="1303"/>
                  </a:cubicBezTo>
                  <a:lnTo>
                    <a:pt x="6241" y="1303"/>
                  </a:lnTo>
                  <a:cubicBezTo>
                    <a:pt x="6341" y="1303"/>
                    <a:pt x="6418" y="1383"/>
                    <a:pt x="6418" y="1480"/>
                  </a:cubicBezTo>
                  <a:cubicBezTo>
                    <a:pt x="6418" y="1581"/>
                    <a:pt x="6341" y="1658"/>
                    <a:pt x="6241" y="1658"/>
                  </a:cubicBezTo>
                  <a:lnTo>
                    <a:pt x="2451" y="1658"/>
                  </a:lnTo>
                  <a:cubicBezTo>
                    <a:pt x="2354" y="1658"/>
                    <a:pt x="2274" y="1581"/>
                    <a:pt x="2274" y="1480"/>
                  </a:cubicBezTo>
                  <a:cubicBezTo>
                    <a:pt x="2274" y="1383"/>
                    <a:pt x="2354" y="1303"/>
                    <a:pt x="2451" y="1303"/>
                  </a:cubicBezTo>
                  <a:lnTo>
                    <a:pt x="3489" y="1303"/>
                  </a:lnTo>
                  <a:cubicBezTo>
                    <a:pt x="3553" y="1303"/>
                    <a:pt x="3606" y="1253"/>
                    <a:pt x="3606" y="1189"/>
                  </a:cubicBezTo>
                  <a:cubicBezTo>
                    <a:pt x="3606" y="1125"/>
                    <a:pt x="3553" y="1072"/>
                    <a:pt x="3489" y="1072"/>
                  </a:cubicBezTo>
                  <a:lnTo>
                    <a:pt x="2866" y="1072"/>
                  </a:lnTo>
                  <a:cubicBezTo>
                    <a:pt x="3144" y="924"/>
                    <a:pt x="3566" y="747"/>
                    <a:pt x="4048" y="691"/>
                  </a:cubicBezTo>
                  <a:cubicBezTo>
                    <a:pt x="4147" y="679"/>
                    <a:pt x="4246" y="673"/>
                    <a:pt x="4344" y="673"/>
                  </a:cubicBezTo>
                  <a:close/>
                  <a:moveTo>
                    <a:pt x="1353" y="1643"/>
                  </a:moveTo>
                  <a:cubicBezTo>
                    <a:pt x="1361" y="1643"/>
                    <a:pt x="1370" y="1645"/>
                    <a:pt x="1377" y="1651"/>
                  </a:cubicBezTo>
                  <a:cubicBezTo>
                    <a:pt x="1507" y="1745"/>
                    <a:pt x="1595" y="1879"/>
                    <a:pt x="1681" y="2006"/>
                  </a:cubicBezTo>
                  <a:cubicBezTo>
                    <a:pt x="1788" y="2173"/>
                    <a:pt x="1899" y="2341"/>
                    <a:pt x="2093" y="2401"/>
                  </a:cubicBezTo>
                  <a:cubicBezTo>
                    <a:pt x="1980" y="2709"/>
                    <a:pt x="1909" y="3030"/>
                    <a:pt x="1886" y="3368"/>
                  </a:cubicBezTo>
                  <a:cubicBezTo>
                    <a:pt x="1742" y="3225"/>
                    <a:pt x="1558" y="2990"/>
                    <a:pt x="1558" y="2732"/>
                  </a:cubicBezTo>
                  <a:cubicBezTo>
                    <a:pt x="1558" y="2347"/>
                    <a:pt x="1303" y="2049"/>
                    <a:pt x="1153" y="1909"/>
                  </a:cubicBezTo>
                  <a:cubicBezTo>
                    <a:pt x="1139" y="1892"/>
                    <a:pt x="1139" y="1868"/>
                    <a:pt x="1153" y="1852"/>
                  </a:cubicBezTo>
                  <a:lnTo>
                    <a:pt x="1320" y="1655"/>
                  </a:lnTo>
                  <a:cubicBezTo>
                    <a:pt x="1330" y="1647"/>
                    <a:pt x="1341" y="1643"/>
                    <a:pt x="1353" y="1643"/>
                  </a:cubicBezTo>
                  <a:close/>
                  <a:moveTo>
                    <a:pt x="6850" y="2802"/>
                  </a:moveTo>
                  <a:cubicBezTo>
                    <a:pt x="6897" y="2802"/>
                    <a:pt x="6949" y="2809"/>
                    <a:pt x="6981" y="2843"/>
                  </a:cubicBezTo>
                  <a:cubicBezTo>
                    <a:pt x="7021" y="2883"/>
                    <a:pt x="7038" y="2976"/>
                    <a:pt x="7027" y="3090"/>
                  </a:cubicBezTo>
                  <a:cubicBezTo>
                    <a:pt x="7010" y="3237"/>
                    <a:pt x="6944" y="3358"/>
                    <a:pt x="6813" y="3462"/>
                  </a:cubicBezTo>
                  <a:cubicBezTo>
                    <a:pt x="6803" y="3241"/>
                    <a:pt x="6773" y="3020"/>
                    <a:pt x="6723" y="2809"/>
                  </a:cubicBezTo>
                  <a:cubicBezTo>
                    <a:pt x="6752" y="2806"/>
                    <a:pt x="6783" y="2803"/>
                    <a:pt x="6813" y="2803"/>
                  </a:cubicBezTo>
                  <a:cubicBezTo>
                    <a:pt x="6824" y="2802"/>
                    <a:pt x="6837" y="2802"/>
                    <a:pt x="6850" y="2802"/>
                  </a:cubicBezTo>
                  <a:close/>
                  <a:moveTo>
                    <a:pt x="6827" y="2192"/>
                  </a:moveTo>
                  <a:cubicBezTo>
                    <a:pt x="7047" y="2192"/>
                    <a:pt x="7265" y="2261"/>
                    <a:pt x="7419" y="2424"/>
                  </a:cubicBezTo>
                  <a:cubicBezTo>
                    <a:pt x="7586" y="2599"/>
                    <a:pt x="7660" y="2856"/>
                    <a:pt x="7630" y="3151"/>
                  </a:cubicBezTo>
                  <a:cubicBezTo>
                    <a:pt x="7590" y="3546"/>
                    <a:pt x="7359" y="3870"/>
                    <a:pt x="6964" y="4088"/>
                  </a:cubicBezTo>
                  <a:cubicBezTo>
                    <a:pt x="6904" y="4118"/>
                    <a:pt x="6840" y="4152"/>
                    <a:pt x="6769" y="4178"/>
                  </a:cubicBezTo>
                  <a:cubicBezTo>
                    <a:pt x="6793" y="4034"/>
                    <a:pt x="6810" y="3887"/>
                    <a:pt x="6813" y="3739"/>
                  </a:cubicBezTo>
                  <a:cubicBezTo>
                    <a:pt x="7081" y="3583"/>
                    <a:pt x="7231" y="3372"/>
                    <a:pt x="7259" y="3114"/>
                  </a:cubicBezTo>
                  <a:cubicBezTo>
                    <a:pt x="7275" y="2926"/>
                    <a:pt x="7239" y="2775"/>
                    <a:pt x="7148" y="2682"/>
                  </a:cubicBezTo>
                  <a:cubicBezTo>
                    <a:pt x="7066" y="2594"/>
                    <a:pt x="6939" y="2568"/>
                    <a:pt x="6821" y="2568"/>
                  </a:cubicBezTo>
                  <a:cubicBezTo>
                    <a:pt x="6814" y="2568"/>
                    <a:pt x="6807" y="2568"/>
                    <a:pt x="6800" y="2568"/>
                  </a:cubicBezTo>
                  <a:cubicBezTo>
                    <a:pt x="6757" y="2571"/>
                    <a:pt x="6709" y="2575"/>
                    <a:pt x="6663" y="2585"/>
                  </a:cubicBezTo>
                  <a:cubicBezTo>
                    <a:pt x="6626" y="2461"/>
                    <a:pt x="6579" y="2341"/>
                    <a:pt x="6528" y="2227"/>
                  </a:cubicBezTo>
                  <a:cubicBezTo>
                    <a:pt x="6612" y="2210"/>
                    <a:pt x="6696" y="2197"/>
                    <a:pt x="6783" y="2193"/>
                  </a:cubicBezTo>
                  <a:cubicBezTo>
                    <a:pt x="6798" y="2192"/>
                    <a:pt x="6812" y="2192"/>
                    <a:pt x="6827" y="2192"/>
                  </a:cubicBezTo>
                  <a:close/>
                  <a:moveTo>
                    <a:pt x="3004" y="4446"/>
                  </a:moveTo>
                  <a:cubicBezTo>
                    <a:pt x="3044" y="4446"/>
                    <a:pt x="3144" y="4450"/>
                    <a:pt x="3117" y="4513"/>
                  </a:cubicBezTo>
                  <a:cubicBezTo>
                    <a:pt x="3081" y="4603"/>
                    <a:pt x="2960" y="4667"/>
                    <a:pt x="2830" y="4704"/>
                  </a:cubicBezTo>
                  <a:lnTo>
                    <a:pt x="2883" y="4459"/>
                  </a:lnTo>
                  <a:cubicBezTo>
                    <a:pt x="2927" y="4453"/>
                    <a:pt x="2967" y="4446"/>
                    <a:pt x="3004" y="4446"/>
                  </a:cubicBezTo>
                  <a:close/>
                  <a:moveTo>
                    <a:pt x="2997" y="4068"/>
                  </a:moveTo>
                  <a:cubicBezTo>
                    <a:pt x="3222" y="4068"/>
                    <a:pt x="3345" y="4161"/>
                    <a:pt x="3398" y="4218"/>
                  </a:cubicBezTo>
                  <a:cubicBezTo>
                    <a:pt x="3509" y="4336"/>
                    <a:pt x="3536" y="4507"/>
                    <a:pt x="3466" y="4663"/>
                  </a:cubicBezTo>
                  <a:cubicBezTo>
                    <a:pt x="3429" y="4754"/>
                    <a:pt x="3265" y="5035"/>
                    <a:pt x="2740" y="5112"/>
                  </a:cubicBezTo>
                  <a:lnTo>
                    <a:pt x="2760" y="5018"/>
                  </a:lnTo>
                  <a:lnTo>
                    <a:pt x="2772" y="4958"/>
                  </a:lnTo>
                  <a:cubicBezTo>
                    <a:pt x="3054" y="4901"/>
                    <a:pt x="3258" y="4774"/>
                    <a:pt x="3332" y="4603"/>
                  </a:cubicBezTo>
                  <a:cubicBezTo>
                    <a:pt x="3375" y="4499"/>
                    <a:pt x="3362" y="4393"/>
                    <a:pt x="3291" y="4319"/>
                  </a:cubicBezTo>
                  <a:cubicBezTo>
                    <a:pt x="3225" y="4250"/>
                    <a:pt x="3129" y="4216"/>
                    <a:pt x="3004" y="4216"/>
                  </a:cubicBezTo>
                  <a:cubicBezTo>
                    <a:pt x="2984" y="4216"/>
                    <a:pt x="2962" y="4217"/>
                    <a:pt x="2940" y="4218"/>
                  </a:cubicBezTo>
                  <a:lnTo>
                    <a:pt x="2973" y="4068"/>
                  </a:lnTo>
                  <a:close/>
                  <a:moveTo>
                    <a:pt x="2589" y="3727"/>
                  </a:moveTo>
                  <a:cubicBezTo>
                    <a:pt x="2699" y="3727"/>
                    <a:pt x="2786" y="3837"/>
                    <a:pt x="2763" y="3944"/>
                  </a:cubicBezTo>
                  <a:lnTo>
                    <a:pt x="2511" y="5069"/>
                  </a:lnTo>
                  <a:cubicBezTo>
                    <a:pt x="2491" y="5156"/>
                    <a:pt x="2451" y="5230"/>
                    <a:pt x="2401" y="5303"/>
                  </a:cubicBezTo>
                  <a:cubicBezTo>
                    <a:pt x="2294" y="5443"/>
                    <a:pt x="2123" y="5531"/>
                    <a:pt x="1936" y="5531"/>
                  </a:cubicBezTo>
                  <a:lnTo>
                    <a:pt x="1213" y="5531"/>
                  </a:lnTo>
                  <a:cubicBezTo>
                    <a:pt x="935" y="5531"/>
                    <a:pt x="697" y="5340"/>
                    <a:pt x="637" y="5069"/>
                  </a:cubicBezTo>
                  <a:cubicBezTo>
                    <a:pt x="637" y="5069"/>
                    <a:pt x="386" y="3948"/>
                    <a:pt x="386" y="3944"/>
                  </a:cubicBezTo>
                  <a:cubicBezTo>
                    <a:pt x="359" y="3837"/>
                    <a:pt x="446" y="3727"/>
                    <a:pt x="557" y="3727"/>
                  </a:cubicBezTo>
                  <a:close/>
                  <a:moveTo>
                    <a:pt x="6080" y="1892"/>
                  </a:moveTo>
                  <a:cubicBezTo>
                    <a:pt x="6150" y="1996"/>
                    <a:pt x="6214" y="2103"/>
                    <a:pt x="6267" y="2220"/>
                  </a:cubicBezTo>
                  <a:cubicBezTo>
                    <a:pt x="6589" y="2866"/>
                    <a:pt x="6663" y="3629"/>
                    <a:pt x="6505" y="4332"/>
                  </a:cubicBezTo>
                  <a:cubicBezTo>
                    <a:pt x="6505" y="4336"/>
                    <a:pt x="6502" y="4339"/>
                    <a:pt x="6502" y="4342"/>
                  </a:cubicBezTo>
                  <a:cubicBezTo>
                    <a:pt x="6401" y="4788"/>
                    <a:pt x="6207" y="5193"/>
                    <a:pt x="5933" y="5531"/>
                  </a:cubicBezTo>
                  <a:lnTo>
                    <a:pt x="2760" y="5531"/>
                  </a:lnTo>
                  <a:cubicBezTo>
                    <a:pt x="2719" y="5477"/>
                    <a:pt x="2675" y="5423"/>
                    <a:pt x="2639" y="5366"/>
                  </a:cubicBezTo>
                  <a:cubicBezTo>
                    <a:pt x="2639" y="5363"/>
                    <a:pt x="2642" y="5360"/>
                    <a:pt x="2642" y="5360"/>
                  </a:cubicBezTo>
                  <a:cubicBezTo>
                    <a:pt x="3389" y="5293"/>
                    <a:pt x="3623" y="4881"/>
                    <a:pt x="3680" y="4754"/>
                  </a:cubicBezTo>
                  <a:cubicBezTo>
                    <a:pt x="3784" y="4510"/>
                    <a:pt x="3744" y="4246"/>
                    <a:pt x="3569" y="4058"/>
                  </a:cubicBezTo>
                  <a:cubicBezTo>
                    <a:pt x="3489" y="3974"/>
                    <a:pt x="3308" y="3833"/>
                    <a:pt x="2997" y="3833"/>
                  </a:cubicBezTo>
                  <a:lnTo>
                    <a:pt x="2993" y="3833"/>
                  </a:lnTo>
                  <a:cubicBezTo>
                    <a:pt x="2981" y="3767"/>
                    <a:pt x="2953" y="3703"/>
                    <a:pt x="2910" y="3650"/>
                  </a:cubicBezTo>
                  <a:cubicBezTo>
                    <a:pt x="2833" y="3552"/>
                    <a:pt x="2712" y="3495"/>
                    <a:pt x="2589" y="3495"/>
                  </a:cubicBezTo>
                  <a:lnTo>
                    <a:pt x="2113" y="3495"/>
                  </a:lnTo>
                  <a:lnTo>
                    <a:pt x="2113" y="3475"/>
                  </a:lnTo>
                  <a:cubicBezTo>
                    <a:pt x="2137" y="2896"/>
                    <a:pt x="2314" y="2341"/>
                    <a:pt x="2615" y="1892"/>
                  </a:cubicBezTo>
                  <a:close/>
                  <a:moveTo>
                    <a:pt x="4346" y="1"/>
                  </a:moveTo>
                  <a:cubicBezTo>
                    <a:pt x="4092" y="1"/>
                    <a:pt x="3884" y="209"/>
                    <a:pt x="3884" y="466"/>
                  </a:cubicBezTo>
                  <a:lnTo>
                    <a:pt x="3884" y="479"/>
                  </a:lnTo>
                  <a:cubicBezTo>
                    <a:pt x="3131" y="600"/>
                    <a:pt x="2548" y="978"/>
                    <a:pt x="2411" y="1075"/>
                  </a:cubicBezTo>
                  <a:cubicBezTo>
                    <a:pt x="2207" y="1096"/>
                    <a:pt x="2043" y="1269"/>
                    <a:pt x="2043" y="1480"/>
                  </a:cubicBezTo>
                  <a:cubicBezTo>
                    <a:pt x="2043" y="1671"/>
                    <a:pt x="2173" y="1831"/>
                    <a:pt x="2348" y="1879"/>
                  </a:cubicBezTo>
                  <a:cubicBezTo>
                    <a:pt x="2287" y="1976"/>
                    <a:pt x="2233" y="2080"/>
                    <a:pt x="2184" y="2187"/>
                  </a:cubicBezTo>
                  <a:cubicBezTo>
                    <a:pt x="2063" y="2157"/>
                    <a:pt x="1986" y="2049"/>
                    <a:pt x="1876" y="1879"/>
                  </a:cubicBezTo>
                  <a:cubicBezTo>
                    <a:pt x="1782" y="1741"/>
                    <a:pt x="1678" y="1581"/>
                    <a:pt x="1510" y="1460"/>
                  </a:cubicBezTo>
                  <a:cubicBezTo>
                    <a:pt x="1465" y="1427"/>
                    <a:pt x="1410" y="1411"/>
                    <a:pt x="1355" y="1411"/>
                  </a:cubicBezTo>
                  <a:cubicBezTo>
                    <a:pt x="1277" y="1411"/>
                    <a:pt x="1199" y="1443"/>
                    <a:pt x="1146" y="1504"/>
                  </a:cubicBezTo>
                  <a:lnTo>
                    <a:pt x="975" y="1701"/>
                  </a:lnTo>
                  <a:cubicBezTo>
                    <a:pt x="881" y="1811"/>
                    <a:pt x="888" y="1976"/>
                    <a:pt x="995" y="2076"/>
                  </a:cubicBezTo>
                  <a:cubicBezTo>
                    <a:pt x="1116" y="2193"/>
                    <a:pt x="1323" y="2434"/>
                    <a:pt x="1323" y="2732"/>
                  </a:cubicBezTo>
                  <a:cubicBezTo>
                    <a:pt x="1323" y="3047"/>
                    <a:pt x="1521" y="3318"/>
                    <a:pt x="1688" y="3495"/>
                  </a:cubicBezTo>
                  <a:lnTo>
                    <a:pt x="557" y="3495"/>
                  </a:lnTo>
                  <a:cubicBezTo>
                    <a:pt x="299" y="3495"/>
                    <a:pt x="101" y="3744"/>
                    <a:pt x="158" y="3994"/>
                  </a:cubicBezTo>
                  <a:lnTo>
                    <a:pt x="410" y="5119"/>
                  </a:lnTo>
                  <a:cubicBezTo>
                    <a:pt x="446" y="5283"/>
                    <a:pt x="526" y="5423"/>
                    <a:pt x="637" y="5531"/>
                  </a:cubicBezTo>
                  <a:lnTo>
                    <a:pt x="345" y="5531"/>
                  </a:lnTo>
                  <a:cubicBezTo>
                    <a:pt x="145" y="5531"/>
                    <a:pt x="1" y="5732"/>
                    <a:pt x="68" y="5919"/>
                  </a:cubicBezTo>
                  <a:lnTo>
                    <a:pt x="125" y="6083"/>
                  </a:lnTo>
                  <a:cubicBezTo>
                    <a:pt x="239" y="6411"/>
                    <a:pt x="550" y="6632"/>
                    <a:pt x="898" y="6632"/>
                  </a:cubicBezTo>
                  <a:lnTo>
                    <a:pt x="7118" y="6632"/>
                  </a:lnTo>
                  <a:cubicBezTo>
                    <a:pt x="7466" y="6632"/>
                    <a:pt x="7777" y="6411"/>
                    <a:pt x="7891" y="6083"/>
                  </a:cubicBezTo>
                  <a:lnTo>
                    <a:pt x="7948" y="5919"/>
                  </a:lnTo>
                  <a:cubicBezTo>
                    <a:pt x="8015" y="5732"/>
                    <a:pt x="7871" y="5531"/>
                    <a:pt x="7673" y="5531"/>
                  </a:cubicBezTo>
                  <a:lnTo>
                    <a:pt x="7185" y="5531"/>
                  </a:lnTo>
                  <a:cubicBezTo>
                    <a:pt x="7121" y="5531"/>
                    <a:pt x="7067" y="5581"/>
                    <a:pt x="7067" y="5648"/>
                  </a:cubicBezTo>
                  <a:cubicBezTo>
                    <a:pt x="7067" y="5712"/>
                    <a:pt x="7121" y="5762"/>
                    <a:pt x="7185" y="5762"/>
                  </a:cubicBezTo>
                  <a:lnTo>
                    <a:pt x="7673" y="5762"/>
                  </a:lnTo>
                  <a:cubicBezTo>
                    <a:pt x="7713" y="5762"/>
                    <a:pt x="7744" y="5805"/>
                    <a:pt x="7730" y="5842"/>
                  </a:cubicBezTo>
                  <a:lnTo>
                    <a:pt x="7673" y="6006"/>
                  </a:lnTo>
                  <a:cubicBezTo>
                    <a:pt x="7590" y="6244"/>
                    <a:pt x="7369" y="6401"/>
                    <a:pt x="7118" y="6401"/>
                  </a:cubicBezTo>
                  <a:lnTo>
                    <a:pt x="898" y="6401"/>
                  </a:lnTo>
                  <a:cubicBezTo>
                    <a:pt x="647" y="6401"/>
                    <a:pt x="426" y="6244"/>
                    <a:pt x="342" y="6006"/>
                  </a:cubicBezTo>
                  <a:lnTo>
                    <a:pt x="285" y="5842"/>
                  </a:lnTo>
                  <a:cubicBezTo>
                    <a:pt x="272" y="5805"/>
                    <a:pt x="302" y="5762"/>
                    <a:pt x="345" y="5762"/>
                  </a:cubicBezTo>
                  <a:lnTo>
                    <a:pt x="6720" y="5762"/>
                  </a:lnTo>
                  <a:cubicBezTo>
                    <a:pt x="6783" y="5762"/>
                    <a:pt x="6837" y="5712"/>
                    <a:pt x="6837" y="5648"/>
                  </a:cubicBezTo>
                  <a:cubicBezTo>
                    <a:pt x="6837" y="5581"/>
                    <a:pt x="6783" y="5531"/>
                    <a:pt x="6720" y="5531"/>
                  </a:cubicBezTo>
                  <a:lnTo>
                    <a:pt x="6224" y="5531"/>
                  </a:lnTo>
                  <a:cubicBezTo>
                    <a:pt x="6455" y="5213"/>
                    <a:pt x="6619" y="4844"/>
                    <a:pt x="6716" y="4446"/>
                  </a:cubicBezTo>
                  <a:cubicBezTo>
                    <a:pt x="6843" y="4402"/>
                    <a:pt x="6964" y="4349"/>
                    <a:pt x="7074" y="4289"/>
                  </a:cubicBezTo>
                  <a:cubicBezTo>
                    <a:pt x="7543" y="4034"/>
                    <a:pt x="7814" y="3650"/>
                    <a:pt x="7861" y="3174"/>
                  </a:cubicBezTo>
                  <a:cubicBezTo>
                    <a:pt x="7897" y="2809"/>
                    <a:pt x="7801" y="2488"/>
                    <a:pt x="7590" y="2264"/>
                  </a:cubicBezTo>
                  <a:cubicBezTo>
                    <a:pt x="7392" y="2057"/>
                    <a:pt x="7109" y="1961"/>
                    <a:pt x="6829" y="1961"/>
                  </a:cubicBezTo>
                  <a:cubicBezTo>
                    <a:pt x="6810" y="1961"/>
                    <a:pt x="6791" y="1962"/>
                    <a:pt x="6773" y="1962"/>
                  </a:cubicBezTo>
                  <a:cubicBezTo>
                    <a:pt x="6659" y="1969"/>
                    <a:pt x="6542" y="1986"/>
                    <a:pt x="6421" y="2012"/>
                  </a:cubicBezTo>
                  <a:cubicBezTo>
                    <a:pt x="6398" y="1966"/>
                    <a:pt x="6371" y="1922"/>
                    <a:pt x="6344" y="1879"/>
                  </a:cubicBezTo>
                  <a:cubicBezTo>
                    <a:pt x="6522" y="1831"/>
                    <a:pt x="6652" y="1671"/>
                    <a:pt x="6652" y="1480"/>
                  </a:cubicBezTo>
                  <a:cubicBezTo>
                    <a:pt x="6652" y="1269"/>
                    <a:pt x="6488" y="1096"/>
                    <a:pt x="6281" y="1075"/>
                  </a:cubicBezTo>
                  <a:cubicBezTo>
                    <a:pt x="6147" y="978"/>
                    <a:pt x="5561" y="600"/>
                    <a:pt x="4808" y="479"/>
                  </a:cubicBezTo>
                  <a:cubicBezTo>
                    <a:pt x="4808" y="473"/>
                    <a:pt x="4811" y="470"/>
                    <a:pt x="4811" y="466"/>
                  </a:cubicBezTo>
                  <a:cubicBezTo>
                    <a:pt x="4811" y="209"/>
                    <a:pt x="4603" y="1"/>
                    <a:pt x="434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" name="Google Shape;5189;p56"/>
          <p:cNvGrpSpPr/>
          <p:nvPr/>
        </p:nvGrpSpPr>
        <p:grpSpPr>
          <a:xfrm>
            <a:off x="3918427" y="4231711"/>
            <a:ext cx="859482" cy="853362"/>
            <a:chOff x="720328" y="2460452"/>
            <a:chExt cx="474274" cy="420801"/>
          </a:xfrm>
        </p:grpSpPr>
        <p:sp>
          <p:nvSpPr>
            <p:cNvPr id="126" name="Google Shape;5190;p56"/>
            <p:cNvSpPr/>
            <p:nvPr/>
          </p:nvSpPr>
          <p:spPr>
            <a:xfrm>
              <a:off x="720328" y="2460452"/>
              <a:ext cx="474274" cy="420801"/>
            </a:xfrm>
            <a:custGeom>
              <a:avLst/>
              <a:gdLst/>
              <a:ahLst/>
              <a:cxnLst/>
              <a:rect l="l" t="t" r="r" b="b"/>
              <a:pathLst>
                <a:path w="10120" h="8979" extrusionOk="0">
                  <a:moveTo>
                    <a:pt x="1724" y="1"/>
                  </a:moveTo>
                  <a:cubicBezTo>
                    <a:pt x="774" y="1"/>
                    <a:pt x="0" y="774"/>
                    <a:pt x="0" y="1722"/>
                  </a:cubicBezTo>
                  <a:lnTo>
                    <a:pt x="0" y="6016"/>
                  </a:lnTo>
                  <a:cubicBezTo>
                    <a:pt x="0" y="6096"/>
                    <a:pt x="11" y="6173"/>
                    <a:pt x="24" y="6250"/>
                  </a:cubicBezTo>
                  <a:cubicBezTo>
                    <a:pt x="11" y="6324"/>
                    <a:pt x="0" y="6401"/>
                    <a:pt x="0" y="6482"/>
                  </a:cubicBezTo>
                  <a:lnTo>
                    <a:pt x="0" y="7258"/>
                  </a:lnTo>
                  <a:cubicBezTo>
                    <a:pt x="0" y="8205"/>
                    <a:pt x="774" y="8979"/>
                    <a:pt x="1724" y="8979"/>
                  </a:cubicBezTo>
                  <a:lnTo>
                    <a:pt x="8399" y="8979"/>
                  </a:lnTo>
                  <a:cubicBezTo>
                    <a:pt x="9347" y="8979"/>
                    <a:pt x="10120" y="8205"/>
                    <a:pt x="10120" y="7258"/>
                  </a:cubicBezTo>
                  <a:lnTo>
                    <a:pt x="10120" y="4072"/>
                  </a:lnTo>
                  <a:cubicBezTo>
                    <a:pt x="10120" y="3991"/>
                    <a:pt x="10113" y="3914"/>
                    <a:pt x="10100" y="3837"/>
                  </a:cubicBezTo>
                  <a:cubicBezTo>
                    <a:pt x="10113" y="3763"/>
                    <a:pt x="10120" y="3686"/>
                    <a:pt x="10120" y="3606"/>
                  </a:cubicBezTo>
                  <a:lnTo>
                    <a:pt x="10120" y="1722"/>
                  </a:lnTo>
                  <a:cubicBezTo>
                    <a:pt x="10120" y="774"/>
                    <a:pt x="9347" y="1"/>
                    <a:pt x="8399" y="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5191;p56"/>
            <p:cNvSpPr/>
            <p:nvPr/>
          </p:nvSpPr>
          <p:spPr>
            <a:xfrm>
              <a:off x="777409" y="2517580"/>
              <a:ext cx="360064" cy="306591"/>
            </a:xfrm>
            <a:custGeom>
              <a:avLst/>
              <a:gdLst/>
              <a:ahLst/>
              <a:cxnLst/>
              <a:rect l="l" t="t" r="r" b="b"/>
              <a:pathLst>
                <a:path w="7683" h="6542" extrusionOk="0">
                  <a:moveTo>
                    <a:pt x="506" y="1"/>
                  </a:moveTo>
                  <a:cubicBezTo>
                    <a:pt x="228" y="1"/>
                    <a:pt x="1" y="225"/>
                    <a:pt x="1" y="503"/>
                  </a:cubicBezTo>
                  <a:lnTo>
                    <a:pt x="1" y="6039"/>
                  </a:lnTo>
                  <a:cubicBezTo>
                    <a:pt x="1" y="6317"/>
                    <a:pt x="228" y="6541"/>
                    <a:pt x="506" y="6541"/>
                  </a:cubicBezTo>
                  <a:lnTo>
                    <a:pt x="7181" y="6541"/>
                  </a:lnTo>
                  <a:cubicBezTo>
                    <a:pt x="7459" y="6541"/>
                    <a:pt x="7683" y="6317"/>
                    <a:pt x="7683" y="6039"/>
                  </a:cubicBezTo>
                  <a:lnTo>
                    <a:pt x="7683" y="503"/>
                  </a:lnTo>
                  <a:cubicBezTo>
                    <a:pt x="7683" y="225"/>
                    <a:pt x="7459" y="1"/>
                    <a:pt x="71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5192;p56"/>
            <p:cNvSpPr/>
            <p:nvPr/>
          </p:nvSpPr>
          <p:spPr>
            <a:xfrm>
              <a:off x="777409" y="2517580"/>
              <a:ext cx="45412" cy="306591"/>
            </a:xfrm>
            <a:custGeom>
              <a:avLst/>
              <a:gdLst/>
              <a:ahLst/>
              <a:cxnLst/>
              <a:rect l="l" t="t" r="r" b="b"/>
              <a:pathLst>
                <a:path w="969" h="6542" extrusionOk="0">
                  <a:moveTo>
                    <a:pt x="506" y="1"/>
                  </a:moveTo>
                  <a:cubicBezTo>
                    <a:pt x="228" y="1"/>
                    <a:pt x="1" y="225"/>
                    <a:pt x="1" y="503"/>
                  </a:cubicBezTo>
                  <a:lnTo>
                    <a:pt x="1" y="6039"/>
                  </a:lnTo>
                  <a:cubicBezTo>
                    <a:pt x="1" y="6317"/>
                    <a:pt x="228" y="6541"/>
                    <a:pt x="506" y="6541"/>
                  </a:cubicBezTo>
                  <a:lnTo>
                    <a:pt x="968" y="6541"/>
                  </a:lnTo>
                  <a:cubicBezTo>
                    <a:pt x="690" y="6541"/>
                    <a:pt x="466" y="6317"/>
                    <a:pt x="466" y="6039"/>
                  </a:cubicBezTo>
                  <a:lnTo>
                    <a:pt x="466" y="503"/>
                  </a:lnTo>
                  <a:cubicBezTo>
                    <a:pt x="466" y="225"/>
                    <a:pt x="690" y="1"/>
                    <a:pt x="96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5193;p56"/>
            <p:cNvSpPr/>
            <p:nvPr/>
          </p:nvSpPr>
          <p:spPr>
            <a:xfrm>
              <a:off x="818697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268" y="1"/>
                  </a:moveTo>
                  <a:cubicBezTo>
                    <a:pt x="121" y="1"/>
                    <a:pt x="0" y="121"/>
                    <a:pt x="0" y="268"/>
                  </a:cubicBez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5194;p56"/>
            <p:cNvSpPr/>
            <p:nvPr/>
          </p:nvSpPr>
          <p:spPr>
            <a:xfrm>
              <a:off x="858392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5195;p56"/>
            <p:cNvSpPr/>
            <p:nvPr/>
          </p:nvSpPr>
          <p:spPr>
            <a:xfrm>
              <a:off x="898086" y="2672233"/>
              <a:ext cx="39554" cy="151936"/>
            </a:xfrm>
            <a:custGeom>
              <a:avLst/>
              <a:gdLst/>
              <a:ahLst/>
              <a:cxnLst/>
              <a:rect l="l" t="t" r="r" b="b"/>
              <a:pathLst>
                <a:path w="844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4" y="3241"/>
                  </a:lnTo>
                  <a:lnTo>
                    <a:pt x="84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5196;p56"/>
            <p:cNvSpPr/>
            <p:nvPr/>
          </p:nvSpPr>
          <p:spPr>
            <a:xfrm>
              <a:off x="937593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1" y="1"/>
                  </a:moveTo>
                  <a:lnTo>
                    <a:pt x="1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5197;p56"/>
            <p:cNvSpPr/>
            <p:nvPr/>
          </p:nvSpPr>
          <p:spPr>
            <a:xfrm>
              <a:off x="977288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5198;p56"/>
            <p:cNvSpPr/>
            <p:nvPr/>
          </p:nvSpPr>
          <p:spPr>
            <a:xfrm>
              <a:off x="1016982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8" y="3241"/>
                  </a:lnTo>
                  <a:lnTo>
                    <a:pt x="8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5199;p56"/>
            <p:cNvSpPr/>
            <p:nvPr/>
          </p:nvSpPr>
          <p:spPr>
            <a:xfrm>
              <a:off x="1056676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1" y="1"/>
                  </a:moveTo>
                  <a:lnTo>
                    <a:pt x="1" y="3241"/>
                  </a:lnTo>
                  <a:lnTo>
                    <a:pt x="847" y="3241"/>
                  </a:lnTo>
                  <a:lnTo>
                    <a:pt x="847" y="268"/>
                  </a:lnTo>
                  <a:cubicBezTo>
                    <a:pt x="847" y="121"/>
                    <a:pt x="727" y="1"/>
                    <a:pt x="5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5200;p56"/>
            <p:cNvSpPr/>
            <p:nvPr/>
          </p:nvSpPr>
          <p:spPr>
            <a:xfrm>
              <a:off x="802716" y="2541106"/>
              <a:ext cx="81264" cy="81311"/>
            </a:xfrm>
            <a:custGeom>
              <a:avLst/>
              <a:gdLst/>
              <a:ahLst/>
              <a:cxnLst/>
              <a:rect l="l" t="t" r="r" b="b"/>
              <a:pathLst>
                <a:path w="1734" h="1735" extrusionOk="0">
                  <a:moveTo>
                    <a:pt x="867" y="1"/>
                  </a:moveTo>
                  <a:cubicBezTo>
                    <a:pt x="388" y="1"/>
                    <a:pt x="0" y="389"/>
                    <a:pt x="0" y="868"/>
                  </a:cubicBezTo>
                  <a:cubicBezTo>
                    <a:pt x="0" y="1346"/>
                    <a:pt x="388" y="1734"/>
                    <a:pt x="867" y="1734"/>
                  </a:cubicBezTo>
                  <a:cubicBezTo>
                    <a:pt x="1346" y="1734"/>
                    <a:pt x="1734" y="1346"/>
                    <a:pt x="1734" y="868"/>
                  </a:cubicBezTo>
                  <a:cubicBezTo>
                    <a:pt x="1734" y="389"/>
                    <a:pt x="1346" y="1"/>
                    <a:pt x="867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5201;p56"/>
            <p:cNvSpPr/>
            <p:nvPr/>
          </p:nvSpPr>
          <p:spPr>
            <a:xfrm>
              <a:off x="826664" y="2565241"/>
              <a:ext cx="33321" cy="33134"/>
            </a:xfrm>
            <a:custGeom>
              <a:avLst/>
              <a:gdLst/>
              <a:ahLst/>
              <a:cxnLst/>
              <a:rect l="l" t="t" r="r" b="b"/>
              <a:pathLst>
                <a:path w="711" h="707" extrusionOk="0">
                  <a:moveTo>
                    <a:pt x="356" y="1"/>
                  </a:moveTo>
                  <a:cubicBezTo>
                    <a:pt x="161" y="1"/>
                    <a:pt x="1" y="158"/>
                    <a:pt x="1" y="353"/>
                  </a:cubicBezTo>
                  <a:cubicBezTo>
                    <a:pt x="1" y="550"/>
                    <a:pt x="161" y="707"/>
                    <a:pt x="356" y="707"/>
                  </a:cubicBezTo>
                  <a:cubicBezTo>
                    <a:pt x="554" y="707"/>
                    <a:pt x="711" y="550"/>
                    <a:pt x="711" y="353"/>
                  </a:cubicBezTo>
                  <a:cubicBezTo>
                    <a:pt x="711" y="158"/>
                    <a:pt x="554" y="1"/>
                    <a:pt x="3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5202;p56"/>
            <p:cNvSpPr/>
            <p:nvPr/>
          </p:nvSpPr>
          <p:spPr>
            <a:xfrm>
              <a:off x="1031088" y="2541106"/>
              <a:ext cx="81170" cy="81311"/>
            </a:xfrm>
            <a:custGeom>
              <a:avLst/>
              <a:gdLst/>
              <a:ahLst/>
              <a:cxnLst/>
              <a:rect l="l" t="t" r="r" b="b"/>
              <a:pathLst>
                <a:path w="1732" h="1735" extrusionOk="0">
                  <a:moveTo>
                    <a:pt x="864" y="1"/>
                  </a:moveTo>
                  <a:cubicBezTo>
                    <a:pt x="386" y="1"/>
                    <a:pt x="0" y="389"/>
                    <a:pt x="0" y="868"/>
                  </a:cubicBezTo>
                  <a:cubicBezTo>
                    <a:pt x="0" y="1346"/>
                    <a:pt x="386" y="1734"/>
                    <a:pt x="864" y="1734"/>
                  </a:cubicBezTo>
                  <a:cubicBezTo>
                    <a:pt x="1343" y="1734"/>
                    <a:pt x="1732" y="1346"/>
                    <a:pt x="1732" y="868"/>
                  </a:cubicBezTo>
                  <a:cubicBezTo>
                    <a:pt x="1732" y="389"/>
                    <a:pt x="1343" y="1"/>
                    <a:pt x="864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5203;p56"/>
            <p:cNvSpPr/>
            <p:nvPr/>
          </p:nvSpPr>
          <p:spPr>
            <a:xfrm>
              <a:off x="1055083" y="2565241"/>
              <a:ext cx="33180" cy="33134"/>
            </a:xfrm>
            <a:custGeom>
              <a:avLst/>
              <a:gdLst/>
              <a:ahLst/>
              <a:cxnLst/>
              <a:rect l="l" t="t" r="r" b="b"/>
              <a:pathLst>
                <a:path w="708" h="707" extrusionOk="0">
                  <a:moveTo>
                    <a:pt x="352" y="1"/>
                  </a:moveTo>
                  <a:cubicBezTo>
                    <a:pt x="158" y="1"/>
                    <a:pt x="1" y="158"/>
                    <a:pt x="1" y="353"/>
                  </a:cubicBezTo>
                  <a:cubicBezTo>
                    <a:pt x="1" y="550"/>
                    <a:pt x="158" y="707"/>
                    <a:pt x="352" y="707"/>
                  </a:cubicBezTo>
                  <a:cubicBezTo>
                    <a:pt x="550" y="707"/>
                    <a:pt x="707" y="550"/>
                    <a:pt x="707" y="353"/>
                  </a:cubicBezTo>
                  <a:cubicBezTo>
                    <a:pt x="707" y="158"/>
                    <a:pt x="550" y="1"/>
                    <a:pt x="3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5204;p56"/>
            <p:cNvSpPr/>
            <p:nvPr/>
          </p:nvSpPr>
          <p:spPr>
            <a:xfrm>
              <a:off x="882574" y="2624900"/>
              <a:ext cx="35477" cy="24651"/>
            </a:xfrm>
            <a:custGeom>
              <a:avLst/>
              <a:gdLst/>
              <a:ahLst/>
              <a:cxnLst/>
              <a:rect l="l" t="t" r="r" b="b"/>
              <a:pathLst>
                <a:path w="757" h="526" extrusionOk="0">
                  <a:moveTo>
                    <a:pt x="153" y="0"/>
                  </a:moveTo>
                  <a:cubicBezTo>
                    <a:pt x="70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70" y="526"/>
                    <a:pt x="153" y="526"/>
                  </a:cubicBezTo>
                  <a:lnTo>
                    <a:pt x="603" y="526"/>
                  </a:lnTo>
                  <a:cubicBezTo>
                    <a:pt x="689" y="526"/>
                    <a:pt x="756" y="455"/>
                    <a:pt x="756" y="371"/>
                  </a:cubicBezTo>
                  <a:lnTo>
                    <a:pt x="756" y="151"/>
                  </a:lnTo>
                  <a:cubicBezTo>
                    <a:pt x="756" y="67"/>
                    <a:pt x="689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5205;p56"/>
            <p:cNvSpPr/>
            <p:nvPr/>
          </p:nvSpPr>
          <p:spPr>
            <a:xfrm>
              <a:off x="939796" y="2624900"/>
              <a:ext cx="35477" cy="24651"/>
            </a:xfrm>
            <a:custGeom>
              <a:avLst/>
              <a:gdLst/>
              <a:ahLst/>
              <a:cxnLst/>
              <a:rect l="l" t="t" r="r" b="b"/>
              <a:pathLst>
                <a:path w="757" h="526" extrusionOk="0">
                  <a:moveTo>
                    <a:pt x="154" y="0"/>
                  </a:moveTo>
                  <a:cubicBezTo>
                    <a:pt x="68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68" y="526"/>
                    <a:pt x="154" y="526"/>
                  </a:cubicBezTo>
                  <a:lnTo>
                    <a:pt x="603" y="526"/>
                  </a:lnTo>
                  <a:cubicBezTo>
                    <a:pt x="687" y="526"/>
                    <a:pt x="757" y="455"/>
                    <a:pt x="757" y="371"/>
                  </a:cubicBezTo>
                  <a:lnTo>
                    <a:pt x="757" y="151"/>
                  </a:lnTo>
                  <a:cubicBezTo>
                    <a:pt x="757" y="67"/>
                    <a:pt x="687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5206;p56"/>
            <p:cNvSpPr/>
            <p:nvPr/>
          </p:nvSpPr>
          <p:spPr>
            <a:xfrm>
              <a:off x="997064" y="2624900"/>
              <a:ext cx="35336" cy="24651"/>
            </a:xfrm>
            <a:custGeom>
              <a:avLst/>
              <a:gdLst/>
              <a:ahLst/>
              <a:cxnLst/>
              <a:rect l="l" t="t" r="r" b="b"/>
              <a:pathLst>
                <a:path w="754" h="526" extrusionOk="0">
                  <a:moveTo>
                    <a:pt x="151" y="0"/>
                  </a:moveTo>
                  <a:cubicBezTo>
                    <a:pt x="68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68" y="526"/>
                    <a:pt x="151" y="526"/>
                  </a:cubicBezTo>
                  <a:lnTo>
                    <a:pt x="603" y="526"/>
                  </a:lnTo>
                  <a:cubicBezTo>
                    <a:pt x="686" y="526"/>
                    <a:pt x="754" y="455"/>
                    <a:pt x="754" y="371"/>
                  </a:cubicBezTo>
                  <a:lnTo>
                    <a:pt x="754" y="151"/>
                  </a:lnTo>
                  <a:cubicBezTo>
                    <a:pt x="754" y="67"/>
                    <a:pt x="686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5207;p56"/>
            <p:cNvSpPr/>
            <p:nvPr/>
          </p:nvSpPr>
          <p:spPr>
            <a:xfrm>
              <a:off x="772067" y="2645755"/>
              <a:ext cx="370936" cy="183758"/>
            </a:xfrm>
            <a:custGeom>
              <a:avLst/>
              <a:gdLst/>
              <a:ahLst/>
              <a:cxnLst/>
              <a:rect l="l" t="t" r="r" b="b"/>
              <a:pathLst>
                <a:path w="7915" h="3921" extrusionOk="0">
                  <a:moveTo>
                    <a:pt x="1581" y="683"/>
                  </a:moveTo>
                  <a:lnTo>
                    <a:pt x="1581" y="2511"/>
                  </a:lnTo>
                  <a:cubicBezTo>
                    <a:pt x="1581" y="2571"/>
                    <a:pt x="1628" y="2621"/>
                    <a:pt x="1691" y="2621"/>
                  </a:cubicBezTo>
                  <a:lnTo>
                    <a:pt x="1725" y="2621"/>
                  </a:lnTo>
                  <a:lnTo>
                    <a:pt x="1725" y="3689"/>
                  </a:lnTo>
                  <a:lnTo>
                    <a:pt x="1109" y="3689"/>
                  </a:lnTo>
                  <a:lnTo>
                    <a:pt x="1109" y="833"/>
                  </a:lnTo>
                  <a:cubicBezTo>
                    <a:pt x="1109" y="750"/>
                    <a:pt x="1179" y="683"/>
                    <a:pt x="1263" y="683"/>
                  </a:cubicBezTo>
                  <a:close/>
                  <a:moveTo>
                    <a:pt x="2425" y="683"/>
                  </a:moveTo>
                  <a:lnTo>
                    <a:pt x="2425" y="2511"/>
                  </a:lnTo>
                  <a:cubicBezTo>
                    <a:pt x="2425" y="2571"/>
                    <a:pt x="2475" y="2621"/>
                    <a:pt x="2535" y="2621"/>
                  </a:cubicBezTo>
                  <a:lnTo>
                    <a:pt x="2572" y="2621"/>
                  </a:lnTo>
                  <a:lnTo>
                    <a:pt x="2572" y="3689"/>
                  </a:lnTo>
                  <a:lnTo>
                    <a:pt x="1956" y="3689"/>
                  </a:lnTo>
                  <a:lnTo>
                    <a:pt x="1956" y="2621"/>
                  </a:lnTo>
                  <a:lnTo>
                    <a:pt x="1992" y="2621"/>
                  </a:lnTo>
                  <a:cubicBezTo>
                    <a:pt x="2053" y="2621"/>
                    <a:pt x="2103" y="2571"/>
                    <a:pt x="2103" y="2511"/>
                  </a:cubicBezTo>
                  <a:lnTo>
                    <a:pt x="2103" y="683"/>
                  </a:lnTo>
                  <a:close/>
                  <a:moveTo>
                    <a:pt x="3418" y="683"/>
                  </a:moveTo>
                  <a:lnTo>
                    <a:pt x="3418" y="3689"/>
                  </a:lnTo>
                  <a:lnTo>
                    <a:pt x="2803" y="3689"/>
                  </a:lnTo>
                  <a:lnTo>
                    <a:pt x="2803" y="2621"/>
                  </a:lnTo>
                  <a:lnTo>
                    <a:pt x="2840" y="2621"/>
                  </a:lnTo>
                  <a:cubicBezTo>
                    <a:pt x="2900" y="2621"/>
                    <a:pt x="2950" y="2571"/>
                    <a:pt x="2950" y="2511"/>
                  </a:cubicBezTo>
                  <a:lnTo>
                    <a:pt x="2950" y="683"/>
                  </a:lnTo>
                  <a:close/>
                  <a:moveTo>
                    <a:pt x="4118" y="683"/>
                  </a:moveTo>
                  <a:lnTo>
                    <a:pt x="4118" y="2511"/>
                  </a:lnTo>
                  <a:cubicBezTo>
                    <a:pt x="4118" y="2571"/>
                    <a:pt x="4169" y="2621"/>
                    <a:pt x="4229" y="2621"/>
                  </a:cubicBezTo>
                  <a:lnTo>
                    <a:pt x="4266" y="2621"/>
                  </a:lnTo>
                  <a:lnTo>
                    <a:pt x="4266" y="3689"/>
                  </a:lnTo>
                  <a:lnTo>
                    <a:pt x="3650" y="3689"/>
                  </a:lnTo>
                  <a:lnTo>
                    <a:pt x="3650" y="683"/>
                  </a:lnTo>
                  <a:close/>
                  <a:moveTo>
                    <a:pt x="4965" y="683"/>
                  </a:moveTo>
                  <a:lnTo>
                    <a:pt x="4965" y="2511"/>
                  </a:lnTo>
                  <a:cubicBezTo>
                    <a:pt x="4965" y="2571"/>
                    <a:pt x="5016" y="2621"/>
                    <a:pt x="5076" y="2621"/>
                  </a:cubicBezTo>
                  <a:lnTo>
                    <a:pt x="5110" y="2621"/>
                  </a:lnTo>
                  <a:lnTo>
                    <a:pt x="5110" y="3689"/>
                  </a:lnTo>
                  <a:lnTo>
                    <a:pt x="4497" y="3689"/>
                  </a:lnTo>
                  <a:lnTo>
                    <a:pt x="4497" y="2621"/>
                  </a:lnTo>
                  <a:lnTo>
                    <a:pt x="4530" y="2621"/>
                  </a:lnTo>
                  <a:cubicBezTo>
                    <a:pt x="4594" y="2621"/>
                    <a:pt x="4640" y="2571"/>
                    <a:pt x="4640" y="2511"/>
                  </a:cubicBezTo>
                  <a:lnTo>
                    <a:pt x="4640" y="683"/>
                  </a:lnTo>
                  <a:close/>
                  <a:moveTo>
                    <a:pt x="5813" y="683"/>
                  </a:moveTo>
                  <a:lnTo>
                    <a:pt x="5813" y="2511"/>
                  </a:lnTo>
                  <a:cubicBezTo>
                    <a:pt x="5813" y="2571"/>
                    <a:pt x="5862" y="2621"/>
                    <a:pt x="5923" y="2621"/>
                  </a:cubicBezTo>
                  <a:lnTo>
                    <a:pt x="5956" y="2621"/>
                  </a:lnTo>
                  <a:lnTo>
                    <a:pt x="5956" y="3689"/>
                  </a:lnTo>
                  <a:lnTo>
                    <a:pt x="5343" y="3689"/>
                  </a:lnTo>
                  <a:lnTo>
                    <a:pt x="5343" y="2621"/>
                  </a:lnTo>
                  <a:lnTo>
                    <a:pt x="5377" y="2621"/>
                  </a:lnTo>
                  <a:cubicBezTo>
                    <a:pt x="5437" y="2621"/>
                    <a:pt x="5487" y="2571"/>
                    <a:pt x="5487" y="2511"/>
                  </a:cubicBezTo>
                  <a:lnTo>
                    <a:pt x="5487" y="683"/>
                  </a:lnTo>
                  <a:close/>
                  <a:moveTo>
                    <a:pt x="6652" y="683"/>
                  </a:moveTo>
                  <a:cubicBezTo>
                    <a:pt x="6736" y="683"/>
                    <a:pt x="6803" y="750"/>
                    <a:pt x="6803" y="833"/>
                  </a:cubicBezTo>
                  <a:lnTo>
                    <a:pt x="6803" y="3689"/>
                  </a:lnTo>
                  <a:lnTo>
                    <a:pt x="6190" y="3689"/>
                  </a:lnTo>
                  <a:lnTo>
                    <a:pt x="6190" y="2621"/>
                  </a:lnTo>
                  <a:lnTo>
                    <a:pt x="6224" y="2621"/>
                  </a:lnTo>
                  <a:cubicBezTo>
                    <a:pt x="6284" y="2621"/>
                    <a:pt x="6335" y="2571"/>
                    <a:pt x="6335" y="2511"/>
                  </a:cubicBezTo>
                  <a:lnTo>
                    <a:pt x="6335" y="683"/>
                  </a:lnTo>
                  <a:close/>
                  <a:moveTo>
                    <a:pt x="7797" y="0"/>
                  </a:moveTo>
                  <a:cubicBezTo>
                    <a:pt x="7733" y="0"/>
                    <a:pt x="7684" y="53"/>
                    <a:pt x="7684" y="118"/>
                  </a:cubicBezTo>
                  <a:lnTo>
                    <a:pt x="7684" y="3304"/>
                  </a:lnTo>
                  <a:cubicBezTo>
                    <a:pt x="7684" y="3515"/>
                    <a:pt x="7509" y="3689"/>
                    <a:pt x="7295" y="3689"/>
                  </a:cubicBezTo>
                  <a:lnTo>
                    <a:pt x="7034" y="3689"/>
                  </a:lnTo>
                  <a:lnTo>
                    <a:pt x="7034" y="833"/>
                  </a:lnTo>
                  <a:cubicBezTo>
                    <a:pt x="7034" y="623"/>
                    <a:pt x="6863" y="452"/>
                    <a:pt x="6652" y="452"/>
                  </a:cubicBezTo>
                  <a:lnTo>
                    <a:pt x="1263" y="452"/>
                  </a:lnTo>
                  <a:cubicBezTo>
                    <a:pt x="1053" y="452"/>
                    <a:pt x="878" y="623"/>
                    <a:pt x="878" y="833"/>
                  </a:cubicBezTo>
                  <a:lnTo>
                    <a:pt x="878" y="3689"/>
                  </a:lnTo>
                  <a:lnTo>
                    <a:pt x="620" y="3689"/>
                  </a:lnTo>
                  <a:cubicBezTo>
                    <a:pt x="406" y="3689"/>
                    <a:pt x="232" y="3515"/>
                    <a:pt x="232" y="3304"/>
                  </a:cubicBezTo>
                  <a:lnTo>
                    <a:pt x="232" y="2528"/>
                  </a:lnTo>
                  <a:cubicBezTo>
                    <a:pt x="232" y="2464"/>
                    <a:pt x="182" y="2411"/>
                    <a:pt x="115" y="2411"/>
                  </a:cubicBezTo>
                  <a:cubicBezTo>
                    <a:pt x="51" y="2411"/>
                    <a:pt x="1" y="2464"/>
                    <a:pt x="1" y="2528"/>
                  </a:cubicBezTo>
                  <a:lnTo>
                    <a:pt x="1" y="3304"/>
                  </a:lnTo>
                  <a:cubicBezTo>
                    <a:pt x="1" y="3645"/>
                    <a:pt x="279" y="3920"/>
                    <a:pt x="620" y="3920"/>
                  </a:cubicBezTo>
                  <a:lnTo>
                    <a:pt x="7295" y="3920"/>
                  </a:lnTo>
                  <a:cubicBezTo>
                    <a:pt x="7636" y="3920"/>
                    <a:pt x="7914" y="3645"/>
                    <a:pt x="7914" y="3304"/>
                  </a:cubicBezTo>
                  <a:lnTo>
                    <a:pt x="7914" y="118"/>
                  </a:lnTo>
                  <a:cubicBezTo>
                    <a:pt x="7914" y="53"/>
                    <a:pt x="7861" y="0"/>
                    <a:pt x="779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5208;p56"/>
            <p:cNvSpPr/>
            <p:nvPr/>
          </p:nvSpPr>
          <p:spPr>
            <a:xfrm>
              <a:off x="772067" y="2512097"/>
              <a:ext cx="370936" cy="235825"/>
            </a:xfrm>
            <a:custGeom>
              <a:avLst/>
              <a:gdLst/>
              <a:ahLst/>
              <a:cxnLst/>
              <a:rect l="l" t="t" r="r" b="b"/>
              <a:pathLst>
                <a:path w="7915" h="5032" extrusionOk="0">
                  <a:moveTo>
                    <a:pt x="620" y="0"/>
                  </a:moveTo>
                  <a:cubicBezTo>
                    <a:pt x="279" y="0"/>
                    <a:pt x="1" y="278"/>
                    <a:pt x="1" y="620"/>
                  </a:cubicBezTo>
                  <a:lnTo>
                    <a:pt x="1" y="4914"/>
                  </a:lnTo>
                  <a:cubicBezTo>
                    <a:pt x="1" y="4981"/>
                    <a:pt x="51" y="5031"/>
                    <a:pt x="115" y="5031"/>
                  </a:cubicBezTo>
                  <a:cubicBezTo>
                    <a:pt x="182" y="5031"/>
                    <a:pt x="232" y="4981"/>
                    <a:pt x="232" y="4914"/>
                  </a:cubicBezTo>
                  <a:lnTo>
                    <a:pt x="232" y="620"/>
                  </a:lnTo>
                  <a:cubicBezTo>
                    <a:pt x="232" y="405"/>
                    <a:pt x="406" y="234"/>
                    <a:pt x="620" y="234"/>
                  </a:cubicBezTo>
                  <a:lnTo>
                    <a:pt x="7295" y="234"/>
                  </a:lnTo>
                  <a:cubicBezTo>
                    <a:pt x="7509" y="234"/>
                    <a:pt x="7684" y="405"/>
                    <a:pt x="7684" y="620"/>
                  </a:cubicBezTo>
                  <a:lnTo>
                    <a:pt x="7684" y="2504"/>
                  </a:lnTo>
                  <a:cubicBezTo>
                    <a:pt x="7684" y="2568"/>
                    <a:pt x="7733" y="2621"/>
                    <a:pt x="7797" y="2621"/>
                  </a:cubicBezTo>
                  <a:cubicBezTo>
                    <a:pt x="7861" y="2621"/>
                    <a:pt x="7914" y="2568"/>
                    <a:pt x="7914" y="2504"/>
                  </a:cubicBezTo>
                  <a:lnTo>
                    <a:pt x="7914" y="620"/>
                  </a:lnTo>
                  <a:cubicBezTo>
                    <a:pt x="7914" y="278"/>
                    <a:pt x="7636" y="0"/>
                    <a:pt x="729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5209;p56"/>
            <p:cNvSpPr/>
            <p:nvPr/>
          </p:nvSpPr>
          <p:spPr>
            <a:xfrm>
              <a:off x="797327" y="2535763"/>
              <a:ext cx="92183" cy="92137"/>
            </a:xfrm>
            <a:custGeom>
              <a:avLst/>
              <a:gdLst/>
              <a:ahLst/>
              <a:cxnLst/>
              <a:rect l="l" t="t" r="r" b="b"/>
              <a:pathLst>
                <a:path w="1967" h="1966" extrusionOk="0">
                  <a:moveTo>
                    <a:pt x="982" y="231"/>
                  </a:moveTo>
                  <a:cubicBezTo>
                    <a:pt x="1397" y="231"/>
                    <a:pt x="1731" y="569"/>
                    <a:pt x="1731" y="982"/>
                  </a:cubicBezTo>
                  <a:cubicBezTo>
                    <a:pt x="1731" y="1396"/>
                    <a:pt x="1397" y="1734"/>
                    <a:pt x="982" y="1734"/>
                  </a:cubicBezTo>
                  <a:cubicBezTo>
                    <a:pt x="570" y="1734"/>
                    <a:pt x="232" y="1396"/>
                    <a:pt x="232" y="982"/>
                  </a:cubicBezTo>
                  <a:cubicBezTo>
                    <a:pt x="232" y="569"/>
                    <a:pt x="570" y="231"/>
                    <a:pt x="982" y="231"/>
                  </a:cubicBezTo>
                  <a:close/>
                  <a:moveTo>
                    <a:pt x="982" y="1"/>
                  </a:moveTo>
                  <a:cubicBezTo>
                    <a:pt x="440" y="1"/>
                    <a:pt x="1" y="439"/>
                    <a:pt x="1" y="982"/>
                  </a:cubicBezTo>
                  <a:cubicBezTo>
                    <a:pt x="1" y="1524"/>
                    <a:pt x="440" y="1966"/>
                    <a:pt x="982" y="1966"/>
                  </a:cubicBezTo>
                  <a:cubicBezTo>
                    <a:pt x="1524" y="1966"/>
                    <a:pt x="1966" y="1524"/>
                    <a:pt x="1966" y="982"/>
                  </a:cubicBezTo>
                  <a:cubicBezTo>
                    <a:pt x="1966" y="439"/>
                    <a:pt x="1524" y="1"/>
                    <a:pt x="98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5210;p56"/>
            <p:cNvSpPr/>
            <p:nvPr/>
          </p:nvSpPr>
          <p:spPr>
            <a:xfrm>
              <a:off x="821368" y="2559758"/>
              <a:ext cx="44100" cy="44147"/>
            </a:xfrm>
            <a:custGeom>
              <a:avLst/>
              <a:gdLst/>
              <a:ahLst/>
              <a:cxnLst/>
              <a:rect l="l" t="t" r="r" b="b"/>
              <a:pathLst>
                <a:path w="941" h="942" extrusionOk="0">
                  <a:moveTo>
                    <a:pt x="469" y="232"/>
                  </a:moveTo>
                  <a:cubicBezTo>
                    <a:pt x="599" y="232"/>
                    <a:pt x="707" y="339"/>
                    <a:pt x="707" y="470"/>
                  </a:cubicBezTo>
                  <a:cubicBezTo>
                    <a:pt x="707" y="603"/>
                    <a:pt x="599" y="707"/>
                    <a:pt x="469" y="707"/>
                  </a:cubicBezTo>
                  <a:cubicBezTo>
                    <a:pt x="338" y="707"/>
                    <a:pt x="231" y="603"/>
                    <a:pt x="231" y="470"/>
                  </a:cubicBezTo>
                  <a:cubicBezTo>
                    <a:pt x="231" y="339"/>
                    <a:pt x="338" y="232"/>
                    <a:pt x="469" y="232"/>
                  </a:cubicBezTo>
                  <a:close/>
                  <a:moveTo>
                    <a:pt x="469" y="0"/>
                  </a:moveTo>
                  <a:cubicBezTo>
                    <a:pt x="211" y="0"/>
                    <a:pt x="1" y="212"/>
                    <a:pt x="1" y="470"/>
                  </a:cubicBezTo>
                  <a:cubicBezTo>
                    <a:pt x="1" y="731"/>
                    <a:pt x="211" y="941"/>
                    <a:pt x="469" y="941"/>
                  </a:cubicBezTo>
                  <a:cubicBezTo>
                    <a:pt x="730" y="941"/>
                    <a:pt x="940" y="731"/>
                    <a:pt x="940" y="470"/>
                  </a:cubicBezTo>
                  <a:cubicBezTo>
                    <a:pt x="940" y="212"/>
                    <a:pt x="730" y="0"/>
                    <a:pt x="469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5211;p56"/>
            <p:cNvSpPr/>
            <p:nvPr/>
          </p:nvSpPr>
          <p:spPr>
            <a:xfrm>
              <a:off x="1025605" y="2535763"/>
              <a:ext cx="92137" cy="92137"/>
            </a:xfrm>
            <a:custGeom>
              <a:avLst/>
              <a:gdLst/>
              <a:ahLst/>
              <a:cxnLst/>
              <a:rect l="l" t="t" r="r" b="b"/>
              <a:pathLst>
                <a:path w="1966" h="1966" extrusionOk="0">
                  <a:moveTo>
                    <a:pt x="981" y="231"/>
                  </a:moveTo>
                  <a:cubicBezTo>
                    <a:pt x="1396" y="231"/>
                    <a:pt x="1735" y="569"/>
                    <a:pt x="1735" y="982"/>
                  </a:cubicBezTo>
                  <a:cubicBezTo>
                    <a:pt x="1735" y="1396"/>
                    <a:pt x="1396" y="1734"/>
                    <a:pt x="981" y="1734"/>
                  </a:cubicBezTo>
                  <a:cubicBezTo>
                    <a:pt x="570" y="1734"/>
                    <a:pt x="231" y="1396"/>
                    <a:pt x="231" y="982"/>
                  </a:cubicBezTo>
                  <a:cubicBezTo>
                    <a:pt x="231" y="569"/>
                    <a:pt x="570" y="231"/>
                    <a:pt x="981" y="231"/>
                  </a:cubicBezTo>
                  <a:close/>
                  <a:moveTo>
                    <a:pt x="981" y="1"/>
                  </a:moveTo>
                  <a:cubicBezTo>
                    <a:pt x="443" y="1"/>
                    <a:pt x="1" y="439"/>
                    <a:pt x="1" y="982"/>
                  </a:cubicBezTo>
                  <a:cubicBezTo>
                    <a:pt x="1" y="1524"/>
                    <a:pt x="443" y="1966"/>
                    <a:pt x="981" y="1966"/>
                  </a:cubicBezTo>
                  <a:cubicBezTo>
                    <a:pt x="1523" y="1966"/>
                    <a:pt x="1965" y="1524"/>
                    <a:pt x="1965" y="982"/>
                  </a:cubicBezTo>
                  <a:cubicBezTo>
                    <a:pt x="1965" y="439"/>
                    <a:pt x="1523" y="1"/>
                    <a:pt x="98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5212;p56"/>
            <p:cNvSpPr/>
            <p:nvPr/>
          </p:nvSpPr>
          <p:spPr>
            <a:xfrm>
              <a:off x="1049600" y="2559758"/>
              <a:ext cx="44147" cy="44147"/>
            </a:xfrm>
            <a:custGeom>
              <a:avLst/>
              <a:gdLst/>
              <a:ahLst/>
              <a:cxnLst/>
              <a:rect l="l" t="t" r="r" b="b"/>
              <a:pathLst>
                <a:path w="942" h="942" extrusionOk="0">
                  <a:moveTo>
                    <a:pt x="469" y="232"/>
                  </a:moveTo>
                  <a:cubicBezTo>
                    <a:pt x="603" y="232"/>
                    <a:pt x="710" y="339"/>
                    <a:pt x="710" y="470"/>
                  </a:cubicBezTo>
                  <a:cubicBezTo>
                    <a:pt x="710" y="603"/>
                    <a:pt x="603" y="707"/>
                    <a:pt x="469" y="707"/>
                  </a:cubicBezTo>
                  <a:cubicBezTo>
                    <a:pt x="339" y="707"/>
                    <a:pt x="232" y="603"/>
                    <a:pt x="232" y="470"/>
                  </a:cubicBezTo>
                  <a:cubicBezTo>
                    <a:pt x="232" y="339"/>
                    <a:pt x="339" y="232"/>
                    <a:pt x="469" y="232"/>
                  </a:cubicBezTo>
                  <a:close/>
                  <a:moveTo>
                    <a:pt x="469" y="0"/>
                  </a:moveTo>
                  <a:cubicBezTo>
                    <a:pt x="212" y="0"/>
                    <a:pt x="1" y="212"/>
                    <a:pt x="1" y="470"/>
                  </a:cubicBezTo>
                  <a:cubicBezTo>
                    <a:pt x="1" y="731"/>
                    <a:pt x="212" y="941"/>
                    <a:pt x="469" y="941"/>
                  </a:cubicBezTo>
                  <a:cubicBezTo>
                    <a:pt x="730" y="941"/>
                    <a:pt x="941" y="731"/>
                    <a:pt x="941" y="470"/>
                  </a:cubicBezTo>
                  <a:cubicBezTo>
                    <a:pt x="941" y="212"/>
                    <a:pt x="730" y="0"/>
                    <a:pt x="469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5213;p56"/>
            <p:cNvSpPr/>
            <p:nvPr/>
          </p:nvSpPr>
          <p:spPr>
            <a:xfrm>
              <a:off x="899492" y="2543449"/>
              <a:ext cx="10873" cy="20433"/>
            </a:xfrm>
            <a:custGeom>
              <a:avLst/>
              <a:gdLst/>
              <a:ahLst/>
              <a:cxnLst/>
              <a:rect l="l" t="t" r="r" b="b"/>
              <a:pathLst>
                <a:path w="232" h="436" extrusionOk="0">
                  <a:moveTo>
                    <a:pt x="117" y="1"/>
                  </a:moveTo>
                  <a:cubicBezTo>
                    <a:pt x="50" y="1"/>
                    <a:pt x="1" y="51"/>
                    <a:pt x="1" y="118"/>
                  </a:cubicBezTo>
                  <a:lnTo>
                    <a:pt x="1" y="319"/>
                  </a:lnTo>
                  <a:cubicBezTo>
                    <a:pt x="1" y="382"/>
                    <a:pt x="50" y="436"/>
                    <a:pt x="117" y="436"/>
                  </a:cubicBezTo>
                  <a:cubicBezTo>
                    <a:pt x="181" y="436"/>
                    <a:pt x="231" y="382"/>
                    <a:pt x="231" y="319"/>
                  </a:cubicBezTo>
                  <a:lnTo>
                    <a:pt x="231" y="118"/>
                  </a:lnTo>
                  <a:cubicBezTo>
                    <a:pt x="231" y="51"/>
                    <a:pt x="181" y="1"/>
                    <a:pt x="117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5214;p56"/>
            <p:cNvSpPr/>
            <p:nvPr/>
          </p:nvSpPr>
          <p:spPr>
            <a:xfrm>
              <a:off x="1004563" y="2543449"/>
              <a:ext cx="11060" cy="20433"/>
            </a:xfrm>
            <a:custGeom>
              <a:avLst/>
              <a:gdLst/>
              <a:ahLst/>
              <a:cxnLst/>
              <a:rect l="l" t="t" r="r" b="b"/>
              <a:pathLst>
                <a:path w="236" h="436" extrusionOk="0">
                  <a:moveTo>
                    <a:pt x="118" y="1"/>
                  </a:moveTo>
                  <a:cubicBezTo>
                    <a:pt x="55" y="1"/>
                    <a:pt x="1" y="51"/>
                    <a:pt x="1" y="118"/>
                  </a:cubicBezTo>
                  <a:lnTo>
                    <a:pt x="1" y="319"/>
                  </a:lnTo>
                  <a:cubicBezTo>
                    <a:pt x="1" y="382"/>
                    <a:pt x="55" y="436"/>
                    <a:pt x="118" y="436"/>
                  </a:cubicBezTo>
                  <a:cubicBezTo>
                    <a:pt x="182" y="436"/>
                    <a:pt x="235" y="382"/>
                    <a:pt x="235" y="319"/>
                  </a:cubicBezTo>
                  <a:lnTo>
                    <a:pt x="235" y="118"/>
                  </a:lnTo>
                  <a:cubicBezTo>
                    <a:pt x="235" y="51"/>
                    <a:pt x="182" y="1"/>
                    <a:pt x="11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5215;p56"/>
            <p:cNvSpPr/>
            <p:nvPr/>
          </p:nvSpPr>
          <p:spPr>
            <a:xfrm>
              <a:off x="938390" y="2552307"/>
              <a:ext cx="38148" cy="16590"/>
            </a:xfrm>
            <a:custGeom>
              <a:avLst/>
              <a:gdLst/>
              <a:ahLst/>
              <a:cxnLst/>
              <a:rect l="l" t="t" r="r" b="b"/>
              <a:pathLst>
                <a:path w="814" h="354" extrusionOk="0">
                  <a:moveTo>
                    <a:pt x="132" y="0"/>
                  </a:moveTo>
                  <a:cubicBezTo>
                    <a:pt x="105" y="0"/>
                    <a:pt x="77" y="10"/>
                    <a:pt x="54" y="29"/>
                  </a:cubicBezTo>
                  <a:cubicBezTo>
                    <a:pt x="7" y="73"/>
                    <a:pt x="0" y="143"/>
                    <a:pt x="44" y="193"/>
                  </a:cubicBezTo>
                  <a:cubicBezTo>
                    <a:pt x="135" y="297"/>
                    <a:pt x="268" y="354"/>
                    <a:pt x="409" y="354"/>
                  </a:cubicBezTo>
                  <a:cubicBezTo>
                    <a:pt x="549" y="354"/>
                    <a:pt x="683" y="297"/>
                    <a:pt x="773" y="193"/>
                  </a:cubicBezTo>
                  <a:cubicBezTo>
                    <a:pt x="813" y="143"/>
                    <a:pt x="810" y="73"/>
                    <a:pt x="760" y="29"/>
                  </a:cubicBezTo>
                  <a:cubicBezTo>
                    <a:pt x="739" y="10"/>
                    <a:pt x="712" y="0"/>
                    <a:pt x="685" y="0"/>
                  </a:cubicBezTo>
                  <a:cubicBezTo>
                    <a:pt x="653" y="0"/>
                    <a:pt x="620" y="14"/>
                    <a:pt x="597" y="39"/>
                  </a:cubicBezTo>
                  <a:cubicBezTo>
                    <a:pt x="552" y="93"/>
                    <a:pt x="482" y="123"/>
                    <a:pt x="409" y="123"/>
                  </a:cubicBezTo>
                  <a:cubicBezTo>
                    <a:pt x="335" y="123"/>
                    <a:pt x="265" y="93"/>
                    <a:pt x="218" y="39"/>
                  </a:cubicBezTo>
                  <a:cubicBezTo>
                    <a:pt x="196" y="14"/>
                    <a:pt x="164" y="0"/>
                    <a:pt x="13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5216;p56"/>
            <p:cNvSpPr/>
            <p:nvPr/>
          </p:nvSpPr>
          <p:spPr>
            <a:xfrm>
              <a:off x="877184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18" y="232"/>
                  </a:moveTo>
                  <a:cubicBezTo>
                    <a:pt x="738" y="232"/>
                    <a:pt x="754" y="248"/>
                    <a:pt x="754" y="269"/>
                  </a:cubicBezTo>
                  <a:lnTo>
                    <a:pt x="754" y="489"/>
                  </a:lnTo>
                  <a:cubicBezTo>
                    <a:pt x="754" y="510"/>
                    <a:pt x="738" y="526"/>
                    <a:pt x="718" y="526"/>
                  </a:cubicBezTo>
                  <a:lnTo>
                    <a:pt x="268" y="526"/>
                  </a:lnTo>
                  <a:cubicBezTo>
                    <a:pt x="248" y="526"/>
                    <a:pt x="232" y="510"/>
                    <a:pt x="232" y="489"/>
                  </a:cubicBezTo>
                  <a:lnTo>
                    <a:pt x="232" y="269"/>
                  </a:lnTo>
                  <a:cubicBezTo>
                    <a:pt x="232" y="248"/>
                    <a:pt x="248" y="232"/>
                    <a:pt x="268" y="232"/>
                  </a:cubicBezTo>
                  <a:close/>
                  <a:moveTo>
                    <a:pt x="268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68" y="757"/>
                  </a:cubicBezTo>
                  <a:lnTo>
                    <a:pt x="718" y="757"/>
                  </a:lnTo>
                  <a:cubicBezTo>
                    <a:pt x="868" y="757"/>
                    <a:pt x="988" y="636"/>
                    <a:pt x="988" y="489"/>
                  </a:cubicBezTo>
                  <a:lnTo>
                    <a:pt x="988" y="269"/>
                  </a:lnTo>
                  <a:cubicBezTo>
                    <a:pt x="988" y="122"/>
                    <a:pt x="868" y="1"/>
                    <a:pt x="71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5217;p56"/>
            <p:cNvSpPr/>
            <p:nvPr/>
          </p:nvSpPr>
          <p:spPr>
            <a:xfrm>
              <a:off x="934313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20" y="232"/>
                  </a:moveTo>
                  <a:cubicBezTo>
                    <a:pt x="740" y="232"/>
                    <a:pt x="757" y="248"/>
                    <a:pt x="757" y="269"/>
                  </a:cubicBezTo>
                  <a:lnTo>
                    <a:pt x="757" y="489"/>
                  </a:lnTo>
                  <a:cubicBezTo>
                    <a:pt x="757" y="510"/>
                    <a:pt x="740" y="526"/>
                    <a:pt x="720" y="526"/>
                  </a:cubicBezTo>
                  <a:lnTo>
                    <a:pt x="271" y="526"/>
                  </a:lnTo>
                  <a:cubicBezTo>
                    <a:pt x="248" y="526"/>
                    <a:pt x="234" y="510"/>
                    <a:pt x="234" y="489"/>
                  </a:cubicBezTo>
                  <a:lnTo>
                    <a:pt x="234" y="269"/>
                  </a:lnTo>
                  <a:cubicBezTo>
                    <a:pt x="234" y="248"/>
                    <a:pt x="248" y="232"/>
                    <a:pt x="271" y="232"/>
                  </a:cubicBezTo>
                  <a:close/>
                  <a:moveTo>
                    <a:pt x="271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71" y="757"/>
                  </a:cubicBezTo>
                  <a:lnTo>
                    <a:pt x="720" y="757"/>
                  </a:lnTo>
                  <a:cubicBezTo>
                    <a:pt x="868" y="757"/>
                    <a:pt x="988" y="636"/>
                    <a:pt x="988" y="489"/>
                  </a:cubicBezTo>
                  <a:lnTo>
                    <a:pt x="988" y="269"/>
                  </a:lnTo>
                  <a:cubicBezTo>
                    <a:pt x="988" y="122"/>
                    <a:pt x="868" y="1"/>
                    <a:pt x="72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5218;p56"/>
            <p:cNvSpPr/>
            <p:nvPr/>
          </p:nvSpPr>
          <p:spPr>
            <a:xfrm>
              <a:off x="991534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21" y="232"/>
                  </a:moveTo>
                  <a:cubicBezTo>
                    <a:pt x="741" y="232"/>
                    <a:pt x="758" y="248"/>
                    <a:pt x="758" y="269"/>
                  </a:cubicBezTo>
                  <a:lnTo>
                    <a:pt x="758" y="489"/>
                  </a:lnTo>
                  <a:cubicBezTo>
                    <a:pt x="758" y="510"/>
                    <a:pt x="741" y="526"/>
                    <a:pt x="721" y="526"/>
                  </a:cubicBezTo>
                  <a:lnTo>
                    <a:pt x="269" y="526"/>
                  </a:lnTo>
                  <a:cubicBezTo>
                    <a:pt x="249" y="526"/>
                    <a:pt x="232" y="510"/>
                    <a:pt x="232" y="489"/>
                  </a:cubicBezTo>
                  <a:lnTo>
                    <a:pt x="232" y="269"/>
                  </a:lnTo>
                  <a:cubicBezTo>
                    <a:pt x="232" y="248"/>
                    <a:pt x="249" y="232"/>
                    <a:pt x="269" y="232"/>
                  </a:cubicBezTo>
                  <a:close/>
                  <a:moveTo>
                    <a:pt x="269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69" y="757"/>
                  </a:cubicBezTo>
                  <a:lnTo>
                    <a:pt x="721" y="757"/>
                  </a:lnTo>
                  <a:cubicBezTo>
                    <a:pt x="868" y="757"/>
                    <a:pt x="989" y="636"/>
                    <a:pt x="989" y="489"/>
                  </a:cubicBezTo>
                  <a:lnTo>
                    <a:pt x="989" y="269"/>
                  </a:lnTo>
                  <a:cubicBezTo>
                    <a:pt x="989" y="122"/>
                    <a:pt x="868" y="1"/>
                    <a:pt x="72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5" name="Google Shape;1534;p32"/>
          <p:cNvGrpSpPr/>
          <p:nvPr/>
        </p:nvGrpSpPr>
        <p:grpSpPr>
          <a:xfrm rot="1372388">
            <a:off x="1823367" y="4453039"/>
            <a:ext cx="352303" cy="338521"/>
            <a:chOff x="2416614" y="-315052"/>
            <a:chExt cx="2274706" cy="2185722"/>
          </a:xfrm>
        </p:grpSpPr>
        <p:sp>
          <p:nvSpPr>
            <p:cNvPr id="156" name="Google Shape;1535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36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37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38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539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985847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6" name="Google Shape;1576;p33"/>
          <p:cNvGrpSpPr/>
          <p:nvPr/>
        </p:nvGrpSpPr>
        <p:grpSpPr>
          <a:xfrm>
            <a:off x="8271875" y="4504388"/>
            <a:ext cx="476551" cy="457909"/>
            <a:chOff x="2416614" y="-315052"/>
            <a:chExt cx="2274706" cy="2185722"/>
          </a:xfrm>
        </p:grpSpPr>
        <p:sp>
          <p:nvSpPr>
            <p:cNvPr id="1577" name="Google Shape;1577;p33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33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33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33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33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2" name="Google Shape;1582;p33"/>
          <p:cNvGrpSpPr/>
          <p:nvPr/>
        </p:nvGrpSpPr>
        <p:grpSpPr>
          <a:xfrm rot="1372388">
            <a:off x="484705" y="156704"/>
            <a:ext cx="352303" cy="338521"/>
            <a:chOff x="2416614" y="-315052"/>
            <a:chExt cx="2274706" cy="2185722"/>
          </a:xfrm>
        </p:grpSpPr>
        <p:sp>
          <p:nvSpPr>
            <p:cNvPr id="1583" name="Google Shape;1583;p33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33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33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6" name="Google Shape;1586;p33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7" name="Google Shape;1587;p33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8" name="Google Shape;1588;p33"/>
          <p:cNvGrpSpPr/>
          <p:nvPr/>
        </p:nvGrpSpPr>
        <p:grpSpPr>
          <a:xfrm rot="-1213353">
            <a:off x="8699764" y="4167091"/>
            <a:ext cx="279018" cy="268103"/>
            <a:chOff x="2416614" y="-315052"/>
            <a:chExt cx="2274706" cy="2185722"/>
          </a:xfrm>
        </p:grpSpPr>
        <p:sp>
          <p:nvSpPr>
            <p:cNvPr id="1589" name="Google Shape;1589;p33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0" name="Google Shape;1590;p33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33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2" name="Google Shape;1592;p33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3" name="Google Shape;1593;p33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94" name="Google Shape;1594;p33"/>
          <p:cNvGrpSpPr/>
          <p:nvPr/>
        </p:nvGrpSpPr>
        <p:grpSpPr>
          <a:xfrm rot="1371040">
            <a:off x="1326730" y="2059152"/>
            <a:ext cx="334472" cy="321388"/>
            <a:chOff x="2416614" y="-315052"/>
            <a:chExt cx="2274706" cy="2185722"/>
          </a:xfrm>
        </p:grpSpPr>
        <p:sp>
          <p:nvSpPr>
            <p:cNvPr id="1595" name="Google Shape;1595;p33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33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33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33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33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00" name="Google Shape;1600;p33"/>
          <p:cNvGrpSpPr/>
          <p:nvPr/>
        </p:nvGrpSpPr>
        <p:grpSpPr>
          <a:xfrm rot="1372388">
            <a:off x="7239288" y="1069031"/>
            <a:ext cx="352303" cy="338521"/>
            <a:chOff x="2416614" y="-315052"/>
            <a:chExt cx="2274706" cy="2185722"/>
          </a:xfrm>
        </p:grpSpPr>
        <p:sp>
          <p:nvSpPr>
            <p:cNvPr id="1601" name="Google Shape;1601;p33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33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33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4" name="Google Shape;1604;p33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5" name="Google Shape;1605;p33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06" name="Google Shape;1606;p33"/>
          <p:cNvGrpSpPr/>
          <p:nvPr/>
        </p:nvGrpSpPr>
        <p:grpSpPr>
          <a:xfrm rot="840354">
            <a:off x="8336215" y="395720"/>
            <a:ext cx="522103" cy="670354"/>
            <a:chOff x="6268091" y="1582026"/>
            <a:chExt cx="438598" cy="563138"/>
          </a:xfrm>
        </p:grpSpPr>
        <p:sp>
          <p:nvSpPr>
            <p:cNvPr id="1607" name="Google Shape;1607;p33"/>
            <p:cNvSpPr/>
            <p:nvPr/>
          </p:nvSpPr>
          <p:spPr>
            <a:xfrm>
              <a:off x="6268091" y="1582026"/>
              <a:ext cx="438598" cy="563138"/>
            </a:xfrm>
            <a:custGeom>
              <a:avLst/>
              <a:gdLst/>
              <a:ahLst/>
              <a:cxnLst/>
              <a:rect l="l" t="t" r="r" b="b"/>
              <a:pathLst>
                <a:path w="13115" h="16839" extrusionOk="0">
                  <a:moveTo>
                    <a:pt x="4033" y="1"/>
                  </a:moveTo>
                  <a:cubicBezTo>
                    <a:pt x="2111" y="1"/>
                    <a:pt x="552" y="1564"/>
                    <a:pt x="552" y="3481"/>
                  </a:cubicBezTo>
                  <a:cubicBezTo>
                    <a:pt x="552" y="4282"/>
                    <a:pt x="817" y="5032"/>
                    <a:pt x="1289" y="5633"/>
                  </a:cubicBezTo>
                  <a:cubicBezTo>
                    <a:pt x="1289" y="5668"/>
                    <a:pt x="1289" y="5699"/>
                    <a:pt x="1294" y="5734"/>
                  </a:cubicBezTo>
                  <a:cubicBezTo>
                    <a:pt x="490" y="6437"/>
                    <a:pt x="0" y="7462"/>
                    <a:pt x="0" y="8592"/>
                  </a:cubicBezTo>
                  <a:cubicBezTo>
                    <a:pt x="0" y="9609"/>
                    <a:pt x="402" y="10540"/>
                    <a:pt x="1060" y="11225"/>
                  </a:cubicBezTo>
                  <a:cubicBezTo>
                    <a:pt x="759" y="11772"/>
                    <a:pt x="592" y="12400"/>
                    <a:pt x="592" y="13049"/>
                  </a:cubicBezTo>
                  <a:cubicBezTo>
                    <a:pt x="592" y="15138"/>
                    <a:pt x="2292" y="16839"/>
                    <a:pt x="4386" y="16839"/>
                  </a:cubicBezTo>
                  <a:cubicBezTo>
                    <a:pt x="5097" y="16839"/>
                    <a:pt x="5790" y="16636"/>
                    <a:pt x="6387" y="16265"/>
                  </a:cubicBezTo>
                  <a:cubicBezTo>
                    <a:pt x="6449" y="16267"/>
                    <a:pt x="6509" y="16268"/>
                    <a:pt x="6570" y="16268"/>
                  </a:cubicBezTo>
                  <a:cubicBezTo>
                    <a:pt x="6630" y="16268"/>
                    <a:pt x="6689" y="16267"/>
                    <a:pt x="6749" y="16265"/>
                  </a:cubicBezTo>
                  <a:cubicBezTo>
                    <a:pt x="7346" y="16636"/>
                    <a:pt x="8039" y="16839"/>
                    <a:pt x="8754" y="16839"/>
                  </a:cubicBezTo>
                  <a:cubicBezTo>
                    <a:pt x="10844" y="16839"/>
                    <a:pt x="12544" y="15138"/>
                    <a:pt x="12544" y="13049"/>
                  </a:cubicBezTo>
                  <a:cubicBezTo>
                    <a:pt x="12544" y="12400"/>
                    <a:pt x="12377" y="11772"/>
                    <a:pt x="12076" y="11225"/>
                  </a:cubicBezTo>
                  <a:cubicBezTo>
                    <a:pt x="12567" y="10716"/>
                    <a:pt x="12911" y="10076"/>
                    <a:pt x="13062" y="9348"/>
                  </a:cubicBezTo>
                  <a:cubicBezTo>
                    <a:pt x="13115" y="9091"/>
                    <a:pt x="13115" y="8835"/>
                    <a:pt x="13070" y="8584"/>
                  </a:cubicBezTo>
                  <a:cubicBezTo>
                    <a:pt x="13115" y="8331"/>
                    <a:pt x="13109" y="8071"/>
                    <a:pt x="13056" y="7815"/>
                  </a:cubicBezTo>
                  <a:cubicBezTo>
                    <a:pt x="12889" y="6998"/>
                    <a:pt x="12452" y="6278"/>
                    <a:pt x="11843" y="5743"/>
                  </a:cubicBezTo>
                  <a:cubicBezTo>
                    <a:pt x="11847" y="5713"/>
                    <a:pt x="11847" y="5681"/>
                    <a:pt x="11847" y="5654"/>
                  </a:cubicBezTo>
                  <a:cubicBezTo>
                    <a:pt x="12341" y="5032"/>
                    <a:pt x="12620" y="4250"/>
                    <a:pt x="12606" y="3433"/>
                  </a:cubicBezTo>
                  <a:cubicBezTo>
                    <a:pt x="12593" y="2506"/>
                    <a:pt x="12222" y="1636"/>
                    <a:pt x="11555" y="990"/>
                  </a:cubicBezTo>
                  <a:cubicBezTo>
                    <a:pt x="10901" y="350"/>
                    <a:pt x="10040" y="1"/>
                    <a:pt x="9130" y="1"/>
                  </a:cubicBezTo>
                  <a:lnTo>
                    <a:pt x="9081" y="1"/>
                  </a:lnTo>
                  <a:cubicBezTo>
                    <a:pt x="8583" y="9"/>
                    <a:pt x="8092" y="125"/>
                    <a:pt x="7646" y="337"/>
                  </a:cubicBezTo>
                  <a:cubicBezTo>
                    <a:pt x="7294" y="263"/>
                    <a:pt x="6931" y="227"/>
                    <a:pt x="6567" y="227"/>
                  </a:cubicBezTo>
                  <a:cubicBezTo>
                    <a:pt x="6208" y="227"/>
                    <a:pt x="5850" y="262"/>
                    <a:pt x="5503" y="333"/>
                  </a:cubicBezTo>
                  <a:cubicBezTo>
                    <a:pt x="5048" y="115"/>
                    <a:pt x="4545" y="1"/>
                    <a:pt x="40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8" name="Google Shape;1608;p33"/>
            <p:cNvSpPr/>
            <p:nvPr/>
          </p:nvSpPr>
          <p:spPr>
            <a:xfrm>
              <a:off x="6381052" y="1826776"/>
              <a:ext cx="213363" cy="231221"/>
            </a:xfrm>
            <a:custGeom>
              <a:avLst/>
              <a:gdLst/>
              <a:ahLst/>
              <a:cxnLst/>
              <a:rect l="l" t="t" r="r" b="b"/>
              <a:pathLst>
                <a:path w="6380" h="6914" extrusionOk="0">
                  <a:moveTo>
                    <a:pt x="1004" y="1"/>
                  </a:moveTo>
                  <a:lnTo>
                    <a:pt x="341" y="3473"/>
                  </a:lnTo>
                  <a:cubicBezTo>
                    <a:pt x="1" y="5258"/>
                    <a:pt x="1370" y="6914"/>
                    <a:pt x="3191" y="6914"/>
                  </a:cubicBezTo>
                  <a:cubicBezTo>
                    <a:pt x="5010" y="6914"/>
                    <a:pt x="6379" y="5258"/>
                    <a:pt x="6039" y="3473"/>
                  </a:cubicBezTo>
                  <a:lnTo>
                    <a:pt x="537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609;p33"/>
            <p:cNvSpPr/>
            <p:nvPr/>
          </p:nvSpPr>
          <p:spPr>
            <a:xfrm>
              <a:off x="6354467" y="1650144"/>
              <a:ext cx="96783" cy="96649"/>
            </a:xfrm>
            <a:custGeom>
              <a:avLst/>
              <a:gdLst/>
              <a:ahLst/>
              <a:cxnLst/>
              <a:rect l="l" t="t" r="r" b="b"/>
              <a:pathLst>
                <a:path w="2894" h="2890" extrusionOk="0">
                  <a:moveTo>
                    <a:pt x="1450" y="0"/>
                  </a:moveTo>
                  <a:cubicBezTo>
                    <a:pt x="650" y="0"/>
                    <a:pt x="1" y="645"/>
                    <a:pt x="1" y="1444"/>
                  </a:cubicBezTo>
                  <a:cubicBezTo>
                    <a:pt x="1" y="2245"/>
                    <a:pt x="650" y="2889"/>
                    <a:pt x="1450" y="2889"/>
                  </a:cubicBezTo>
                  <a:cubicBezTo>
                    <a:pt x="2245" y="2889"/>
                    <a:pt x="2894" y="2245"/>
                    <a:pt x="2894" y="1444"/>
                  </a:cubicBezTo>
                  <a:cubicBezTo>
                    <a:pt x="2894" y="645"/>
                    <a:pt x="2245" y="0"/>
                    <a:pt x="14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0" name="Google Shape;1610;p33"/>
            <p:cNvSpPr/>
            <p:nvPr/>
          </p:nvSpPr>
          <p:spPr>
            <a:xfrm>
              <a:off x="6524645" y="1650144"/>
              <a:ext cx="97385" cy="96649"/>
            </a:xfrm>
            <a:custGeom>
              <a:avLst/>
              <a:gdLst/>
              <a:ahLst/>
              <a:cxnLst/>
              <a:rect l="l" t="t" r="r" b="b"/>
              <a:pathLst>
                <a:path w="2912" h="2890" extrusionOk="0">
                  <a:moveTo>
                    <a:pt x="1461" y="0"/>
                  </a:moveTo>
                  <a:cubicBezTo>
                    <a:pt x="1452" y="0"/>
                    <a:pt x="1444" y="0"/>
                    <a:pt x="1436" y="0"/>
                  </a:cubicBezTo>
                  <a:cubicBezTo>
                    <a:pt x="640" y="9"/>
                    <a:pt x="0" y="667"/>
                    <a:pt x="10" y="1462"/>
                  </a:cubicBezTo>
                  <a:cubicBezTo>
                    <a:pt x="22" y="2254"/>
                    <a:pt x="664" y="2889"/>
                    <a:pt x="1452" y="2889"/>
                  </a:cubicBezTo>
                  <a:cubicBezTo>
                    <a:pt x="1460" y="2889"/>
                    <a:pt x="1468" y="2889"/>
                    <a:pt x="1476" y="2889"/>
                  </a:cubicBezTo>
                  <a:cubicBezTo>
                    <a:pt x="2275" y="2881"/>
                    <a:pt x="2911" y="2222"/>
                    <a:pt x="2903" y="1427"/>
                  </a:cubicBezTo>
                  <a:cubicBezTo>
                    <a:pt x="2889" y="636"/>
                    <a:pt x="2250" y="0"/>
                    <a:pt x="146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1" name="Google Shape;1611;p33"/>
            <p:cNvSpPr/>
            <p:nvPr/>
          </p:nvSpPr>
          <p:spPr>
            <a:xfrm>
              <a:off x="6379146" y="1657501"/>
              <a:ext cx="217176" cy="217209"/>
            </a:xfrm>
            <a:custGeom>
              <a:avLst/>
              <a:gdLst/>
              <a:ahLst/>
              <a:cxnLst/>
              <a:rect l="l" t="t" r="r" b="b"/>
              <a:pathLst>
                <a:path w="6494" h="6495" extrusionOk="0">
                  <a:moveTo>
                    <a:pt x="3248" y="1"/>
                  </a:moveTo>
                  <a:cubicBezTo>
                    <a:pt x="1454" y="1"/>
                    <a:pt x="0" y="1454"/>
                    <a:pt x="0" y="3248"/>
                  </a:cubicBezTo>
                  <a:cubicBezTo>
                    <a:pt x="0" y="5041"/>
                    <a:pt x="1454" y="6494"/>
                    <a:pt x="3248" y="6494"/>
                  </a:cubicBezTo>
                  <a:cubicBezTo>
                    <a:pt x="5040" y="6494"/>
                    <a:pt x="6494" y="5041"/>
                    <a:pt x="6494" y="3248"/>
                  </a:cubicBezTo>
                  <a:cubicBezTo>
                    <a:pt x="6494" y="1454"/>
                    <a:pt x="5040" y="1"/>
                    <a:pt x="324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2" name="Google Shape;1612;p33"/>
            <p:cNvSpPr/>
            <p:nvPr/>
          </p:nvSpPr>
          <p:spPr>
            <a:xfrm>
              <a:off x="6521836" y="1810557"/>
              <a:ext cx="117617" cy="117450"/>
            </a:xfrm>
            <a:custGeom>
              <a:avLst/>
              <a:gdLst/>
              <a:ahLst/>
              <a:cxnLst/>
              <a:rect l="l" t="t" r="r" b="b"/>
              <a:pathLst>
                <a:path w="3517" h="3512" extrusionOk="0">
                  <a:moveTo>
                    <a:pt x="1758" y="0"/>
                  </a:moveTo>
                  <a:cubicBezTo>
                    <a:pt x="787" y="0"/>
                    <a:pt x="0" y="787"/>
                    <a:pt x="0" y="1758"/>
                  </a:cubicBezTo>
                  <a:cubicBezTo>
                    <a:pt x="0" y="2726"/>
                    <a:pt x="787" y="3511"/>
                    <a:pt x="1758" y="3511"/>
                  </a:cubicBezTo>
                  <a:cubicBezTo>
                    <a:pt x="2730" y="3511"/>
                    <a:pt x="3517" y="2726"/>
                    <a:pt x="3517" y="1758"/>
                  </a:cubicBezTo>
                  <a:cubicBezTo>
                    <a:pt x="3517" y="787"/>
                    <a:pt x="2730" y="0"/>
                    <a:pt x="17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3" name="Google Shape;1613;p33"/>
            <p:cNvSpPr/>
            <p:nvPr/>
          </p:nvSpPr>
          <p:spPr>
            <a:xfrm>
              <a:off x="6502039" y="1959601"/>
              <a:ext cx="117450" cy="117617"/>
            </a:xfrm>
            <a:custGeom>
              <a:avLst/>
              <a:gdLst/>
              <a:ahLst/>
              <a:cxnLst/>
              <a:rect l="l" t="t" r="r" b="b"/>
              <a:pathLst>
                <a:path w="3512" h="3517" extrusionOk="0">
                  <a:moveTo>
                    <a:pt x="1758" y="0"/>
                  </a:moveTo>
                  <a:cubicBezTo>
                    <a:pt x="786" y="0"/>
                    <a:pt x="1" y="787"/>
                    <a:pt x="1" y="1758"/>
                  </a:cubicBezTo>
                  <a:cubicBezTo>
                    <a:pt x="1" y="2730"/>
                    <a:pt x="786" y="3516"/>
                    <a:pt x="1758" y="3516"/>
                  </a:cubicBezTo>
                  <a:cubicBezTo>
                    <a:pt x="2726" y="3516"/>
                    <a:pt x="3512" y="2730"/>
                    <a:pt x="3512" y="1758"/>
                  </a:cubicBezTo>
                  <a:cubicBezTo>
                    <a:pt x="3512" y="787"/>
                    <a:pt x="2726" y="0"/>
                    <a:pt x="17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4" name="Google Shape;1614;p33"/>
            <p:cNvSpPr/>
            <p:nvPr/>
          </p:nvSpPr>
          <p:spPr>
            <a:xfrm>
              <a:off x="6336175" y="1810557"/>
              <a:ext cx="117450" cy="117450"/>
            </a:xfrm>
            <a:custGeom>
              <a:avLst/>
              <a:gdLst/>
              <a:ahLst/>
              <a:cxnLst/>
              <a:rect l="l" t="t" r="r" b="b"/>
              <a:pathLst>
                <a:path w="3512" h="3512" extrusionOk="0">
                  <a:moveTo>
                    <a:pt x="1754" y="0"/>
                  </a:moveTo>
                  <a:cubicBezTo>
                    <a:pt x="786" y="0"/>
                    <a:pt x="1" y="787"/>
                    <a:pt x="1" y="1758"/>
                  </a:cubicBezTo>
                  <a:cubicBezTo>
                    <a:pt x="1" y="2726"/>
                    <a:pt x="786" y="3511"/>
                    <a:pt x="1754" y="3511"/>
                  </a:cubicBezTo>
                  <a:cubicBezTo>
                    <a:pt x="2725" y="3511"/>
                    <a:pt x="3512" y="2726"/>
                    <a:pt x="3512" y="1758"/>
                  </a:cubicBezTo>
                  <a:cubicBezTo>
                    <a:pt x="3512" y="787"/>
                    <a:pt x="2725" y="0"/>
                    <a:pt x="175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5" name="Google Shape;1615;p33"/>
            <p:cNvSpPr/>
            <p:nvPr/>
          </p:nvSpPr>
          <p:spPr>
            <a:xfrm>
              <a:off x="6355972" y="1959601"/>
              <a:ext cx="117450" cy="117617"/>
            </a:xfrm>
            <a:custGeom>
              <a:avLst/>
              <a:gdLst/>
              <a:ahLst/>
              <a:cxnLst/>
              <a:rect l="l" t="t" r="r" b="b"/>
              <a:pathLst>
                <a:path w="3512" h="3517" extrusionOk="0">
                  <a:moveTo>
                    <a:pt x="1758" y="0"/>
                  </a:moveTo>
                  <a:cubicBezTo>
                    <a:pt x="787" y="0"/>
                    <a:pt x="0" y="787"/>
                    <a:pt x="0" y="1758"/>
                  </a:cubicBezTo>
                  <a:cubicBezTo>
                    <a:pt x="0" y="2730"/>
                    <a:pt x="787" y="3516"/>
                    <a:pt x="1758" y="3516"/>
                  </a:cubicBezTo>
                  <a:cubicBezTo>
                    <a:pt x="2726" y="3516"/>
                    <a:pt x="3511" y="2730"/>
                    <a:pt x="3511" y="1758"/>
                  </a:cubicBezTo>
                  <a:cubicBezTo>
                    <a:pt x="3511" y="787"/>
                    <a:pt x="2726" y="0"/>
                    <a:pt x="17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6" name="Google Shape;1616;p33"/>
            <p:cNvSpPr/>
            <p:nvPr/>
          </p:nvSpPr>
          <p:spPr>
            <a:xfrm>
              <a:off x="6329654" y="1643656"/>
              <a:ext cx="315563" cy="439936"/>
            </a:xfrm>
            <a:custGeom>
              <a:avLst/>
              <a:gdLst/>
              <a:ahLst/>
              <a:cxnLst/>
              <a:rect l="l" t="t" r="r" b="b"/>
              <a:pathLst>
                <a:path w="9436" h="13155" extrusionOk="0">
                  <a:moveTo>
                    <a:pt x="7288" y="388"/>
                  </a:moveTo>
                  <a:cubicBezTo>
                    <a:pt x="7613" y="388"/>
                    <a:pt x="7925" y="512"/>
                    <a:pt x="8159" y="742"/>
                  </a:cubicBezTo>
                  <a:cubicBezTo>
                    <a:pt x="8402" y="976"/>
                    <a:pt x="8534" y="1285"/>
                    <a:pt x="8539" y="1621"/>
                  </a:cubicBezTo>
                  <a:cubicBezTo>
                    <a:pt x="8544" y="2036"/>
                    <a:pt x="8345" y="2421"/>
                    <a:pt x="8018" y="2659"/>
                  </a:cubicBezTo>
                  <a:cubicBezTo>
                    <a:pt x="7762" y="1824"/>
                    <a:pt x="7201" y="1126"/>
                    <a:pt x="6463" y="698"/>
                  </a:cubicBezTo>
                  <a:cubicBezTo>
                    <a:pt x="6683" y="504"/>
                    <a:pt x="6971" y="388"/>
                    <a:pt x="7272" y="388"/>
                  </a:cubicBezTo>
                  <a:cubicBezTo>
                    <a:pt x="7277" y="388"/>
                    <a:pt x="7283" y="388"/>
                    <a:pt x="7288" y="388"/>
                  </a:cubicBezTo>
                  <a:close/>
                  <a:moveTo>
                    <a:pt x="2192" y="388"/>
                  </a:moveTo>
                  <a:cubicBezTo>
                    <a:pt x="2492" y="388"/>
                    <a:pt x="2779" y="494"/>
                    <a:pt x="3005" y="684"/>
                  </a:cubicBezTo>
                  <a:cubicBezTo>
                    <a:pt x="2735" y="839"/>
                    <a:pt x="2488" y="1034"/>
                    <a:pt x="2267" y="1259"/>
                  </a:cubicBezTo>
                  <a:cubicBezTo>
                    <a:pt x="2192" y="1338"/>
                    <a:pt x="2196" y="1458"/>
                    <a:pt x="2271" y="1532"/>
                  </a:cubicBezTo>
                  <a:cubicBezTo>
                    <a:pt x="2308" y="1569"/>
                    <a:pt x="2357" y="1588"/>
                    <a:pt x="2406" y="1588"/>
                  </a:cubicBezTo>
                  <a:cubicBezTo>
                    <a:pt x="2456" y="1588"/>
                    <a:pt x="2507" y="1568"/>
                    <a:pt x="2545" y="1528"/>
                  </a:cubicBezTo>
                  <a:cubicBezTo>
                    <a:pt x="3124" y="936"/>
                    <a:pt x="3896" y="610"/>
                    <a:pt x="4728" y="610"/>
                  </a:cubicBezTo>
                  <a:cubicBezTo>
                    <a:pt x="6410" y="610"/>
                    <a:pt x="7780" y="1978"/>
                    <a:pt x="7780" y="3662"/>
                  </a:cubicBezTo>
                  <a:cubicBezTo>
                    <a:pt x="7780" y="4055"/>
                    <a:pt x="7709" y="4439"/>
                    <a:pt x="7563" y="4802"/>
                  </a:cubicBezTo>
                  <a:cubicBezTo>
                    <a:pt x="7541" y="4797"/>
                    <a:pt x="7523" y="4797"/>
                    <a:pt x="7505" y="4797"/>
                  </a:cubicBezTo>
                  <a:cubicBezTo>
                    <a:pt x="6481" y="4797"/>
                    <a:pt x="5637" y="5592"/>
                    <a:pt x="5562" y="6600"/>
                  </a:cubicBezTo>
                  <a:cubicBezTo>
                    <a:pt x="5293" y="6679"/>
                    <a:pt x="5010" y="6714"/>
                    <a:pt x="4728" y="6714"/>
                  </a:cubicBezTo>
                  <a:cubicBezTo>
                    <a:pt x="4444" y="6714"/>
                    <a:pt x="4161" y="6679"/>
                    <a:pt x="3892" y="6600"/>
                  </a:cubicBezTo>
                  <a:cubicBezTo>
                    <a:pt x="3817" y="5592"/>
                    <a:pt x="2973" y="4797"/>
                    <a:pt x="1949" y="4797"/>
                  </a:cubicBezTo>
                  <a:cubicBezTo>
                    <a:pt x="1931" y="4797"/>
                    <a:pt x="1913" y="4797"/>
                    <a:pt x="1892" y="4802"/>
                  </a:cubicBezTo>
                  <a:cubicBezTo>
                    <a:pt x="1750" y="4439"/>
                    <a:pt x="1674" y="4055"/>
                    <a:pt x="1674" y="3662"/>
                  </a:cubicBezTo>
                  <a:cubicBezTo>
                    <a:pt x="1674" y="3083"/>
                    <a:pt x="1839" y="2522"/>
                    <a:pt x="2143" y="2036"/>
                  </a:cubicBezTo>
                  <a:cubicBezTo>
                    <a:pt x="2200" y="1943"/>
                    <a:pt x="2174" y="1824"/>
                    <a:pt x="2086" y="1771"/>
                  </a:cubicBezTo>
                  <a:cubicBezTo>
                    <a:pt x="2052" y="1750"/>
                    <a:pt x="2016" y="1740"/>
                    <a:pt x="1980" y="1740"/>
                  </a:cubicBezTo>
                  <a:cubicBezTo>
                    <a:pt x="1915" y="1740"/>
                    <a:pt x="1853" y="1772"/>
                    <a:pt x="1816" y="1829"/>
                  </a:cubicBezTo>
                  <a:cubicBezTo>
                    <a:pt x="1657" y="2084"/>
                    <a:pt x="1533" y="2359"/>
                    <a:pt x="1445" y="2645"/>
                  </a:cubicBezTo>
                  <a:cubicBezTo>
                    <a:pt x="1127" y="2412"/>
                    <a:pt x="938" y="2041"/>
                    <a:pt x="938" y="1638"/>
                  </a:cubicBezTo>
                  <a:cubicBezTo>
                    <a:pt x="938" y="949"/>
                    <a:pt x="1498" y="388"/>
                    <a:pt x="2192" y="388"/>
                  </a:cubicBezTo>
                  <a:close/>
                  <a:moveTo>
                    <a:pt x="1949" y="5185"/>
                  </a:moveTo>
                  <a:cubicBezTo>
                    <a:pt x="2810" y="5185"/>
                    <a:pt x="3513" y="5884"/>
                    <a:pt x="3513" y="6749"/>
                  </a:cubicBezTo>
                  <a:cubicBezTo>
                    <a:pt x="3513" y="7611"/>
                    <a:pt x="2810" y="8313"/>
                    <a:pt x="1949" y="8313"/>
                  </a:cubicBezTo>
                  <a:cubicBezTo>
                    <a:pt x="1087" y="8313"/>
                    <a:pt x="385" y="7611"/>
                    <a:pt x="385" y="6749"/>
                  </a:cubicBezTo>
                  <a:cubicBezTo>
                    <a:pt x="385" y="5884"/>
                    <a:pt x="1087" y="5185"/>
                    <a:pt x="1949" y="5185"/>
                  </a:cubicBezTo>
                  <a:close/>
                  <a:moveTo>
                    <a:pt x="5570" y="6997"/>
                  </a:moveTo>
                  <a:cubicBezTo>
                    <a:pt x="5686" y="7898"/>
                    <a:pt x="6418" y="8608"/>
                    <a:pt x="7329" y="8688"/>
                  </a:cubicBezTo>
                  <a:lnTo>
                    <a:pt x="7386" y="8985"/>
                  </a:lnTo>
                  <a:cubicBezTo>
                    <a:pt x="7409" y="9099"/>
                    <a:pt x="7421" y="9214"/>
                    <a:pt x="7431" y="9329"/>
                  </a:cubicBezTo>
                  <a:cubicBezTo>
                    <a:pt x="7267" y="9281"/>
                    <a:pt x="7091" y="9258"/>
                    <a:pt x="6913" y="9258"/>
                  </a:cubicBezTo>
                  <a:cubicBezTo>
                    <a:pt x="5835" y="9258"/>
                    <a:pt x="4961" y="10133"/>
                    <a:pt x="4961" y="11206"/>
                  </a:cubicBezTo>
                  <a:cubicBezTo>
                    <a:pt x="4961" y="11550"/>
                    <a:pt x="5054" y="11874"/>
                    <a:pt x="5209" y="12156"/>
                  </a:cubicBezTo>
                  <a:cubicBezTo>
                    <a:pt x="5050" y="12182"/>
                    <a:pt x="4891" y="12200"/>
                    <a:pt x="4728" y="12200"/>
                  </a:cubicBezTo>
                  <a:cubicBezTo>
                    <a:pt x="4563" y="12200"/>
                    <a:pt x="4404" y="12182"/>
                    <a:pt x="4245" y="12156"/>
                  </a:cubicBezTo>
                  <a:cubicBezTo>
                    <a:pt x="4400" y="11874"/>
                    <a:pt x="4493" y="11550"/>
                    <a:pt x="4493" y="11206"/>
                  </a:cubicBezTo>
                  <a:cubicBezTo>
                    <a:pt x="4493" y="10133"/>
                    <a:pt x="3619" y="9258"/>
                    <a:pt x="2545" y="9258"/>
                  </a:cubicBezTo>
                  <a:cubicBezTo>
                    <a:pt x="2363" y="9258"/>
                    <a:pt x="2192" y="9281"/>
                    <a:pt x="2024" y="9329"/>
                  </a:cubicBezTo>
                  <a:cubicBezTo>
                    <a:pt x="2033" y="9214"/>
                    <a:pt x="2045" y="9099"/>
                    <a:pt x="2068" y="8985"/>
                  </a:cubicBezTo>
                  <a:lnTo>
                    <a:pt x="2125" y="8688"/>
                  </a:lnTo>
                  <a:cubicBezTo>
                    <a:pt x="3036" y="8608"/>
                    <a:pt x="3768" y="7898"/>
                    <a:pt x="3884" y="6997"/>
                  </a:cubicBezTo>
                  <a:cubicBezTo>
                    <a:pt x="4157" y="7063"/>
                    <a:pt x="4440" y="7103"/>
                    <a:pt x="4728" y="7103"/>
                  </a:cubicBezTo>
                  <a:cubicBezTo>
                    <a:pt x="5014" y="7103"/>
                    <a:pt x="5297" y="7063"/>
                    <a:pt x="5570" y="6997"/>
                  </a:cubicBezTo>
                  <a:close/>
                  <a:moveTo>
                    <a:pt x="2545" y="9642"/>
                  </a:moveTo>
                  <a:cubicBezTo>
                    <a:pt x="3407" y="9642"/>
                    <a:pt x="4108" y="10345"/>
                    <a:pt x="4108" y="11206"/>
                  </a:cubicBezTo>
                  <a:cubicBezTo>
                    <a:pt x="4108" y="12068"/>
                    <a:pt x="3407" y="12769"/>
                    <a:pt x="2545" y="12769"/>
                  </a:cubicBezTo>
                  <a:cubicBezTo>
                    <a:pt x="1680" y="12769"/>
                    <a:pt x="981" y="12068"/>
                    <a:pt x="981" y="11206"/>
                  </a:cubicBezTo>
                  <a:cubicBezTo>
                    <a:pt x="981" y="10345"/>
                    <a:pt x="1680" y="9642"/>
                    <a:pt x="2545" y="9642"/>
                  </a:cubicBezTo>
                  <a:close/>
                  <a:moveTo>
                    <a:pt x="6913" y="9642"/>
                  </a:moveTo>
                  <a:cubicBezTo>
                    <a:pt x="7775" y="9642"/>
                    <a:pt x="8477" y="10345"/>
                    <a:pt x="8477" y="11206"/>
                  </a:cubicBezTo>
                  <a:cubicBezTo>
                    <a:pt x="8477" y="12068"/>
                    <a:pt x="7775" y="12769"/>
                    <a:pt x="6913" y="12769"/>
                  </a:cubicBezTo>
                  <a:cubicBezTo>
                    <a:pt x="6047" y="12769"/>
                    <a:pt x="5346" y="12068"/>
                    <a:pt x="5346" y="11206"/>
                  </a:cubicBezTo>
                  <a:cubicBezTo>
                    <a:pt x="5346" y="10345"/>
                    <a:pt x="6047" y="9642"/>
                    <a:pt x="6913" y="9642"/>
                  </a:cubicBezTo>
                  <a:close/>
                  <a:moveTo>
                    <a:pt x="7287" y="0"/>
                  </a:moveTo>
                  <a:cubicBezTo>
                    <a:pt x="7280" y="0"/>
                    <a:pt x="7273" y="0"/>
                    <a:pt x="7267" y="0"/>
                  </a:cubicBezTo>
                  <a:cubicBezTo>
                    <a:pt x="6821" y="9"/>
                    <a:pt x="6406" y="190"/>
                    <a:pt x="6100" y="512"/>
                  </a:cubicBezTo>
                  <a:cubicBezTo>
                    <a:pt x="5682" y="327"/>
                    <a:pt x="5217" y="225"/>
                    <a:pt x="4728" y="225"/>
                  </a:cubicBezTo>
                  <a:cubicBezTo>
                    <a:pt x="4250" y="225"/>
                    <a:pt x="3790" y="318"/>
                    <a:pt x="3366" y="504"/>
                  </a:cubicBezTo>
                  <a:cubicBezTo>
                    <a:pt x="3062" y="181"/>
                    <a:pt x="2638" y="0"/>
                    <a:pt x="2192" y="0"/>
                  </a:cubicBezTo>
                  <a:cubicBezTo>
                    <a:pt x="1286" y="0"/>
                    <a:pt x="553" y="737"/>
                    <a:pt x="553" y="1638"/>
                  </a:cubicBezTo>
                  <a:cubicBezTo>
                    <a:pt x="553" y="2221"/>
                    <a:pt x="853" y="2747"/>
                    <a:pt x="1344" y="3043"/>
                  </a:cubicBezTo>
                  <a:cubicBezTo>
                    <a:pt x="1309" y="3246"/>
                    <a:pt x="1291" y="3454"/>
                    <a:pt x="1291" y="3662"/>
                  </a:cubicBezTo>
                  <a:cubicBezTo>
                    <a:pt x="1291" y="4072"/>
                    <a:pt x="1362" y="4470"/>
                    <a:pt x="1498" y="4850"/>
                  </a:cubicBezTo>
                  <a:cubicBezTo>
                    <a:pt x="641" y="5053"/>
                    <a:pt x="0" y="5826"/>
                    <a:pt x="0" y="6749"/>
                  </a:cubicBezTo>
                  <a:cubicBezTo>
                    <a:pt x="0" y="7748"/>
                    <a:pt x="761" y="8578"/>
                    <a:pt x="1733" y="8684"/>
                  </a:cubicBezTo>
                  <a:lnTo>
                    <a:pt x="1688" y="8910"/>
                  </a:lnTo>
                  <a:cubicBezTo>
                    <a:pt x="1653" y="9099"/>
                    <a:pt x="1635" y="9293"/>
                    <a:pt x="1635" y="9483"/>
                  </a:cubicBezTo>
                  <a:cubicBezTo>
                    <a:pt x="1017" y="9811"/>
                    <a:pt x="593" y="10459"/>
                    <a:pt x="593" y="11206"/>
                  </a:cubicBezTo>
                  <a:cubicBezTo>
                    <a:pt x="593" y="12280"/>
                    <a:pt x="1468" y="13154"/>
                    <a:pt x="2545" y="13154"/>
                  </a:cubicBezTo>
                  <a:cubicBezTo>
                    <a:pt x="3124" y="13154"/>
                    <a:pt x="3645" y="12902"/>
                    <a:pt x="4002" y="12500"/>
                  </a:cubicBezTo>
                  <a:cubicBezTo>
                    <a:pt x="4237" y="12553"/>
                    <a:pt x="4479" y="12584"/>
                    <a:pt x="4728" y="12584"/>
                  </a:cubicBezTo>
                  <a:cubicBezTo>
                    <a:pt x="4975" y="12584"/>
                    <a:pt x="5217" y="12553"/>
                    <a:pt x="5456" y="12500"/>
                  </a:cubicBezTo>
                  <a:cubicBezTo>
                    <a:pt x="5809" y="12902"/>
                    <a:pt x="6330" y="13154"/>
                    <a:pt x="6913" y="13154"/>
                  </a:cubicBezTo>
                  <a:cubicBezTo>
                    <a:pt x="7987" y="13154"/>
                    <a:pt x="8862" y="12280"/>
                    <a:pt x="8862" y="11206"/>
                  </a:cubicBezTo>
                  <a:cubicBezTo>
                    <a:pt x="8862" y="10459"/>
                    <a:pt x="8438" y="9811"/>
                    <a:pt x="7819" y="9483"/>
                  </a:cubicBezTo>
                  <a:cubicBezTo>
                    <a:pt x="7819" y="9293"/>
                    <a:pt x="7802" y="9099"/>
                    <a:pt x="7766" y="8910"/>
                  </a:cubicBezTo>
                  <a:lnTo>
                    <a:pt x="7722" y="8684"/>
                  </a:lnTo>
                  <a:cubicBezTo>
                    <a:pt x="8552" y="8591"/>
                    <a:pt x="9246" y="7968"/>
                    <a:pt x="9413" y="7138"/>
                  </a:cubicBezTo>
                  <a:cubicBezTo>
                    <a:pt x="9436" y="7032"/>
                    <a:pt x="9370" y="6930"/>
                    <a:pt x="9264" y="6912"/>
                  </a:cubicBezTo>
                  <a:cubicBezTo>
                    <a:pt x="9251" y="6910"/>
                    <a:pt x="9238" y="6908"/>
                    <a:pt x="9225" y="6908"/>
                  </a:cubicBezTo>
                  <a:cubicBezTo>
                    <a:pt x="9138" y="6908"/>
                    <a:pt x="9057" y="6970"/>
                    <a:pt x="9038" y="7063"/>
                  </a:cubicBezTo>
                  <a:cubicBezTo>
                    <a:pt x="8888" y="7787"/>
                    <a:pt x="8247" y="8313"/>
                    <a:pt x="7505" y="8313"/>
                  </a:cubicBezTo>
                  <a:cubicBezTo>
                    <a:pt x="6644" y="8313"/>
                    <a:pt x="5941" y="7611"/>
                    <a:pt x="5941" y="6749"/>
                  </a:cubicBezTo>
                  <a:cubicBezTo>
                    <a:pt x="5941" y="5884"/>
                    <a:pt x="6644" y="5181"/>
                    <a:pt x="7505" y="5181"/>
                  </a:cubicBezTo>
                  <a:cubicBezTo>
                    <a:pt x="8243" y="5181"/>
                    <a:pt x="8888" y="5707"/>
                    <a:pt x="9038" y="6427"/>
                  </a:cubicBezTo>
                  <a:cubicBezTo>
                    <a:pt x="9054" y="6519"/>
                    <a:pt x="9136" y="6582"/>
                    <a:pt x="9224" y="6582"/>
                  </a:cubicBezTo>
                  <a:cubicBezTo>
                    <a:pt x="9237" y="6582"/>
                    <a:pt x="9251" y="6580"/>
                    <a:pt x="9264" y="6577"/>
                  </a:cubicBezTo>
                  <a:cubicBezTo>
                    <a:pt x="9370" y="6555"/>
                    <a:pt x="9436" y="6453"/>
                    <a:pt x="9413" y="6347"/>
                  </a:cubicBezTo>
                  <a:cubicBezTo>
                    <a:pt x="9260" y="5601"/>
                    <a:pt x="8676" y="5022"/>
                    <a:pt x="7956" y="4850"/>
                  </a:cubicBezTo>
                  <a:cubicBezTo>
                    <a:pt x="8093" y="4470"/>
                    <a:pt x="8163" y="4072"/>
                    <a:pt x="8163" y="3662"/>
                  </a:cubicBezTo>
                  <a:cubicBezTo>
                    <a:pt x="8163" y="3454"/>
                    <a:pt x="8146" y="3251"/>
                    <a:pt x="8110" y="3052"/>
                  </a:cubicBezTo>
                  <a:cubicBezTo>
                    <a:pt x="8618" y="2761"/>
                    <a:pt x="8932" y="2209"/>
                    <a:pt x="8923" y="1617"/>
                  </a:cubicBezTo>
                  <a:cubicBezTo>
                    <a:pt x="8919" y="1179"/>
                    <a:pt x="8742" y="769"/>
                    <a:pt x="8428" y="464"/>
                  </a:cubicBezTo>
                  <a:cubicBezTo>
                    <a:pt x="8120" y="164"/>
                    <a:pt x="7717" y="0"/>
                    <a:pt x="72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7" name="Google Shape;1617;p33"/>
            <p:cNvSpPr/>
            <p:nvPr/>
          </p:nvSpPr>
          <p:spPr>
            <a:xfrm>
              <a:off x="6460406" y="1755314"/>
              <a:ext cx="54645" cy="22774"/>
            </a:xfrm>
            <a:custGeom>
              <a:avLst/>
              <a:gdLst/>
              <a:ahLst/>
              <a:cxnLst/>
              <a:rect l="l" t="t" r="r" b="b"/>
              <a:pathLst>
                <a:path w="1634" h="681" extrusionOk="0">
                  <a:moveTo>
                    <a:pt x="818" y="1"/>
                  </a:moveTo>
                  <a:cubicBezTo>
                    <a:pt x="765" y="1"/>
                    <a:pt x="716" y="22"/>
                    <a:pt x="680" y="58"/>
                  </a:cubicBezTo>
                  <a:lnTo>
                    <a:pt x="618" y="119"/>
                  </a:lnTo>
                  <a:cubicBezTo>
                    <a:pt x="504" y="234"/>
                    <a:pt x="353" y="296"/>
                    <a:pt x="194" y="296"/>
                  </a:cubicBezTo>
                  <a:cubicBezTo>
                    <a:pt x="88" y="296"/>
                    <a:pt x="0" y="380"/>
                    <a:pt x="0" y="486"/>
                  </a:cubicBezTo>
                  <a:cubicBezTo>
                    <a:pt x="0" y="596"/>
                    <a:pt x="88" y="680"/>
                    <a:pt x="194" y="680"/>
                  </a:cubicBezTo>
                  <a:cubicBezTo>
                    <a:pt x="424" y="680"/>
                    <a:pt x="640" y="601"/>
                    <a:pt x="818" y="460"/>
                  </a:cubicBezTo>
                  <a:cubicBezTo>
                    <a:pt x="994" y="601"/>
                    <a:pt x="1210" y="680"/>
                    <a:pt x="1440" y="680"/>
                  </a:cubicBezTo>
                  <a:cubicBezTo>
                    <a:pt x="1546" y="680"/>
                    <a:pt x="1634" y="596"/>
                    <a:pt x="1634" y="486"/>
                  </a:cubicBezTo>
                  <a:cubicBezTo>
                    <a:pt x="1634" y="380"/>
                    <a:pt x="1546" y="296"/>
                    <a:pt x="1440" y="296"/>
                  </a:cubicBezTo>
                  <a:cubicBezTo>
                    <a:pt x="1281" y="296"/>
                    <a:pt x="1130" y="234"/>
                    <a:pt x="1016" y="119"/>
                  </a:cubicBezTo>
                  <a:lnTo>
                    <a:pt x="954" y="58"/>
                  </a:lnTo>
                  <a:cubicBezTo>
                    <a:pt x="918" y="22"/>
                    <a:pt x="871" y="1"/>
                    <a:pt x="8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33"/>
            <p:cNvSpPr/>
            <p:nvPr/>
          </p:nvSpPr>
          <p:spPr>
            <a:xfrm>
              <a:off x="6536015" y="1745583"/>
              <a:ext cx="12909" cy="22607"/>
            </a:xfrm>
            <a:custGeom>
              <a:avLst/>
              <a:gdLst/>
              <a:ahLst/>
              <a:cxnLst/>
              <a:rect l="l" t="t" r="r" b="b"/>
              <a:pathLst>
                <a:path w="386" h="676" extrusionOk="0">
                  <a:moveTo>
                    <a:pt x="194" y="0"/>
                  </a:moveTo>
                  <a:cubicBezTo>
                    <a:pt x="84" y="0"/>
                    <a:pt x="0" y="88"/>
                    <a:pt x="0" y="194"/>
                  </a:cubicBezTo>
                  <a:lnTo>
                    <a:pt x="0" y="486"/>
                  </a:lnTo>
                  <a:cubicBezTo>
                    <a:pt x="0" y="592"/>
                    <a:pt x="84" y="675"/>
                    <a:pt x="194" y="675"/>
                  </a:cubicBezTo>
                  <a:cubicBezTo>
                    <a:pt x="300" y="675"/>
                    <a:pt x="385" y="592"/>
                    <a:pt x="385" y="486"/>
                  </a:cubicBezTo>
                  <a:lnTo>
                    <a:pt x="385" y="194"/>
                  </a:lnTo>
                  <a:cubicBezTo>
                    <a:pt x="385" y="88"/>
                    <a:pt x="300" y="0"/>
                    <a:pt x="1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33"/>
            <p:cNvSpPr/>
            <p:nvPr/>
          </p:nvSpPr>
          <p:spPr>
            <a:xfrm>
              <a:off x="6426565" y="1745583"/>
              <a:ext cx="12875" cy="22607"/>
            </a:xfrm>
            <a:custGeom>
              <a:avLst/>
              <a:gdLst/>
              <a:ahLst/>
              <a:cxnLst/>
              <a:rect l="l" t="t" r="r" b="b"/>
              <a:pathLst>
                <a:path w="385" h="676" extrusionOk="0">
                  <a:moveTo>
                    <a:pt x="195" y="0"/>
                  </a:moveTo>
                  <a:cubicBezTo>
                    <a:pt x="89" y="0"/>
                    <a:pt x="1" y="88"/>
                    <a:pt x="1" y="194"/>
                  </a:cubicBezTo>
                  <a:lnTo>
                    <a:pt x="1" y="486"/>
                  </a:lnTo>
                  <a:cubicBezTo>
                    <a:pt x="1" y="592"/>
                    <a:pt x="89" y="675"/>
                    <a:pt x="195" y="675"/>
                  </a:cubicBezTo>
                  <a:cubicBezTo>
                    <a:pt x="301" y="675"/>
                    <a:pt x="385" y="592"/>
                    <a:pt x="385" y="486"/>
                  </a:cubicBezTo>
                  <a:lnTo>
                    <a:pt x="385" y="194"/>
                  </a:lnTo>
                  <a:cubicBezTo>
                    <a:pt x="385" y="88"/>
                    <a:pt x="301" y="0"/>
                    <a:pt x="1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0" name="Google Shape;1620;p33"/>
            <p:cNvSpPr/>
            <p:nvPr/>
          </p:nvSpPr>
          <p:spPr>
            <a:xfrm>
              <a:off x="6531166" y="1773740"/>
              <a:ext cx="22607" cy="12909"/>
            </a:xfrm>
            <a:custGeom>
              <a:avLst/>
              <a:gdLst/>
              <a:ahLst/>
              <a:cxnLst/>
              <a:rect l="l" t="t" r="r" b="b"/>
              <a:pathLst>
                <a:path w="676" h="386" extrusionOk="0">
                  <a:moveTo>
                    <a:pt x="190" y="1"/>
                  </a:moveTo>
                  <a:cubicBezTo>
                    <a:pt x="84" y="1"/>
                    <a:pt x="0" y="90"/>
                    <a:pt x="0" y="196"/>
                  </a:cubicBezTo>
                  <a:cubicBezTo>
                    <a:pt x="0" y="302"/>
                    <a:pt x="84" y="386"/>
                    <a:pt x="190" y="386"/>
                  </a:cubicBezTo>
                  <a:lnTo>
                    <a:pt x="486" y="386"/>
                  </a:lnTo>
                  <a:cubicBezTo>
                    <a:pt x="592" y="386"/>
                    <a:pt x="675" y="302"/>
                    <a:pt x="675" y="196"/>
                  </a:cubicBezTo>
                  <a:cubicBezTo>
                    <a:pt x="675" y="90"/>
                    <a:pt x="592" y="1"/>
                    <a:pt x="486" y="1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1" name="Google Shape;1621;p33"/>
            <p:cNvSpPr/>
            <p:nvPr/>
          </p:nvSpPr>
          <p:spPr>
            <a:xfrm>
              <a:off x="6421682" y="1773740"/>
              <a:ext cx="22641" cy="12909"/>
            </a:xfrm>
            <a:custGeom>
              <a:avLst/>
              <a:gdLst/>
              <a:ahLst/>
              <a:cxnLst/>
              <a:rect l="l" t="t" r="r" b="b"/>
              <a:pathLst>
                <a:path w="677" h="386" extrusionOk="0">
                  <a:moveTo>
                    <a:pt x="195" y="1"/>
                  </a:moveTo>
                  <a:cubicBezTo>
                    <a:pt x="84" y="1"/>
                    <a:pt x="1" y="90"/>
                    <a:pt x="1" y="196"/>
                  </a:cubicBezTo>
                  <a:cubicBezTo>
                    <a:pt x="1" y="302"/>
                    <a:pt x="84" y="386"/>
                    <a:pt x="195" y="386"/>
                  </a:cubicBezTo>
                  <a:lnTo>
                    <a:pt x="486" y="386"/>
                  </a:lnTo>
                  <a:cubicBezTo>
                    <a:pt x="592" y="386"/>
                    <a:pt x="677" y="302"/>
                    <a:pt x="677" y="196"/>
                  </a:cubicBezTo>
                  <a:cubicBezTo>
                    <a:pt x="677" y="90"/>
                    <a:pt x="592" y="1"/>
                    <a:pt x="486" y="1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22" name="Google Shape;1622;p33"/>
          <p:cNvGrpSpPr/>
          <p:nvPr/>
        </p:nvGrpSpPr>
        <p:grpSpPr>
          <a:xfrm rot="-996848">
            <a:off x="473616" y="4074341"/>
            <a:ext cx="578609" cy="613743"/>
            <a:chOff x="5262906" y="2290294"/>
            <a:chExt cx="530933" cy="563172"/>
          </a:xfrm>
        </p:grpSpPr>
        <p:sp>
          <p:nvSpPr>
            <p:cNvPr id="1623" name="Google Shape;1623;p33"/>
            <p:cNvSpPr/>
            <p:nvPr/>
          </p:nvSpPr>
          <p:spPr>
            <a:xfrm>
              <a:off x="5262906" y="2290294"/>
              <a:ext cx="530933" cy="563172"/>
            </a:xfrm>
            <a:custGeom>
              <a:avLst/>
              <a:gdLst/>
              <a:ahLst/>
              <a:cxnLst/>
              <a:rect l="l" t="t" r="r" b="b"/>
              <a:pathLst>
                <a:path w="15876" h="16840" extrusionOk="0">
                  <a:moveTo>
                    <a:pt x="3697" y="1"/>
                  </a:moveTo>
                  <a:cubicBezTo>
                    <a:pt x="2364" y="1"/>
                    <a:pt x="1277" y="1083"/>
                    <a:pt x="1277" y="2417"/>
                  </a:cubicBezTo>
                  <a:lnTo>
                    <a:pt x="1277" y="3968"/>
                  </a:lnTo>
                  <a:cubicBezTo>
                    <a:pt x="1277" y="4370"/>
                    <a:pt x="1373" y="4749"/>
                    <a:pt x="1550" y="5081"/>
                  </a:cubicBezTo>
                  <a:cubicBezTo>
                    <a:pt x="552" y="6437"/>
                    <a:pt x="1" y="8089"/>
                    <a:pt x="1" y="9790"/>
                  </a:cubicBezTo>
                  <a:cubicBezTo>
                    <a:pt x="1" y="11062"/>
                    <a:pt x="292" y="12276"/>
                    <a:pt x="870" y="13403"/>
                  </a:cubicBezTo>
                  <a:cubicBezTo>
                    <a:pt x="1422" y="14476"/>
                    <a:pt x="2221" y="15426"/>
                    <a:pt x="3189" y="16145"/>
                  </a:cubicBezTo>
                  <a:cubicBezTo>
                    <a:pt x="3785" y="16592"/>
                    <a:pt x="4523" y="16840"/>
                    <a:pt x="5269" y="16840"/>
                  </a:cubicBezTo>
                  <a:lnTo>
                    <a:pt x="10606" y="16840"/>
                  </a:lnTo>
                  <a:cubicBezTo>
                    <a:pt x="11356" y="16840"/>
                    <a:pt x="12094" y="16592"/>
                    <a:pt x="12690" y="16145"/>
                  </a:cubicBezTo>
                  <a:cubicBezTo>
                    <a:pt x="13658" y="15426"/>
                    <a:pt x="14457" y="14476"/>
                    <a:pt x="15010" y="13403"/>
                  </a:cubicBezTo>
                  <a:cubicBezTo>
                    <a:pt x="15584" y="12276"/>
                    <a:pt x="15876" y="11062"/>
                    <a:pt x="15876" y="9790"/>
                  </a:cubicBezTo>
                  <a:cubicBezTo>
                    <a:pt x="15876" y="8089"/>
                    <a:pt x="15323" y="6437"/>
                    <a:pt x="14329" y="5081"/>
                  </a:cubicBezTo>
                  <a:cubicBezTo>
                    <a:pt x="14502" y="4749"/>
                    <a:pt x="14604" y="4370"/>
                    <a:pt x="14604" y="3968"/>
                  </a:cubicBezTo>
                  <a:lnTo>
                    <a:pt x="14604" y="2417"/>
                  </a:lnTo>
                  <a:cubicBezTo>
                    <a:pt x="14604" y="1083"/>
                    <a:pt x="13517" y="1"/>
                    <a:pt x="12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33"/>
            <p:cNvSpPr/>
            <p:nvPr/>
          </p:nvSpPr>
          <p:spPr>
            <a:xfrm>
              <a:off x="5330957" y="2411448"/>
              <a:ext cx="394922" cy="373921"/>
            </a:xfrm>
            <a:custGeom>
              <a:avLst/>
              <a:gdLst/>
              <a:ahLst/>
              <a:cxnLst/>
              <a:rect l="l" t="t" r="r" b="b"/>
              <a:pathLst>
                <a:path w="11809" h="11181" extrusionOk="0">
                  <a:moveTo>
                    <a:pt x="1980" y="0"/>
                  </a:moveTo>
                  <a:lnTo>
                    <a:pt x="1980" y="1758"/>
                  </a:lnTo>
                  <a:cubicBezTo>
                    <a:pt x="765" y="2836"/>
                    <a:pt x="1" y="4413"/>
                    <a:pt x="1" y="6167"/>
                  </a:cubicBezTo>
                  <a:cubicBezTo>
                    <a:pt x="1" y="8102"/>
                    <a:pt x="934" y="9819"/>
                    <a:pt x="2373" y="10897"/>
                  </a:cubicBezTo>
                  <a:cubicBezTo>
                    <a:pt x="2620" y="11083"/>
                    <a:pt x="2926" y="11180"/>
                    <a:pt x="3234" y="11180"/>
                  </a:cubicBezTo>
                  <a:lnTo>
                    <a:pt x="8571" y="11180"/>
                  </a:lnTo>
                  <a:cubicBezTo>
                    <a:pt x="8885" y="11180"/>
                    <a:pt x="9189" y="11083"/>
                    <a:pt x="9436" y="10897"/>
                  </a:cubicBezTo>
                  <a:cubicBezTo>
                    <a:pt x="10877" y="9819"/>
                    <a:pt x="11809" y="8102"/>
                    <a:pt x="11809" y="6167"/>
                  </a:cubicBezTo>
                  <a:cubicBezTo>
                    <a:pt x="11809" y="4413"/>
                    <a:pt x="11044" y="2836"/>
                    <a:pt x="9829" y="1758"/>
                  </a:cubicBezTo>
                  <a:lnTo>
                    <a:pt x="982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5" name="Google Shape;1625;p33"/>
            <p:cNvSpPr/>
            <p:nvPr/>
          </p:nvSpPr>
          <p:spPr>
            <a:xfrm>
              <a:off x="5330957" y="2411448"/>
              <a:ext cx="134071" cy="373921"/>
            </a:xfrm>
            <a:custGeom>
              <a:avLst/>
              <a:gdLst/>
              <a:ahLst/>
              <a:cxnLst/>
              <a:rect l="l" t="t" r="r" b="b"/>
              <a:pathLst>
                <a:path w="4009" h="11181" extrusionOk="0">
                  <a:moveTo>
                    <a:pt x="1980" y="0"/>
                  </a:moveTo>
                  <a:lnTo>
                    <a:pt x="1980" y="1758"/>
                  </a:lnTo>
                  <a:cubicBezTo>
                    <a:pt x="765" y="2836"/>
                    <a:pt x="1" y="4413"/>
                    <a:pt x="1" y="6167"/>
                  </a:cubicBezTo>
                  <a:cubicBezTo>
                    <a:pt x="1" y="8102"/>
                    <a:pt x="934" y="9819"/>
                    <a:pt x="2373" y="10897"/>
                  </a:cubicBezTo>
                  <a:cubicBezTo>
                    <a:pt x="2620" y="11083"/>
                    <a:pt x="2926" y="11180"/>
                    <a:pt x="3234" y="11180"/>
                  </a:cubicBezTo>
                  <a:lnTo>
                    <a:pt x="4008" y="11180"/>
                  </a:lnTo>
                  <a:cubicBezTo>
                    <a:pt x="3694" y="11180"/>
                    <a:pt x="3393" y="11083"/>
                    <a:pt x="3142" y="10897"/>
                  </a:cubicBezTo>
                  <a:cubicBezTo>
                    <a:pt x="1702" y="9819"/>
                    <a:pt x="770" y="8102"/>
                    <a:pt x="770" y="6167"/>
                  </a:cubicBezTo>
                  <a:cubicBezTo>
                    <a:pt x="770" y="4413"/>
                    <a:pt x="1538" y="2836"/>
                    <a:pt x="2749" y="1758"/>
                  </a:cubicBezTo>
                  <a:lnTo>
                    <a:pt x="2749" y="0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6" name="Google Shape;1626;p33"/>
            <p:cNvSpPr/>
            <p:nvPr/>
          </p:nvSpPr>
          <p:spPr>
            <a:xfrm>
              <a:off x="5574002" y="2564906"/>
              <a:ext cx="112868" cy="112868"/>
            </a:xfrm>
            <a:custGeom>
              <a:avLst/>
              <a:gdLst/>
              <a:ahLst/>
              <a:cxnLst/>
              <a:rect l="l" t="t" r="r" b="b"/>
              <a:pathLst>
                <a:path w="3375" h="3375" extrusionOk="0">
                  <a:moveTo>
                    <a:pt x="1687" y="1"/>
                  </a:moveTo>
                  <a:cubicBezTo>
                    <a:pt x="755" y="1"/>
                    <a:pt x="0" y="756"/>
                    <a:pt x="0" y="1688"/>
                  </a:cubicBezTo>
                  <a:cubicBezTo>
                    <a:pt x="0" y="2620"/>
                    <a:pt x="755" y="3375"/>
                    <a:pt x="1687" y="3375"/>
                  </a:cubicBezTo>
                  <a:cubicBezTo>
                    <a:pt x="2619" y="3375"/>
                    <a:pt x="3374" y="2620"/>
                    <a:pt x="3374" y="1688"/>
                  </a:cubicBezTo>
                  <a:cubicBezTo>
                    <a:pt x="3374" y="756"/>
                    <a:pt x="2619" y="1"/>
                    <a:pt x="1687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7" name="Google Shape;1627;p33"/>
            <p:cNvSpPr/>
            <p:nvPr/>
          </p:nvSpPr>
          <p:spPr>
            <a:xfrm>
              <a:off x="5574002" y="2564906"/>
              <a:ext cx="67387" cy="112868"/>
            </a:xfrm>
            <a:custGeom>
              <a:avLst/>
              <a:gdLst/>
              <a:ahLst/>
              <a:cxnLst/>
              <a:rect l="l" t="t" r="r" b="b"/>
              <a:pathLst>
                <a:path w="2015" h="3375" extrusionOk="0">
                  <a:moveTo>
                    <a:pt x="1687" y="1"/>
                  </a:moveTo>
                  <a:cubicBezTo>
                    <a:pt x="755" y="1"/>
                    <a:pt x="0" y="756"/>
                    <a:pt x="0" y="1688"/>
                  </a:cubicBezTo>
                  <a:cubicBezTo>
                    <a:pt x="0" y="2620"/>
                    <a:pt x="755" y="3375"/>
                    <a:pt x="1687" y="3375"/>
                  </a:cubicBezTo>
                  <a:cubicBezTo>
                    <a:pt x="1797" y="3375"/>
                    <a:pt x="1908" y="3366"/>
                    <a:pt x="2014" y="3344"/>
                  </a:cubicBezTo>
                  <a:cubicBezTo>
                    <a:pt x="1236" y="3189"/>
                    <a:pt x="653" y="2510"/>
                    <a:pt x="653" y="1688"/>
                  </a:cubicBezTo>
                  <a:cubicBezTo>
                    <a:pt x="653" y="867"/>
                    <a:pt x="1236" y="182"/>
                    <a:pt x="2014" y="31"/>
                  </a:cubicBezTo>
                  <a:cubicBezTo>
                    <a:pt x="1908" y="9"/>
                    <a:pt x="1797" y="1"/>
                    <a:pt x="1687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8" name="Google Shape;1628;p33"/>
            <p:cNvSpPr/>
            <p:nvPr/>
          </p:nvSpPr>
          <p:spPr>
            <a:xfrm>
              <a:off x="5369982" y="2564906"/>
              <a:ext cx="112902" cy="112868"/>
            </a:xfrm>
            <a:custGeom>
              <a:avLst/>
              <a:gdLst/>
              <a:ahLst/>
              <a:cxnLst/>
              <a:rect l="l" t="t" r="r" b="b"/>
              <a:pathLst>
                <a:path w="3376" h="3375" extrusionOk="0">
                  <a:moveTo>
                    <a:pt x="1688" y="1"/>
                  </a:moveTo>
                  <a:cubicBezTo>
                    <a:pt x="756" y="1"/>
                    <a:pt x="0" y="756"/>
                    <a:pt x="0" y="1688"/>
                  </a:cubicBezTo>
                  <a:cubicBezTo>
                    <a:pt x="0" y="2620"/>
                    <a:pt x="756" y="3375"/>
                    <a:pt x="1688" y="3375"/>
                  </a:cubicBezTo>
                  <a:cubicBezTo>
                    <a:pt x="2620" y="3375"/>
                    <a:pt x="3375" y="2620"/>
                    <a:pt x="3375" y="1688"/>
                  </a:cubicBezTo>
                  <a:cubicBezTo>
                    <a:pt x="3375" y="756"/>
                    <a:pt x="2620" y="1"/>
                    <a:pt x="168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9" name="Google Shape;1629;p33"/>
            <p:cNvSpPr/>
            <p:nvPr/>
          </p:nvSpPr>
          <p:spPr>
            <a:xfrm>
              <a:off x="5369982" y="2564906"/>
              <a:ext cx="67387" cy="112868"/>
            </a:xfrm>
            <a:custGeom>
              <a:avLst/>
              <a:gdLst/>
              <a:ahLst/>
              <a:cxnLst/>
              <a:rect l="l" t="t" r="r" b="b"/>
              <a:pathLst>
                <a:path w="2015" h="3375" extrusionOk="0">
                  <a:moveTo>
                    <a:pt x="1688" y="1"/>
                  </a:moveTo>
                  <a:cubicBezTo>
                    <a:pt x="756" y="1"/>
                    <a:pt x="0" y="756"/>
                    <a:pt x="0" y="1688"/>
                  </a:cubicBezTo>
                  <a:cubicBezTo>
                    <a:pt x="0" y="2620"/>
                    <a:pt x="756" y="3375"/>
                    <a:pt x="1688" y="3375"/>
                  </a:cubicBezTo>
                  <a:cubicBezTo>
                    <a:pt x="1798" y="3375"/>
                    <a:pt x="1908" y="3366"/>
                    <a:pt x="2014" y="3344"/>
                  </a:cubicBezTo>
                  <a:cubicBezTo>
                    <a:pt x="1237" y="3189"/>
                    <a:pt x="654" y="2510"/>
                    <a:pt x="654" y="1688"/>
                  </a:cubicBezTo>
                  <a:cubicBezTo>
                    <a:pt x="654" y="867"/>
                    <a:pt x="1237" y="182"/>
                    <a:pt x="2014" y="31"/>
                  </a:cubicBezTo>
                  <a:cubicBezTo>
                    <a:pt x="1908" y="9"/>
                    <a:pt x="1798" y="1"/>
                    <a:pt x="168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0" name="Google Shape;1630;p33"/>
            <p:cNvSpPr/>
            <p:nvPr/>
          </p:nvSpPr>
          <p:spPr>
            <a:xfrm>
              <a:off x="5471875" y="2584134"/>
              <a:ext cx="113069" cy="112868"/>
            </a:xfrm>
            <a:custGeom>
              <a:avLst/>
              <a:gdLst/>
              <a:ahLst/>
              <a:cxnLst/>
              <a:rect l="l" t="t" r="r" b="b"/>
              <a:pathLst>
                <a:path w="3381" h="3375" extrusionOk="0">
                  <a:moveTo>
                    <a:pt x="1689" y="0"/>
                  </a:moveTo>
                  <a:cubicBezTo>
                    <a:pt x="757" y="0"/>
                    <a:pt x="1" y="755"/>
                    <a:pt x="1" y="1687"/>
                  </a:cubicBezTo>
                  <a:cubicBezTo>
                    <a:pt x="1" y="2620"/>
                    <a:pt x="757" y="3374"/>
                    <a:pt x="1689" y="3374"/>
                  </a:cubicBezTo>
                  <a:cubicBezTo>
                    <a:pt x="2620" y="3374"/>
                    <a:pt x="3381" y="2620"/>
                    <a:pt x="3381" y="1687"/>
                  </a:cubicBezTo>
                  <a:cubicBezTo>
                    <a:pt x="3381" y="755"/>
                    <a:pt x="2620" y="0"/>
                    <a:pt x="1689" y="0"/>
                  </a:cubicBezTo>
                  <a:close/>
                </a:path>
              </a:pathLst>
            </a:custGeom>
            <a:solidFill>
              <a:srgbClr val="FADA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1" name="Google Shape;1631;p33"/>
            <p:cNvSpPr/>
            <p:nvPr/>
          </p:nvSpPr>
          <p:spPr>
            <a:xfrm>
              <a:off x="5471875" y="2584134"/>
              <a:ext cx="67420" cy="112868"/>
            </a:xfrm>
            <a:custGeom>
              <a:avLst/>
              <a:gdLst/>
              <a:ahLst/>
              <a:cxnLst/>
              <a:rect l="l" t="t" r="r" b="b"/>
              <a:pathLst>
                <a:path w="2016" h="3375" extrusionOk="0">
                  <a:moveTo>
                    <a:pt x="1689" y="0"/>
                  </a:moveTo>
                  <a:cubicBezTo>
                    <a:pt x="757" y="0"/>
                    <a:pt x="1" y="755"/>
                    <a:pt x="1" y="1687"/>
                  </a:cubicBezTo>
                  <a:cubicBezTo>
                    <a:pt x="1" y="2620"/>
                    <a:pt x="757" y="3374"/>
                    <a:pt x="1689" y="3374"/>
                  </a:cubicBezTo>
                  <a:cubicBezTo>
                    <a:pt x="1803" y="3374"/>
                    <a:pt x="1909" y="3366"/>
                    <a:pt x="2015" y="3344"/>
                  </a:cubicBezTo>
                  <a:cubicBezTo>
                    <a:pt x="1242" y="3193"/>
                    <a:pt x="655" y="2508"/>
                    <a:pt x="655" y="1687"/>
                  </a:cubicBezTo>
                  <a:cubicBezTo>
                    <a:pt x="655" y="865"/>
                    <a:pt x="1242" y="186"/>
                    <a:pt x="2015" y="31"/>
                  </a:cubicBezTo>
                  <a:cubicBezTo>
                    <a:pt x="1909" y="9"/>
                    <a:pt x="1803" y="0"/>
                    <a:pt x="168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2" name="Google Shape;1632;p33"/>
            <p:cNvSpPr/>
            <p:nvPr/>
          </p:nvSpPr>
          <p:spPr>
            <a:xfrm>
              <a:off x="5391852" y="2642287"/>
              <a:ext cx="112868" cy="113069"/>
            </a:xfrm>
            <a:custGeom>
              <a:avLst/>
              <a:gdLst/>
              <a:ahLst/>
              <a:cxnLst/>
              <a:rect l="l" t="t" r="r" b="b"/>
              <a:pathLst>
                <a:path w="3375" h="3381" extrusionOk="0">
                  <a:moveTo>
                    <a:pt x="1688" y="1"/>
                  </a:moveTo>
                  <a:cubicBezTo>
                    <a:pt x="756" y="1"/>
                    <a:pt x="0" y="757"/>
                    <a:pt x="0" y="1688"/>
                  </a:cubicBezTo>
                  <a:cubicBezTo>
                    <a:pt x="0" y="2620"/>
                    <a:pt x="756" y="3380"/>
                    <a:pt x="1688" y="3380"/>
                  </a:cubicBezTo>
                  <a:cubicBezTo>
                    <a:pt x="2620" y="3380"/>
                    <a:pt x="3375" y="2620"/>
                    <a:pt x="3375" y="1688"/>
                  </a:cubicBezTo>
                  <a:cubicBezTo>
                    <a:pt x="3375" y="757"/>
                    <a:pt x="2620" y="1"/>
                    <a:pt x="1688" y="1"/>
                  </a:cubicBezTo>
                  <a:close/>
                </a:path>
              </a:pathLst>
            </a:custGeom>
            <a:solidFill>
              <a:srgbClr val="7F47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3" name="Google Shape;1633;p33"/>
            <p:cNvSpPr/>
            <p:nvPr/>
          </p:nvSpPr>
          <p:spPr>
            <a:xfrm>
              <a:off x="5391852" y="2642287"/>
              <a:ext cx="67387" cy="113069"/>
            </a:xfrm>
            <a:custGeom>
              <a:avLst/>
              <a:gdLst/>
              <a:ahLst/>
              <a:cxnLst/>
              <a:rect l="l" t="t" r="r" b="b"/>
              <a:pathLst>
                <a:path w="2015" h="3381" extrusionOk="0">
                  <a:moveTo>
                    <a:pt x="1688" y="1"/>
                  </a:moveTo>
                  <a:cubicBezTo>
                    <a:pt x="756" y="1"/>
                    <a:pt x="0" y="757"/>
                    <a:pt x="0" y="1688"/>
                  </a:cubicBezTo>
                  <a:cubicBezTo>
                    <a:pt x="0" y="2620"/>
                    <a:pt x="756" y="3380"/>
                    <a:pt x="1688" y="3380"/>
                  </a:cubicBezTo>
                  <a:cubicBezTo>
                    <a:pt x="1798" y="3380"/>
                    <a:pt x="1908" y="3367"/>
                    <a:pt x="2014" y="3345"/>
                  </a:cubicBezTo>
                  <a:cubicBezTo>
                    <a:pt x="1237" y="3195"/>
                    <a:pt x="654" y="2510"/>
                    <a:pt x="654" y="1688"/>
                  </a:cubicBezTo>
                  <a:cubicBezTo>
                    <a:pt x="654" y="871"/>
                    <a:pt x="1237" y="186"/>
                    <a:pt x="2014" y="33"/>
                  </a:cubicBezTo>
                  <a:cubicBezTo>
                    <a:pt x="1908" y="15"/>
                    <a:pt x="1798" y="1"/>
                    <a:pt x="168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4" name="Google Shape;1634;p33"/>
            <p:cNvSpPr/>
            <p:nvPr/>
          </p:nvSpPr>
          <p:spPr>
            <a:xfrm>
              <a:off x="5551965" y="2642287"/>
              <a:ext cx="113036" cy="113069"/>
            </a:xfrm>
            <a:custGeom>
              <a:avLst/>
              <a:gdLst/>
              <a:ahLst/>
              <a:cxnLst/>
              <a:rect l="l" t="t" r="r" b="b"/>
              <a:pathLst>
                <a:path w="3380" h="3381" extrusionOk="0">
                  <a:moveTo>
                    <a:pt x="1693" y="1"/>
                  </a:moveTo>
                  <a:cubicBezTo>
                    <a:pt x="760" y="1"/>
                    <a:pt x="1" y="757"/>
                    <a:pt x="1" y="1688"/>
                  </a:cubicBezTo>
                  <a:cubicBezTo>
                    <a:pt x="1" y="2620"/>
                    <a:pt x="760" y="3380"/>
                    <a:pt x="1693" y="3380"/>
                  </a:cubicBezTo>
                  <a:cubicBezTo>
                    <a:pt x="2624" y="3380"/>
                    <a:pt x="3379" y="2620"/>
                    <a:pt x="3379" y="1688"/>
                  </a:cubicBezTo>
                  <a:cubicBezTo>
                    <a:pt x="3379" y="757"/>
                    <a:pt x="2624" y="1"/>
                    <a:pt x="16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5" name="Google Shape;1635;p33"/>
            <p:cNvSpPr/>
            <p:nvPr/>
          </p:nvSpPr>
          <p:spPr>
            <a:xfrm>
              <a:off x="5551965" y="2642287"/>
              <a:ext cx="67554" cy="113069"/>
            </a:xfrm>
            <a:custGeom>
              <a:avLst/>
              <a:gdLst/>
              <a:ahLst/>
              <a:cxnLst/>
              <a:rect l="l" t="t" r="r" b="b"/>
              <a:pathLst>
                <a:path w="2020" h="3381" extrusionOk="0">
                  <a:moveTo>
                    <a:pt x="1693" y="1"/>
                  </a:moveTo>
                  <a:cubicBezTo>
                    <a:pt x="760" y="1"/>
                    <a:pt x="1" y="757"/>
                    <a:pt x="1" y="1688"/>
                  </a:cubicBezTo>
                  <a:cubicBezTo>
                    <a:pt x="1" y="2620"/>
                    <a:pt x="760" y="3380"/>
                    <a:pt x="1693" y="3380"/>
                  </a:cubicBezTo>
                  <a:cubicBezTo>
                    <a:pt x="1803" y="3380"/>
                    <a:pt x="1913" y="3367"/>
                    <a:pt x="2019" y="3345"/>
                  </a:cubicBezTo>
                  <a:cubicBezTo>
                    <a:pt x="1242" y="3195"/>
                    <a:pt x="659" y="2510"/>
                    <a:pt x="659" y="1688"/>
                  </a:cubicBezTo>
                  <a:cubicBezTo>
                    <a:pt x="659" y="871"/>
                    <a:pt x="1242" y="186"/>
                    <a:pt x="2019" y="33"/>
                  </a:cubicBezTo>
                  <a:cubicBezTo>
                    <a:pt x="1913" y="15"/>
                    <a:pt x="1803" y="1"/>
                    <a:pt x="1693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6" name="Google Shape;1636;p33"/>
            <p:cNvSpPr/>
            <p:nvPr/>
          </p:nvSpPr>
          <p:spPr>
            <a:xfrm>
              <a:off x="5471875" y="2656934"/>
              <a:ext cx="113069" cy="112868"/>
            </a:xfrm>
            <a:custGeom>
              <a:avLst/>
              <a:gdLst/>
              <a:ahLst/>
              <a:cxnLst/>
              <a:rect l="l" t="t" r="r" b="b"/>
              <a:pathLst>
                <a:path w="3381" h="3375" extrusionOk="0">
                  <a:moveTo>
                    <a:pt x="1689" y="1"/>
                  </a:moveTo>
                  <a:cubicBezTo>
                    <a:pt x="757" y="1"/>
                    <a:pt x="1" y="755"/>
                    <a:pt x="1" y="1688"/>
                  </a:cubicBezTo>
                  <a:cubicBezTo>
                    <a:pt x="1" y="2620"/>
                    <a:pt x="757" y="3375"/>
                    <a:pt x="1689" y="3375"/>
                  </a:cubicBezTo>
                  <a:cubicBezTo>
                    <a:pt x="2620" y="3375"/>
                    <a:pt x="3381" y="2620"/>
                    <a:pt x="3381" y="1688"/>
                  </a:cubicBezTo>
                  <a:cubicBezTo>
                    <a:pt x="3381" y="755"/>
                    <a:pt x="2620" y="1"/>
                    <a:pt x="1689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7" name="Google Shape;1637;p33"/>
            <p:cNvSpPr/>
            <p:nvPr/>
          </p:nvSpPr>
          <p:spPr>
            <a:xfrm>
              <a:off x="5471875" y="2656934"/>
              <a:ext cx="67420" cy="112868"/>
            </a:xfrm>
            <a:custGeom>
              <a:avLst/>
              <a:gdLst/>
              <a:ahLst/>
              <a:cxnLst/>
              <a:rect l="l" t="t" r="r" b="b"/>
              <a:pathLst>
                <a:path w="2016" h="3375" extrusionOk="0">
                  <a:moveTo>
                    <a:pt x="1689" y="1"/>
                  </a:moveTo>
                  <a:cubicBezTo>
                    <a:pt x="757" y="1"/>
                    <a:pt x="1" y="755"/>
                    <a:pt x="1" y="1688"/>
                  </a:cubicBezTo>
                  <a:cubicBezTo>
                    <a:pt x="1" y="2620"/>
                    <a:pt x="757" y="3375"/>
                    <a:pt x="1689" y="3375"/>
                  </a:cubicBezTo>
                  <a:cubicBezTo>
                    <a:pt x="1803" y="3375"/>
                    <a:pt x="1909" y="3366"/>
                    <a:pt x="2015" y="3344"/>
                  </a:cubicBezTo>
                  <a:cubicBezTo>
                    <a:pt x="1242" y="3194"/>
                    <a:pt x="655" y="2510"/>
                    <a:pt x="655" y="1688"/>
                  </a:cubicBezTo>
                  <a:cubicBezTo>
                    <a:pt x="655" y="867"/>
                    <a:pt x="1242" y="186"/>
                    <a:pt x="2015" y="31"/>
                  </a:cubicBezTo>
                  <a:cubicBezTo>
                    <a:pt x="1909" y="9"/>
                    <a:pt x="1803" y="1"/>
                    <a:pt x="168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8" name="Google Shape;1638;p33"/>
            <p:cNvSpPr/>
            <p:nvPr/>
          </p:nvSpPr>
          <p:spPr>
            <a:xfrm>
              <a:off x="5397169" y="2411448"/>
              <a:ext cx="262524" cy="58792"/>
            </a:xfrm>
            <a:custGeom>
              <a:avLst/>
              <a:gdLst/>
              <a:ahLst/>
              <a:cxnLst/>
              <a:rect l="l" t="t" r="r" b="b"/>
              <a:pathLst>
                <a:path w="7850" h="1758" extrusionOk="0">
                  <a:moveTo>
                    <a:pt x="0" y="0"/>
                  </a:moveTo>
                  <a:lnTo>
                    <a:pt x="0" y="1758"/>
                  </a:lnTo>
                  <a:lnTo>
                    <a:pt x="7849" y="1758"/>
                  </a:lnTo>
                  <a:lnTo>
                    <a:pt x="78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9" name="Google Shape;1639;p33"/>
            <p:cNvSpPr/>
            <p:nvPr/>
          </p:nvSpPr>
          <p:spPr>
            <a:xfrm>
              <a:off x="5397169" y="2411448"/>
              <a:ext cx="25717" cy="58792"/>
            </a:xfrm>
            <a:custGeom>
              <a:avLst/>
              <a:gdLst/>
              <a:ahLst/>
              <a:cxnLst/>
              <a:rect l="l" t="t" r="r" b="b"/>
              <a:pathLst>
                <a:path w="769" h="1758" extrusionOk="0">
                  <a:moveTo>
                    <a:pt x="0" y="0"/>
                  </a:moveTo>
                  <a:lnTo>
                    <a:pt x="0" y="1758"/>
                  </a:lnTo>
                  <a:lnTo>
                    <a:pt x="769" y="1758"/>
                  </a:lnTo>
                  <a:lnTo>
                    <a:pt x="769" y="0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0" name="Google Shape;1640;p33"/>
            <p:cNvSpPr/>
            <p:nvPr/>
          </p:nvSpPr>
          <p:spPr>
            <a:xfrm>
              <a:off x="5373694" y="2358278"/>
              <a:ext cx="309510" cy="77553"/>
            </a:xfrm>
            <a:custGeom>
              <a:avLst/>
              <a:gdLst/>
              <a:ahLst/>
              <a:cxnLst/>
              <a:rect l="l" t="t" r="r" b="b"/>
              <a:pathLst>
                <a:path w="9255" h="2319" extrusionOk="0">
                  <a:moveTo>
                    <a:pt x="384" y="0"/>
                  </a:moveTo>
                  <a:cubicBezTo>
                    <a:pt x="172" y="0"/>
                    <a:pt x="0" y="172"/>
                    <a:pt x="0" y="384"/>
                  </a:cubicBezTo>
                  <a:lnTo>
                    <a:pt x="0" y="1935"/>
                  </a:lnTo>
                  <a:cubicBezTo>
                    <a:pt x="0" y="2147"/>
                    <a:pt x="172" y="2319"/>
                    <a:pt x="384" y="2319"/>
                  </a:cubicBezTo>
                  <a:lnTo>
                    <a:pt x="8869" y="2319"/>
                  </a:lnTo>
                  <a:cubicBezTo>
                    <a:pt x="9081" y="2319"/>
                    <a:pt x="9254" y="2147"/>
                    <a:pt x="9254" y="1935"/>
                  </a:cubicBezTo>
                  <a:lnTo>
                    <a:pt x="9254" y="384"/>
                  </a:lnTo>
                  <a:cubicBezTo>
                    <a:pt x="9254" y="172"/>
                    <a:pt x="9081" y="0"/>
                    <a:pt x="88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1" name="Google Shape;1641;p33"/>
            <p:cNvSpPr/>
            <p:nvPr/>
          </p:nvSpPr>
          <p:spPr>
            <a:xfrm>
              <a:off x="5373694" y="2358278"/>
              <a:ext cx="38559" cy="77553"/>
            </a:xfrm>
            <a:custGeom>
              <a:avLst/>
              <a:gdLst/>
              <a:ahLst/>
              <a:cxnLst/>
              <a:rect l="l" t="t" r="r" b="b"/>
              <a:pathLst>
                <a:path w="1153" h="2319" extrusionOk="0">
                  <a:moveTo>
                    <a:pt x="384" y="0"/>
                  </a:moveTo>
                  <a:cubicBezTo>
                    <a:pt x="172" y="0"/>
                    <a:pt x="0" y="172"/>
                    <a:pt x="0" y="384"/>
                  </a:cubicBezTo>
                  <a:lnTo>
                    <a:pt x="0" y="1935"/>
                  </a:lnTo>
                  <a:cubicBezTo>
                    <a:pt x="0" y="2147"/>
                    <a:pt x="172" y="2319"/>
                    <a:pt x="384" y="2319"/>
                  </a:cubicBezTo>
                  <a:lnTo>
                    <a:pt x="1153" y="2319"/>
                  </a:lnTo>
                  <a:cubicBezTo>
                    <a:pt x="941" y="2319"/>
                    <a:pt x="769" y="2147"/>
                    <a:pt x="769" y="1935"/>
                  </a:cubicBezTo>
                  <a:lnTo>
                    <a:pt x="769" y="384"/>
                  </a:lnTo>
                  <a:cubicBezTo>
                    <a:pt x="769" y="172"/>
                    <a:pt x="941" y="0"/>
                    <a:pt x="1153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2" name="Google Shape;1642;p33"/>
            <p:cNvSpPr/>
            <p:nvPr/>
          </p:nvSpPr>
          <p:spPr>
            <a:xfrm>
              <a:off x="5324470" y="2351924"/>
              <a:ext cx="407764" cy="439936"/>
            </a:xfrm>
            <a:custGeom>
              <a:avLst/>
              <a:gdLst/>
              <a:ahLst/>
              <a:cxnLst/>
              <a:rect l="l" t="t" r="r" b="b"/>
              <a:pathLst>
                <a:path w="12193" h="13155" extrusionOk="0">
                  <a:moveTo>
                    <a:pt x="3128" y="384"/>
                  </a:moveTo>
                  <a:lnTo>
                    <a:pt x="3128" y="2319"/>
                  </a:lnTo>
                  <a:lnTo>
                    <a:pt x="1856" y="2319"/>
                  </a:lnTo>
                  <a:cubicBezTo>
                    <a:pt x="1750" y="2319"/>
                    <a:pt x="1662" y="2231"/>
                    <a:pt x="1662" y="2125"/>
                  </a:cubicBezTo>
                  <a:lnTo>
                    <a:pt x="1662" y="574"/>
                  </a:lnTo>
                  <a:cubicBezTo>
                    <a:pt x="1662" y="468"/>
                    <a:pt x="1750" y="384"/>
                    <a:pt x="1856" y="384"/>
                  </a:cubicBezTo>
                  <a:close/>
                  <a:moveTo>
                    <a:pt x="4979" y="384"/>
                  </a:moveTo>
                  <a:lnTo>
                    <a:pt x="4979" y="2319"/>
                  </a:lnTo>
                  <a:lnTo>
                    <a:pt x="3513" y="2319"/>
                  </a:lnTo>
                  <a:lnTo>
                    <a:pt x="3513" y="384"/>
                  </a:lnTo>
                  <a:close/>
                  <a:moveTo>
                    <a:pt x="6830" y="384"/>
                  </a:moveTo>
                  <a:lnTo>
                    <a:pt x="6830" y="2319"/>
                  </a:lnTo>
                  <a:lnTo>
                    <a:pt x="5363" y="2319"/>
                  </a:lnTo>
                  <a:lnTo>
                    <a:pt x="5363" y="384"/>
                  </a:lnTo>
                  <a:close/>
                  <a:moveTo>
                    <a:pt x="8681" y="384"/>
                  </a:moveTo>
                  <a:lnTo>
                    <a:pt x="8681" y="2319"/>
                  </a:lnTo>
                  <a:lnTo>
                    <a:pt x="7214" y="2319"/>
                  </a:lnTo>
                  <a:lnTo>
                    <a:pt x="7214" y="384"/>
                  </a:lnTo>
                  <a:close/>
                  <a:moveTo>
                    <a:pt x="10341" y="384"/>
                  </a:moveTo>
                  <a:cubicBezTo>
                    <a:pt x="10447" y="384"/>
                    <a:pt x="10531" y="468"/>
                    <a:pt x="10531" y="574"/>
                  </a:cubicBezTo>
                  <a:lnTo>
                    <a:pt x="10531" y="2125"/>
                  </a:lnTo>
                  <a:cubicBezTo>
                    <a:pt x="10531" y="2231"/>
                    <a:pt x="10447" y="2319"/>
                    <a:pt x="10341" y="2319"/>
                  </a:cubicBezTo>
                  <a:lnTo>
                    <a:pt x="9065" y="2319"/>
                  </a:lnTo>
                  <a:lnTo>
                    <a:pt x="9065" y="384"/>
                  </a:lnTo>
                  <a:close/>
                  <a:moveTo>
                    <a:pt x="6097" y="7134"/>
                  </a:moveTo>
                  <a:cubicBezTo>
                    <a:pt x="6922" y="7134"/>
                    <a:pt x="7595" y="7805"/>
                    <a:pt x="7595" y="8631"/>
                  </a:cubicBezTo>
                  <a:cubicBezTo>
                    <a:pt x="7595" y="8663"/>
                    <a:pt x="7595" y="8693"/>
                    <a:pt x="7589" y="8724"/>
                  </a:cubicBezTo>
                  <a:cubicBezTo>
                    <a:pt x="7383" y="8839"/>
                    <a:pt x="7192" y="8993"/>
                    <a:pt x="7038" y="9183"/>
                  </a:cubicBezTo>
                  <a:cubicBezTo>
                    <a:pt x="6763" y="9020"/>
                    <a:pt x="6441" y="8928"/>
                    <a:pt x="6097" y="8928"/>
                  </a:cubicBezTo>
                  <a:cubicBezTo>
                    <a:pt x="5756" y="8928"/>
                    <a:pt x="5434" y="9020"/>
                    <a:pt x="5156" y="9183"/>
                  </a:cubicBezTo>
                  <a:cubicBezTo>
                    <a:pt x="5002" y="8993"/>
                    <a:pt x="4816" y="8839"/>
                    <a:pt x="4604" y="8724"/>
                  </a:cubicBezTo>
                  <a:lnTo>
                    <a:pt x="4604" y="8631"/>
                  </a:lnTo>
                  <a:cubicBezTo>
                    <a:pt x="4604" y="7805"/>
                    <a:pt x="5275" y="7134"/>
                    <a:pt x="6097" y="7134"/>
                  </a:cubicBezTo>
                  <a:close/>
                  <a:moveTo>
                    <a:pt x="3049" y="6559"/>
                  </a:moveTo>
                  <a:cubicBezTo>
                    <a:pt x="3720" y="6559"/>
                    <a:pt x="4312" y="7019"/>
                    <a:pt x="4488" y="7655"/>
                  </a:cubicBezTo>
                  <a:cubicBezTo>
                    <a:pt x="4329" y="7925"/>
                    <a:pt x="4233" y="8233"/>
                    <a:pt x="4219" y="8565"/>
                  </a:cubicBezTo>
                  <a:cubicBezTo>
                    <a:pt x="4052" y="8516"/>
                    <a:pt x="3879" y="8490"/>
                    <a:pt x="3703" y="8490"/>
                  </a:cubicBezTo>
                  <a:cubicBezTo>
                    <a:pt x="3075" y="8490"/>
                    <a:pt x="2519" y="8799"/>
                    <a:pt x="2178" y="9272"/>
                  </a:cubicBezTo>
                  <a:cubicBezTo>
                    <a:pt x="1790" y="8993"/>
                    <a:pt x="1552" y="8539"/>
                    <a:pt x="1552" y="8057"/>
                  </a:cubicBezTo>
                  <a:cubicBezTo>
                    <a:pt x="1552" y="7231"/>
                    <a:pt x="2223" y="6559"/>
                    <a:pt x="3049" y="6559"/>
                  </a:cubicBezTo>
                  <a:close/>
                  <a:moveTo>
                    <a:pt x="9149" y="6559"/>
                  </a:moveTo>
                  <a:cubicBezTo>
                    <a:pt x="9975" y="6559"/>
                    <a:pt x="10642" y="7231"/>
                    <a:pt x="10642" y="8057"/>
                  </a:cubicBezTo>
                  <a:cubicBezTo>
                    <a:pt x="10642" y="8543"/>
                    <a:pt x="10408" y="8993"/>
                    <a:pt x="10019" y="9272"/>
                  </a:cubicBezTo>
                  <a:cubicBezTo>
                    <a:pt x="9675" y="8799"/>
                    <a:pt x="9122" y="8490"/>
                    <a:pt x="8496" y="8490"/>
                  </a:cubicBezTo>
                  <a:cubicBezTo>
                    <a:pt x="8319" y="8490"/>
                    <a:pt x="8142" y="8516"/>
                    <a:pt x="7978" y="8565"/>
                  </a:cubicBezTo>
                  <a:cubicBezTo>
                    <a:pt x="7966" y="8233"/>
                    <a:pt x="7868" y="7925"/>
                    <a:pt x="7705" y="7655"/>
                  </a:cubicBezTo>
                  <a:cubicBezTo>
                    <a:pt x="7886" y="7019"/>
                    <a:pt x="8478" y="6559"/>
                    <a:pt x="9149" y="6559"/>
                  </a:cubicBezTo>
                  <a:close/>
                  <a:moveTo>
                    <a:pt x="3703" y="8879"/>
                  </a:moveTo>
                  <a:cubicBezTo>
                    <a:pt x="4144" y="8879"/>
                    <a:pt x="4564" y="9073"/>
                    <a:pt x="4847" y="9409"/>
                  </a:cubicBezTo>
                  <a:cubicBezTo>
                    <a:pt x="4458" y="9753"/>
                    <a:pt x="4215" y="10253"/>
                    <a:pt x="4215" y="10809"/>
                  </a:cubicBezTo>
                  <a:cubicBezTo>
                    <a:pt x="4215" y="11122"/>
                    <a:pt x="4294" y="11419"/>
                    <a:pt x="4431" y="11679"/>
                  </a:cubicBezTo>
                  <a:cubicBezTo>
                    <a:pt x="4211" y="11803"/>
                    <a:pt x="3958" y="11869"/>
                    <a:pt x="3703" y="11869"/>
                  </a:cubicBezTo>
                  <a:cubicBezTo>
                    <a:pt x="2877" y="11869"/>
                    <a:pt x="2205" y="11197"/>
                    <a:pt x="2205" y="10371"/>
                  </a:cubicBezTo>
                  <a:cubicBezTo>
                    <a:pt x="2205" y="9550"/>
                    <a:pt x="2877" y="8879"/>
                    <a:pt x="3703" y="8879"/>
                  </a:cubicBezTo>
                  <a:close/>
                  <a:moveTo>
                    <a:pt x="8496" y="8879"/>
                  </a:moveTo>
                  <a:cubicBezTo>
                    <a:pt x="9317" y="8879"/>
                    <a:pt x="9988" y="9550"/>
                    <a:pt x="9988" y="10371"/>
                  </a:cubicBezTo>
                  <a:cubicBezTo>
                    <a:pt x="9988" y="11197"/>
                    <a:pt x="9317" y="11869"/>
                    <a:pt x="8496" y="11869"/>
                  </a:cubicBezTo>
                  <a:cubicBezTo>
                    <a:pt x="8235" y="11869"/>
                    <a:pt x="7987" y="11803"/>
                    <a:pt x="7766" y="11679"/>
                  </a:cubicBezTo>
                  <a:cubicBezTo>
                    <a:pt x="7903" y="11419"/>
                    <a:pt x="7978" y="11122"/>
                    <a:pt x="7978" y="10809"/>
                  </a:cubicBezTo>
                  <a:cubicBezTo>
                    <a:pt x="7978" y="10253"/>
                    <a:pt x="7736" y="9753"/>
                    <a:pt x="7351" y="9409"/>
                  </a:cubicBezTo>
                  <a:cubicBezTo>
                    <a:pt x="7634" y="9073"/>
                    <a:pt x="8049" y="8879"/>
                    <a:pt x="8496" y="8879"/>
                  </a:cubicBezTo>
                  <a:close/>
                  <a:moveTo>
                    <a:pt x="6097" y="9311"/>
                  </a:moveTo>
                  <a:cubicBezTo>
                    <a:pt x="6922" y="9311"/>
                    <a:pt x="7595" y="9982"/>
                    <a:pt x="7595" y="10809"/>
                  </a:cubicBezTo>
                  <a:cubicBezTo>
                    <a:pt x="7595" y="11635"/>
                    <a:pt x="6922" y="12306"/>
                    <a:pt x="6097" y="12306"/>
                  </a:cubicBezTo>
                  <a:cubicBezTo>
                    <a:pt x="5275" y="12306"/>
                    <a:pt x="4604" y="11635"/>
                    <a:pt x="4604" y="10809"/>
                  </a:cubicBezTo>
                  <a:cubicBezTo>
                    <a:pt x="4604" y="9982"/>
                    <a:pt x="5275" y="9311"/>
                    <a:pt x="6097" y="9311"/>
                  </a:cubicBezTo>
                  <a:close/>
                  <a:moveTo>
                    <a:pt x="3049" y="6176"/>
                  </a:moveTo>
                  <a:cubicBezTo>
                    <a:pt x="2011" y="6176"/>
                    <a:pt x="1167" y="7019"/>
                    <a:pt x="1167" y="8057"/>
                  </a:cubicBezTo>
                  <a:cubicBezTo>
                    <a:pt x="1167" y="8675"/>
                    <a:pt x="1477" y="9258"/>
                    <a:pt x="1984" y="9607"/>
                  </a:cubicBezTo>
                  <a:cubicBezTo>
                    <a:pt x="1878" y="9841"/>
                    <a:pt x="1821" y="10102"/>
                    <a:pt x="1821" y="10371"/>
                  </a:cubicBezTo>
                  <a:cubicBezTo>
                    <a:pt x="1821" y="11409"/>
                    <a:pt x="2665" y="12253"/>
                    <a:pt x="3703" y="12253"/>
                  </a:cubicBezTo>
                  <a:cubicBezTo>
                    <a:pt x="4038" y="12253"/>
                    <a:pt x="4361" y="12169"/>
                    <a:pt x="4643" y="12002"/>
                  </a:cubicBezTo>
                  <a:cubicBezTo>
                    <a:pt x="4988" y="12421"/>
                    <a:pt x="5514" y="12691"/>
                    <a:pt x="6097" y="12691"/>
                  </a:cubicBezTo>
                  <a:cubicBezTo>
                    <a:pt x="6684" y="12691"/>
                    <a:pt x="7205" y="12421"/>
                    <a:pt x="7550" y="12002"/>
                  </a:cubicBezTo>
                  <a:cubicBezTo>
                    <a:pt x="7837" y="12169"/>
                    <a:pt x="8160" y="12253"/>
                    <a:pt x="8496" y="12253"/>
                  </a:cubicBezTo>
                  <a:cubicBezTo>
                    <a:pt x="9534" y="12253"/>
                    <a:pt x="10377" y="11409"/>
                    <a:pt x="10377" y="10371"/>
                  </a:cubicBezTo>
                  <a:cubicBezTo>
                    <a:pt x="10377" y="10102"/>
                    <a:pt x="10315" y="9841"/>
                    <a:pt x="10213" y="9607"/>
                  </a:cubicBezTo>
                  <a:cubicBezTo>
                    <a:pt x="10722" y="9258"/>
                    <a:pt x="11030" y="8680"/>
                    <a:pt x="11030" y="8057"/>
                  </a:cubicBezTo>
                  <a:cubicBezTo>
                    <a:pt x="11030" y="7019"/>
                    <a:pt x="10187" y="6176"/>
                    <a:pt x="9149" y="6176"/>
                  </a:cubicBezTo>
                  <a:cubicBezTo>
                    <a:pt x="8716" y="6176"/>
                    <a:pt x="8296" y="6325"/>
                    <a:pt x="7960" y="6595"/>
                  </a:cubicBezTo>
                  <a:cubicBezTo>
                    <a:pt x="7731" y="6785"/>
                    <a:pt x="7546" y="7028"/>
                    <a:pt x="7426" y="7301"/>
                  </a:cubicBezTo>
                  <a:cubicBezTo>
                    <a:pt x="7086" y="6961"/>
                    <a:pt x="6618" y="6749"/>
                    <a:pt x="6097" y="6749"/>
                  </a:cubicBezTo>
                  <a:cubicBezTo>
                    <a:pt x="5580" y="6749"/>
                    <a:pt x="5112" y="6961"/>
                    <a:pt x="4771" y="7301"/>
                  </a:cubicBezTo>
                  <a:cubicBezTo>
                    <a:pt x="4653" y="7028"/>
                    <a:pt x="4467" y="6785"/>
                    <a:pt x="4233" y="6595"/>
                  </a:cubicBezTo>
                  <a:cubicBezTo>
                    <a:pt x="3901" y="6325"/>
                    <a:pt x="3477" y="6176"/>
                    <a:pt x="3049" y="6176"/>
                  </a:cubicBezTo>
                  <a:close/>
                  <a:moveTo>
                    <a:pt x="9829" y="2704"/>
                  </a:moveTo>
                  <a:lnTo>
                    <a:pt x="9829" y="3344"/>
                  </a:lnTo>
                  <a:lnTo>
                    <a:pt x="8672" y="3344"/>
                  </a:lnTo>
                  <a:cubicBezTo>
                    <a:pt x="8566" y="3344"/>
                    <a:pt x="8482" y="3428"/>
                    <a:pt x="8482" y="3538"/>
                  </a:cubicBezTo>
                  <a:cubicBezTo>
                    <a:pt x="8482" y="3644"/>
                    <a:pt x="8566" y="3728"/>
                    <a:pt x="8672" y="3728"/>
                  </a:cubicBezTo>
                  <a:lnTo>
                    <a:pt x="9948" y="3728"/>
                  </a:lnTo>
                  <a:cubicBezTo>
                    <a:pt x="11132" y="4810"/>
                    <a:pt x="11809" y="6343"/>
                    <a:pt x="11809" y="7947"/>
                  </a:cubicBezTo>
                  <a:cubicBezTo>
                    <a:pt x="11809" y="9762"/>
                    <a:pt x="10973" y="11432"/>
                    <a:pt x="9515" y="12522"/>
                  </a:cubicBezTo>
                  <a:cubicBezTo>
                    <a:pt x="9303" y="12681"/>
                    <a:pt x="9038" y="12765"/>
                    <a:pt x="8765" y="12765"/>
                  </a:cubicBezTo>
                  <a:lnTo>
                    <a:pt x="3428" y="12765"/>
                  </a:lnTo>
                  <a:cubicBezTo>
                    <a:pt x="3159" y="12765"/>
                    <a:pt x="2894" y="12681"/>
                    <a:pt x="2682" y="12522"/>
                  </a:cubicBezTo>
                  <a:cubicBezTo>
                    <a:pt x="1224" y="11432"/>
                    <a:pt x="390" y="9762"/>
                    <a:pt x="390" y="7947"/>
                  </a:cubicBezTo>
                  <a:cubicBezTo>
                    <a:pt x="390" y="6343"/>
                    <a:pt x="1065" y="4810"/>
                    <a:pt x="2249" y="3728"/>
                  </a:cubicBezTo>
                  <a:lnTo>
                    <a:pt x="7956" y="3728"/>
                  </a:lnTo>
                  <a:cubicBezTo>
                    <a:pt x="8062" y="3728"/>
                    <a:pt x="8146" y="3644"/>
                    <a:pt x="8146" y="3538"/>
                  </a:cubicBezTo>
                  <a:cubicBezTo>
                    <a:pt x="8146" y="3428"/>
                    <a:pt x="8062" y="3344"/>
                    <a:pt x="7956" y="3344"/>
                  </a:cubicBezTo>
                  <a:lnTo>
                    <a:pt x="2368" y="3344"/>
                  </a:lnTo>
                  <a:lnTo>
                    <a:pt x="2368" y="2704"/>
                  </a:lnTo>
                  <a:close/>
                  <a:moveTo>
                    <a:pt x="1856" y="0"/>
                  </a:moveTo>
                  <a:cubicBezTo>
                    <a:pt x="1538" y="0"/>
                    <a:pt x="1277" y="256"/>
                    <a:pt x="1277" y="574"/>
                  </a:cubicBezTo>
                  <a:lnTo>
                    <a:pt x="1277" y="2125"/>
                  </a:lnTo>
                  <a:cubicBezTo>
                    <a:pt x="1277" y="2443"/>
                    <a:pt x="1538" y="2704"/>
                    <a:pt x="1856" y="2704"/>
                  </a:cubicBezTo>
                  <a:lnTo>
                    <a:pt x="1980" y="2704"/>
                  </a:lnTo>
                  <a:lnTo>
                    <a:pt x="1980" y="3450"/>
                  </a:lnTo>
                  <a:cubicBezTo>
                    <a:pt x="721" y="4602"/>
                    <a:pt x="1" y="6237"/>
                    <a:pt x="1" y="7947"/>
                  </a:cubicBezTo>
                  <a:cubicBezTo>
                    <a:pt x="1" y="8922"/>
                    <a:pt x="227" y="9855"/>
                    <a:pt x="668" y="10720"/>
                  </a:cubicBezTo>
                  <a:cubicBezTo>
                    <a:pt x="1092" y="11546"/>
                    <a:pt x="1706" y="12275"/>
                    <a:pt x="2453" y="12832"/>
                  </a:cubicBezTo>
                  <a:cubicBezTo>
                    <a:pt x="2731" y="13040"/>
                    <a:pt x="3075" y="13154"/>
                    <a:pt x="3428" y="13154"/>
                  </a:cubicBezTo>
                  <a:lnTo>
                    <a:pt x="8765" y="13154"/>
                  </a:lnTo>
                  <a:cubicBezTo>
                    <a:pt x="9118" y="13154"/>
                    <a:pt x="9467" y="13040"/>
                    <a:pt x="9746" y="12832"/>
                  </a:cubicBezTo>
                  <a:cubicBezTo>
                    <a:pt x="10488" y="12275"/>
                    <a:pt x="11106" y="11546"/>
                    <a:pt x="11525" y="10720"/>
                  </a:cubicBezTo>
                  <a:cubicBezTo>
                    <a:pt x="11972" y="9855"/>
                    <a:pt x="12192" y="8922"/>
                    <a:pt x="12192" y="7947"/>
                  </a:cubicBezTo>
                  <a:cubicBezTo>
                    <a:pt x="12192" y="6237"/>
                    <a:pt x="11472" y="4602"/>
                    <a:pt x="10213" y="3450"/>
                  </a:cubicBezTo>
                  <a:lnTo>
                    <a:pt x="10213" y="2704"/>
                  </a:lnTo>
                  <a:lnTo>
                    <a:pt x="10341" y="2704"/>
                  </a:lnTo>
                  <a:cubicBezTo>
                    <a:pt x="10659" y="2704"/>
                    <a:pt x="10920" y="2443"/>
                    <a:pt x="10920" y="2125"/>
                  </a:cubicBezTo>
                  <a:lnTo>
                    <a:pt x="10920" y="574"/>
                  </a:lnTo>
                  <a:cubicBezTo>
                    <a:pt x="10920" y="256"/>
                    <a:pt x="10659" y="0"/>
                    <a:pt x="103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3" name="Google Shape;1643;p33"/>
          <p:cNvGrpSpPr/>
          <p:nvPr/>
        </p:nvGrpSpPr>
        <p:grpSpPr>
          <a:xfrm rot="869152">
            <a:off x="180382" y="1459562"/>
            <a:ext cx="504767" cy="478929"/>
            <a:chOff x="3329651" y="1596806"/>
            <a:chExt cx="563172" cy="534344"/>
          </a:xfrm>
        </p:grpSpPr>
        <p:sp>
          <p:nvSpPr>
            <p:cNvPr id="1644" name="Google Shape;1644;p33"/>
            <p:cNvSpPr/>
            <p:nvPr/>
          </p:nvSpPr>
          <p:spPr>
            <a:xfrm>
              <a:off x="3329651" y="1596806"/>
              <a:ext cx="563172" cy="534344"/>
            </a:xfrm>
            <a:custGeom>
              <a:avLst/>
              <a:gdLst/>
              <a:ahLst/>
              <a:cxnLst/>
              <a:rect l="l" t="t" r="r" b="b"/>
              <a:pathLst>
                <a:path w="16840" h="15978" extrusionOk="0">
                  <a:moveTo>
                    <a:pt x="8420" y="1"/>
                  </a:moveTo>
                  <a:cubicBezTo>
                    <a:pt x="7386" y="1"/>
                    <a:pt x="6534" y="769"/>
                    <a:pt x="6401" y="1767"/>
                  </a:cubicBezTo>
                  <a:cubicBezTo>
                    <a:pt x="5814" y="2174"/>
                    <a:pt x="5358" y="2757"/>
                    <a:pt x="5107" y="3437"/>
                  </a:cubicBezTo>
                  <a:cubicBezTo>
                    <a:pt x="4762" y="3622"/>
                    <a:pt x="4479" y="3910"/>
                    <a:pt x="4294" y="4254"/>
                  </a:cubicBezTo>
                  <a:lnTo>
                    <a:pt x="3821" y="4254"/>
                  </a:lnTo>
                  <a:cubicBezTo>
                    <a:pt x="2359" y="4254"/>
                    <a:pt x="1171" y="5442"/>
                    <a:pt x="1171" y="6904"/>
                  </a:cubicBezTo>
                  <a:lnTo>
                    <a:pt x="1171" y="8256"/>
                  </a:lnTo>
                  <a:cubicBezTo>
                    <a:pt x="1171" y="8376"/>
                    <a:pt x="1180" y="8495"/>
                    <a:pt x="1202" y="8610"/>
                  </a:cubicBezTo>
                  <a:cubicBezTo>
                    <a:pt x="1197" y="8641"/>
                    <a:pt x="1193" y="8672"/>
                    <a:pt x="1189" y="8698"/>
                  </a:cubicBezTo>
                  <a:cubicBezTo>
                    <a:pt x="477" y="9118"/>
                    <a:pt x="0" y="9895"/>
                    <a:pt x="0" y="10778"/>
                  </a:cubicBezTo>
                  <a:lnTo>
                    <a:pt x="0" y="11821"/>
                  </a:lnTo>
                  <a:cubicBezTo>
                    <a:pt x="0" y="12633"/>
                    <a:pt x="402" y="13354"/>
                    <a:pt x="1021" y="13791"/>
                  </a:cubicBezTo>
                  <a:cubicBezTo>
                    <a:pt x="1366" y="15067"/>
                    <a:pt x="2540" y="15978"/>
                    <a:pt x="3874" y="15978"/>
                  </a:cubicBezTo>
                  <a:lnTo>
                    <a:pt x="12960" y="15978"/>
                  </a:lnTo>
                  <a:cubicBezTo>
                    <a:pt x="14295" y="15978"/>
                    <a:pt x="15469" y="15067"/>
                    <a:pt x="15814" y="13791"/>
                  </a:cubicBezTo>
                  <a:cubicBezTo>
                    <a:pt x="16432" y="13354"/>
                    <a:pt x="16839" y="12633"/>
                    <a:pt x="16839" y="11821"/>
                  </a:cubicBezTo>
                  <a:lnTo>
                    <a:pt x="16839" y="10778"/>
                  </a:lnTo>
                  <a:cubicBezTo>
                    <a:pt x="16839" y="9903"/>
                    <a:pt x="16366" y="9131"/>
                    <a:pt x="15663" y="8711"/>
                  </a:cubicBezTo>
                  <a:lnTo>
                    <a:pt x="15663" y="6904"/>
                  </a:lnTo>
                  <a:cubicBezTo>
                    <a:pt x="15663" y="5442"/>
                    <a:pt x="14475" y="4254"/>
                    <a:pt x="13013" y="4254"/>
                  </a:cubicBezTo>
                  <a:lnTo>
                    <a:pt x="12020" y="4254"/>
                  </a:lnTo>
                  <a:cubicBezTo>
                    <a:pt x="11984" y="4215"/>
                    <a:pt x="11949" y="4175"/>
                    <a:pt x="11909" y="4135"/>
                  </a:cubicBezTo>
                  <a:cubicBezTo>
                    <a:pt x="11763" y="3159"/>
                    <a:pt x="11215" y="2311"/>
                    <a:pt x="10434" y="1767"/>
                  </a:cubicBezTo>
                  <a:cubicBezTo>
                    <a:pt x="10301" y="769"/>
                    <a:pt x="9449" y="1"/>
                    <a:pt x="842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5" name="Google Shape;1645;p33"/>
            <p:cNvSpPr/>
            <p:nvPr/>
          </p:nvSpPr>
          <p:spPr>
            <a:xfrm>
              <a:off x="3560958" y="1702712"/>
              <a:ext cx="100328" cy="100328"/>
            </a:xfrm>
            <a:custGeom>
              <a:avLst/>
              <a:gdLst/>
              <a:ahLst/>
              <a:cxnLst/>
              <a:rect l="l" t="t" r="r" b="b"/>
              <a:pathLst>
                <a:path w="3000" h="3000" extrusionOk="0">
                  <a:moveTo>
                    <a:pt x="1503" y="0"/>
                  </a:moveTo>
                  <a:cubicBezTo>
                    <a:pt x="673" y="0"/>
                    <a:pt x="0" y="673"/>
                    <a:pt x="0" y="1503"/>
                  </a:cubicBezTo>
                  <a:cubicBezTo>
                    <a:pt x="0" y="2328"/>
                    <a:pt x="673" y="3000"/>
                    <a:pt x="1503" y="3000"/>
                  </a:cubicBezTo>
                  <a:cubicBezTo>
                    <a:pt x="2328" y="3000"/>
                    <a:pt x="2999" y="2328"/>
                    <a:pt x="2999" y="1503"/>
                  </a:cubicBezTo>
                  <a:cubicBezTo>
                    <a:pt x="2999" y="673"/>
                    <a:pt x="2328" y="0"/>
                    <a:pt x="150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33"/>
            <p:cNvSpPr/>
            <p:nvPr/>
          </p:nvSpPr>
          <p:spPr>
            <a:xfrm>
              <a:off x="3560958" y="1702712"/>
              <a:ext cx="63106" cy="100328"/>
            </a:xfrm>
            <a:custGeom>
              <a:avLst/>
              <a:gdLst/>
              <a:ahLst/>
              <a:cxnLst/>
              <a:rect l="l" t="t" r="r" b="b"/>
              <a:pathLst>
                <a:path w="1887" h="3000" extrusionOk="0">
                  <a:moveTo>
                    <a:pt x="1503" y="0"/>
                  </a:moveTo>
                  <a:cubicBezTo>
                    <a:pt x="673" y="0"/>
                    <a:pt x="0" y="673"/>
                    <a:pt x="0" y="1503"/>
                  </a:cubicBezTo>
                  <a:cubicBezTo>
                    <a:pt x="0" y="2328"/>
                    <a:pt x="673" y="3000"/>
                    <a:pt x="1503" y="3000"/>
                  </a:cubicBezTo>
                  <a:cubicBezTo>
                    <a:pt x="1635" y="3000"/>
                    <a:pt x="1763" y="2983"/>
                    <a:pt x="1886" y="2952"/>
                  </a:cubicBezTo>
                  <a:cubicBezTo>
                    <a:pt x="1246" y="2779"/>
                    <a:pt x="773" y="2196"/>
                    <a:pt x="773" y="1503"/>
                  </a:cubicBezTo>
                  <a:cubicBezTo>
                    <a:pt x="773" y="809"/>
                    <a:pt x="1246" y="222"/>
                    <a:pt x="1886" y="53"/>
                  </a:cubicBezTo>
                  <a:cubicBezTo>
                    <a:pt x="1763" y="18"/>
                    <a:pt x="1635" y="0"/>
                    <a:pt x="1503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7" name="Google Shape;1647;p33"/>
            <p:cNvSpPr/>
            <p:nvPr/>
          </p:nvSpPr>
          <p:spPr>
            <a:xfrm>
              <a:off x="3533203" y="1771265"/>
              <a:ext cx="155875" cy="89994"/>
            </a:xfrm>
            <a:custGeom>
              <a:avLst/>
              <a:gdLst/>
              <a:ahLst/>
              <a:cxnLst/>
              <a:rect l="l" t="t" r="r" b="b"/>
              <a:pathLst>
                <a:path w="4661" h="2691" extrusionOk="0">
                  <a:moveTo>
                    <a:pt x="0" y="1"/>
                  </a:moveTo>
                  <a:cubicBezTo>
                    <a:pt x="0" y="1489"/>
                    <a:pt x="1206" y="2690"/>
                    <a:pt x="2690" y="2690"/>
                  </a:cubicBezTo>
                  <a:lnTo>
                    <a:pt x="4661" y="2690"/>
                  </a:lnTo>
                  <a:lnTo>
                    <a:pt x="4661" y="1082"/>
                  </a:lnTo>
                  <a:cubicBezTo>
                    <a:pt x="4661" y="486"/>
                    <a:pt x="4179" y="1"/>
                    <a:pt x="357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8" name="Google Shape;1648;p33"/>
            <p:cNvSpPr/>
            <p:nvPr/>
          </p:nvSpPr>
          <p:spPr>
            <a:xfrm>
              <a:off x="3533203" y="1771265"/>
              <a:ext cx="115845" cy="89994"/>
            </a:xfrm>
            <a:custGeom>
              <a:avLst/>
              <a:gdLst/>
              <a:ahLst/>
              <a:cxnLst/>
              <a:rect l="l" t="t" r="r" b="b"/>
              <a:pathLst>
                <a:path w="3464" h="2691" extrusionOk="0">
                  <a:moveTo>
                    <a:pt x="0" y="1"/>
                  </a:moveTo>
                  <a:cubicBezTo>
                    <a:pt x="0" y="1489"/>
                    <a:pt x="1206" y="2690"/>
                    <a:pt x="2690" y="2690"/>
                  </a:cubicBezTo>
                  <a:lnTo>
                    <a:pt x="3464" y="2690"/>
                  </a:lnTo>
                  <a:cubicBezTo>
                    <a:pt x="1974" y="2690"/>
                    <a:pt x="769" y="1489"/>
                    <a:pt x="7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33"/>
            <p:cNvSpPr/>
            <p:nvPr/>
          </p:nvSpPr>
          <p:spPr>
            <a:xfrm>
              <a:off x="3436894" y="1807013"/>
              <a:ext cx="348471" cy="171961"/>
            </a:xfrm>
            <a:custGeom>
              <a:avLst/>
              <a:gdLst/>
              <a:ahLst/>
              <a:cxnLst/>
              <a:rect l="l" t="t" r="r" b="b"/>
              <a:pathLst>
                <a:path w="10420" h="5142" extrusionOk="0">
                  <a:moveTo>
                    <a:pt x="614" y="0"/>
                  </a:moveTo>
                  <a:cubicBezTo>
                    <a:pt x="275" y="0"/>
                    <a:pt x="0" y="278"/>
                    <a:pt x="0" y="618"/>
                  </a:cubicBezTo>
                  <a:lnTo>
                    <a:pt x="0" y="5142"/>
                  </a:lnTo>
                  <a:lnTo>
                    <a:pt x="10420" y="5142"/>
                  </a:lnTo>
                  <a:lnTo>
                    <a:pt x="10420" y="618"/>
                  </a:lnTo>
                  <a:cubicBezTo>
                    <a:pt x="10420" y="278"/>
                    <a:pt x="10146" y="0"/>
                    <a:pt x="98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33"/>
            <p:cNvSpPr/>
            <p:nvPr/>
          </p:nvSpPr>
          <p:spPr>
            <a:xfrm>
              <a:off x="3436894" y="1807013"/>
              <a:ext cx="46251" cy="171961"/>
            </a:xfrm>
            <a:custGeom>
              <a:avLst/>
              <a:gdLst/>
              <a:ahLst/>
              <a:cxnLst/>
              <a:rect l="l" t="t" r="r" b="b"/>
              <a:pathLst>
                <a:path w="1383" h="5142" extrusionOk="0">
                  <a:moveTo>
                    <a:pt x="614" y="0"/>
                  </a:moveTo>
                  <a:cubicBezTo>
                    <a:pt x="275" y="0"/>
                    <a:pt x="0" y="278"/>
                    <a:pt x="0" y="618"/>
                  </a:cubicBezTo>
                  <a:lnTo>
                    <a:pt x="0" y="5142"/>
                  </a:lnTo>
                  <a:lnTo>
                    <a:pt x="769" y="5142"/>
                  </a:lnTo>
                  <a:lnTo>
                    <a:pt x="769" y="618"/>
                  </a:lnTo>
                  <a:cubicBezTo>
                    <a:pt x="769" y="278"/>
                    <a:pt x="1043" y="0"/>
                    <a:pt x="1382" y="0"/>
                  </a:cubicBezTo>
                  <a:close/>
                </a:path>
              </a:pathLst>
            </a:custGeom>
            <a:solidFill>
              <a:srgbClr val="191919">
                <a:alpha val="44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1" name="Google Shape;1651;p33"/>
            <p:cNvSpPr/>
            <p:nvPr/>
          </p:nvSpPr>
          <p:spPr>
            <a:xfrm>
              <a:off x="3611186" y="1852358"/>
              <a:ext cx="174169" cy="126613"/>
            </a:xfrm>
            <a:custGeom>
              <a:avLst/>
              <a:gdLst/>
              <a:ahLst/>
              <a:cxnLst/>
              <a:rect l="l" t="t" r="r" b="b"/>
              <a:pathLst>
                <a:path w="5208" h="3786" extrusionOk="0">
                  <a:moveTo>
                    <a:pt x="398" y="0"/>
                  </a:moveTo>
                  <a:cubicBezTo>
                    <a:pt x="178" y="0"/>
                    <a:pt x="1" y="181"/>
                    <a:pt x="1" y="402"/>
                  </a:cubicBezTo>
                  <a:lnTo>
                    <a:pt x="1" y="3786"/>
                  </a:lnTo>
                  <a:lnTo>
                    <a:pt x="5208" y="3786"/>
                  </a:lnTo>
                  <a:lnTo>
                    <a:pt x="520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2" name="Google Shape;1652;p33"/>
            <p:cNvSpPr/>
            <p:nvPr/>
          </p:nvSpPr>
          <p:spPr>
            <a:xfrm>
              <a:off x="3611186" y="1852358"/>
              <a:ext cx="39161" cy="126613"/>
            </a:xfrm>
            <a:custGeom>
              <a:avLst/>
              <a:gdLst/>
              <a:ahLst/>
              <a:cxnLst/>
              <a:rect l="l" t="t" r="r" b="b"/>
              <a:pathLst>
                <a:path w="1171" h="3786" extrusionOk="0">
                  <a:moveTo>
                    <a:pt x="398" y="0"/>
                  </a:moveTo>
                  <a:cubicBezTo>
                    <a:pt x="178" y="0"/>
                    <a:pt x="1" y="181"/>
                    <a:pt x="1" y="402"/>
                  </a:cubicBezTo>
                  <a:lnTo>
                    <a:pt x="1" y="3786"/>
                  </a:lnTo>
                  <a:lnTo>
                    <a:pt x="769" y="3786"/>
                  </a:lnTo>
                  <a:lnTo>
                    <a:pt x="769" y="402"/>
                  </a:lnTo>
                  <a:cubicBezTo>
                    <a:pt x="769" y="181"/>
                    <a:pt x="950" y="0"/>
                    <a:pt x="1171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3" name="Google Shape;1653;p33"/>
            <p:cNvSpPr/>
            <p:nvPr/>
          </p:nvSpPr>
          <p:spPr>
            <a:xfrm>
              <a:off x="3415459" y="1974650"/>
              <a:ext cx="391378" cy="88522"/>
            </a:xfrm>
            <a:custGeom>
              <a:avLst/>
              <a:gdLst/>
              <a:ahLst/>
              <a:cxnLst/>
              <a:rect l="l" t="t" r="r" b="b"/>
              <a:pathLst>
                <a:path w="11703" h="2647" extrusionOk="0">
                  <a:moveTo>
                    <a:pt x="1" y="1"/>
                  </a:moveTo>
                  <a:lnTo>
                    <a:pt x="407" y="1917"/>
                  </a:lnTo>
                  <a:cubicBezTo>
                    <a:pt x="500" y="2341"/>
                    <a:pt x="875" y="2647"/>
                    <a:pt x="1308" y="2647"/>
                  </a:cubicBezTo>
                  <a:lnTo>
                    <a:pt x="10394" y="2647"/>
                  </a:lnTo>
                  <a:cubicBezTo>
                    <a:pt x="10828" y="2647"/>
                    <a:pt x="11203" y="2341"/>
                    <a:pt x="11295" y="1917"/>
                  </a:cubicBezTo>
                  <a:lnTo>
                    <a:pt x="1170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4" name="Google Shape;1654;p33"/>
            <p:cNvSpPr/>
            <p:nvPr/>
          </p:nvSpPr>
          <p:spPr>
            <a:xfrm>
              <a:off x="3415459" y="1974650"/>
              <a:ext cx="69627" cy="88522"/>
            </a:xfrm>
            <a:custGeom>
              <a:avLst/>
              <a:gdLst/>
              <a:ahLst/>
              <a:cxnLst/>
              <a:rect l="l" t="t" r="r" b="b"/>
              <a:pathLst>
                <a:path w="2082" h="2647" extrusionOk="0">
                  <a:moveTo>
                    <a:pt x="1" y="1"/>
                  </a:moveTo>
                  <a:lnTo>
                    <a:pt x="407" y="1917"/>
                  </a:lnTo>
                  <a:cubicBezTo>
                    <a:pt x="500" y="2341"/>
                    <a:pt x="875" y="2647"/>
                    <a:pt x="1308" y="2647"/>
                  </a:cubicBezTo>
                  <a:lnTo>
                    <a:pt x="2082" y="2647"/>
                  </a:lnTo>
                  <a:cubicBezTo>
                    <a:pt x="1644" y="2647"/>
                    <a:pt x="1269" y="2341"/>
                    <a:pt x="1181" y="1917"/>
                  </a:cubicBezTo>
                  <a:lnTo>
                    <a:pt x="774" y="1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5" name="Google Shape;1655;p33"/>
            <p:cNvSpPr/>
            <p:nvPr/>
          </p:nvSpPr>
          <p:spPr>
            <a:xfrm>
              <a:off x="3397602" y="1944520"/>
              <a:ext cx="427094" cy="60297"/>
            </a:xfrm>
            <a:custGeom>
              <a:avLst/>
              <a:gdLst/>
              <a:ahLst/>
              <a:cxnLst/>
              <a:rect l="l" t="t" r="r" b="b"/>
              <a:pathLst>
                <a:path w="12771" h="1803" extrusionOk="0">
                  <a:moveTo>
                    <a:pt x="380" y="1"/>
                  </a:moveTo>
                  <a:cubicBezTo>
                    <a:pt x="172" y="1"/>
                    <a:pt x="0" y="173"/>
                    <a:pt x="0" y="380"/>
                  </a:cubicBezTo>
                  <a:lnTo>
                    <a:pt x="0" y="1423"/>
                  </a:lnTo>
                  <a:cubicBezTo>
                    <a:pt x="0" y="1631"/>
                    <a:pt x="172" y="1803"/>
                    <a:pt x="380" y="1803"/>
                  </a:cubicBezTo>
                  <a:lnTo>
                    <a:pt x="12390" y="1803"/>
                  </a:lnTo>
                  <a:cubicBezTo>
                    <a:pt x="12598" y="1803"/>
                    <a:pt x="12771" y="1631"/>
                    <a:pt x="12771" y="1423"/>
                  </a:cubicBezTo>
                  <a:lnTo>
                    <a:pt x="12771" y="380"/>
                  </a:lnTo>
                  <a:cubicBezTo>
                    <a:pt x="12771" y="173"/>
                    <a:pt x="12598" y="1"/>
                    <a:pt x="123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33"/>
            <p:cNvSpPr/>
            <p:nvPr/>
          </p:nvSpPr>
          <p:spPr>
            <a:xfrm>
              <a:off x="3397602" y="1944520"/>
              <a:ext cx="38559" cy="60297"/>
            </a:xfrm>
            <a:custGeom>
              <a:avLst/>
              <a:gdLst/>
              <a:ahLst/>
              <a:cxnLst/>
              <a:rect l="l" t="t" r="r" b="b"/>
              <a:pathLst>
                <a:path w="1153" h="1803" extrusionOk="0">
                  <a:moveTo>
                    <a:pt x="380" y="1"/>
                  </a:moveTo>
                  <a:cubicBezTo>
                    <a:pt x="172" y="1"/>
                    <a:pt x="0" y="173"/>
                    <a:pt x="0" y="380"/>
                  </a:cubicBezTo>
                  <a:lnTo>
                    <a:pt x="0" y="1423"/>
                  </a:lnTo>
                  <a:cubicBezTo>
                    <a:pt x="0" y="1631"/>
                    <a:pt x="172" y="1803"/>
                    <a:pt x="380" y="1803"/>
                  </a:cubicBezTo>
                  <a:lnTo>
                    <a:pt x="1153" y="1803"/>
                  </a:lnTo>
                  <a:cubicBezTo>
                    <a:pt x="941" y="1803"/>
                    <a:pt x="773" y="1631"/>
                    <a:pt x="773" y="1423"/>
                  </a:cubicBezTo>
                  <a:lnTo>
                    <a:pt x="773" y="380"/>
                  </a:lnTo>
                  <a:cubicBezTo>
                    <a:pt x="773" y="173"/>
                    <a:pt x="941" y="1"/>
                    <a:pt x="1153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33"/>
            <p:cNvSpPr/>
            <p:nvPr/>
          </p:nvSpPr>
          <p:spPr>
            <a:xfrm>
              <a:off x="3611186" y="1884862"/>
              <a:ext cx="174169" cy="27189"/>
            </a:xfrm>
            <a:custGeom>
              <a:avLst/>
              <a:gdLst/>
              <a:ahLst/>
              <a:cxnLst/>
              <a:rect l="l" t="t" r="r" b="b"/>
              <a:pathLst>
                <a:path w="5208" h="813" extrusionOk="0">
                  <a:moveTo>
                    <a:pt x="1" y="0"/>
                  </a:moveTo>
                  <a:lnTo>
                    <a:pt x="1" y="812"/>
                  </a:lnTo>
                  <a:lnTo>
                    <a:pt x="5208" y="812"/>
                  </a:lnTo>
                  <a:lnTo>
                    <a:pt x="52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8" name="Google Shape;1658;p33"/>
            <p:cNvSpPr/>
            <p:nvPr/>
          </p:nvSpPr>
          <p:spPr>
            <a:xfrm>
              <a:off x="3611186" y="1884862"/>
              <a:ext cx="25751" cy="27189"/>
            </a:xfrm>
            <a:custGeom>
              <a:avLst/>
              <a:gdLst/>
              <a:ahLst/>
              <a:cxnLst/>
              <a:rect l="l" t="t" r="r" b="b"/>
              <a:pathLst>
                <a:path w="770" h="813" extrusionOk="0">
                  <a:moveTo>
                    <a:pt x="1" y="0"/>
                  </a:moveTo>
                  <a:lnTo>
                    <a:pt x="1" y="812"/>
                  </a:lnTo>
                  <a:lnTo>
                    <a:pt x="769" y="812"/>
                  </a:lnTo>
                  <a:lnTo>
                    <a:pt x="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33"/>
            <p:cNvSpPr/>
            <p:nvPr/>
          </p:nvSpPr>
          <p:spPr>
            <a:xfrm>
              <a:off x="3391248" y="1658404"/>
              <a:ext cx="439936" cy="411142"/>
            </a:xfrm>
            <a:custGeom>
              <a:avLst/>
              <a:gdLst/>
              <a:ahLst/>
              <a:cxnLst/>
              <a:rect l="l" t="t" r="r" b="b"/>
              <a:pathLst>
                <a:path w="13155" h="12294" extrusionOk="0">
                  <a:moveTo>
                    <a:pt x="6578" y="1521"/>
                  </a:moveTo>
                  <a:cubicBezTo>
                    <a:pt x="7297" y="1521"/>
                    <a:pt x="7880" y="2108"/>
                    <a:pt x="7880" y="2828"/>
                  </a:cubicBezTo>
                  <a:cubicBezTo>
                    <a:pt x="7880" y="2946"/>
                    <a:pt x="7862" y="3066"/>
                    <a:pt x="7832" y="3181"/>
                  </a:cubicBezTo>
                  <a:lnTo>
                    <a:pt x="5318" y="3181"/>
                  </a:lnTo>
                  <a:cubicBezTo>
                    <a:pt x="5287" y="3066"/>
                    <a:pt x="5270" y="2946"/>
                    <a:pt x="5270" y="2828"/>
                  </a:cubicBezTo>
                  <a:cubicBezTo>
                    <a:pt x="5270" y="2108"/>
                    <a:pt x="5858" y="1521"/>
                    <a:pt x="6578" y="1521"/>
                  </a:cubicBezTo>
                  <a:close/>
                  <a:moveTo>
                    <a:pt x="7823" y="3570"/>
                  </a:moveTo>
                  <a:cubicBezTo>
                    <a:pt x="8243" y="3570"/>
                    <a:pt x="8596" y="3861"/>
                    <a:pt x="8689" y="4255"/>
                  </a:cubicBezTo>
                  <a:lnTo>
                    <a:pt x="4594" y="4255"/>
                  </a:lnTo>
                  <a:cubicBezTo>
                    <a:pt x="4515" y="4033"/>
                    <a:pt x="4462" y="3804"/>
                    <a:pt x="4444" y="3570"/>
                  </a:cubicBezTo>
                  <a:close/>
                  <a:moveTo>
                    <a:pt x="11595" y="5994"/>
                  </a:moveTo>
                  <a:lnTo>
                    <a:pt x="11595" y="8367"/>
                  </a:lnTo>
                  <a:lnTo>
                    <a:pt x="6767" y="8367"/>
                  </a:lnTo>
                  <a:lnTo>
                    <a:pt x="6767" y="6202"/>
                  </a:lnTo>
                  <a:cubicBezTo>
                    <a:pt x="6767" y="6088"/>
                    <a:pt x="6861" y="5994"/>
                    <a:pt x="6975" y="5994"/>
                  </a:cubicBezTo>
                  <a:close/>
                  <a:moveTo>
                    <a:pt x="12580" y="8751"/>
                  </a:moveTo>
                  <a:cubicBezTo>
                    <a:pt x="12682" y="8751"/>
                    <a:pt x="12765" y="8835"/>
                    <a:pt x="12765" y="8936"/>
                  </a:cubicBezTo>
                  <a:lnTo>
                    <a:pt x="12765" y="9979"/>
                  </a:lnTo>
                  <a:cubicBezTo>
                    <a:pt x="12765" y="10081"/>
                    <a:pt x="12682" y="10165"/>
                    <a:pt x="12580" y="10165"/>
                  </a:cubicBezTo>
                  <a:lnTo>
                    <a:pt x="4603" y="10165"/>
                  </a:lnTo>
                  <a:cubicBezTo>
                    <a:pt x="4497" y="10165"/>
                    <a:pt x="4413" y="10253"/>
                    <a:pt x="4413" y="10359"/>
                  </a:cubicBezTo>
                  <a:cubicBezTo>
                    <a:pt x="4413" y="10465"/>
                    <a:pt x="4497" y="10548"/>
                    <a:pt x="4603" y="10548"/>
                  </a:cubicBezTo>
                  <a:lnTo>
                    <a:pt x="11997" y="10548"/>
                  </a:lnTo>
                  <a:lnTo>
                    <a:pt x="11829" y="11335"/>
                  </a:lnTo>
                  <a:cubicBezTo>
                    <a:pt x="11758" y="11666"/>
                    <a:pt x="11458" y="11910"/>
                    <a:pt x="11118" y="11910"/>
                  </a:cubicBezTo>
                  <a:lnTo>
                    <a:pt x="2032" y="11910"/>
                  </a:lnTo>
                  <a:cubicBezTo>
                    <a:pt x="1693" y="11910"/>
                    <a:pt x="1392" y="11666"/>
                    <a:pt x="1322" y="11335"/>
                  </a:cubicBezTo>
                  <a:lnTo>
                    <a:pt x="1153" y="10548"/>
                  </a:lnTo>
                  <a:lnTo>
                    <a:pt x="3883" y="10548"/>
                  </a:lnTo>
                  <a:cubicBezTo>
                    <a:pt x="3993" y="10548"/>
                    <a:pt x="4078" y="10465"/>
                    <a:pt x="4078" y="10359"/>
                  </a:cubicBezTo>
                  <a:cubicBezTo>
                    <a:pt x="4078" y="10253"/>
                    <a:pt x="3993" y="10165"/>
                    <a:pt x="3883" y="10165"/>
                  </a:cubicBezTo>
                  <a:lnTo>
                    <a:pt x="570" y="10165"/>
                  </a:lnTo>
                  <a:cubicBezTo>
                    <a:pt x="468" y="10165"/>
                    <a:pt x="384" y="10081"/>
                    <a:pt x="384" y="9979"/>
                  </a:cubicBezTo>
                  <a:lnTo>
                    <a:pt x="384" y="8936"/>
                  </a:lnTo>
                  <a:cubicBezTo>
                    <a:pt x="384" y="8835"/>
                    <a:pt x="468" y="8751"/>
                    <a:pt x="570" y="8751"/>
                  </a:cubicBezTo>
                  <a:close/>
                  <a:moveTo>
                    <a:pt x="6578" y="0"/>
                  </a:moveTo>
                  <a:cubicBezTo>
                    <a:pt x="6467" y="0"/>
                    <a:pt x="6384" y="89"/>
                    <a:pt x="6384" y="195"/>
                  </a:cubicBezTo>
                  <a:lnTo>
                    <a:pt x="6384" y="1144"/>
                  </a:lnTo>
                  <a:cubicBezTo>
                    <a:pt x="5540" y="1242"/>
                    <a:pt x="4886" y="1957"/>
                    <a:pt x="4886" y="2828"/>
                  </a:cubicBezTo>
                  <a:cubicBezTo>
                    <a:pt x="4886" y="2946"/>
                    <a:pt x="4899" y="3066"/>
                    <a:pt x="4921" y="3181"/>
                  </a:cubicBezTo>
                  <a:lnTo>
                    <a:pt x="4245" y="3181"/>
                  </a:lnTo>
                  <a:cubicBezTo>
                    <a:pt x="4139" y="3181"/>
                    <a:pt x="4051" y="3270"/>
                    <a:pt x="4051" y="3376"/>
                  </a:cubicBezTo>
                  <a:cubicBezTo>
                    <a:pt x="4051" y="3676"/>
                    <a:pt x="4099" y="3972"/>
                    <a:pt x="4188" y="4255"/>
                  </a:cubicBezTo>
                  <a:lnTo>
                    <a:pt x="1979" y="4255"/>
                  </a:lnTo>
                  <a:cubicBezTo>
                    <a:pt x="1534" y="4255"/>
                    <a:pt x="1171" y="4616"/>
                    <a:pt x="1171" y="5062"/>
                  </a:cubicBezTo>
                  <a:lnTo>
                    <a:pt x="1171" y="6414"/>
                  </a:lnTo>
                  <a:cubicBezTo>
                    <a:pt x="1171" y="6520"/>
                    <a:pt x="1259" y="6609"/>
                    <a:pt x="1365" y="6609"/>
                  </a:cubicBezTo>
                  <a:cubicBezTo>
                    <a:pt x="1471" y="6609"/>
                    <a:pt x="1555" y="6520"/>
                    <a:pt x="1555" y="6414"/>
                  </a:cubicBezTo>
                  <a:lnTo>
                    <a:pt x="1555" y="5062"/>
                  </a:lnTo>
                  <a:cubicBezTo>
                    <a:pt x="1555" y="4828"/>
                    <a:pt x="1746" y="4638"/>
                    <a:pt x="1979" y="4638"/>
                  </a:cubicBezTo>
                  <a:lnTo>
                    <a:pt x="11171" y="4638"/>
                  </a:lnTo>
                  <a:cubicBezTo>
                    <a:pt x="11405" y="4638"/>
                    <a:pt x="11595" y="4828"/>
                    <a:pt x="11595" y="5062"/>
                  </a:cubicBezTo>
                  <a:lnTo>
                    <a:pt x="11595" y="5606"/>
                  </a:lnTo>
                  <a:lnTo>
                    <a:pt x="6975" y="5606"/>
                  </a:lnTo>
                  <a:cubicBezTo>
                    <a:pt x="6649" y="5606"/>
                    <a:pt x="6384" y="5875"/>
                    <a:pt x="6384" y="6202"/>
                  </a:cubicBezTo>
                  <a:lnTo>
                    <a:pt x="6384" y="8367"/>
                  </a:lnTo>
                  <a:lnTo>
                    <a:pt x="1555" y="8367"/>
                  </a:lnTo>
                  <a:lnTo>
                    <a:pt x="1555" y="7125"/>
                  </a:lnTo>
                  <a:cubicBezTo>
                    <a:pt x="1555" y="7019"/>
                    <a:pt x="1471" y="6931"/>
                    <a:pt x="1365" y="6931"/>
                  </a:cubicBezTo>
                  <a:cubicBezTo>
                    <a:pt x="1259" y="6931"/>
                    <a:pt x="1171" y="7019"/>
                    <a:pt x="1171" y="7125"/>
                  </a:cubicBezTo>
                  <a:lnTo>
                    <a:pt x="1171" y="8367"/>
                  </a:lnTo>
                  <a:lnTo>
                    <a:pt x="570" y="8367"/>
                  </a:lnTo>
                  <a:cubicBezTo>
                    <a:pt x="256" y="8367"/>
                    <a:pt x="1" y="8623"/>
                    <a:pt x="1" y="8936"/>
                  </a:cubicBezTo>
                  <a:lnTo>
                    <a:pt x="1" y="9979"/>
                  </a:lnTo>
                  <a:cubicBezTo>
                    <a:pt x="1" y="10293"/>
                    <a:pt x="256" y="10548"/>
                    <a:pt x="570" y="10548"/>
                  </a:cubicBezTo>
                  <a:lnTo>
                    <a:pt x="760" y="10548"/>
                  </a:lnTo>
                  <a:lnTo>
                    <a:pt x="945" y="11415"/>
                  </a:lnTo>
                  <a:cubicBezTo>
                    <a:pt x="1051" y="11922"/>
                    <a:pt x="1511" y="12293"/>
                    <a:pt x="2032" y="12293"/>
                  </a:cubicBezTo>
                  <a:lnTo>
                    <a:pt x="11118" y="12293"/>
                  </a:lnTo>
                  <a:cubicBezTo>
                    <a:pt x="11640" y="12293"/>
                    <a:pt x="12099" y="11922"/>
                    <a:pt x="12205" y="11415"/>
                  </a:cubicBezTo>
                  <a:lnTo>
                    <a:pt x="12390" y="10548"/>
                  </a:lnTo>
                  <a:lnTo>
                    <a:pt x="12580" y="10548"/>
                  </a:lnTo>
                  <a:cubicBezTo>
                    <a:pt x="12894" y="10548"/>
                    <a:pt x="13155" y="10293"/>
                    <a:pt x="13155" y="9979"/>
                  </a:cubicBezTo>
                  <a:lnTo>
                    <a:pt x="13155" y="8936"/>
                  </a:lnTo>
                  <a:cubicBezTo>
                    <a:pt x="13155" y="8623"/>
                    <a:pt x="12894" y="8367"/>
                    <a:pt x="12580" y="8367"/>
                  </a:cubicBezTo>
                  <a:lnTo>
                    <a:pt x="11980" y="8367"/>
                  </a:lnTo>
                  <a:lnTo>
                    <a:pt x="11980" y="5062"/>
                  </a:lnTo>
                  <a:cubicBezTo>
                    <a:pt x="11980" y="4616"/>
                    <a:pt x="11617" y="4255"/>
                    <a:pt x="11171" y="4255"/>
                  </a:cubicBezTo>
                  <a:lnTo>
                    <a:pt x="9082" y="4255"/>
                  </a:lnTo>
                  <a:cubicBezTo>
                    <a:pt x="9007" y="3778"/>
                    <a:pt x="8663" y="3388"/>
                    <a:pt x="8217" y="3243"/>
                  </a:cubicBezTo>
                  <a:cubicBezTo>
                    <a:pt x="8247" y="3111"/>
                    <a:pt x="8270" y="2969"/>
                    <a:pt x="8270" y="2828"/>
                  </a:cubicBezTo>
                  <a:cubicBezTo>
                    <a:pt x="8270" y="1957"/>
                    <a:pt x="7611" y="1242"/>
                    <a:pt x="6767" y="1144"/>
                  </a:cubicBezTo>
                  <a:lnTo>
                    <a:pt x="6767" y="195"/>
                  </a:lnTo>
                  <a:cubicBezTo>
                    <a:pt x="6767" y="89"/>
                    <a:pt x="6684" y="0"/>
                    <a:pt x="65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641" y="0"/>
            <a:ext cx="8336848" cy="5047640"/>
          </a:xfrm>
          <a:prstGeom prst="rect">
            <a:avLst/>
          </a:prstGeom>
        </p:spPr>
      </p:pic>
      <p:sp>
        <p:nvSpPr>
          <p:cNvPr id="91" name="Oval 90"/>
          <p:cNvSpPr/>
          <p:nvPr/>
        </p:nvSpPr>
        <p:spPr>
          <a:xfrm>
            <a:off x="4107096" y="4483138"/>
            <a:ext cx="468803" cy="417536"/>
          </a:xfrm>
          <a:prstGeom prst="ellipse">
            <a:avLst/>
          </a:prstGeom>
          <a:noFill/>
          <a:ln w="571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4107096" y="2816205"/>
            <a:ext cx="468803" cy="417536"/>
          </a:xfrm>
          <a:prstGeom prst="ellipse">
            <a:avLst/>
          </a:prstGeom>
          <a:noFill/>
          <a:ln w="571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4094262" y="1936430"/>
            <a:ext cx="468803" cy="417536"/>
          </a:xfrm>
          <a:prstGeom prst="ellipse">
            <a:avLst/>
          </a:prstGeom>
          <a:noFill/>
          <a:ln w="571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4098246" y="722079"/>
            <a:ext cx="477653" cy="417536"/>
          </a:xfrm>
          <a:prstGeom prst="ellipse">
            <a:avLst/>
          </a:prstGeom>
          <a:noFill/>
          <a:ln w="571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90" grpId="0" animBg="1"/>
      <p:bldP spid="89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Google Shape;1471;p32"/>
          <p:cNvSpPr/>
          <p:nvPr/>
        </p:nvSpPr>
        <p:spPr>
          <a:xfrm>
            <a:off x="6916075" y="1020975"/>
            <a:ext cx="1531515" cy="1506178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2" name="Google Shape;1472;p32"/>
          <p:cNvSpPr txBox="1">
            <a:spLocks noGrp="1"/>
          </p:cNvSpPr>
          <p:nvPr>
            <p:ph type="title"/>
          </p:nvPr>
        </p:nvSpPr>
        <p:spPr>
          <a:xfrm>
            <a:off x="2359391" y="3117297"/>
            <a:ext cx="6635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7200" b="1" dirty="0"/>
              <a:t>Let’s play.</a:t>
            </a:r>
            <a:br>
              <a:rPr lang="en-US" sz="7200" b="1" dirty="0"/>
            </a:br>
            <a:endParaRPr dirty="0"/>
          </a:p>
        </p:txBody>
      </p:sp>
      <p:sp>
        <p:nvSpPr>
          <p:cNvPr id="1473" name="Google Shape;1473;p32"/>
          <p:cNvSpPr txBox="1">
            <a:spLocks noGrp="1"/>
          </p:cNvSpPr>
          <p:nvPr>
            <p:ph type="title" idx="2"/>
          </p:nvPr>
        </p:nvSpPr>
        <p:spPr>
          <a:xfrm>
            <a:off x="6968288" y="1353150"/>
            <a:ext cx="14271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4</a:t>
            </a:r>
            <a:endParaRPr dirty="0"/>
          </a:p>
        </p:txBody>
      </p:sp>
      <p:grpSp>
        <p:nvGrpSpPr>
          <p:cNvPr id="1475" name="Google Shape;1475;p32"/>
          <p:cNvGrpSpPr/>
          <p:nvPr/>
        </p:nvGrpSpPr>
        <p:grpSpPr>
          <a:xfrm>
            <a:off x="8271875" y="4504388"/>
            <a:ext cx="476551" cy="457909"/>
            <a:chOff x="2416614" y="-315052"/>
            <a:chExt cx="2274706" cy="2185722"/>
          </a:xfrm>
        </p:grpSpPr>
        <p:sp>
          <p:nvSpPr>
            <p:cNvPr id="1476" name="Google Shape;1476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1" name="Google Shape;1481;p32"/>
          <p:cNvGrpSpPr/>
          <p:nvPr/>
        </p:nvGrpSpPr>
        <p:grpSpPr>
          <a:xfrm rot="1372388">
            <a:off x="484705" y="156704"/>
            <a:ext cx="352303" cy="338521"/>
            <a:chOff x="2416614" y="-315052"/>
            <a:chExt cx="2274706" cy="2185722"/>
          </a:xfrm>
        </p:grpSpPr>
        <p:sp>
          <p:nvSpPr>
            <p:cNvPr id="1482" name="Google Shape;1482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7" name="Google Shape;1487;p32"/>
          <p:cNvGrpSpPr/>
          <p:nvPr/>
        </p:nvGrpSpPr>
        <p:grpSpPr>
          <a:xfrm rot="-1213353">
            <a:off x="8699764" y="4167091"/>
            <a:ext cx="279018" cy="268103"/>
            <a:chOff x="2416614" y="-315052"/>
            <a:chExt cx="2274706" cy="2185722"/>
          </a:xfrm>
        </p:grpSpPr>
        <p:sp>
          <p:nvSpPr>
            <p:cNvPr id="1488" name="Google Shape;1488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93" name="Google Shape;1493;p32"/>
          <p:cNvGrpSpPr/>
          <p:nvPr/>
        </p:nvGrpSpPr>
        <p:grpSpPr>
          <a:xfrm>
            <a:off x="770841" y="2670627"/>
            <a:ext cx="1661049" cy="1651311"/>
            <a:chOff x="1097014" y="2096194"/>
            <a:chExt cx="1661049" cy="1651311"/>
          </a:xfrm>
        </p:grpSpPr>
        <p:sp>
          <p:nvSpPr>
            <p:cNvPr id="1494" name="Google Shape;1494;p32"/>
            <p:cNvSpPr/>
            <p:nvPr/>
          </p:nvSpPr>
          <p:spPr>
            <a:xfrm rot="2210768">
              <a:off x="1323803" y="2342526"/>
              <a:ext cx="1207471" cy="1158647"/>
            </a:xfrm>
            <a:custGeom>
              <a:avLst/>
              <a:gdLst/>
              <a:ahLst/>
              <a:cxnLst/>
              <a:rect l="l" t="t" r="r" b="b"/>
              <a:pathLst>
                <a:path w="10121" h="9712" extrusionOk="0">
                  <a:moveTo>
                    <a:pt x="5062" y="1"/>
                  </a:moveTo>
                  <a:cubicBezTo>
                    <a:pt x="4188" y="1"/>
                    <a:pt x="3479" y="707"/>
                    <a:pt x="3479" y="1580"/>
                  </a:cubicBezTo>
                  <a:lnTo>
                    <a:pt x="3479" y="1838"/>
                  </a:lnTo>
                  <a:cubicBezTo>
                    <a:pt x="3479" y="1892"/>
                    <a:pt x="3482" y="1949"/>
                    <a:pt x="3488" y="2002"/>
                  </a:cubicBezTo>
                  <a:lnTo>
                    <a:pt x="2655" y="2002"/>
                  </a:lnTo>
                  <a:cubicBezTo>
                    <a:pt x="1989" y="2002"/>
                    <a:pt x="1413" y="2414"/>
                    <a:pt x="1175" y="2997"/>
                  </a:cubicBezTo>
                  <a:cubicBezTo>
                    <a:pt x="1032" y="3094"/>
                    <a:pt x="894" y="3204"/>
                    <a:pt x="767" y="3331"/>
                  </a:cubicBezTo>
                  <a:cubicBezTo>
                    <a:pt x="275" y="3823"/>
                    <a:pt x="1" y="4483"/>
                    <a:pt x="1" y="5183"/>
                  </a:cubicBezTo>
                  <a:lnTo>
                    <a:pt x="1" y="6923"/>
                  </a:lnTo>
                  <a:cubicBezTo>
                    <a:pt x="1" y="7606"/>
                    <a:pt x="252" y="8262"/>
                    <a:pt x="707" y="8778"/>
                  </a:cubicBezTo>
                  <a:cubicBezTo>
                    <a:pt x="801" y="8882"/>
                    <a:pt x="908" y="8968"/>
                    <a:pt x="1025" y="9032"/>
                  </a:cubicBezTo>
                  <a:cubicBezTo>
                    <a:pt x="1112" y="9135"/>
                    <a:pt x="1216" y="9229"/>
                    <a:pt x="1339" y="9303"/>
                  </a:cubicBezTo>
                  <a:cubicBezTo>
                    <a:pt x="1775" y="9571"/>
                    <a:pt x="2277" y="9712"/>
                    <a:pt x="2785" y="9712"/>
                  </a:cubicBezTo>
                  <a:cubicBezTo>
                    <a:pt x="3492" y="9712"/>
                    <a:pt x="4168" y="9434"/>
                    <a:pt x="4794" y="8885"/>
                  </a:cubicBezTo>
                  <a:cubicBezTo>
                    <a:pt x="4834" y="8851"/>
                    <a:pt x="4881" y="8808"/>
                    <a:pt x="4925" y="8771"/>
                  </a:cubicBezTo>
                  <a:lnTo>
                    <a:pt x="5196" y="8771"/>
                  </a:lnTo>
                  <a:cubicBezTo>
                    <a:pt x="5240" y="8808"/>
                    <a:pt x="5290" y="8851"/>
                    <a:pt x="5327" y="8885"/>
                  </a:cubicBezTo>
                  <a:cubicBezTo>
                    <a:pt x="5524" y="9055"/>
                    <a:pt x="5768" y="9253"/>
                    <a:pt x="6079" y="9410"/>
                  </a:cubicBezTo>
                  <a:cubicBezTo>
                    <a:pt x="6472" y="9611"/>
                    <a:pt x="6902" y="9710"/>
                    <a:pt x="7333" y="9710"/>
                  </a:cubicBezTo>
                  <a:cubicBezTo>
                    <a:pt x="7779" y="9710"/>
                    <a:pt x="8225" y="9603"/>
                    <a:pt x="8630" y="9390"/>
                  </a:cubicBezTo>
                  <a:cubicBezTo>
                    <a:pt x="8758" y="9323"/>
                    <a:pt x="8868" y="9236"/>
                    <a:pt x="8962" y="9135"/>
                  </a:cubicBezTo>
                  <a:cubicBezTo>
                    <a:pt x="9086" y="9075"/>
                    <a:pt x="9203" y="8995"/>
                    <a:pt x="9303" y="8894"/>
                  </a:cubicBezTo>
                  <a:cubicBezTo>
                    <a:pt x="9822" y="8379"/>
                    <a:pt x="10120" y="7660"/>
                    <a:pt x="10120" y="6923"/>
                  </a:cubicBezTo>
                  <a:lnTo>
                    <a:pt x="10120" y="5183"/>
                  </a:lnTo>
                  <a:cubicBezTo>
                    <a:pt x="10120" y="4483"/>
                    <a:pt x="9849" y="3823"/>
                    <a:pt x="9353" y="3331"/>
                  </a:cubicBezTo>
                  <a:cubicBezTo>
                    <a:pt x="9229" y="3204"/>
                    <a:pt x="9092" y="3094"/>
                    <a:pt x="8945" y="2997"/>
                  </a:cubicBezTo>
                  <a:cubicBezTo>
                    <a:pt x="8707" y="2414"/>
                    <a:pt x="8135" y="1999"/>
                    <a:pt x="7465" y="1999"/>
                  </a:cubicBezTo>
                  <a:lnTo>
                    <a:pt x="6632" y="1999"/>
                  </a:lnTo>
                  <a:cubicBezTo>
                    <a:pt x="6638" y="1949"/>
                    <a:pt x="6642" y="1892"/>
                    <a:pt x="6642" y="1838"/>
                  </a:cubicBezTo>
                  <a:lnTo>
                    <a:pt x="6642" y="1580"/>
                  </a:lnTo>
                  <a:cubicBezTo>
                    <a:pt x="6642" y="707"/>
                    <a:pt x="5932" y="1"/>
                    <a:pt x="5062" y="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32"/>
            <p:cNvSpPr/>
            <p:nvPr/>
          </p:nvSpPr>
          <p:spPr>
            <a:xfrm rot="2210768">
              <a:off x="2009170" y="2639695"/>
              <a:ext cx="86734" cy="230608"/>
            </a:xfrm>
            <a:custGeom>
              <a:avLst/>
              <a:gdLst/>
              <a:ahLst/>
              <a:cxnLst/>
              <a:rect l="l" t="t" r="r" b="b"/>
              <a:pathLst>
                <a:path w="727" h="1933" extrusionOk="0">
                  <a:moveTo>
                    <a:pt x="164" y="1"/>
                  </a:moveTo>
                  <a:lnTo>
                    <a:pt x="0" y="1932"/>
                  </a:lnTo>
                  <a:lnTo>
                    <a:pt x="727" y="1932"/>
                  </a:lnTo>
                  <a:lnTo>
                    <a:pt x="56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32"/>
            <p:cNvSpPr/>
            <p:nvPr/>
          </p:nvSpPr>
          <p:spPr>
            <a:xfrm rot="2210768">
              <a:off x="1728058" y="2616524"/>
              <a:ext cx="201026" cy="102002"/>
            </a:xfrm>
            <a:custGeom>
              <a:avLst/>
              <a:gdLst/>
              <a:ahLst/>
              <a:cxnLst/>
              <a:rect l="l" t="t" r="r" b="b"/>
              <a:pathLst>
                <a:path w="1685" h="855" extrusionOk="0">
                  <a:moveTo>
                    <a:pt x="379" y="1"/>
                  </a:moveTo>
                  <a:cubicBezTo>
                    <a:pt x="172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1685" y="854"/>
                  </a:lnTo>
                  <a:lnTo>
                    <a:pt x="1685" y="376"/>
                  </a:lnTo>
                  <a:cubicBezTo>
                    <a:pt x="1685" y="168"/>
                    <a:pt x="1518" y="1"/>
                    <a:pt x="13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32"/>
            <p:cNvSpPr/>
            <p:nvPr/>
          </p:nvSpPr>
          <p:spPr>
            <a:xfrm rot="2210768">
              <a:off x="1738067" y="2586476"/>
              <a:ext cx="100811" cy="102002"/>
            </a:xfrm>
            <a:custGeom>
              <a:avLst/>
              <a:gdLst/>
              <a:ahLst/>
              <a:cxnLst/>
              <a:rect l="l" t="t" r="r" b="b"/>
              <a:pathLst>
                <a:path w="845" h="855" extrusionOk="0">
                  <a:moveTo>
                    <a:pt x="379" y="1"/>
                  </a:moveTo>
                  <a:cubicBezTo>
                    <a:pt x="172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466" y="854"/>
                  </a:lnTo>
                  <a:lnTo>
                    <a:pt x="466" y="376"/>
                  </a:lnTo>
                  <a:cubicBezTo>
                    <a:pt x="466" y="168"/>
                    <a:pt x="634" y="1"/>
                    <a:pt x="844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32"/>
            <p:cNvSpPr/>
            <p:nvPr/>
          </p:nvSpPr>
          <p:spPr>
            <a:xfrm rot="2210768">
              <a:off x="2098772" y="2894317"/>
              <a:ext cx="201026" cy="102002"/>
            </a:xfrm>
            <a:custGeom>
              <a:avLst/>
              <a:gdLst/>
              <a:ahLst/>
              <a:cxnLst/>
              <a:rect l="l" t="t" r="r" b="b"/>
              <a:pathLst>
                <a:path w="1685" h="855" extrusionOk="0">
                  <a:moveTo>
                    <a:pt x="376" y="1"/>
                  </a:moveTo>
                  <a:cubicBezTo>
                    <a:pt x="169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1685" y="854"/>
                  </a:lnTo>
                  <a:lnTo>
                    <a:pt x="1685" y="376"/>
                  </a:lnTo>
                  <a:cubicBezTo>
                    <a:pt x="1685" y="168"/>
                    <a:pt x="1514" y="1"/>
                    <a:pt x="13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32"/>
            <p:cNvSpPr/>
            <p:nvPr/>
          </p:nvSpPr>
          <p:spPr>
            <a:xfrm rot="2210768">
              <a:off x="2108828" y="2864126"/>
              <a:ext cx="100334" cy="102002"/>
            </a:xfrm>
            <a:custGeom>
              <a:avLst/>
              <a:gdLst/>
              <a:ahLst/>
              <a:cxnLst/>
              <a:rect l="l" t="t" r="r" b="b"/>
              <a:pathLst>
                <a:path w="841" h="855" extrusionOk="0">
                  <a:moveTo>
                    <a:pt x="376" y="1"/>
                  </a:moveTo>
                  <a:cubicBezTo>
                    <a:pt x="169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463" y="854"/>
                  </a:lnTo>
                  <a:lnTo>
                    <a:pt x="463" y="376"/>
                  </a:lnTo>
                  <a:cubicBezTo>
                    <a:pt x="463" y="168"/>
                    <a:pt x="634" y="1"/>
                    <a:pt x="841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32"/>
            <p:cNvSpPr/>
            <p:nvPr/>
          </p:nvSpPr>
          <p:spPr>
            <a:xfrm rot="2210768">
              <a:off x="1377331" y="2763223"/>
              <a:ext cx="916728" cy="562144"/>
            </a:xfrm>
            <a:custGeom>
              <a:avLst/>
              <a:gdLst/>
              <a:ahLst/>
              <a:cxnLst/>
              <a:rect l="l" t="t" r="r" b="b"/>
              <a:pathLst>
                <a:path w="7684" h="4712" extrusionOk="0">
                  <a:moveTo>
                    <a:pt x="1404" y="0"/>
                  </a:moveTo>
                  <a:cubicBezTo>
                    <a:pt x="1032" y="0"/>
                    <a:pt x="674" y="147"/>
                    <a:pt x="413" y="408"/>
                  </a:cubicBezTo>
                  <a:cubicBezTo>
                    <a:pt x="149" y="673"/>
                    <a:pt x="1" y="1028"/>
                    <a:pt x="1" y="1400"/>
                  </a:cubicBezTo>
                  <a:lnTo>
                    <a:pt x="1" y="3143"/>
                  </a:lnTo>
                  <a:cubicBezTo>
                    <a:pt x="1" y="3619"/>
                    <a:pt x="215" y="4067"/>
                    <a:pt x="587" y="4365"/>
                  </a:cubicBezTo>
                  <a:cubicBezTo>
                    <a:pt x="871" y="4593"/>
                    <a:pt x="1219" y="4711"/>
                    <a:pt x="1571" y="4711"/>
                  </a:cubicBezTo>
                  <a:cubicBezTo>
                    <a:pt x="1812" y="4711"/>
                    <a:pt x="2054" y="4656"/>
                    <a:pt x="2278" y="4543"/>
                  </a:cubicBezTo>
                  <a:lnTo>
                    <a:pt x="2358" y="4499"/>
                  </a:lnTo>
                  <a:cubicBezTo>
                    <a:pt x="2709" y="4322"/>
                    <a:pt x="3098" y="3770"/>
                    <a:pt x="3489" y="3770"/>
                  </a:cubicBezTo>
                  <a:lnTo>
                    <a:pt x="4195" y="3770"/>
                  </a:lnTo>
                  <a:cubicBezTo>
                    <a:pt x="4587" y="3770"/>
                    <a:pt x="4975" y="4322"/>
                    <a:pt x="5327" y="4499"/>
                  </a:cubicBezTo>
                  <a:lnTo>
                    <a:pt x="5411" y="4543"/>
                  </a:lnTo>
                  <a:cubicBezTo>
                    <a:pt x="5634" y="4656"/>
                    <a:pt x="5876" y="4711"/>
                    <a:pt x="6116" y="4711"/>
                  </a:cubicBezTo>
                  <a:cubicBezTo>
                    <a:pt x="6466" y="4711"/>
                    <a:pt x="6814" y="4593"/>
                    <a:pt x="7098" y="4365"/>
                  </a:cubicBezTo>
                  <a:cubicBezTo>
                    <a:pt x="7469" y="4067"/>
                    <a:pt x="7684" y="3619"/>
                    <a:pt x="7684" y="3143"/>
                  </a:cubicBezTo>
                  <a:lnTo>
                    <a:pt x="7684" y="1400"/>
                  </a:lnTo>
                  <a:cubicBezTo>
                    <a:pt x="7684" y="1028"/>
                    <a:pt x="7537" y="673"/>
                    <a:pt x="7271" y="408"/>
                  </a:cubicBezTo>
                  <a:cubicBezTo>
                    <a:pt x="7010" y="147"/>
                    <a:pt x="6656" y="0"/>
                    <a:pt x="6284" y="0"/>
                  </a:cubicBezTo>
                  <a:close/>
                </a:path>
              </a:pathLst>
            </a:custGeom>
            <a:solidFill>
              <a:srgbClr val="FADA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32"/>
            <p:cNvSpPr/>
            <p:nvPr/>
          </p:nvSpPr>
          <p:spPr>
            <a:xfrm rot="2210768">
              <a:off x="1446691" y="2555118"/>
              <a:ext cx="222620" cy="562025"/>
            </a:xfrm>
            <a:custGeom>
              <a:avLst/>
              <a:gdLst/>
              <a:ahLst/>
              <a:cxnLst/>
              <a:rect l="l" t="t" r="r" b="b"/>
              <a:pathLst>
                <a:path w="1866" h="4711" extrusionOk="0">
                  <a:moveTo>
                    <a:pt x="1404" y="0"/>
                  </a:moveTo>
                  <a:cubicBezTo>
                    <a:pt x="1032" y="0"/>
                    <a:pt x="674" y="147"/>
                    <a:pt x="413" y="408"/>
                  </a:cubicBezTo>
                  <a:cubicBezTo>
                    <a:pt x="149" y="673"/>
                    <a:pt x="1" y="1028"/>
                    <a:pt x="1" y="1400"/>
                  </a:cubicBezTo>
                  <a:lnTo>
                    <a:pt x="1" y="3143"/>
                  </a:lnTo>
                  <a:cubicBezTo>
                    <a:pt x="1" y="3619"/>
                    <a:pt x="215" y="4067"/>
                    <a:pt x="587" y="4365"/>
                  </a:cubicBezTo>
                  <a:cubicBezTo>
                    <a:pt x="873" y="4593"/>
                    <a:pt x="1221" y="4711"/>
                    <a:pt x="1572" y="4711"/>
                  </a:cubicBezTo>
                  <a:cubicBezTo>
                    <a:pt x="1648" y="4711"/>
                    <a:pt x="1725" y="4705"/>
                    <a:pt x="1802" y="4694"/>
                  </a:cubicBezTo>
                  <a:cubicBezTo>
                    <a:pt x="1531" y="4654"/>
                    <a:pt x="1273" y="4543"/>
                    <a:pt x="1049" y="4365"/>
                  </a:cubicBezTo>
                  <a:cubicBezTo>
                    <a:pt x="680" y="4067"/>
                    <a:pt x="467" y="3619"/>
                    <a:pt x="467" y="3143"/>
                  </a:cubicBezTo>
                  <a:lnTo>
                    <a:pt x="467" y="1400"/>
                  </a:lnTo>
                  <a:cubicBezTo>
                    <a:pt x="467" y="1028"/>
                    <a:pt x="614" y="673"/>
                    <a:pt x="875" y="408"/>
                  </a:cubicBezTo>
                  <a:cubicBezTo>
                    <a:pt x="1139" y="147"/>
                    <a:pt x="1494" y="0"/>
                    <a:pt x="186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32"/>
            <p:cNvSpPr/>
            <p:nvPr/>
          </p:nvSpPr>
          <p:spPr>
            <a:xfrm rot="2210768">
              <a:off x="1553746" y="2710491"/>
              <a:ext cx="243021" cy="242896"/>
            </a:xfrm>
            <a:custGeom>
              <a:avLst/>
              <a:gdLst/>
              <a:ahLst/>
              <a:cxnLst/>
              <a:rect l="l" t="t" r="r" b="b"/>
              <a:pathLst>
                <a:path w="2037" h="2036" extrusionOk="0">
                  <a:moveTo>
                    <a:pt x="1018" y="0"/>
                  </a:moveTo>
                  <a:cubicBezTo>
                    <a:pt x="456" y="0"/>
                    <a:pt x="0" y="455"/>
                    <a:pt x="0" y="1017"/>
                  </a:cubicBezTo>
                  <a:cubicBezTo>
                    <a:pt x="0" y="1580"/>
                    <a:pt x="456" y="2035"/>
                    <a:pt x="1018" y="2035"/>
                  </a:cubicBezTo>
                  <a:cubicBezTo>
                    <a:pt x="1581" y="2035"/>
                    <a:pt x="2036" y="1580"/>
                    <a:pt x="2036" y="1017"/>
                  </a:cubicBezTo>
                  <a:cubicBezTo>
                    <a:pt x="2036" y="455"/>
                    <a:pt x="1581" y="0"/>
                    <a:pt x="101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32"/>
            <p:cNvSpPr/>
            <p:nvPr/>
          </p:nvSpPr>
          <p:spPr>
            <a:xfrm rot="2210768">
              <a:off x="1614983" y="2771463"/>
              <a:ext cx="120616" cy="120851"/>
            </a:xfrm>
            <a:custGeom>
              <a:avLst/>
              <a:gdLst/>
              <a:ahLst/>
              <a:cxnLst/>
              <a:rect l="l" t="t" r="r" b="b"/>
              <a:pathLst>
                <a:path w="1011" h="1013" extrusionOk="0">
                  <a:moveTo>
                    <a:pt x="505" y="1"/>
                  </a:moveTo>
                  <a:cubicBezTo>
                    <a:pt x="224" y="1"/>
                    <a:pt x="0" y="229"/>
                    <a:pt x="0" y="506"/>
                  </a:cubicBezTo>
                  <a:cubicBezTo>
                    <a:pt x="0" y="784"/>
                    <a:pt x="224" y="1012"/>
                    <a:pt x="505" y="1012"/>
                  </a:cubicBezTo>
                  <a:cubicBezTo>
                    <a:pt x="783" y="1012"/>
                    <a:pt x="1011" y="784"/>
                    <a:pt x="1011" y="506"/>
                  </a:cubicBezTo>
                  <a:cubicBezTo>
                    <a:pt x="1011" y="229"/>
                    <a:pt x="783" y="1"/>
                    <a:pt x="5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32"/>
            <p:cNvSpPr/>
            <p:nvPr/>
          </p:nvSpPr>
          <p:spPr>
            <a:xfrm rot="2210768">
              <a:off x="1963090" y="3017365"/>
              <a:ext cx="243379" cy="242896"/>
            </a:xfrm>
            <a:custGeom>
              <a:avLst/>
              <a:gdLst/>
              <a:ahLst/>
              <a:cxnLst/>
              <a:rect l="l" t="t" r="r" b="b"/>
              <a:pathLst>
                <a:path w="2040" h="2036" extrusionOk="0">
                  <a:moveTo>
                    <a:pt x="1022" y="0"/>
                  </a:moveTo>
                  <a:cubicBezTo>
                    <a:pt x="460" y="0"/>
                    <a:pt x="1" y="455"/>
                    <a:pt x="1" y="1017"/>
                  </a:cubicBezTo>
                  <a:cubicBezTo>
                    <a:pt x="1" y="1580"/>
                    <a:pt x="460" y="2035"/>
                    <a:pt x="1022" y="2035"/>
                  </a:cubicBezTo>
                  <a:cubicBezTo>
                    <a:pt x="1580" y="2035"/>
                    <a:pt x="2039" y="1580"/>
                    <a:pt x="2039" y="1017"/>
                  </a:cubicBezTo>
                  <a:cubicBezTo>
                    <a:pt x="2039" y="455"/>
                    <a:pt x="1580" y="0"/>
                    <a:pt x="10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32"/>
            <p:cNvSpPr/>
            <p:nvPr/>
          </p:nvSpPr>
          <p:spPr>
            <a:xfrm rot="2210768">
              <a:off x="2024565" y="3078338"/>
              <a:ext cx="120497" cy="120851"/>
            </a:xfrm>
            <a:custGeom>
              <a:avLst/>
              <a:gdLst/>
              <a:ahLst/>
              <a:cxnLst/>
              <a:rect l="l" t="t" r="r" b="b"/>
              <a:pathLst>
                <a:path w="1010" h="1013" extrusionOk="0">
                  <a:moveTo>
                    <a:pt x="507" y="1"/>
                  </a:moveTo>
                  <a:cubicBezTo>
                    <a:pt x="226" y="1"/>
                    <a:pt x="1" y="229"/>
                    <a:pt x="1" y="506"/>
                  </a:cubicBezTo>
                  <a:cubicBezTo>
                    <a:pt x="1" y="784"/>
                    <a:pt x="226" y="1012"/>
                    <a:pt x="507" y="1012"/>
                  </a:cubicBezTo>
                  <a:cubicBezTo>
                    <a:pt x="784" y="1012"/>
                    <a:pt x="1009" y="784"/>
                    <a:pt x="1009" y="506"/>
                  </a:cubicBezTo>
                  <a:cubicBezTo>
                    <a:pt x="1009" y="229"/>
                    <a:pt x="784" y="1"/>
                    <a:pt x="50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32"/>
            <p:cNvSpPr/>
            <p:nvPr/>
          </p:nvSpPr>
          <p:spPr>
            <a:xfrm rot="2210768">
              <a:off x="1870650" y="2877884"/>
              <a:ext cx="102840" cy="102241"/>
            </a:xfrm>
            <a:custGeom>
              <a:avLst/>
              <a:gdLst/>
              <a:ahLst/>
              <a:cxnLst/>
              <a:rect l="l" t="t" r="r" b="b"/>
              <a:pathLst>
                <a:path w="862" h="857" extrusionOk="0">
                  <a:moveTo>
                    <a:pt x="433" y="0"/>
                  </a:moveTo>
                  <a:cubicBezTo>
                    <a:pt x="195" y="0"/>
                    <a:pt x="1" y="191"/>
                    <a:pt x="1" y="428"/>
                  </a:cubicBezTo>
                  <a:cubicBezTo>
                    <a:pt x="1" y="666"/>
                    <a:pt x="195" y="857"/>
                    <a:pt x="433" y="857"/>
                  </a:cubicBezTo>
                  <a:cubicBezTo>
                    <a:pt x="667" y="857"/>
                    <a:pt x="861" y="666"/>
                    <a:pt x="861" y="428"/>
                  </a:cubicBezTo>
                  <a:cubicBezTo>
                    <a:pt x="861" y="191"/>
                    <a:pt x="667" y="0"/>
                    <a:pt x="4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32"/>
            <p:cNvSpPr/>
            <p:nvPr/>
          </p:nvSpPr>
          <p:spPr>
            <a:xfrm rot="2210768">
              <a:off x="2109146" y="2562763"/>
              <a:ext cx="86734" cy="117630"/>
            </a:xfrm>
            <a:custGeom>
              <a:avLst/>
              <a:gdLst/>
              <a:ahLst/>
              <a:cxnLst/>
              <a:rect l="l" t="t" r="r" b="b"/>
              <a:pathLst>
                <a:path w="727" h="986" extrusionOk="0">
                  <a:moveTo>
                    <a:pt x="365" y="1"/>
                  </a:moveTo>
                  <a:cubicBezTo>
                    <a:pt x="164" y="1"/>
                    <a:pt x="0" y="162"/>
                    <a:pt x="0" y="362"/>
                  </a:cubicBezTo>
                  <a:lnTo>
                    <a:pt x="0" y="620"/>
                  </a:lnTo>
                  <a:cubicBezTo>
                    <a:pt x="0" y="821"/>
                    <a:pt x="164" y="985"/>
                    <a:pt x="365" y="985"/>
                  </a:cubicBezTo>
                  <a:cubicBezTo>
                    <a:pt x="563" y="985"/>
                    <a:pt x="727" y="821"/>
                    <a:pt x="727" y="620"/>
                  </a:cubicBezTo>
                  <a:lnTo>
                    <a:pt x="727" y="362"/>
                  </a:lnTo>
                  <a:cubicBezTo>
                    <a:pt x="727" y="162"/>
                    <a:pt x="563" y="1"/>
                    <a:pt x="365" y="1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32"/>
            <p:cNvSpPr/>
            <p:nvPr/>
          </p:nvSpPr>
          <p:spPr>
            <a:xfrm rot="2210768">
              <a:off x="1539872" y="2696283"/>
              <a:ext cx="270461" cy="270931"/>
            </a:xfrm>
            <a:custGeom>
              <a:avLst/>
              <a:gdLst/>
              <a:ahLst/>
              <a:cxnLst/>
              <a:rect l="l" t="t" r="r" b="b"/>
              <a:pathLst>
                <a:path w="2267" h="2271" extrusionOk="0">
                  <a:moveTo>
                    <a:pt x="1135" y="231"/>
                  </a:moveTo>
                  <a:cubicBezTo>
                    <a:pt x="1631" y="231"/>
                    <a:pt x="2036" y="637"/>
                    <a:pt x="2036" y="1135"/>
                  </a:cubicBezTo>
                  <a:cubicBezTo>
                    <a:pt x="2036" y="1631"/>
                    <a:pt x="1631" y="2036"/>
                    <a:pt x="1135" y="2036"/>
                  </a:cubicBezTo>
                  <a:cubicBezTo>
                    <a:pt x="636" y="2036"/>
                    <a:pt x="232" y="1631"/>
                    <a:pt x="232" y="1135"/>
                  </a:cubicBezTo>
                  <a:cubicBezTo>
                    <a:pt x="232" y="637"/>
                    <a:pt x="636" y="231"/>
                    <a:pt x="1135" y="231"/>
                  </a:cubicBezTo>
                  <a:close/>
                  <a:moveTo>
                    <a:pt x="1135" y="1"/>
                  </a:moveTo>
                  <a:cubicBezTo>
                    <a:pt x="510" y="1"/>
                    <a:pt x="0" y="509"/>
                    <a:pt x="0" y="1135"/>
                  </a:cubicBezTo>
                  <a:cubicBezTo>
                    <a:pt x="0" y="1762"/>
                    <a:pt x="510" y="2270"/>
                    <a:pt x="1135" y="2270"/>
                  </a:cubicBezTo>
                  <a:cubicBezTo>
                    <a:pt x="1758" y="2270"/>
                    <a:pt x="2267" y="1762"/>
                    <a:pt x="2267" y="1135"/>
                  </a:cubicBezTo>
                  <a:cubicBezTo>
                    <a:pt x="2267" y="509"/>
                    <a:pt x="1758" y="1"/>
                    <a:pt x="113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32"/>
            <p:cNvSpPr/>
            <p:nvPr/>
          </p:nvSpPr>
          <p:spPr>
            <a:xfrm rot="2210768">
              <a:off x="1601096" y="2757410"/>
              <a:ext cx="148294" cy="148291"/>
            </a:xfrm>
            <a:custGeom>
              <a:avLst/>
              <a:gdLst/>
              <a:ahLst/>
              <a:cxnLst/>
              <a:rect l="l" t="t" r="r" b="b"/>
              <a:pathLst>
                <a:path w="1243" h="1243" extrusionOk="0">
                  <a:moveTo>
                    <a:pt x="623" y="235"/>
                  </a:moveTo>
                  <a:cubicBezTo>
                    <a:pt x="838" y="235"/>
                    <a:pt x="1011" y="410"/>
                    <a:pt x="1011" y="623"/>
                  </a:cubicBezTo>
                  <a:cubicBezTo>
                    <a:pt x="1011" y="838"/>
                    <a:pt x="838" y="1012"/>
                    <a:pt x="623" y="1012"/>
                  </a:cubicBezTo>
                  <a:cubicBezTo>
                    <a:pt x="409" y="1012"/>
                    <a:pt x="231" y="838"/>
                    <a:pt x="231" y="623"/>
                  </a:cubicBezTo>
                  <a:cubicBezTo>
                    <a:pt x="231" y="410"/>
                    <a:pt x="409" y="235"/>
                    <a:pt x="623" y="235"/>
                  </a:cubicBezTo>
                  <a:close/>
                  <a:moveTo>
                    <a:pt x="623" y="1"/>
                  </a:moveTo>
                  <a:cubicBezTo>
                    <a:pt x="279" y="1"/>
                    <a:pt x="1" y="282"/>
                    <a:pt x="1" y="623"/>
                  </a:cubicBezTo>
                  <a:cubicBezTo>
                    <a:pt x="1" y="965"/>
                    <a:pt x="279" y="1243"/>
                    <a:pt x="623" y="1243"/>
                  </a:cubicBezTo>
                  <a:cubicBezTo>
                    <a:pt x="965" y="1243"/>
                    <a:pt x="1243" y="965"/>
                    <a:pt x="1243" y="623"/>
                  </a:cubicBezTo>
                  <a:cubicBezTo>
                    <a:pt x="1243" y="282"/>
                    <a:pt x="965" y="1"/>
                    <a:pt x="62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32"/>
            <p:cNvSpPr/>
            <p:nvPr/>
          </p:nvSpPr>
          <p:spPr>
            <a:xfrm rot="2210768">
              <a:off x="1949526" y="3003300"/>
              <a:ext cx="270580" cy="270931"/>
            </a:xfrm>
            <a:custGeom>
              <a:avLst/>
              <a:gdLst/>
              <a:ahLst/>
              <a:cxnLst/>
              <a:rect l="l" t="t" r="r" b="b"/>
              <a:pathLst>
                <a:path w="2268" h="2271" extrusionOk="0">
                  <a:moveTo>
                    <a:pt x="1136" y="231"/>
                  </a:moveTo>
                  <a:cubicBezTo>
                    <a:pt x="1631" y="231"/>
                    <a:pt x="2036" y="637"/>
                    <a:pt x="2036" y="1135"/>
                  </a:cubicBezTo>
                  <a:cubicBezTo>
                    <a:pt x="2036" y="1631"/>
                    <a:pt x="1631" y="2036"/>
                    <a:pt x="1136" y="2036"/>
                  </a:cubicBezTo>
                  <a:cubicBezTo>
                    <a:pt x="637" y="2036"/>
                    <a:pt x="232" y="1631"/>
                    <a:pt x="232" y="1135"/>
                  </a:cubicBezTo>
                  <a:cubicBezTo>
                    <a:pt x="232" y="637"/>
                    <a:pt x="637" y="231"/>
                    <a:pt x="1136" y="231"/>
                  </a:cubicBezTo>
                  <a:close/>
                  <a:moveTo>
                    <a:pt x="1136" y="1"/>
                  </a:moveTo>
                  <a:cubicBezTo>
                    <a:pt x="509" y="1"/>
                    <a:pt x="1" y="509"/>
                    <a:pt x="1" y="1135"/>
                  </a:cubicBezTo>
                  <a:cubicBezTo>
                    <a:pt x="1" y="1762"/>
                    <a:pt x="509" y="2270"/>
                    <a:pt x="1136" y="2270"/>
                  </a:cubicBezTo>
                  <a:cubicBezTo>
                    <a:pt x="1759" y="2270"/>
                    <a:pt x="2267" y="1762"/>
                    <a:pt x="2267" y="1135"/>
                  </a:cubicBezTo>
                  <a:cubicBezTo>
                    <a:pt x="2267" y="509"/>
                    <a:pt x="1759" y="1"/>
                    <a:pt x="113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32"/>
            <p:cNvSpPr/>
            <p:nvPr/>
          </p:nvSpPr>
          <p:spPr>
            <a:xfrm rot="2210768">
              <a:off x="2010869" y="3064428"/>
              <a:ext cx="148175" cy="148291"/>
            </a:xfrm>
            <a:custGeom>
              <a:avLst/>
              <a:gdLst/>
              <a:ahLst/>
              <a:cxnLst/>
              <a:rect l="l" t="t" r="r" b="b"/>
              <a:pathLst>
                <a:path w="1242" h="1243" extrusionOk="0">
                  <a:moveTo>
                    <a:pt x="623" y="235"/>
                  </a:moveTo>
                  <a:cubicBezTo>
                    <a:pt x="837" y="235"/>
                    <a:pt x="1011" y="410"/>
                    <a:pt x="1011" y="623"/>
                  </a:cubicBezTo>
                  <a:cubicBezTo>
                    <a:pt x="1011" y="838"/>
                    <a:pt x="837" y="1012"/>
                    <a:pt x="623" y="1012"/>
                  </a:cubicBezTo>
                  <a:cubicBezTo>
                    <a:pt x="405" y="1012"/>
                    <a:pt x="231" y="838"/>
                    <a:pt x="231" y="623"/>
                  </a:cubicBezTo>
                  <a:cubicBezTo>
                    <a:pt x="231" y="410"/>
                    <a:pt x="405" y="235"/>
                    <a:pt x="623" y="235"/>
                  </a:cubicBezTo>
                  <a:close/>
                  <a:moveTo>
                    <a:pt x="623" y="1"/>
                  </a:moveTo>
                  <a:cubicBezTo>
                    <a:pt x="278" y="1"/>
                    <a:pt x="0" y="282"/>
                    <a:pt x="0" y="623"/>
                  </a:cubicBezTo>
                  <a:cubicBezTo>
                    <a:pt x="0" y="965"/>
                    <a:pt x="278" y="1243"/>
                    <a:pt x="623" y="1243"/>
                  </a:cubicBezTo>
                  <a:cubicBezTo>
                    <a:pt x="964" y="1243"/>
                    <a:pt x="1242" y="965"/>
                    <a:pt x="1242" y="623"/>
                  </a:cubicBezTo>
                  <a:cubicBezTo>
                    <a:pt x="1242" y="282"/>
                    <a:pt x="964" y="1"/>
                    <a:pt x="62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32"/>
            <p:cNvSpPr/>
            <p:nvPr/>
          </p:nvSpPr>
          <p:spPr>
            <a:xfrm rot="2210768">
              <a:off x="1857193" y="2863855"/>
              <a:ext cx="129922" cy="130276"/>
            </a:xfrm>
            <a:custGeom>
              <a:avLst/>
              <a:gdLst/>
              <a:ahLst/>
              <a:cxnLst/>
              <a:rect l="l" t="t" r="r" b="b"/>
              <a:pathLst>
                <a:path w="1089" h="1092" extrusionOk="0">
                  <a:moveTo>
                    <a:pt x="546" y="231"/>
                  </a:moveTo>
                  <a:cubicBezTo>
                    <a:pt x="717" y="231"/>
                    <a:pt x="857" y="372"/>
                    <a:pt x="857" y="546"/>
                  </a:cubicBezTo>
                  <a:cubicBezTo>
                    <a:pt x="857" y="721"/>
                    <a:pt x="717" y="861"/>
                    <a:pt x="546" y="861"/>
                  </a:cubicBezTo>
                  <a:cubicBezTo>
                    <a:pt x="372" y="861"/>
                    <a:pt x="231" y="721"/>
                    <a:pt x="231" y="546"/>
                  </a:cubicBezTo>
                  <a:cubicBezTo>
                    <a:pt x="231" y="372"/>
                    <a:pt x="372" y="231"/>
                    <a:pt x="546" y="231"/>
                  </a:cubicBezTo>
                  <a:close/>
                  <a:moveTo>
                    <a:pt x="546" y="1"/>
                  </a:moveTo>
                  <a:cubicBezTo>
                    <a:pt x="245" y="1"/>
                    <a:pt x="1" y="245"/>
                    <a:pt x="1" y="546"/>
                  </a:cubicBezTo>
                  <a:cubicBezTo>
                    <a:pt x="1" y="848"/>
                    <a:pt x="245" y="1092"/>
                    <a:pt x="546" y="1092"/>
                  </a:cubicBezTo>
                  <a:cubicBezTo>
                    <a:pt x="844" y="1092"/>
                    <a:pt x="1088" y="848"/>
                    <a:pt x="1088" y="546"/>
                  </a:cubicBezTo>
                  <a:cubicBezTo>
                    <a:pt x="1088" y="245"/>
                    <a:pt x="844" y="1"/>
                    <a:pt x="54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32"/>
            <p:cNvSpPr/>
            <p:nvPr/>
          </p:nvSpPr>
          <p:spPr>
            <a:xfrm rot="2210768">
              <a:off x="1671684" y="3000659"/>
              <a:ext cx="27798" cy="51180"/>
            </a:xfrm>
            <a:custGeom>
              <a:avLst/>
              <a:gdLst/>
              <a:ahLst/>
              <a:cxnLst/>
              <a:rect l="l" t="t" r="r" b="b"/>
              <a:pathLst>
                <a:path w="233" h="429" extrusionOk="0">
                  <a:moveTo>
                    <a:pt x="115" y="0"/>
                  </a:moveTo>
                  <a:cubicBezTo>
                    <a:pt x="51" y="0"/>
                    <a:pt x="1" y="51"/>
                    <a:pt x="1" y="114"/>
                  </a:cubicBezTo>
                  <a:lnTo>
                    <a:pt x="1" y="315"/>
                  </a:lnTo>
                  <a:cubicBezTo>
                    <a:pt x="1" y="379"/>
                    <a:pt x="51" y="428"/>
                    <a:pt x="115" y="428"/>
                  </a:cubicBezTo>
                  <a:cubicBezTo>
                    <a:pt x="181" y="428"/>
                    <a:pt x="232" y="379"/>
                    <a:pt x="232" y="315"/>
                  </a:cubicBezTo>
                  <a:lnTo>
                    <a:pt x="232" y="114"/>
                  </a:lnTo>
                  <a:cubicBezTo>
                    <a:pt x="232" y="51"/>
                    <a:pt x="181" y="0"/>
                    <a:pt x="11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32"/>
            <p:cNvSpPr/>
            <p:nvPr/>
          </p:nvSpPr>
          <p:spPr>
            <a:xfrm rot="2210768">
              <a:off x="1881458" y="3157762"/>
              <a:ext cx="27559" cy="51180"/>
            </a:xfrm>
            <a:custGeom>
              <a:avLst/>
              <a:gdLst/>
              <a:ahLst/>
              <a:cxnLst/>
              <a:rect l="l" t="t" r="r" b="b"/>
              <a:pathLst>
                <a:path w="231" h="429" extrusionOk="0">
                  <a:moveTo>
                    <a:pt x="117" y="0"/>
                  </a:moveTo>
                  <a:cubicBezTo>
                    <a:pt x="53" y="0"/>
                    <a:pt x="0" y="51"/>
                    <a:pt x="0" y="114"/>
                  </a:cubicBezTo>
                  <a:lnTo>
                    <a:pt x="0" y="315"/>
                  </a:lnTo>
                  <a:cubicBezTo>
                    <a:pt x="0" y="379"/>
                    <a:pt x="53" y="428"/>
                    <a:pt x="117" y="428"/>
                  </a:cubicBezTo>
                  <a:cubicBezTo>
                    <a:pt x="181" y="428"/>
                    <a:pt x="231" y="379"/>
                    <a:pt x="231" y="315"/>
                  </a:cubicBezTo>
                  <a:lnTo>
                    <a:pt x="231" y="114"/>
                  </a:lnTo>
                  <a:cubicBezTo>
                    <a:pt x="231" y="51"/>
                    <a:pt x="181" y="0"/>
                    <a:pt x="11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32"/>
            <p:cNvSpPr/>
            <p:nvPr/>
          </p:nvSpPr>
          <p:spPr>
            <a:xfrm rot="2210768">
              <a:off x="1732220" y="3097576"/>
              <a:ext cx="95562" cy="42232"/>
            </a:xfrm>
            <a:custGeom>
              <a:avLst/>
              <a:gdLst/>
              <a:ahLst/>
              <a:cxnLst/>
              <a:rect l="l" t="t" r="r" b="b"/>
              <a:pathLst>
                <a:path w="801" h="354" extrusionOk="0">
                  <a:moveTo>
                    <a:pt x="129" y="1"/>
                  </a:moveTo>
                  <a:cubicBezTo>
                    <a:pt x="102" y="1"/>
                    <a:pt x="75" y="10"/>
                    <a:pt x="54" y="28"/>
                  </a:cubicBezTo>
                  <a:cubicBezTo>
                    <a:pt x="4" y="72"/>
                    <a:pt x="1" y="145"/>
                    <a:pt x="44" y="192"/>
                  </a:cubicBezTo>
                  <a:cubicBezTo>
                    <a:pt x="131" y="293"/>
                    <a:pt x="262" y="353"/>
                    <a:pt x="402" y="353"/>
                  </a:cubicBezTo>
                  <a:cubicBezTo>
                    <a:pt x="540" y="353"/>
                    <a:pt x="670" y="293"/>
                    <a:pt x="761" y="192"/>
                  </a:cubicBezTo>
                  <a:cubicBezTo>
                    <a:pt x="801" y="145"/>
                    <a:pt x="797" y="72"/>
                    <a:pt x="747" y="28"/>
                  </a:cubicBezTo>
                  <a:cubicBezTo>
                    <a:pt x="726" y="10"/>
                    <a:pt x="699" y="1"/>
                    <a:pt x="672" y="1"/>
                  </a:cubicBezTo>
                  <a:cubicBezTo>
                    <a:pt x="639" y="1"/>
                    <a:pt x="607" y="14"/>
                    <a:pt x="583" y="41"/>
                  </a:cubicBezTo>
                  <a:cubicBezTo>
                    <a:pt x="540" y="92"/>
                    <a:pt x="472" y="122"/>
                    <a:pt x="402" y="122"/>
                  </a:cubicBezTo>
                  <a:cubicBezTo>
                    <a:pt x="328" y="122"/>
                    <a:pt x="262" y="92"/>
                    <a:pt x="218" y="41"/>
                  </a:cubicBezTo>
                  <a:cubicBezTo>
                    <a:pt x="194" y="14"/>
                    <a:pt x="162" y="1"/>
                    <a:pt x="129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32"/>
            <p:cNvSpPr/>
            <p:nvPr/>
          </p:nvSpPr>
          <p:spPr>
            <a:xfrm rot="2210768">
              <a:off x="1472118" y="2479483"/>
              <a:ext cx="944168" cy="840830"/>
            </a:xfrm>
            <a:custGeom>
              <a:avLst/>
              <a:gdLst/>
              <a:ahLst/>
              <a:cxnLst/>
              <a:rect l="l" t="t" r="r" b="b"/>
              <a:pathLst>
                <a:path w="7914" h="7048" extrusionOk="0">
                  <a:moveTo>
                    <a:pt x="3957" y="232"/>
                  </a:moveTo>
                  <a:cubicBezTo>
                    <a:pt x="4091" y="232"/>
                    <a:pt x="4201" y="342"/>
                    <a:pt x="4201" y="479"/>
                  </a:cubicBezTo>
                  <a:lnTo>
                    <a:pt x="4201" y="737"/>
                  </a:lnTo>
                  <a:cubicBezTo>
                    <a:pt x="4201" y="871"/>
                    <a:pt x="4091" y="985"/>
                    <a:pt x="3957" y="985"/>
                  </a:cubicBezTo>
                  <a:cubicBezTo>
                    <a:pt x="3820" y="985"/>
                    <a:pt x="3709" y="871"/>
                    <a:pt x="3709" y="737"/>
                  </a:cubicBezTo>
                  <a:lnTo>
                    <a:pt x="3709" y="479"/>
                  </a:lnTo>
                  <a:cubicBezTo>
                    <a:pt x="3709" y="342"/>
                    <a:pt x="3820" y="232"/>
                    <a:pt x="3957" y="232"/>
                  </a:cubicBezTo>
                  <a:close/>
                  <a:moveTo>
                    <a:pt x="4054" y="1206"/>
                  </a:moveTo>
                  <a:lnTo>
                    <a:pt x="4168" y="2565"/>
                  </a:lnTo>
                  <a:lnTo>
                    <a:pt x="3743" y="2565"/>
                  </a:lnTo>
                  <a:lnTo>
                    <a:pt x="3857" y="1206"/>
                  </a:lnTo>
                  <a:lnTo>
                    <a:pt x="3860" y="1206"/>
                  </a:lnTo>
                  <a:cubicBezTo>
                    <a:pt x="3890" y="1213"/>
                    <a:pt x="3923" y="1216"/>
                    <a:pt x="3957" y="1216"/>
                  </a:cubicBezTo>
                  <a:cubicBezTo>
                    <a:pt x="3987" y="1216"/>
                    <a:pt x="4021" y="1213"/>
                    <a:pt x="4054" y="1206"/>
                  </a:cubicBezTo>
                  <a:close/>
                  <a:moveTo>
                    <a:pt x="2481" y="2234"/>
                  </a:moveTo>
                  <a:cubicBezTo>
                    <a:pt x="2624" y="2234"/>
                    <a:pt x="2742" y="2350"/>
                    <a:pt x="2742" y="2495"/>
                  </a:cubicBezTo>
                  <a:lnTo>
                    <a:pt x="2742" y="2565"/>
                  </a:lnTo>
                  <a:lnTo>
                    <a:pt x="1517" y="2565"/>
                  </a:lnTo>
                  <a:cubicBezTo>
                    <a:pt x="1439" y="2565"/>
                    <a:pt x="1363" y="2568"/>
                    <a:pt x="1289" y="2582"/>
                  </a:cubicBezTo>
                  <a:lnTo>
                    <a:pt x="1289" y="2495"/>
                  </a:lnTo>
                  <a:cubicBezTo>
                    <a:pt x="1289" y="2350"/>
                    <a:pt x="1406" y="2234"/>
                    <a:pt x="1550" y="2234"/>
                  </a:cubicBezTo>
                  <a:close/>
                  <a:moveTo>
                    <a:pt x="6360" y="2234"/>
                  </a:moveTo>
                  <a:cubicBezTo>
                    <a:pt x="6505" y="2234"/>
                    <a:pt x="6621" y="2350"/>
                    <a:pt x="6621" y="2495"/>
                  </a:cubicBezTo>
                  <a:lnTo>
                    <a:pt x="6621" y="2582"/>
                  </a:lnTo>
                  <a:cubicBezTo>
                    <a:pt x="6568" y="2571"/>
                    <a:pt x="6511" y="2568"/>
                    <a:pt x="6457" y="2565"/>
                  </a:cubicBezTo>
                  <a:lnTo>
                    <a:pt x="5169" y="2565"/>
                  </a:lnTo>
                  <a:lnTo>
                    <a:pt x="5169" y="2495"/>
                  </a:lnTo>
                  <a:cubicBezTo>
                    <a:pt x="5169" y="2350"/>
                    <a:pt x="5286" y="2234"/>
                    <a:pt x="5430" y="2234"/>
                  </a:cubicBezTo>
                  <a:close/>
                  <a:moveTo>
                    <a:pt x="3957" y="1"/>
                  </a:moveTo>
                  <a:cubicBezTo>
                    <a:pt x="3693" y="1"/>
                    <a:pt x="3478" y="215"/>
                    <a:pt x="3478" y="479"/>
                  </a:cubicBezTo>
                  <a:lnTo>
                    <a:pt x="3478" y="737"/>
                  </a:lnTo>
                  <a:cubicBezTo>
                    <a:pt x="3478" y="878"/>
                    <a:pt x="3539" y="1005"/>
                    <a:pt x="3636" y="1092"/>
                  </a:cubicBezTo>
                  <a:lnTo>
                    <a:pt x="3512" y="2565"/>
                  </a:lnTo>
                  <a:lnTo>
                    <a:pt x="2973" y="2565"/>
                  </a:lnTo>
                  <a:lnTo>
                    <a:pt x="2973" y="2495"/>
                  </a:lnTo>
                  <a:cubicBezTo>
                    <a:pt x="2973" y="2224"/>
                    <a:pt x="2752" y="2003"/>
                    <a:pt x="2481" y="2003"/>
                  </a:cubicBezTo>
                  <a:lnTo>
                    <a:pt x="1550" y="2003"/>
                  </a:lnTo>
                  <a:cubicBezTo>
                    <a:pt x="1279" y="2003"/>
                    <a:pt x="1058" y="2224"/>
                    <a:pt x="1058" y="2495"/>
                  </a:cubicBezTo>
                  <a:lnTo>
                    <a:pt x="1058" y="2636"/>
                  </a:lnTo>
                  <a:cubicBezTo>
                    <a:pt x="827" y="2706"/>
                    <a:pt x="620" y="2833"/>
                    <a:pt x="442" y="3007"/>
                  </a:cubicBezTo>
                  <a:cubicBezTo>
                    <a:pt x="158" y="3294"/>
                    <a:pt x="1" y="3676"/>
                    <a:pt x="1" y="4082"/>
                  </a:cubicBezTo>
                  <a:lnTo>
                    <a:pt x="1" y="5822"/>
                  </a:lnTo>
                  <a:cubicBezTo>
                    <a:pt x="1" y="6237"/>
                    <a:pt x="151" y="6633"/>
                    <a:pt x="422" y="6940"/>
                  </a:cubicBezTo>
                  <a:cubicBezTo>
                    <a:pt x="446" y="6967"/>
                    <a:pt x="478" y="6981"/>
                    <a:pt x="510" y="6981"/>
                  </a:cubicBezTo>
                  <a:cubicBezTo>
                    <a:pt x="537" y="6981"/>
                    <a:pt x="565" y="6970"/>
                    <a:pt x="586" y="6950"/>
                  </a:cubicBezTo>
                  <a:cubicBezTo>
                    <a:pt x="636" y="6910"/>
                    <a:pt x="640" y="6837"/>
                    <a:pt x="596" y="6786"/>
                  </a:cubicBezTo>
                  <a:cubicBezTo>
                    <a:pt x="362" y="6522"/>
                    <a:pt x="231" y="6180"/>
                    <a:pt x="231" y="5822"/>
                  </a:cubicBezTo>
                  <a:lnTo>
                    <a:pt x="231" y="4082"/>
                  </a:lnTo>
                  <a:cubicBezTo>
                    <a:pt x="231" y="3736"/>
                    <a:pt x="365" y="3415"/>
                    <a:pt x="606" y="3171"/>
                  </a:cubicBezTo>
                  <a:cubicBezTo>
                    <a:pt x="847" y="2933"/>
                    <a:pt x="1178" y="2796"/>
                    <a:pt x="1517" y="2796"/>
                  </a:cubicBezTo>
                  <a:lnTo>
                    <a:pt x="6397" y="2796"/>
                  </a:lnTo>
                  <a:cubicBezTo>
                    <a:pt x="6735" y="2796"/>
                    <a:pt x="7063" y="2933"/>
                    <a:pt x="7304" y="3171"/>
                  </a:cubicBezTo>
                  <a:cubicBezTo>
                    <a:pt x="7545" y="3415"/>
                    <a:pt x="7679" y="3736"/>
                    <a:pt x="7679" y="4082"/>
                  </a:cubicBezTo>
                  <a:lnTo>
                    <a:pt x="7679" y="5822"/>
                  </a:lnTo>
                  <a:cubicBezTo>
                    <a:pt x="7679" y="6207"/>
                    <a:pt x="7525" y="6582"/>
                    <a:pt x="7254" y="6849"/>
                  </a:cubicBezTo>
                  <a:cubicBezTo>
                    <a:pt x="7211" y="6897"/>
                    <a:pt x="7211" y="6970"/>
                    <a:pt x="7254" y="7014"/>
                  </a:cubicBezTo>
                  <a:cubicBezTo>
                    <a:pt x="7276" y="7036"/>
                    <a:pt x="7307" y="7048"/>
                    <a:pt x="7338" y="7048"/>
                  </a:cubicBezTo>
                  <a:cubicBezTo>
                    <a:pt x="7367" y="7048"/>
                    <a:pt x="7397" y="7037"/>
                    <a:pt x="7418" y="7014"/>
                  </a:cubicBezTo>
                  <a:cubicBezTo>
                    <a:pt x="7733" y="6702"/>
                    <a:pt x="7914" y="6267"/>
                    <a:pt x="7914" y="5822"/>
                  </a:cubicBezTo>
                  <a:lnTo>
                    <a:pt x="7914" y="4082"/>
                  </a:lnTo>
                  <a:cubicBezTo>
                    <a:pt x="7914" y="3676"/>
                    <a:pt x="7753" y="3294"/>
                    <a:pt x="7469" y="3007"/>
                  </a:cubicBezTo>
                  <a:cubicBezTo>
                    <a:pt x="7294" y="2833"/>
                    <a:pt x="7083" y="2706"/>
                    <a:pt x="6853" y="2636"/>
                  </a:cubicBezTo>
                  <a:lnTo>
                    <a:pt x="6853" y="2495"/>
                  </a:lnTo>
                  <a:cubicBezTo>
                    <a:pt x="6853" y="2224"/>
                    <a:pt x="6632" y="2003"/>
                    <a:pt x="6360" y="2003"/>
                  </a:cubicBezTo>
                  <a:lnTo>
                    <a:pt x="5430" y="2003"/>
                  </a:lnTo>
                  <a:cubicBezTo>
                    <a:pt x="5159" y="2003"/>
                    <a:pt x="4938" y="2224"/>
                    <a:pt x="4938" y="2495"/>
                  </a:cubicBezTo>
                  <a:lnTo>
                    <a:pt x="4938" y="2565"/>
                  </a:lnTo>
                  <a:lnTo>
                    <a:pt x="4399" y="2565"/>
                  </a:lnTo>
                  <a:lnTo>
                    <a:pt x="4275" y="1092"/>
                  </a:lnTo>
                  <a:cubicBezTo>
                    <a:pt x="4372" y="1005"/>
                    <a:pt x="4436" y="878"/>
                    <a:pt x="4436" y="737"/>
                  </a:cubicBezTo>
                  <a:lnTo>
                    <a:pt x="4436" y="479"/>
                  </a:lnTo>
                  <a:cubicBezTo>
                    <a:pt x="4436" y="215"/>
                    <a:pt x="4218" y="1"/>
                    <a:pt x="3957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32"/>
            <p:cNvSpPr/>
            <p:nvPr/>
          </p:nvSpPr>
          <p:spPr>
            <a:xfrm rot="2210768">
              <a:off x="1317858" y="3151039"/>
              <a:ext cx="758174" cy="140297"/>
            </a:xfrm>
            <a:custGeom>
              <a:avLst/>
              <a:gdLst/>
              <a:ahLst/>
              <a:cxnLst/>
              <a:rect l="l" t="t" r="r" b="b"/>
              <a:pathLst>
                <a:path w="6355" h="1176" extrusionOk="0">
                  <a:moveTo>
                    <a:pt x="2866" y="1"/>
                  </a:moveTo>
                  <a:cubicBezTo>
                    <a:pt x="2582" y="1"/>
                    <a:pt x="2324" y="228"/>
                    <a:pt x="2073" y="446"/>
                  </a:cubicBezTo>
                  <a:cubicBezTo>
                    <a:pt x="1925" y="576"/>
                    <a:pt x="1778" y="696"/>
                    <a:pt x="1601" y="787"/>
                  </a:cubicBezTo>
                  <a:cubicBezTo>
                    <a:pt x="1394" y="891"/>
                    <a:pt x="1171" y="943"/>
                    <a:pt x="948" y="943"/>
                  </a:cubicBezTo>
                  <a:cubicBezTo>
                    <a:pt x="686" y="943"/>
                    <a:pt x="425" y="871"/>
                    <a:pt x="192" y="730"/>
                  </a:cubicBezTo>
                  <a:cubicBezTo>
                    <a:pt x="173" y="718"/>
                    <a:pt x="152" y="713"/>
                    <a:pt x="131" y="713"/>
                  </a:cubicBezTo>
                  <a:cubicBezTo>
                    <a:pt x="91" y="713"/>
                    <a:pt x="53" y="732"/>
                    <a:pt x="31" y="767"/>
                  </a:cubicBezTo>
                  <a:cubicBezTo>
                    <a:pt x="0" y="824"/>
                    <a:pt x="17" y="894"/>
                    <a:pt x="71" y="928"/>
                  </a:cubicBezTo>
                  <a:cubicBezTo>
                    <a:pt x="342" y="1092"/>
                    <a:pt x="643" y="1175"/>
                    <a:pt x="944" y="1175"/>
                  </a:cubicBezTo>
                  <a:cubicBezTo>
                    <a:pt x="1447" y="1175"/>
                    <a:pt x="1862" y="941"/>
                    <a:pt x="2227" y="620"/>
                  </a:cubicBezTo>
                  <a:cubicBezTo>
                    <a:pt x="2444" y="429"/>
                    <a:pt x="2668" y="234"/>
                    <a:pt x="2866" y="234"/>
                  </a:cubicBezTo>
                  <a:lnTo>
                    <a:pt x="3572" y="234"/>
                  </a:lnTo>
                  <a:cubicBezTo>
                    <a:pt x="3770" y="234"/>
                    <a:pt x="3994" y="429"/>
                    <a:pt x="4212" y="620"/>
                  </a:cubicBezTo>
                  <a:cubicBezTo>
                    <a:pt x="4376" y="764"/>
                    <a:pt x="4540" y="894"/>
                    <a:pt x="4734" y="991"/>
                  </a:cubicBezTo>
                  <a:cubicBezTo>
                    <a:pt x="4973" y="1113"/>
                    <a:pt x="5233" y="1173"/>
                    <a:pt x="5494" y="1173"/>
                  </a:cubicBezTo>
                  <a:cubicBezTo>
                    <a:pt x="5763" y="1173"/>
                    <a:pt x="6032" y="1109"/>
                    <a:pt x="6277" y="981"/>
                  </a:cubicBezTo>
                  <a:cubicBezTo>
                    <a:pt x="6334" y="951"/>
                    <a:pt x="6354" y="881"/>
                    <a:pt x="6324" y="824"/>
                  </a:cubicBezTo>
                  <a:cubicBezTo>
                    <a:pt x="6303" y="784"/>
                    <a:pt x="6262" y="760"/>
                    <a:pt x="6221" y="760"/>
                  </a:cubicBezTo>
                  <a:cubicBezTo>
                    <a:pt x="6203" y="760"/>
                    <a:pt x="6186" y="765"/>
                    <a:pt x="6170" y="773"/>
                  </a:cubicBezTo>
                  <a:cubicBezTo>
                    <a:pt x="5958" y="885"/>
                    <a:pt x="5723" y="941"/>
                    <a:pt x="5489" y="941"/>
                  </a:cubicBezTo>
                  <a:cubicBezTo>
                    <a:pt x="5266" y="941"/>
                    <a:pt x="5042" y="890"/>
                    <a:pt x="4838" y="787"/>
                  </a:cubicBezTo>
                  <a:cubicBezTo>
                    <a:pt x="4660" y="696"/>
                    <a:pt x="4516" y="576"/>
                    <a:pt x="4366" y="446"/>
                  </a:cubicBezTo>
                  <a:cubicBezTo>
                    <a:pt x="4115" y="228"/>
                    <a:pt x="3861" y="1"/>
                    <a:pt x="357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8" name="Google Shape;1518;p32"/>
          <p:cNvGrpSpPr/>
          <p:nvPr/>
        </p:nvGrpSpPr>
        <p:grpSpPr>
          <a:xfrm rot="-2700000">
            <a:off x="2749523" y="1149962"/>
            <a:ext cx="709796" cy="691706"/>
            <a:chOff x="5991725" y="2095262"/>
            <a:chExt cx="503917" cy="491074"/>
          </a:xfrm>
        </p:grpSpPr>
        <p:sp>
          <p:nvSpPr>
            <p:cNvPr id="1519" name="Google Shape;1519;p32"/>
            <p:cNvSpPr/>
            <p:nvPr/>
          </p:nvSpPr>
          <p:spPr>
            <a:xfrm>
              <a:off x="5991725" y="2095262"/>
              <a:ext cx="503917" cy="491074"/>
            </a:xfrm>
            <a:custGeom>
              <a:avLst/>
              <a:gdLst/>
              <a:ahLst/>
              <a:cxnLst/>
              <a:rect l="l" t="t" r="r" b="b"/>
              <a:pathLst>
                <a:path w="14243" h="13880" extrusionOk="0">
                  <a:moveTo>
                    <a:pt x="3872" y="1"/>
                  </a:moveTo>
                  <a:cubicBezTo>
                    <a:pt x="2948" y="1"/>
                    <a:pt x="2023" y="353"/>
                    <a:pt x="1319" y="1057"/>
                  </a:cubicBezTo>
                  <a:lnTo>
                    <a:pt x="643" y="1734"/>
                  </a:lnTo>
                  <a:cubicBezTo>
                    <a:pt x="230" y="2147"/>
                    <a:pt x="1" y="2695"/>
                    <a:pt x="1" y="3281"/>
                  </a:cubicBezTo>
                  <a:cubicBezTo>
                    <a:pt x="1" y="3867"/>
                    <a:pt x="230" y="4419"/>
                    <a:pt x="643" y="4832"/>
                  </a:cubicBezTo>
                  <a:cubicBezTo>
                    <a:pt x="938" y="5123"/>
                    <a:pt x="1298" y="5321"/>
                    <a:pt x="1684" y="5412"/>
                  </a:cubicBezTo>
                  <a:cubicBezTo>
                    <a:pt x="1735" y="5456"/>
                    <a:pt x="1791" y="5498"/>
                    <a:pt x="1846" y="5536"/>
                  </a:cubicBezTo>
                  <a:cubicBezTo>
                    <a:pt x="1721" y="5987"/>
                    <a:pt x="1655" y="6459"/>
                    <a:pt x="1655" y="6938"/>
                  </a:cubicBezTo>
                  <a:cubicBezTo>
                    <a:pt x="1655" y="9852"/>
                    <a:pt x="4028" y="12225"/>
                    <a:pt x="6943" y="12225"/>
                  </a:cubicBezTo>
                  <a:cubicBezTo>
                    <a:pt x="7422" y="12225"/>
                    <a:pt x="7894" y="12159"/>
                    <a:pt x="8348" y="12034"/>
                  </a:cubicBezTo>
                  <a:cubicBezTo>
                    <a:pt x="8382" y="12089"/>
                    <a:pt x="8424" y="12145"/>
                    <a:pt x="8466" y="12193"/>
                  </a:cubicBezTo>
                  <a:cubicBezTo>
                    <a:pt x="8521" y="12422"/>
                    <a:pt x="8616" y="12645"/>
                    <a:pt x="8744" y="12853"/>
                  </a:cubicBezTo>
                  <a:cubicBezTo>
                    <a:pt x="9146" y="13495"/>
                    <a:pt x="9840" y="13880"/>
                    <a:pt x="10600" y="13880"/>
                  </a:cubicBezTo>
                  <a:cubicBezTo>
                    <a:pt x="11183" y="13880"/>
                    <a:pt x="11734" y="13651"/>
                    <a:pt x="12150" y="13238"/>
                  </a:cubicBezTo>
                  <a:lnTo>
                    <a:pt x="12827" y="12561"/>
                  </a:lnTo>
                  <a:cubicBezTo>
                    <a:pt x="14132" y="11253"/>
                    <a:pt x="14243" y="9183"/>
                    <a:pt x="13084" y="7746"/>
                  </a:cubicBezTo>
                  <a:cubicBezTo>
                    <a:pt x="12973" y="7607"/>
                    <a:pt x="12845" y="7493"/>
                    <a:pt x="12706" y="7399"/>
                  </a:cubicBezTo>
                  <a:cubicBezTo>
                    <a:pt x="12636" y="7288"/>
                    <a:pt x="12556" y="7188"/>
                    <a:pt x="12462" y="7093"/>
                  </a:cubicBezTo>
                  <a:lnTo>
                    <a:pt x="12227" y="6861"/>
                  </a:lnTo>
                  <a:cubicBezTo>
                    <a:pt x="12213" y="5495"/>
                    <a:pt x="11668" y="4193"/>
                    <a:pt x="10680" y="3205"/>
                  </a:cubicBezTo>
                  <a:cubicBezTo>
                    <a:pt x="9687" y="2212"/>
                    <a:pt x="8390" y="1671"/>
                    <a:pt x="7023" y="1654"/>
                  </a:cubicBezTo>
                  <a:lnTo>
                    <a:pt x="6422" y="1057"/>
                  </a:lnTo>
                  <a:cubicBezTo>
                    <a:pt x="5720" y="353"/>
                    <a:pt x="4796" y="1"/>
                    <a:pt x="38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32"/>
            <p:cNvSpPr/>
            <p:nvPr/>
          </p:nvSpPr>
          <p:spPr>
            <a:xfrm>
              <a:off x="6050882" y="2155869"/>
              <a:ext cx="172902" cy="119726"/>
            </a:xfrm>
            <a:custGeom>
              <a:avLst/>
              <a:gdLst/>
              <a:ahLst/>
              <a:cxnLst/>
              <a:rect l="l" t="t" r="r" b="b"/>
              <a:pathLst>
                <a:path w="4887" h="3384" extrusionOk="0">
                  <a:moveTo>
                    <a:pt x="2201" y="1"/>
                  </a:moveTo>
                  <a:cubicBezTo>
                    <a:pt x="1716" y="1"/>
                    <a:pt x="1231" y="186"/>
                    <a:pt x="861" y="555"/>
                  </a:cubicBezTo>
                  <a:lnTo>
                    <a:pt x="185" y="1231"/>
                  </a:lnTo>
                  <a:cubicBezTo>
                    <a:pt x="1" y="1419"/>
                    <a:pt x="1" y="1721"/>
                    <a:pt x="185" y="1904"/>
                  </a:cubicBezTo>
                  <a:cubicBezTo>
                    <a:pt x="277" y="1997"/>
                    <a:pt x="399" y="2043"/>
                    <a:pt x="522" y="2043"/>
                  </a:cubicBezTo>
                  <a:cubicBezTo>
                    <a:pt x="643" y="2043"/>
                    <a:pt x="764" y="1997"/>
                    <a:pt x="858" y="1904"/>
                  </a:cubicBezTo>
                  <a:lnTo>
                    <a:pt x="1080" y="1683"/>
                  </a:lnTo>
                  <a:lnTo>
                    <a:pt x="1080" y="1683"/>
                  </a:lnTo>
                  <a:cubicBezTo>
                    <a:pt x="896" y="1867"/>
                    <a:pt x="896" y="2168"/>
                    <a:pt x="1080" y="2352"/>
                  </a:cubicBezTo>
                  <a:cubicBezTo>
                    <a:pt x="1174" y="2446"/>
                    <a:pt x="1295" y="2493"/>
                    <a:pt x="1416" y="2493"/>
                  </a:cubicBezTo>
                  <a:cubicBezTo>
                    <a:pt x="1538" y="2493"/>
                    <a:pt x="1659" y="2446"/>
                    <a:pt x="1753" y="2352"/>
                  </a:cubicBezTo>
                  <a:lnTo>
                    <a:pt x="1975" y="2130"/>
                  </a:lnTo>
                  <a:lnTo>
                    <a:pt x="1975" y="2130"/>
                  </a:lnTo>
                  <a:cubicBezTo>
                    <a:pt x="1791" y="2314"/>
                    <a:pt x="1791" y="2616"/>
                    <a:pt x="1975" y="2799"/>
                  </a:cubicBezTo>
                  <a:cubicBezTo>
                    <a:pt x="2069" y="2893"/>
                    <a:pt x="2192" y="2941"/>
                    <a:pt x="2316" y="2941"/>
                  </a:cubicBezTo>
                  <a:cubicBezTo>
                    <a:pt x="2436" y="2941"/>
                    <a:pt x="2556" y="2896"/>
                    <a:pt x="2648" y="2803"/>
                  </a:cubicBezTo>
                  <a:lnTo>
                    <a:pt x="2874" y="2581"/>
                  </a:lnTo>
                  <a:lnTo>
                    <a:pt x="2874" y="2581"/>
                  </a:lnTo>
                  <a:cubicBezTo>
                    <a:pt x="2683" y="2772"/>
                    <a:pt x="2686" y="3077"/>
                    <a:pt x="2884" y="3261"/>
                  </a:cubicBezTo>
                  <a:cubicBezTo>
                    <a:pt x="2973" y="3344"/>
                    <a:pt x="3087" y="3384"/>
                    <a:pt x="3202" y="3384"/>
                  </a:cubicBezTo>
                  <a:cubicBezTo>
                    <a:pt x="3329" y="3384"/>
                    <a:pt x="3456" y="3335"/>
                    <a:pt x="3551" y="3241"/>
                  </a:cubicBezTo>
                  <a:lnTo>
                    <a:pt x="4886" y="1904"/>
                  </a:lnTo>
                  <a:cubicBezTo>
                    <a:pt x="4744" y="1763"/>
                    <a:pt x="3675" y="693"/>
                    <a:pt x="3540" y="555"/>
                  </a:cubicBezTo>
                  <a:cubicBezTo>
                    <a:pt x="3170" y="186"/>
                    <a:pt x="2686" y="1"/>
                    <a:pt x="2201" y="1"/>
                  </a:cubicBezTo>
                  <a:close/>
                </a:path>
              </a:pathLst>
            </a:custGeom>
            <a:solidFill>
              <a:srgbClr val="F4F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32"/>
            <p:cNvSpPr/>
            <p:nvPr/>
          </p:nvSpPr>
          <p:spPr>
            <a:xfrm>
              <a:off x="6118318" y="2197442"/>
              <a:ext cx="105468" cy="78154"/>
            </a:xfrm>
            <a:custGeom>
              <a:avLst/>
              <a:gdLst/>
              <a:ahLst/>
              <a:cxnLst/>
              <a:rect l="l" t="t" r="r" b="b"/>
              <a:pathLst>
                <a:path w="2981" h="2209" extrusionOk="0">
                  <a:moveTo>
                    <a:pt x="2252" y="1"/>
                  </a:moveTo>
                  <a:cubicBezTo>
                    <a:pt x="1328" y="255"/>
                    <a:pt x="545" y="809"/>
                    <a:pt x="0" y="1534"/>
                  </a:cubicBezTo>
                  <a:cubicBezTo>
                    <a:pt x="91" y="1686"/>
                    <a:pt x="250" y="1766"/>
                    <a:pt x="410" y="1766"/>
                  </a:cubicBezTo>
                  <a:cubicBezTo>
                    <a:pt x="529" y="1766"/>
                    <a:pt x="649" y="1722"/>
                    <a:pt x="742" y="1628"/>
                  </a:cubicBezTo>
                  <a:lnTo>
                    <a:pt x="968" y="1406"/>
                  </a:lnTo>
                  <a:lnTo>
                    <a:pt x="968" y="1406"/>
                  </a:lnTo>
                  <a:cubicBezTo>
                    <a:pt x="777" y="1597"/>
                    <a:pt x="780" y="1902"/>
                    <a:pt x="978" y="2086"/>
                  </a:cubicBezTo>
                  <a:cubicBezTo>
                    <a:pt x="1067" y="2169"/>
                    <a:pt x="1181" y="2209"/>
                    <a:pt x="1296" y="2209"/>
                  </a:cubicBezTo>
                  <a:cubicBezTo>
                    <a:pt x="1423" y="2209"/>
                    <a:pt x="1550" y="2160"/>
                    <a:pt x="1645" y="2066"/>
                  </a:cubicBezTo>
                  <a:lnTo>
                    <a:pt x="2980" y="729"/>
                  </a:lnTo>
                  <a:lnTo>
                    <a:pt x="2252" y="1"/>
                  </a:lnTo>
                  <a:close/>
                </a:path>
              </a:pathLst>
            </a:custGeom>
            <a:solidFill>
              <a:srgbClr val="EBEB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32"/>
            <p:cNvSpPr/>
            <p:nvPr/>
          </p:nvSpPr>
          <p:spPr>
            <a:xfrm>
              <a:off x="6300671" y="2354320"/>
              <a:ext cx="128076" cy="171345"/>
            </a:xfrm>
            <a:custGeom>
              <a:avLst/>
              <a:gdLst/>
              <a:ahLst/>
              <a:cxnLst/>
              <a:rect l="l" t="t" r="r" b="b"/>
              <a:pathLst>
                <a:path w="3620" h="4843" extrusionOk="0">
                  <a:moveTo>
                    <a:pt x="1531" y="0"/>
                  </a:moveTo>
                  <a:lnTo>
                    <a:pt x="196" y="1337"/>
                  </a:lnTo>
                  <a:cubicBezTo>
                    <a:pt x="15" y="1517"/>
                    <a:pt x="1" y="1816"/>
                    <a:pt x="175" y="2003"/>
                  </a:cubicBezTo>
                  <a:cubicBezTo>
                    <a:pt x="270" y="2103"/>
                    <a:pt x="395" y="2154"/>
                    <a:pt x="520" y="2154"/>
                  </a:cubicBezTo>
                  <a:cubicBezTo>
                    <a:pt x="640" y="2154"/>
                    <a:pt x="761" y="2107"/>
                    <a:pt x="854" y="2013"/>
                  </a:cubicBezTo>
                  <a:lnTo>
                    <a:pt x="854" y="2013"/>
                  </a:lnTo>
                  <a:lnTo>
                    <a:pt x="633" y="2239"/>
                  </a:lnTo>
                  <a:cubicBezTo>
                    <a:pt x="446" y="2426"/>
                    <a:pt x="452" y="2727"/>
                    <a:pt x="636" y="2911"/>
                  </a:cubicBezTo>
                  <a:cubicBezTo>
                    <a:pt x="728" y="3003"/>
                    <a:pt x="850" y="3049"/>
                    <a:pt x="971" y="3049"/>
                  </a:cubicBezTo>
                  <a:cubicBezTo>
                    <a:pt x="1093" y="3049"/>
                    <a:pt x="1215" y="3003"/>
                    <a:pt x="1309" y="2911"/>
                  </a:cubicBezTo>
                  <a:lnTo>
                    <a:pt x="1309" y="2911"/>
                  </a:lnTo>
                  <a:lnTo>
                    <a:pt x="1083" y="3134"/>
                  </a:lnTo>
                  <a:cubicBezTo>
                    <a:pt x="899" y="3321"/>
                    <a:pt x="899" y="3622"/>
                    <a:pt x="1083" y="3806"/>
                  </a:cubicBezTo>
                  <a:cubicBezTo>
                    <a:pt x="1177" y="3899"/>
                    <a:pt x="1299" y="3945"/>
                    <a:pt x="1420" y="3945"/>
                  </a:cubicBezTo>
                  <a:cubicBezTo>
                    <a:pt x="1542" y="3945"/>
                    <a:pt x="1663" y="3899"/>
                    <a:pt x="1757" y="3806"/>
                  </a:cubicBezTo>
                  <a:lnTo>
                    <a:pt x="1757" y="3806"/>
                  </a:lnTo>
                  <a:lnTo>
                    <a:pt x="1531" y="4032"/>
                  </a:lnTo>
                  <a:cubicBezTo>
                    <a:pt x="1347" y="4216"/>
                    <a:pt x="1347" y="4518"/>
                    <a:pt x="1531" y="4702"/>
                  </a:cubicBezTo>
                  <a:cubicBezTo>
                    <a:pt x="1625" y="4795"/>
                    <a:pt x="1746" y="4842"/>
                    <a:pt x="1868" y="4842"/>
                  </a:cubicBezTo>
                  <a:cubicBezTo>
                    <a:pt x="1989" y="4842"/>
                    <a:pt x="2110" y="4795"/>
                    <a:pt x="2204" y="4702"/>
                  </a:cubicBezTo>
                  <a:lnTo>
                    <a:pt x="2881" y="4025"/>
                  </a:lnTo>
                  <a:cubicBezTo>
                    <a:pt x="3620" y="3286"/>
                    <a:pt x="3620" y="2090"/>
                    <a:pt x="2881" y="1350"/>
                  </a:cubicBezTo>
                  <a:lnTo>
                    <a:pt x="1531" y="0"/>
                  </a:lnTo>
                  <a:close/>
                </a:path>
              </a:pathLst>
            </a:custGeom>
            <a:solidFill>
              <a:srgbClr val="F4F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32"/>
            <p:cNvSpPr/>
            <p:nvPr/>
          </p:nvSpPr>
          <p:spPr>
            <a:xfrm>
              <a:off x="6300671" y="2354320"/>
              <a:ext cx="79959" cy="105503"/>
            </a:xfrm>
            <a:custGeom>
              <a:avLst/>
              <a:gdLst/>
              <a:ahLst/>
              <a:cxnLst/>
              <a:rect l="l" t="t" r="r" b="b"/>
              <a:pathLst>
                <a:path w="2260" h="2982" extrusionOk="0">
                  <a:moveTo>
                    <a:pt x="1531" y="0"/>
                  </a:moveTo>
                  <a:lnTo>
                    <a:pt x="196" y="1337"/>
                  </a:lnTo>
                  <a:cubicBezTo>
                    <a:pt x="15" y="1517"/>
                    <a:pt x="1" y="1816"/>
                    <a:pt x="175" y="2003"/>
                  </a:cubicBezTo>
                  <a:cubicBezTo>
                    <a:pt x="270" y="2103"/>
                    <a:pt x="395" y="2154"/>
                    <a:pt x="520" y="2154"/>
                  </a:cubicBezTo>
                  <a:cubicBezTo>
                    <a:pt x="640" y="2154"/>
                    <a:pt x="761" y="2107"/>
                    <a:pt x="854" y="2013"/>
                  </a:cubicBezTo>
                  <a:lnTo>
                    <a:pt x="854" y="2013"/>
                  </a:lnTo>
                  <a:lnTo>
                    <a:pt x="633" y="2239"/>
                  </a:lnTo>
                  <a:cubicBezTo>
                    <a:pt x="411" y="2461"/>
                    <a:pt x="466" y="2825"/>
                    <a:pt x="726" y="2981"/>
                  </a:cubicBezTo>
                  <a:cubicBezTo>
                    <a:pt x="1455" y="2433"/>
                    <a:pt x="2010" y="1649"/>
                    <a:pt x="2260" y="729"/>
                  </a:cubicBezTo>
                  <a:lnTo>
                    <a:pt x="1531" y="0"/>
                  </a:lnTo>
                  <a:close/>
                </a:path>
              </a:pathLst>
            </a:custGeom>
            <a:solidFill>
              <a:srgbClr val="EBEB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32"/>
            <p:cNvSpPr/>
            <p:nvPr/>
          </p:nvSpPr>
          <p:spPr>
            <a:xfrm>
              <a:off x="6111065" y="2214531"/>
              <a:ext cx="252649" cy="252578"/>
            </a:xfrm>
            <a:custGeom>
              <a:avLst/>
              <a:gdLst/>
              <a:ahLst/>
              <a:cxnLst/>
              <a:rect l="l" t="t" r="r" b="b"/>
              <a:pathLst>
                <a:path w="7141" h="7139" extrusionOk="0">
                  <a:moveTo>
                    <a:pt x="3570" y="1"/>
                  </a:moveTo>
                  <a:cubicBezTo>
                    <a:pt x="1600" y="1"/>
                    <a:pt x="0" y="1596"/>
                    <a:pt x="0" y="3567"/>
                  </a:cubicBezTo>
                  <a:cubicBezTo>
                    <a:pt x="0" y="5471"/>
                    <a:pt x="1491" y="7029"/>
                    <a:pt x="3369" y="7133"/>
                  </a:cubicBezTo>
                  <a:cubicBezTo>
                    <a:pt x="3436" y="7137"/>
                    <a:pt x="3502" y="7138"/>
                    <a:pt x="3567" y="7138"/>
                  </a:cubicBezTo>
                  <a:cubicBezTo>
                    <a:pt x="5547" y="7138"/>
                    <a:pt x="7140" y="5531"/>
                    <a:pt x="7140" y="3567"/>
                  </a:cubicBezTo>
                  <a:cubicBezTo>
                    <a:pt x="7140" y="1599"/>
                    <a:pt x="5544" y="1"/>
                    <a:pt x="3570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32"/>
            <p:cNvSpPr/>
            <p:nvPr/>
          </p:nvSpPr>
          <p:spPr>
            <a:xfrm>
              <a:off x="6111065" y="2214425"/>
              <a:ext cx="151356" cy="252507"/>
            </a:xfrm>
            <a:custGeom>
              <a:avLst/>
              <a:gdLst/>
              <a:ahLst/>
              <a:cxnLst/>
              <a:rect l="l" t="t" r="r" b="b"/>
              <a:pathLst>
                <a:path w="4278" h="7137" extrusionOk="0">
                  <a:moveTo>
                    <a:pt x="3562" y="0"/>
                  </a:moveTo>
                  <a:cubicBezTo>
                    <a:pt x="1641" y="0"/>
                    <a:pt x="0" y="1561"/>
                    <a:pt x="0" y="3570"/>
                  </a:cubicBezTo>
                  <a:cubicBezTo>
                    <a:pt x="0" y="5474"/>
                    <a:pt x="1491" y="7032"/>
                    <a:pt x="3369" y="7136"/>
                  </a:cubicBezTo>
                  <a:cubicBezTo>
                    <a:pt x="1908" y="3712"/>
                    <a:pt x="3483" y="1089"/>
                    <a:pt x="4278" y="73"/>
                  </a:cubicBezTo>
                  <a:cubicBezTo>
                    <a:pt x="4036" y="24"/>
                    <a:pt x="3797" y="0"/>
                    <a:pt x="3562" y="0"/>
                  </a:cubicBezTo>
                  <a:close/>
                </a:path>
              </a:pathLst>
            </a:custGeom>
            <a:solidFill>
              <a:srgbClr val="F9D1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32"/>
            <p:cNvSpPr/>
            <p:nvPr/>
          </p:nvSpPr>
          <p:spPr>
            <a:xfrm>
              <a:off x="6142094" y="2245595"/>
              <a:ext cx="190557" cy="190451"/>
            </a:xfrm>
            <a:custGeom>
              <a:avLst/>
              <a:gdLst/>
              <a:ahLst/>
              <a:cxnLst/>
              <a:rect l="l" t="t" r="r" b="b"/>
              <a:pathLst>
                <a:path w="5386" h="5383" extrusionOk="0">
                  <a:moveTo>
                    <a:pt x="2693" y="0"/>
                  </a:moveTo>
                  <a:cubicBezTo>
                    <a:pt x="1205" y="0"/>
                    <a:pt x="1" y="1204"/>
                    <a:pt x="1" y="2689"/>
                  </a:cubicBezTo>
                  <a:cubicBezTo>
                    <a:pt x="1" y="3997"/>
                    <a:pt x="931" y="5083"/>
                    <a:pt x="2162" y="5329"/>
                  </a:cubicBezTo>
                  <a:cubicBezTo>
                    <a:pt x="2342" y="5365"/>
                    <a:pt x="2521" y="5382"/>
                    <a:pt x="2696" y="5382"/>
                  </a:cubicBezTo>
                  <a:cubicBezTo>
                    <a:pt x="4146" y="5382"/>
                    <a:pt x="5386" y="4205"/>
                    <a:pt x="5386" y="2689"/>
                  </a:cubicBezTo>
                  <a:cubicBezTo>
                    <a:pt x="5386" y="1204"/>
                    <a:pt x="4178" y="0"/>
                    <a:pt x="2693" y="0"/>
                  </a:cubicBezTo>
                  <a:close/>
                </a:path>
              </a:pathLst>
            </a:custGeom>
            <a:solidFill>
              <a:srgbClr val="FCE3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32"/>
            <p:cNvSpPr/>
            <p:nvPr/>
          </p:nvSpPr>
          <p:spPr>
            <a:xfrm>
              <a:off x="6142094" y="2245524"/>
              <a:ext cx="100939" cy="188646"/>
            </a:xfrm>
            <a:custGeom>
              <a:avLst/>
              <a:gdLst/>
              <a:ahLst/>
              <a:cxnLst/>
              <a:rect l="l" t="t" r="r" b="b"/>
              <a:pathLst>
                <a:path w="2853" h="5332" extrusionOk="0">
                  <a:moveTo>
                    <a:pt x="2682" y="0"/>
                  </a:moveTo>
                  <a:cubicBezTo>
                    <a:pt x="1229" y="0"/>
                    <a:pt x="1" y="1188"/>
                    <a:pt x="1" y="2691"/>
                  </a:cubicBezTo>
                  <a:cubicBezTo>
                    <a:pt x="1" y="3999"/>
                    <a:pt x="931" y="5085"/>
                    <a:pt x="2162" y="5331"/>
                  </a:cubicBezTo>
                  <a:cubicBezTo>
                    <a:pt x="1503" y="3027"/>
                    <a:pt x="2180" y="1157"/>
                    <a:pt x="2853" y="5"/>
                  </a:cubicBezTo>
                  <a:cubicBezTo>
                    <a:pt x="2795" y="2"/>
                    <a:pt x="2739" y="0"/>
                    <a:pt x="2682" y="0"/>
                  </a:cubicBezTo>
                  <a:close/>
                </a:path>
              </a:pathLst>
            </a:custGeom>
            <a:solidFill>
              <a:srgbClr val="FAD9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32"/>
            <p:cNvSpPr/>
            <p:nvPr/>
          </p:nvSpPr>
          <p:spPr>
            <a:xfrm>
              <a:off x="6223859" y="2315225"/>
              <a:ext cx="40545" cy="36548"/>
            </a:xfrm>
            <a:custGeom>
              <a:avLst/>
              <a:gdLst/>
              <a:ahLst/>
              <a:cxnLst/>
              <a:rect l="l" t="t" r="r" b="b"/>
              <a:pathLst>
                <a:path w="1146" h="1033" extrusionOk="0">
                  <a:moveTo>
                    <a:pt x="305" y="0"/>
                  </a:moveTo>
                  <a:cubicBezTo>
                    <a:pt x="288" y="0"/>
                    <a:pt x="270" y="2"/>
                    <a:pt x="250" y="6"/>
                  </a:cubicBezTo>
                  <a:cubicBezTo>
                    <a:pt x="7" y="51"/>
                    <a:pt x="0" y="498"/>
                    <a:pt x="302" y="801"/>
                  </a:cubicBezTo>
                  <a:cubicBezTo>
                    <a:pt x="460" y="958"/>
                    <a:pt x="657" y="1032"/>
                    <a:pt x="816" y="1032"/>
                  </a:cubicBezTo>
                  <a:cubicBezTo>
                    <a:pt x="962" y="1032"/>
                    <a:pt x="1075" y="970"/>
                    <a:pt x="1097" y="852"/>
                  </a:cubicBezTo>
                  <a:cubicBezTo>
                    <a:pt x="1145" y="613"/>
                    <a:pt x="875" y="575"/>
                    <a:pt x="701" y="402"/>
                  </a:cubicBezTo>
                  <a:cubicBezTo>
                    <a:pt x="542" y="242"/>
                    <a:pt x="496" y="0"/>
                    <a:pt x="305" y="0"/>
                  </a:cubicBezTo>
                  <a:close/>
                </a:path>
              </a:pathLst>
            </a:custGeom>
            <a:solidFill>
              <a:srgbClr val="4955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32"/>
            <p:cNvSpPr/>
            <p:nvPr/>
          </p:nvSpPr>
          <p:spPr>
            <a:xfrm>
              <a:off x="6044761" y="2150385"/>
              <a:ext cx="390241" cy="380866"/>
            </a:xfrm>
            <a:custGeom>
              <a:avLst/>
              <a:gdLst/>
              <a:ahLst/>
              <a:cxnLst/>
              <a:rect l="l" t="t" r="r" b="b"/>
              <a:pathLst>
                <a:path w="11030" h="10765" extrusionOk="0">
                  <a:moveTo>
                    <a:pt x="2372" y="316"/>
                  </a:moveTo>
                  <a:cubicBezTo>
                    <a:pt x="2816" y="316"/>
                    <a:pt x="3260" y="485"/>
                    <a:pt x="3599" y="821"/>
                  </a:cubicBezTo>
                  <a:lnTo>
                    <a:pt x="4542" y="1764"/>
                  </a:lnTo>
                  <a:cubicBezTo>
                    <a:pt x="3945" y="1913"/>
                    <a:pt x="3404" y="2205"/>
                    <a:pt x="2960" y="2605"/>
                  </a:cubicBezTo>
                  <a:lnTo>
                    <a:pt x="2707" y="2850"/>
                  </a:lnTo>
                  <a:cubicBezTo>
                    <a:pt x="2651" y="2906"/>
                    <a:pt x="2571" y="2938"/>
                    <a:pt x="2491" y="2938"/>
                  </a:cubicBezTo>
                  <a:cubicBezTo>
                    <a:pt x="2207" y="2938"/>
                    <a:pt x="2062" y="2600"/>
                    <a:pt x="2259" y="2396"/>
                  </a:cubicBezTo>
                  <a:cubicBezTo>
                    <a:pt x="2321" y="2334"/>
                    <a:pt x="2321" y="2233"/>
                    <a:pt x="2259" y="2171"/>
                  </a:cubicBezTo>
                  <a:cubicBezTo>
                    <a:pt x="2229" y="2141"/>
                    <a:pt x="2190" y="2126"/>
                    <a:pt x="2149" y="2126"/>
                  </a:cubicBezTo>
                  <a:cubicBezTo>
                    <a:pt x="2109" y="2126"/>
                    <a:pt x="2069" y="2141"/>
                    <a:pt x="2037" y="2171"/>
                  </a:cubicBezTo>
                  <a:lnTo>
                    <a:pt x="1815" y="2396"/>
                  </a:lnTo>
                  <a:cubicBezTo>
                    <a:pt x="1753" y="2459"/>
                    <a:pt x="1671" y="2490"/>
                    <a:pt x="1589" y="2490"/>
                  </a:cubicBezTo>
                  <a:cubicBezTo>
                    <a:pt x="1508" y="2490"/>
                    <a:pt x="1426" y="2459"/>
                    <a:pt x="1364" y="2396"/>
                  </a:cubicBezTo>
                  <a:cubicBezTo>
                    <a:pt x="1242" y="2271"/>
                    <a:pt x="1242" y="2070"/>
                    <a:pt x="1364" y="1948"/>
                  </a:cubicBezTo>
                  <a:cubicBezTo>
                    <a:pt x="1395" y="1918"/>
                    <a:pt x="1413" y="1876"/>
                    <a:pt x="1413" y="1838"/>
                  </a:cubicBezTo>
                  <a:cubicBezTo>
                    <a:pt x="1413" y="1741"/>
                    <a:pt x="1334" y="1678"/>
                    <a:pt x="1252" y="1678"/>
                  </a:cubicBezTo>
                  <a:cubicBezTo>
                    <a:pt x="1213" y="1678"/>
                    <a:pt x="1174" y="1692"/>
                    <a:pt x="1142" y="1723"/>
                  </a:cubicBezTo>
                  <a:lnTo>
                    <a:pt x="920" y="1948"/>
                  </a:lnTo>
                  <a:cubicBezTo>
                    <a:pt x="858" y="2008"/>
                    <a:pt x="778" y="2042"/>
                    <a:pt x="694" y="2042"/>
                  </a:cubicBezTo>
                  <a:cubicBezTo>
                    <a:pt x="518" y="2042"/>
                    <a:pt x="375" y="1900"/>
                    <a:pt x="375" y="1723"/>
                  </a:cubicBezTo>
                  <a:cubicBezTo>
                    <a:pt x="375" y="1639"/>
                    <a:pt x="410" y="1560"/>
                    <a:pt x="469" y="1501"/>
                  </a:cubicBezTo>
                  <a:lnTo>
                    <a:pt x="1146" y="821"/>
                  </a:lnTo>
                  <a:cubicBezTo>
                    <a:pt x="1484" y="485"/>
                    <a:pt x="1928" y="316"/>
                    <a:pt x="2372" y="316"/>
                  </a:cubicBezTo>
                  <a:close/>
                  <a:moveTo>
                    <a:pt x="5444" y="1969"/>
                  </a:moveTo>
                  <a:cubicBezTo>
                    <a:pt x="7325" y="1969"/>
                    <a:pt x="8854" y="3500"/>
                    <a:pt x="8854" y="5380"/>
                  </a:cubicBezTo>
                  <a:cubicBezTo>
                    <a:pt x="8854" y="6278"/>
                    <a:pt x="8507" y="7093"/>
                    <a:pt x="7938" y="7705"/>
                  </a:cubicBezTo>
                  <a:lnTo>
                    <a:pt x="7786" y="7860"/>
                  </a:lnTo>
                  <a:cubicBezTo>
                    <a:pt x="7175" y="8436"/>
                    <a:pt x="6350" y="8794"/>
                    <a:pt x="5444" y="8794"/>
                  </a:cubicBezTo>
                  <a:cubicBezTo>
                    <a:pt x="3564" y="8794"/>
                    <a:pt x="2033" y="7263"/>
                    <a:pt x="2033" y="5380"/>
                  </a:cubicBezTo>
                  <a:cubicBezTo>
                    <a:pt x="2033" y="4474"/>
                    <a:pt x="2387" y="3649"/>
                    <a:pt x="2967" y="3038"/>
                  </a:cubicBezTo>
                  <a:lnTo>
                    <a:pt x="3120" y="2885"/>
                  </a:lnTo>
                  <a:cubicBezTo>
                    <a:pt x="3730" y="2316"/>
                    <a:pt x="4545" y="1969"/>
                    <a:pt x="5444" y="1969"/>
                  </a:cubicBezTo>
                  <a:close/>
                  <a:moveTo>
                    <a:pt x="2372" y="0"/>
                  </a:moveTo>
                  <a:cubicBezTo>
                    <a:pt x="1847" y="0"/>
                    <a:pt x="1322" y="200"/>
                    <a:pt x="923" y="599"/>
                  </a:cubicBezTo>
                  <a:lnTo>
                    <a:pt x="247" y="1276"/>
                  </a:lnTo>
                  <a:cubicBezTo>
                    <a:pt x="1" y="1525"/>
                    <a:pt x="1" y="1924"/>
                    <a:pt x="247" y="2171"/>
                  </a:cubicBezTo>
                  <a:cubicBezTo>
                    <a:pt x="372" y="2296"/>
                    <a:pt x="535" y="2357"/>
                    <a:pt x="696" y="2357"/>
                  </a:cubicBezTo>
                  <a:cubicBezTo>
                    <a:pt x="790" y="2357"/>
                    <a:pt x="883" y="2336"/>
                    <a:pt x="968" y="2296"/>
                  </a:cubicBezTo>
                  <a:cubicBezTo>
                    <a:pt x="1029" y="2606"/>
                    <a:pt x="1302" y="2805"/>
                    <a:pt x="1591" y="2805"/>
                  </a:cubicBezTo>
                  <a:cubicBezTo>
                    <a:pt x="1682" y="2805"/>
                    <a:pt x="1775" y="2785"/>
                    <a:pt x="1863" y="2743"/>
                  </a:cubicBezTo>
                  <a:cubicBezTo>
                    <a:pt x="1916" y="3007"/>
                    <a:pt x="2131" y="3204"/>
                    <a:pt x="2391" y="3246"/>
                  </a:cubicBezTo>
                  <a:cubicBezTo>
                    <a:pt x="1964" y="3854"/>
                    <a:pt x="1718" y="4589"/>
                    <a:pt x="1718" y="5380"/>
                  </a:cubicBezTo>
                  <a:cubicBezTo>
                    <a:pt x="1718" y="7437"/>
                    <a:pt x="3386" y="9109"/>
                    <a:pt x="5444" y="9109"/>
                  </a:cubicBezTo>
                  <a:cubicBezTo>
                    <a:pt x="6235" y="9109"/>
                    <a:pt x="6974" y="8859"/>
                    <a:pt x="7578" y="8433"/>
                  </a:cubicBezTo>
                  <a:cubicBezTo>
                    <a:pt x="7619" y="8693"/>
                    <a:pt x="7817" y="8908"/>
                    <a:pt x="8084" y="8960"/>
                  </a:cubicBezTo>
                  <a:cubicBezTo>
                    <a:pt x="7903" y="9332"/>
                    <a:pt x="8126" y="9775"/>
                    <a:pt x="8532" y="9855"/>
                  </a:cubicBezTo>
                  <a:cubicBezTo>
                    <a:pt x="8331" y="10272"/>
                    <a:pt x="8629" y="10765"/>
                    <a:pt x="9101" y="10765"/>
                  </a:cubicBezTo>
                  <a:cubicBezTo>
                    <a:pt x="9271" y="10765"/>
                    <a:pt x="9427" y="10698"/>
                    <a:pt x="9548" y="10577"/>
                  </a:cubicBezTo>
                  <a:lnTo>
                    <a:pt x="10225" y="9900"/>
                  </a:lnTo>
                  <a:cubicBezTo>
                    <a:pt x="10968" y="9157"/>
                    <a:pt x="11030" y="7982"/>
                    <a:pt x="10374" y="7167"/>
                  </a:cubicBezTo>
                  <a:cubicBezTo>
                    <a:pt x="10342" y="7127"/>
                    <a:pt x="10296" y="7107"/>
                    <a:pt x="10250" y="7107"/>
                  </a:cubicBezTo>
                  <a:cubicBezTo>
                    <a:pt x="10215" y="7107"/>
                    <a:pt x="10180" y="7118"/>
                    <a:pt x="10152" y="7142"/>
                  </a:cubicBezTo>
                  <a:cubicBezTo>
                    <a:pt x="10082" y="7197"/>
                    <a:pt x="10072" y="7298"/>
                    <a:pt x="10127" y="7364"/>
                  </a:cubicBezTo>
                  <a:cubicBezTo>
                    <a:pt x="10683" y="8054"/>
                    <a:pt x="10630" y="9050"/>
                    <a:pt x="10003" y="9678"/>
                  </a:cubicBezTo>
                  <a:lnTo>
                    <a:pt x="9326" y="10355"/>
                  </a:lnTo>
                  <a:cubicBezTo>
                    <a:pt x="9264" y="10417"/>
                    <a:pt x="9182" y="10449"/>
                    <a:pt x="9101" y="10449"/>
                  </a:cubicBezTo>
                  <a:cubicBezTo>
                    <a:pt x="9019" y="10449"/>
                    <a:pt x="8938" y="10417"/>
                    <a:pt x="8875" y="10355"/>
                  </a:cubicBezTo>
                  <a:cubicBezTo>
                    <a:pt x="8754" y="10230"/>
                    <a:pt x="8754" y="10028"/>
                    <a:pt x="8875" y="9907"/>
                  </a:cubicBezTo>
                  <a:lnTo>
                    <a:pt x="9101" y="9682"/>
                  </a:lnTo>
                  <a:cubicBezTo>
                    <a:pt x="9132" y="9650"/>
                    <a:pt x="9146" y="9612"/>
                    <a:pt x="9146" y="9570"/>
                  </a:cubicBezTo>
                  <a:cubicBezTo>
                    <a:pt x="9146" y="9477"/>
                    <a:pt x="9068" y="9413"/>
                    <a:pt x="8987" y="9413"/>
                  </a:cubicBezTo>
                  <a:cubicBezTo>
                    <a:pt x="8949" y="9413"/>
                    <a:pt x="8910" y="9427"/>
                    <a:pt x="8878" y="9460"/>
                  </a:cubicBezTo>
                  <a:cubicBezTo>
                    <a:pt x="8816" y="9521"/>
                    <a:pt x="8735" y="9551"/>
                    <a:pt x="8653" y="9551"/>
                  </a:cubicBezTo>
                  <a:cubicBezTo>
                    <a:pt x="8572" y="9551"/>
                    <a:pt x="8490" y="9521"/>
                    <a:pt x="8428" y="9460"/>
                  </a:cubicBezTo>
                  <a:cubicBezTo>
                    <a:pt x="8303" y="9335"/>
                    <a:pt x="8303" y="9133"/>
                    <a:pt x="8428" y="9012"/>
                  </a:cubicBezTo>
                  <a:lnTo>
                    <a:pt x="8653" y="8787"/>
                  </a:lnTo>
                  <a:cubicBezTo>
                    <a:pt x="8712" y="8725"/>
                    <a:pt x="8712" y="8624"/>
                    <a:pt x="8653" y="8565"/>
                  </a:cubicBezTo>
                  <a:cubicBezTo>
                    <a:pt x="8622" y="8533"/>
                    <a:pt x="8581" y="8518"/>
                    <a:pt x="8540" y="8518"/>
                  </a:cubicBezTo>
                  <a:cubicBezTo>
                    <a:pt x="8500" y="8518"/>
                    <a:pt x="8459" y="8533"/>
                    <a:pt x="8428" y="8565"/>
                  </a:cubicBezTo>
                  <a:cubicBezTo>
                    <a:pt x="8369" y="8624"/>
                    <a:pt x="8289" y="8655"/>
                    <a:pt x="8206" y="8655"/>
                  </a:cubicBezTo>
                  <a:cubicBezTo>
                    <a:pt x="7932" y="8655"/>
                    <a:pt x="7772" y="8325"/>
                    <a:pt x="7980" y="8110"/>
                  </a:cubicBezTo>
                  <a:lnTo>
                    <a:pt x="8220" y="7864"/>
                  </a:lnTo>
                  <a:cubicBezTo>
                    <a:pt x="8619" y="7420"/>
                    <a:pt x="8910" y="6879"/>
                    <a:pt x="9059" y="6282"/>
                  </a:cubicBezTo>
                  <a:lnTo>
                    <a:pt x="9639" y="6861"/>
                  </a:lnTo>
                  <a:cubicBezTo>
                    <a:pt x="9670" y="6892"/>
                    <a:pt x="9711" y="6908"/>
                    <a:pt x="9751" y="6908"/>
                  </a:cubicBezTo>
                  <a:cubicBezTo>
                    <a:pt x="9791" y="6908"/>
                    <a:pt x="9831" y="6892"/>
                    <a:pt x="9860" y="6861"/>
                  </a:cubicBezTo>
                  <a:cubicBezTo>
                    <a:pt x="9923" y="6799"/>
                    <a:pt x="9923" y="6701"/>
                    <a:pt x="9860" y="6639"/>
                  </a:cubicBezTo>
                  <a:lnTo>
                    <a:pt x="9132" y="5910"/>
                  </a:lnTo>
                  <a:cubicBezTo>
                    <a:pt x="9456" y="3631"/>
                    <a:pt x="7670" y="1654"/>
                    <a:pt x="5452" y="1654"/>
                  </a:cubicBezTo>
                  <a:cubicBezTo>
                    <a:pt x="5276" y="1654"/>
                    <a:pt x="5097" y="1666"/>
                    <a:pt x="4917" y="1692"/>
                  </a:cubicBezTo>
                  <a:lnTo>
                    <a:pt x="3823" y="599"/>
                  </a:lnTo>
                  <a:cubicBezTo>
                    <a:pt x="3423" y="200"/>
                    <a:pt x="2897" y="0"/>
                    <a:pt x="237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32"/>
            <p:cNvSpPr/>
            <p:nvPr/>
          </p:nvSpPr>
          <p:spPr>
            <a:xfrm>
              <a:off x="6130454" y="2239934"/>
              <a:ext cx="207716" cy="201701"/>
            </a:xfrm>
            <a:custGeom>
              <a:avLst/>
              <a:gdLst/>
              <a:ahLst/>
              <a:cxnLst/>
              <a:rect l="l" t="t" r="r" b="b"/>
              <a:pathLst>
                <a:path w="5871" h="5701" extrusionOk="0">
                  <a:moveTo>
                    <a:pt x="3022" y="0"/>
                  </a:moveTo>
                  <a:cubicBezTo>
                    <a:pt x="1864" y="0"/>
                    <a:pt x="826" y="694"/>
                    <a:pt x="386" y="1766"/>
                  </a:cubicBezTo>
                  <a:cubicBezTo>
                    <a:pt x="354" y="1846"/>
                    <a:pt x="392" y="1940"/>
                    <a:pt x="472" y="1971"/>
                  </a:cubicBezTo>
                  <a:cubicBezTo>
                    <a:pt x="492" y="1980"/>
                    <a:pt x="513" y="1984"/>
                    <a:pt x="534" y="1984"/>
                  </a:cubicBezTo>
                  <a:cubicBezTo>
                    <a:pt x="595" y="1984"/>
                    <a:pt x="653" y="1948"/>
                    <a:pt x="677" y="1888"/>
                  </a:cubicBezTo>
                  <a:cubicBezTo>
                    <a:pt x="1068" y="934"/>
                    <a:pt x="1992" y="316"/>
                    <a:pt x="3022" y="316"/>
                  </a:cubicBezTo>
                  <a:cubicBezTo>
                    <a:pt x="4416" y="316"/>
                    <a:pt x="5555" y="1454"/>
                    <a:pt x="5555" y="2849"/>
                  </a:cubicBezTo>
                  <a:cubicBezTo>
                    <a:pt x="5555" y="4247"/>
                    <a:pt x="4416" y="5385"/>
                    <a:pt x="3022" y="5385"/>
                  </a:cubicBezTo>
                  <a:cubicBezTo>
                    <a:pt x="1516" y="5385"/>
                    <a:pt x="333" y="4074"/>
                    <a:pt x="503" y="2561"/>
                  </a:cubicBezTo>
                  <a:cubicBezTo>
                    <a:pt x="514" y="2474"/>
                    <a:pt x="451" y="2397"/>
                    <a:pt x="365" y="2387"/>
                  </a:cubicBezTo>
                  <a:cubicBezTo>
                    <a:pt x="358" y="2387"/>
                    <a:pt x="352" y="2386"/>
                    <a:pt x="345" y="2386"/>
                  </a:cubicBezTo>
                  <a:cubicBezTo>
                    <a:pt x="266" y="2386"/>
                    <a:pt x="201" y="2446"/>
                    <a:pt x="191" y="2526"/>
                  </a:cubicBezTo>
                  <a:cubicBezTo>
                    <a:pt x="0" y="4219"/>
                    <a:pt x="1322" y="5701"/>
                    <a:pt x="3022" y="5701"/>
                  </a:cubicBezTo>
                  <a:cubicBezTo>
                    <a:pt x="4594" y="5701"/>
                    <a:pt x="5870" y="4420"/>
                    <a:pt x="5870" y="2849"/>
                  </a:cubicBezTo>
                  <a:cubicBezTo>
                    <a:pt x="5870" y="1281"/>
                    <a:pt x="4594" y="0"/>
                    <a:pt x="302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32"/>
            <p:cNvSpPr/>
            <p:nvPr/>
          </p:nvSpPr>
          <p:spPr>
            <a:xfrm>
              <a:off x="6205461" y="2281542"/>
              <a:ext cx="25686" cy="24731"/>
            </a:xfrm>
            <a:custGeom>
              <a:avLst/>
              <a:gdLst/>
              <a:ahLst/>
              <a:cxnLst/>
              <a:rect l="l" t="t" r="r" b="b"/>
              <a:pathLst>
                <a:path w="726" h="699" extrusionOk="0">
                  <a:moveTo>
                    <a:pt x="174" y="0"/>
                  </a:moveTo>
                  <a:cubicBezTo>
                    <a:pt x="93" y="0"/>
                    <a:pt x="24" y="64"/>
                    <a:pt x="21" y="147"/>
                  </a:cubicBezTo>
                  <a:cubicBezTo>
                    <a:pt x="1" y="447"/>
                    <a:pt x="241" y="699"/>
                    <a:pt x="537" y="699"/>
                  </a:cubicBezTo>
                  <a:cubicBezTo>
                    <a:pt x="549" y="699"/>
                    <a:pt x="560" y="699"/>
                    <a:pt x="572" y="698"/>
                  </a:cubicBezTo>
                  <a:cubicBezTo>
                    <a:pt x="659" y="694"/>
                    <a:pt x="725" y="618"/>
                    <a:pt x="718" y="531"/>
                  </a:cubicBezTo>
                  <a:cubicBezTo>
                    <a:pt x="715" y="449"/>
                    <a:pt x="646" y="385"/>
                    <a:pt x="563" y="385"/>
                  </a:cubicBezTo>
                  <a:cubicBezTo>
                    <a:pt x="559" y="385"/>
                    <a:pt x="555" y="385"/>
                    <a:pt x="551" y="385"/>
                  </a:cubicBezTo>
                  <a:cubicBezTo>
                    <a:pt x="547" y="386"/>
                    <a:pt x="543" y="386"/>
                    <a:pt x="539" y="386"/>
                  </a:cubicBezTo>
                  <a:cubicBezTo>
                    <a:pt x="420" y="386"/>
                    <a:pt x="327" y="288"/>
                    <a:pt x="333" y="167"/>
                  </a:cubicBezTo>
                  <a:cubicBezTo>
                    <a:pt x="340" y="80"/>
                    <a:pt x="274" y="4"/>
                    <a:pt x="187" y="1"/>
                  </a:cubicBezTo>
                  <a:cubicBezTo>
                    <a:pt x="183" y="0"/>
                    <a:pt x="178" y="0"/>
                    <a:pt x="17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32"/>
            <p:cNvSpPr/>
            <p:nvPr/>
          </p:nvSpPr>
          <p:spPr>
            <a:xfrm>
              <a:off x="6271128" y="2347209"/>
              <a:ext cx="25686" cy="24766"/>
            </a:xfrm>
            <a:custGeom>
              <a:avLst/>
              <a:gdLst/>
              <a:ahLst/>
              <a:cxnLst/>
              <a:rect l="l" t="t" r="r" b="b"/>
              <a:pathLst>
                <a:path w="726" h="700" extrusionOk="0">
                  <a:moveTo>
                    <a:pt x="174" y="0"/>
                  </a:moveTo>
                  <a:cubicBezTo>
                    <a:pt x="93" y="0"/>
                    <a:pt x="27" y="64"/>
                    <a:pt x="21" y="146"/>
                  </a:cubicBezTo>
                  <a:cubicBezTo>
                    <a:pt x="1" y="448"/>
                    <a:pt x="239" y="699"/>
                    <a:pt x="533" y="699"/>
                  </a:cubicBezTo>
                  <a:cubicBezTo>
                    <a:pt x="546" y="699"/>
                    <a:pt x="559" y="699"/>
                    <a:pt x="573" y="698"/>
                  </a:cubicBezTo>
                  <a:cubicBezTo>
                    <a:pt x="663" y="694"/>
                    <a:pt x="725" y="618"/>
                    <a:pt x="722" y="531"/>
                  </a:cubicBezTo>
                  <a:cubicBezTo>
                    <a:pt x="715" y="449"/>
                    <a:pt x="646" y="385"/>
                    <a:pt x="564" y="385"/>
                  </a:cubicBezTo>
                  <a:cubicBezTo>
                    <a:pt x="560" y="385"/>
                    <a:pt x="556" y="385"/>
                    <a:pt x="552" y="385"/>
                  </a:cubicBezTo>
                  <a:cubicBezTo>
                    <a:pt x="548" y="386"/>
                    <a:pt x="544" y="386"/>
                    <a:pt x="539" y="386"/>
                  </a:cubicBezTo>
                  <a:cubicBezTo>
                    <a:pt x="423" y="386"/>
                    <a:pt x="327" y="288"/>
                    <a:pt x="336" y="167"/>
                  </a:cubicBezTo>
                  <a:cubicBezTo>
                    <a:pt x="340" y="81"/>
                    <a:pt x="274" y="4"/>
                    <a:pt x="187" y="1"/>
                  </a:cubicBezTo>
                  <a:cubicBezTo>
                    <a:pt x="183" y="0"/>
                    <a:pt x="178" y="0"/>
                    <a:pt x="17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32"/>
            <p:cNvSpPr/>
            <p:nvPr/>
          </p:nvSpPr>
          <p:spPr>
            <a:xfrm>
              <a:off x="6218941" y="2309599"/>
              <a:ext cx="51124" cy="47692"/>
            </a:xfrm>
            <a:custGeom>
              <a:avLst/>
              <a:gdLst/>
              <a:ahLst/>
              <a:cxnLst/>
              <a:rect l="l" t="t" r="r" b="b"/>
              <a:pathLst>
                <a:path w="1445" h="1348" extrusionOk="0">
                  <a:moveTo>
                    <a:pt x="441" y="318"/>
                  </a:moveTo>
                  <a:cubicBezTo>
                    <a:pt x="511" y="318"/>
                    <a:pt x="583" y="526"/>
                    <a:pt x="729" y="672"/>
                  </a:cubicBezTo>
                  <a:cubicBezTo>
                    <a:pt x="795" y="737"/>
                    <a:pt x="868" y="786"/>
                    <a:pt x="945" y="835"/>
                  </a:cubicBezTo>
                  <a:cubicBezTo>
                    <a:pt x="1086" y="925"/>
                    <a:pt x="1090" y="939"/>
                    <a:pt x="1083" y="984"/>
                  </a:cubicBezTo>
                  <a:cubicBezTo>
                    <a:pt x="1079" y="991"/>
                    <a:pt x="1076" y="1008"/>
                    <a:pt x="1031" y="1022"/>
                  </a:cubicBezTo>
                  <a:cubicBezTo>
                    <a:pt x="1009" y="1029"/>
                    <a:pt x="983" y="1033"/>
                    <a:pt x="954" y="1033"/>
                  </a:cubicBezTo>
                  <a:cubicBezTo>
                    <a:pt x="838" y="1033"/>
                    <a:pt x="680" y="976"/>
                    <a:pt x="552" y="848"/>
                  </a:cubicBezTo>
                  <a:cubicBezTo>
                    <a:pt x="393" y="689"/>
                    <a:pt x="344" y="481"/>
                    <a:pt x="378" y="369"/>
                  </a:cubicBezTo>
                  <a:cubicBezTo>
                    <a:pt x="393" y="324"/>
                    <a:pt x="410" y="321"/>
                    <a:pt x="420" y="318"/>
                  </a:cubicBezTo>
                  <a:close/>
                  <a:moveTo>
                    <a:pt x="441" y="1"/>
                  </a:moveTo>
                  <a:cubicBezTo>
                    <a:pt x="415" y="1"/>
                    <a:pt x="387" y="3"/>
                    <a:pt x="358" y="9"/>
                  </a:cubicBezTo>
                  <a:cubicBezTo>
                    <a:pt x="223" y="36"/>
                    <a:pt x="122" y="134"/>
                    <a:pt x="77" y="276"/>
                  </a:cubicBezTo>
                  <a:cubicBezTo>
                    <a:pt x="0" y="523"/>
                    <a:pt x="104" y="848"/>
                    <a:pt x="330" y="1070"/>
                  </a:cubicBezTo>
                  <a:cubicBezTo>
                    <a:pt x="507" y="1248"/>
                    <a:pt x="743" y="1348"/>
                    <a:pt x="958" y="1348"/>
                  </a:cubicBezTo>
                  <a:cubicBezTo>
                    <a:pt x="1174" y="1348"/>
                    <a:pt x="1353" y="1237"/>
                    <a:pt x="1392" y="1043"/>
                  </a:cubicBezTo>
                  <a:cubicBezTo>
                    <a:pt x="1444" y="776"/>
                    <a:pt x="1243" y="651"/>
                    <a:pt x="1111" y="568"/>
                  </a:cubicBezTo>
                  <a:cubicBezTo>
                    <a:pt x="958" y="470"/>
                    <a:pt x="930" y="443"/>
                    <a:pt x="833" y="290"/>
                  </a:cubicBezTo>
                  <a:cubicBezTo>
                    <a:pt x="762" y="172"/>
                    <a:pt x="652" y="1"/>
                    <a:pt x="44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4" name="Google Shape;1534;p32"/>
          <p:cNvGrpSpPr/>
          <p:nvPr/>
        </p:nvGrpSpPr>
        <p:grpSpPr>
          <a:xfrm rot="1372388">
            <a:off x="3524810" y="2044299"/>
            <a:ext cx="352303" cy="338521"/>
            <a:chOff x="2416614" y="-315052"/>
            <a:chExt cx="2274706" cy="2185722"/>
          </a:xfrm>
        </p:grpSpPr>
        <p:sp>
          <p:nvSpPr>
            <p:cNvPr id="1535" name="Google Shape;1535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0" name="Google Shape;1540;p32"/>
          <p:cNvGrpSpPr/>
          <p:nvPr/>
        </p:nvGrpSpPr>
        <p:grpSpPr>
          <a:xfrm rot="1371040">
            <a:off x="1331985" y="1364712"/>
            <a:ext cx="334472" cy="321388"/>
            <a:chOff x="2416614" y="-315052"/>
            <a:chExt cx="2274706" cy="2185722"/>
          </a:xfrm>
        </p:grpSpPr>
        <p:sp>
          <p:nvSpPr>
            <p:cNvPr id="1541" name="Google Shape;1541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6" name="Google Shape;1546;p32"/>
          <p:cNvGrpSpPr/>
          <p:nvPr/>
        </p:nvGrpSpPr>
        <p:grpSpPr>
          <a:xfrm rot="542369">
            <a:off x="4541194" y="1740350"/>
            <a:ext cx="740422" cy="600226"/>
            <a:chOff x="7679535" y="1548823"/>
            <a:chExt cx="502078" cy="407012"/>
          </a:xfrm>
        </p:grpSpPr>
        <p:sp>
          <p:nvSpPr>
            <p:cNvPr id="1547" name="Google Shape;1547;p32"/>
            <p:cNvSpPr/>
            <p:nvPr/>
          </p:nvSpPr>
          <p:spPr>
            <a:xfrm>
              <a:off x="7679535" y="1548823"/>
              <a:ext cx="502078" cy="407012"/>
            </a:xfrm>
            <a:custGeom>
              <a:avLst/>
              <a:gdLst/>
              <a:ahLst/>
              <a:cxnLst/>
              <a:rect l="l" t="t" r="r" b="b"/>
              <a:pathLst>
                <a:path w="14191" h="11504" extrusionOk="0">
                  <a:moveTo>
                    <a:pt x="2988" y="0"/>
                  </a:moveTo>
                  <a:cubicBezTo>
                    <a:pt x="2358" y="0"/>
                    <a:pt x="1634" y="172"/>
                    <a:pt x="941" y="821"/>
                  </a:cubicBezTo>
                  <a:cubicBezTo>
                    <a:pt x="427" y="1304"/>
                    <a:pt x="205" y="2028"/>
                    <a:pt x="361" y="2715"/>
                  </a:cubicBezTo>
                  <a:cubicBezTo>
                    <a:pt x="438" y="3056"/>
                    <a:pt x="489" y="3375"/>
                    <a:pt x="524" y="3687"/>
                  </a:cubicBezTo>
                  <a:cubicBezTo>
                    <a:pt x="531" y="3773"/>
                    <a:pt x="548" y="3857"/>
                    <a:pt x="569" y="3940"/>
                  </a:cubicBezTo>
                  <a:cubicBezTo>
                    <a:pt x="559" y="4023"/>
                    <a:pt x="552" y="4110"/>
                    <a:pt x="556" y="4197"/>
                  </a:cubicBezTo>
                  <a:cubicBezTo>
                    <a:pt x="573" y="4915"/>
                    <a:pt x="465" y="5574"/>
                    <a:pt x="340" y="6334"/>
                  </a:cubicBezTo>
                  <a:cubicBezTo>
                    <a:pt x="236" y="6969"/>
                    <a:pt x="122" y="7687"/>
                    <a:pt x="60" y="8544"/>
                  </a:cubicBezTo>
                  <a:cubicBezTo>
                    <a:pt x="49" y="8644"/>
                    <a:pt x="46" y="8749"/>
                    <a:pt x="39" y="8863"/>
                  </a:cubicBezTo>
                  <a:cubicBezTo>
                    <a:pt x="1" y="9543"/>
                    <a:pt x="250" y="10220"/>
                    <a:pt x="722" y="10719"/>
                  </a:cubicBezTo>
                  <a:cubicBezTo>
                    <a:pt x="1194" y="11216"/>
                    <a:pt x="1857" y="11504"/>
                    <a:pt x="2540" y="11504"/>
                  </a:cubicBezTo>
                  <a:lnTo>
                    <a:pt x="12407" y="11504"/>
                  </a:lnTo>
                  <a:cubicBezTo>
                    <a:pt x="13389" y="11504"/>
                    <a:pt x="14191" y="10702"/>
                    <a:pt x="14191" y="9720"/>
                  </a:cubicBezTo>
                  <a:cubicBezTo>
                    <a:pt x="14191" y="9196"/>
                    <a:pt x="14117" y="8683"/>
                    <a:pt x="13972" y="8183"/>
                  </a:cubicBezTo>
                  <a:cubicBezTo>
                    <a:pt x="13520" y="6654"/>
                    <a:pt x="12428" y="5397"/>
                    <a:pt x="10971" y="4745"/>
                  </a:cubicBezTo>
                  <a:cubicBezTo>
                    <a:pt x="10589" y="4575"/>
                    <a:pt x="10197" y="4447"/>
                    <a:pt x="9791" y="4370"/>
                  </a:cubicBezTo>
                  <a:cubicBezTo>
                    <a:pt x="9604" y="4047"/>
                    <a:pt x="9458" y="3444"/>
                    <a:pt x="9354" y="3014"/>
                  </a:cubicBezTo>
                  <a:cubicBezTo>
                    <a:pt x="9232" y="2494"/>
                    <a:pt x="9104" y="1956"/>
                    <a:pt x="8865" y="1477"/>
                  </a:cubicBezTo>
                  <a:cubicBezTo>
                    <a:pt x="8408" y="554"/>
                    <a:pt x="7599" y="31"/>
                    <a:pt x="6662" y="31"/>
                  </a:cubicBezTo>
                  <a:cubicBezTo>
                    <a:pt x="6277" y="31"/>
                    <a:pt x="5871" y="120"/>
                    <a:pt x="5458" y="305"/>
                  </a:cubicBezTo>
                  <a:cubicBezTo>
                    <a:pt x="5413" y="300"/>
                    <a:pt x="5368" y="300"/>
                    <a:pt x="5323" y="300"/>
                  </a:cubicBezTo>
                  <a:cubicBezTo>
                    <a:pt x="4851" y="300"/>
                    <a:pt x="4494" y="225"/>
                    <a:pt x="4111" y="145"/>
                  </a:cubicBezTo>
                  <a:cubicBezTo>
                    <a:pt x="3807" y="81"/>
                    <a:pt x="3419" y="0"/>
                    <a:pt x="29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32"/>
            <p:cNvSpPr/>
            <p:nvPr/>
          </p:nvSpPr>
          <p:spPr>
            <a:xfrm>
              <a:off x="7883046" y="1610668"/>
              <a:ext cx="115303" cy="170496"/>
            </a:xfrm>
            <a:custGeom>
              <a:avLst/>
              <a:gdLst/>
              <a:ahLst/>
              <a:cxnLst/>
              <a:rect l="l" t="t" r="r" b="b"/>
              <a:pathLst>
                <a:path w="3259" h="4819" extrusionOk="0">
                  <a:moveTo>
                    <a:pt x="907" y="0"/>
                  </a:moveTo>
                  <a:cubicBezTo>
                    <a:pt x="675" y="0"/>
                    <a:pt x="381" y="106"/>
                    <a:pt x="1" y="350"/>
                  </a:cubicBezTo>
                  <a:lnTo>
                    <a:pt x="1558" y="4818"/>
                  </a:lnTo>
                  <a:lnTo>
                    <a:pt x="2901" y="4818"/>
                  </a:lnTo>
                  <a:lnTo>
                    <a:pt x="3259" y="4249"/>
                  </a:lnTo>
                  <a:cubicBezTo>
                    <a:pt x="1615" y="3185"/>
                    <a:pt x="2183" y="0"/>
                    <a:pt x="907" y="0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32"/>
            <p:cNvSpPr/>
            <p:nvPr/>
          </p:nvSpPr>
          <p:spPr>
            <a:xfrm>
              <a:off x="7742265" y="1609572"/>
              <a:ext cx="307240" cy="265739"/>
            </a:xfrm>
            <a:custGeom>
              <a:avLst/>
              <a:gdLst/>
              <a:ahLst/>
              <a:cxnLst/>
              <a:rect l="l" t="t" r="r" b="b"/>
              <a:pathLst>
                <a:path w="8684" h="7511" extrusionOk="0">
                  <a:moveTo>
                    <a:pt x="1211" y="0"/>
                  </a:moveTo>
                  <a:cubicBezTo>
                    <a:pt x="908" y="0"/>
                    <a:pt x="636" y="89"/>
                    <a:pt x="344" y="364"/>
                  </a:cubicBezTo>
                  <a:cubicBezTo>
                    <a:pt x="274" y="429"/>
                    <a:pt x="243" y="527"/>
                    <a:pt x="268" y="620"/>
                  </a:cubicBezTo>
                  <a:cubicBezTo>
                    <a:pt x="860" y="3246"/>
                    <a:pt x="178" y="4503"/>
                    <a:pt x="0" y="6952"/>
                  </a:cubicBezTo>
                  <a:lnTo>
                    <a:pt x="3400" y="7510"/>
                  </a:lnTo>
                  <a:lnTo>
                    <a:pt x="6821" y="6952"/>
                  </a:lnTo>
                  <a:lnTo>
                    <a:pt x="8684" y="5776"/>
                  </a:lnTo>
                  <a:lnTo>
                    <a:pt x="8493" y="4596"/>
                  </a:lnTo>
                  <a:cubicBezTo>
                    <a:pt x="8025" y="4388"/>
                    <a:pt x="7508" y="4270"/>
                    <a:pt x="6967" y="4270"/>
                  </a:cubicBezTo>
                  <a:cubicBezTo>
                    <a:pt x="5194" y="4270"/>
                    <a:pt x="5465" y="305"/>
                    <a:pt x="3550" y="305"/>
                  </a:cubicBezTo>
                  <a:cubicBezTo>
                    <a:pt x="2439" y="305"/>
                    <a:pt x="1771" y="0"/>
                    <a:pt x="12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32"/>
            <p:cNvSpPr/>
            <p:nvPr/>
          </p:nvSpPr>
          <p:spPr>
            <a:xfrm>
              <a:off x="7740779" y="1855504"/>
              <a:ext cx="257566" cy="39449"/>
            </a:xfrm>
            <a:custGeom>
              <a:avLst/>
              <a:gdLst/>
              <a:ahLst/>
              <a:cxnLst/>
              <a:rect l="l" t="t" r="r" b="b"/>
              <a:pathLst>
                <a:path w="7280" h="1115" extrusionOk="0">
                  <a:moveTo>
                    <a:pt x="42" y="1"/>
                  </a:moveTo>
                  <a:cubicBezTo>
                    <a:pt x="36" y="95"/>
                    <a:pt x="28" y="192"/>
                    <a:pt x="25" y="289"/>
                  </a:cubicBezTo>
                  <a:cubicBezTo>
                    <a:pt x="1" y="740"/>
                    <a:pt x="358" y="1115"/>
                    <a:pt x="809" y="1115"/>
                  </a:cubicBezTo>
                  <a:lnTo>
                    <a:pt x="6721" y="1115"/>
                  </a:lnTo>
                  <a:lnTo>
                    <a:pt x="7280" y="559"/>
                  </a:lnTo>
                  <a:lnTo>
                    <a:pt x="6863" y="1"/>
                  </a:ln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32"/>
            <p:cNvSpPr/>
            <p:nvPr/>
          </p:nvSpPr>
          <p:spPr>
            <a:xfrm>
              <a:off x="7864294" y="1642794"/>
              <a:ext cx="22113" cy="22254"/>
            </a:xfrm>
            <a:custGeom>
              <a:avLst/>
              <a:gdLst/>
              <a:ahLst/>
              <a:cxnLst/>
              <a:rect l="l" t="t" r="r" b="b"/>
              <a:pathLst>
                <a:path w="625" h="629" extrusionOk="0">
                  <a:moveTo>
                    <a:pt x="312" y="1"/>
                  </a:moveTo>
                  <a:cubicBezTo>
                    <a:pt x="138" y="1"/>
                    <a:pt x="0" y="139"/>
                    <a:pt x="0" y="313"/>
                  </a:cubicBezTo>
                  <a:cubicBezTo>
                    <a:pt x="0" y="486"/>
                    <a:pt x="138" y="629"/>
                    <a:pt x="312" y="629"/>
                  </a:cubicBezTo>
                  <a:cubicBezTo>
                    <a:pt x="486" y="629"/>
                    <a:pt x="625" y="486"/>
                    <a:pt x="625" y="313"/>
                  </a:cubicBezTo>
                  <a:cubicBezTo>
                    <a:pt x="625" y="139"/>
                    <a:pt x="486" y="1"/>
                    <a:pt x="312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32"/>
            <p:cNvSpPr/>
            <p:nvPr/>
          </p:nvSpPr>
          <p:spPr>
            <a:xfrm>
              <a:off x="7886831" y="1675203"/>
              <a:ext cx="22148" cy="22254"/>
            </a:xfrm>
            <a:custGeom>
              <a:avLst/>
              <a:gdLst/>
              <a:ahLst/>
              <a:cxnLst/>
              <a:rect l="l" t="t" r="r" b="b"/>
              <a:pathLst>
                <a:path w="626" h="629" extrusionOk="0">
                  <a:moveTo>
                    <a:pt x="313" y="1"/>
                  </a:moveTo>
                  <a:cubicBezTo>
                    <a:pt x="140" y="1"/>
                    <a:pt x="1" y="142"/>
                    <a:pt x="1" y="316"/>
                  </a:cubicBezTo>
                  <a:cubicBezTo>
                    <a:pt x="1" y="490"/>
                    <a:pt x="140" y="629"/>
                    <a:pt x="313" y="629"/>
                  </a:cubicBezTo>
                  <a:cubicBezTo>
                    <a:pt x="487" y="629"/>
                    <a:pt x="625" y="490"/>
                    <a:pt x="625" y="316"/>
                  </a:cubicBezTo>
                  <a:cubicBezTo>
                    <a:pt x="625" y="142"/>
                    <a:pt x="487" y="1"/>
                    <a:pt x="313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32"/>
            <p:cNvSpPr/>
            <p:nvPr/>
          </p:nvSpPr>
          <p:spPr>
            <a:xfrm>
              <a:off x="7903425" y="1712636"/>
              <a:ext cx="22254" cy="22254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0"/>
                  </a:moveTo>
                  <a:cubicBezTo>
                    <a:pt x="143" y="0"/>
                    <a:pt x="1" y="143"/>
                    <a:pt x="1" y="317"/>
                  </a:cubicBezTo>
                  <a:cubicBezTo>
                    <a:pt x="1" y="486"/>
                    <a:pt x="143" y="629"/>
                    <a:pt x="313" y="629"/>
                  </a:cubicBezTo>
                  <a:cubicBezTo>
                    <a:pt x="486" y="629"/>
                    <a:pt x="629" y="486"/>
                    <a:pt x="629" y="317"/>
                  </a:cubicBezTo>
                  <a:cubicBezTo>
                    <a:pt x="629" y="143"/>
                    <a:pt x="486" y="0"/>
                    <a:pt x="313" y="0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32"/>
            <p:cNvSpPr/>
            <p:nvPr/>
          </p:nvSpPr>
          <p:spPr>
            <a:xfrm>
              <a:off x="7921469" y="1751060"/>
              <a:ext cx="22254" cy="22254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1"/>
                  </a:moveTo>
                  <a:cubicBezTo>
                    <a:pt x="139" y="1"/>
                    <a:pt x="0" y="142"/>
                    <a:pt x="0" y="316"/>
                  </a:cubicBezTo>
                  <a:cubicBezTo>
                    <a:pt x="0" y="490"/>
                    <a:pt x="139" y="629"/>
                    <a:pt x="313" y="629"/>
                  </a:cubicBezTo>
                  <a:cubicBezTo>
                    <a:pt x="487" y="629"/>
                    <a:pt x="629" y="490"/>
                    <a:pt x="629" y="316"/>
                  </a:cubicBezTo>
                  <a:cubicBezTo>
                    <a:pt x="629" y="142"/>
                    <a:pt x="487" y="1"/>
                    <a:pt x="313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32"/>
            <p:cNvSpPr/>
            <p:nvPr/>
          </p:nvSpPr>
          <p:spPr>
            <a:xfrm>
              <a:off x="7781290" y="1671028"/>
              <a:ext cx="90608" cy="90750"/>
            </a:xfrm>
            <a:custGeom>
              <a:avLst/>
              <a:gdLst/>
              <a:ahLst/>
              <a:cxnLst/>
              <a:rect l="l" t="t" r="r" b="b"/>
              <a:pathLst>
                <a:path w="2561" h="2565" extrusionOk="0">
                  <a:moveTo>
                    <a:pt x="1281" y="1"/>
                  </a:moveTo>
                  <a:cubicBezTo>
                    <a:pt x="573" y="1"/>
                    <a:pt x="1" y="573"/>
                    <a:pt x="1" y="1280"/>
                  </a:cubicBezTo>
                  <a:cubicBezTo>
                    <a:pt x="1" y="1988"/>
                    <a:pt x="573" y="2564"/>
                    <a:pt x="1281" y="2564"/>
                  </a:cubicBezTo>
                  <a:cubicBezTo>
                    <a:pt x="1989" y="2564"/>
                    <a:pt x="2561" y="1988"/>
                    <a:pt x="2561" y="1280"/>
                  </a:cubicBezTo>
                  <a:cubicBezTo>
                    <a:pt x="2561" y="573"/>
                    <a:pt x="1989" y="1"/>
                    <a:pt x="12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6" name="Google Shape;1556;p32"/>
            <p:cNvSpPr/>
            <p:nvPr/>
          </p:nvSpPr>
          <p:spPr>
            <a:xfrm>
              <a:off x="7801174" y="1690771"/>
              <a:ext cx="50841" cy="46914"/>
            </a:xfrm>
            <a:custGeom>
              <a:avLst/>
              <a:gdLst/>
              <a:ahLst/>
              <a:cxnLst/>
              <a:rect l="l" t="t" r="r" b="b"/>
              <a:pathLst>
                <a:path w="1437" h="1326" extrusionOk="0">
                  <a:moveTo>
                    <a:pt x="719" y="0"/>
                  </a:moveTo>
                  <a:cubicBezTo>
                    <a:pt x="688" y="0"/>
                    <a:pt x="656" y="17"/>
                    <a:pt x="639" y="50"/>
                  </a:cubicBezTo>
                  <a:lnTo>
                    <a:pt x="473" y="386"/>
                  </a:lnTo>
                  <a:lnTo>
                    <a:pt x="101" y="442"/>
                  </a:lnTo>
                  <a:cubicBezTo>
                    <a:pt x="32" y="452"/>
                    <a:pt x="1" y="539"/>
                    <a:pt x="53" y="591"/>
                  </a:cubicBezTo>
                  <a:lnTo>
                    <a:pt x="324" y="851"/>
                  </a:lnTo>
                  <a:lnTo>
                    <a:pt x="257" y="1222"/>
                  </a:lnTo>
                  <a:cubicBezTo>
                    <a:pt x="249" y="1280"/>
                    <a:pt x="296" y="1325"/>
                    <a:pt x="347" y="1325"/>
                  </a:cubicBezTo>
                  <a:cubicBezTo>
                    <a:pt x="360" y="1325"/>
                    <a:pt x="373" y="1322"/>
                    <a:pt x="386" y="1316"/>
                  </a:cubicBezTo>
                  <a:lnTo>
                    <a:pt x="719" y="1139"/>
                  </a:lnTo>
                  <a:lnTo>
                    <a:pt x="1052" y="1316"/>
                  </a:lnTo>
                  <a:cubicBezTo>
                    <a:pt x="1065" y="1322"/>
                    <a:pt x="1078" y="1325"/>
                    <a:pt x="1091" y="1325"/>
                  </a:cubicBezTo>
                  <a:cubicBezTo>
                    <a:pt x="1142" y="1325"/>
                    <a:pt x="1188" y="1280"/>
                    <a:pt x="1177" y="1222"/>
                  </a:cubicBezTo>
                  <a:lnTo>
                    <a:pt x="1115" y="851"/>
                  </a:lnTo>
                  <a:lnTo>
                    <a:pt x="1385" y="591"/>
                  </a:lnTo>
                  <a:cubicBezTo>
                    <a:pt x="1437" y="539"/>
                    <a:pt x="1406" y="452"/>
                    <a:pt x="1336" y="442"/>
                  </a:cubicBezTo>
                  <a:lnTo>
                    <a:pt x="965" y="386"/>
                  </a:lnTo>
                  <a:lnTo>
                    <a:pt x="798" y="50"/>
                  </a:lnTo>
                  <a:cubicBezTo>
                    <a:pt x="781" y="17"/>
                    <a:pt x="750" y="0"/>
                    <a:pt x="719" y="0"/>
                  </a:cubicBezTo>
                  <a:close/>
                </a:path>
              </a:pathLst>
            </a:custGeom>
            <a:solidFill>
              <a:srgbClr val="FBD1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32"/>
            <p:cNvSpPr/>
            <p:nvPr/>
          </p:nvSpPr>
          <p:spPr>
            <a:xfrm>
              <a:off x="7978539" y="1855504"/>
              <a:ext cx="142192" cy="39449"/>
            </a:xfrm>
            <a:custGeom>
              <a:avLst/>
              <a:gdLst/>
              <a:ahLst/>
              <a:cxnLst/>
              <a:rect l="l" t="t" r="r" b="b"/>
              <a:pathLst>
                <a:path w="4019" h="1115" extrusionOk="0">
                  <a:moveTo>
                    <a:pt x="143" y="1"/>
                  </a:moveTo>
                  <a:cubicBezTo>
                    <a:pt x="49" y="344"/>
                    <a:pt x="1" y="702"/>
                    <a:pt x="1" y="1073"/>
                  </a:cubicBezTo>
                  <a:lnTo>
                    <a:pt x="1" y="1115"/>
                  </a:lnTo>
                  <a:lnTo>
                    <a:pt x="3956" y="1115"/>
                  </a:lnTo>
                  <a:cubicBezTo>
                    <a:pt x="3991" y="1115"/>
                    <a:pt x="4018" y="1087"/>
                    <a:pt x="4018" y="1052"/>
                  </a:cubicBezTo>
                  <a:cubicBezTo>
                    <a:pt x="4018" y="688"/>
                    <a:pt x="3966" y="334"/>
                    <a:pt x="3869" y="1"/>
                  </a:cubicBezTo>
                  <a:close/>
                </a:path>
              </a:pathLst>
            </a:custGeom>
            <a:solidFill>
              <a:srgbClr val="D4D2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32"/>
            <p:cNvSpPr/>
            <p:nvPr/>
          </p:nvSpPr>
          <p:spPr>
            <a:xfrm>
              <a:off x="7983598" y="1772146"/>
              <a:ext cx="131861" cy="83391"/>
            </a:xfrm>
            <a:custGeom>
              <a:avLst/>
              <a:gdLst/>
              <a:ahLst/>
              <a:cxnLst/>
              <a:rect l="l" t="t" r="r" b="b"/>
              <a:pathLst>
                <a:path w="3727" h="2357" extrusionOk="0">
                  <a:moveTo>
                    <a:pt x="1672" y="1"/>
                  </a:moveTo>
                  <a:cubicBezTo>
                    <a:pt x="860" y="553"/>
                    <a:pt x="257" y="1386"/>
                    <a:pt x="0" y="2357"/>
                  </a:cubicBezTo>
                  <a:lnTo>
                    <a:pt x="3726" y="2357"/>
                  </a:lnTo>
                  <a:cubicBezTo>
                    <a:pt x="3418" y="1306"/>
                    <a:pt x="2657" y="446"/>
                    <a:pt x="1672" y="1"/>
                  </a:cubicBez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32"/>
            <p:cNvSpPr/>
            <p:nvPr/>
          </p:nvSpPr>
          <p:spPr>
            <a:xfrm>
              <a:off x="7858491" y="1637027"/>
              <a:ext cx="33682" cy="33646"/>
            </a:xfrm>
            <a:custGeom>
              <a:avLst/>
              <a:gdLst/>
              <a:ahLst/>
              <a:cxnLst/>
              <a:rect l="l" t="t" r="r" b="b"/>
              <a:pathLst>
                <a:path w="952" h="951" extrusionOk="0">
                  <a:moveTo>
                    <a:pt x="476" y="323"/>
                  </a:moveTo>
                  <a:cubicBezTo>
                    <a:pt x="560" y="323"/>
                    <a:pt x="629" y="393"/>
                    <a:pt x="629" y="476"/>
                  </a:cubicBezTo>
                  <a:cubicBezTo>
                    <a:pt x="629" y="559"/>
                    <a:pt x="560" y="628"/>
                    <a:pt x="476" y="628"/>
                  </a:cubicBezTo>
                  <a:cubicBezTo>
                    <a:pt x="393" y="628"/>
                    <a:pt x="323" y="559"/>
                    <a:pt x="323" y="476"/>
                  </a:cubicBezTo>
                  <a:cubicBezTo>
                    <a:pt x="323" y="393"/>
                    <a:pt x="393" y="323"/>
                    <a:pt x="476" y="323"/>
                  </a:cubicBezTo>
                  <a:close/>
                  <a:moveTo>
                    <a:pt x="476" y="1"/>
                  </a:moveTo>
                  <a:cubicBezTo>
                    <a:pt x="216" y="1"/>
                    <a:pt x="1" y="215"/>
                    <a:pt x="1" y="476"/>
                  </a:cubicBezTo>
                  <a:cubicBezTo>
                    <a:pt x="1" y="739"/>
                    <a:pt x="216" y="951"/>
                    <a:pt x="476" y="951"/>
                  </a:cubicBezTo>
                  <a:cubicBezTo>
                    <a:pt x="739" y="951"/>
                    <a:pt x="952" y="739"/>
                    <a:pt x="952" y="476"/>
                  </a:cubicBezTo>
                  <a:cubicBezTo>
                    <a:pt x="952" y="215"/>
                    <a:pt x="739" y="1"/>
                    <a:pt x="47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32"/>
            <p:cNvSpPr/>
            <p:nvPr/>
          </p:nvSpPr>
          <p:spPr>
            <a:xfrm>
              <a:off x="7881100" y="1669542"/>
              <a:ext cx="33646" cy="33682"/>
            </a:xfrm>
            <a:custGeom>
              <a:avLst/>
              <a:gdLst/>
              <a:ahLst/>
              <a:cxnLst/>
              <a:rect l="l" t="t" r="r" b="b"/>
              <a:pathLst>
                <a:path w="951" h="952" extrusionOk="0">
                  <a:moveTo>
                    <a:pt x="475" y="323"/>
                  </a:moveTo>
                  <a:cubicBezTo>
                    <a:pt x="558" y="323"/>
                    <a:pt x="628" y="393"/>
                    <a:pt x="628" y="476"/>
                  </a:cubicBezTo>
                  <a:cubicBezTo>
                    <a:pt x="628" y="560"/>
                    <a:pt x="558" y="625"/>
                    <a:pt x="475" y="625"/>
                  </a:cubicBezTo>
                  <a:cubicBezTo>
                    <a:pt x="392" y="625"/>
                    <a:pt x="323" y="560"/>
                    <a:pt x="323" y="476"/>
                  </a:cubicBezTo>
                  <a:cubicBezTo>
                    <a:pt x="323" y="393"/>
                    <a:pt x="392" y="323"/>
                    <a:pt x="475" y="323"/>
                  </a:cubicBezTo>
                  <a:close/>
                  <a:moveTo>
                    <a:pt x="475" y="1"/>
                  </a:moveTo>
                  <a:cubicBezTo>
                    <a:pt x="212" y="1"/>
                    <a:pt x="1" y="212"/>
                    <a:pt x="1" y="476"/>
                  </a:cubicBezTo>
                  <a:cubicBezTo>
                    <a:pt x="1" y="736"/>
                    <a:pt x="212" y="952"/>
                    <a:pt x="475" y="952"/>
                  </a:cubicBezTo>
                  <a:cubicBezTo>
                    <a:pt x="736" y="952"/>
                    <a:pt x="951" y="736"/>
                    <a:pt x="951" y="476"/>
                  </a:cubicBezTo>
                  <a:cubicBezTo>
                    <a:pt x="951" y="212"/>
                    <a:pt x="736" y="1"/>
                    <a:pt x="47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32"/>
            <p:cNvSpPr/>
            <p:nvPr/>
          </p:nvSpPr>
          <p:spPr>
            <a:xfrm>
              <a:off x="7897764" y="1706869"/>
              <a:ext cx="33576" cy="33646"/>
            </a:xfrm>
            <a:custGeom>
              <a:avLst/>
              <a:gdLst/>
              <a:ahLst/>
              <a:cxnLst/>
              <a:rect l="l" t="t" r="r" b="b"/>
              <a:pathLst>
                <a:path w="949" h="951" extrusionOk="0">
                  <a:moveTo>
                    <a:pt x="473" y="326"/>
                  </a:moveTo>
                  <a:cubicBezTo>
                    <a:pt x="560" y="326"/>
                    <a:pt x="625" y="392"/>
                    <a:pt x="625" y="475"/>
                  </a:cubicBezTo>
                  <a:cubicBezTo>
                    <a:pt x="625" y="559"/>
                    <a:pt x="560" y="629"/>
                    <a:pt x="473" y="629"/>
                  </a:cubicBezTo>
                  <a:cubicBezTo>
                    <a:pt x="390" y="629"/>
                    <a:pt x="324" y="559"/>
                    <a:pt x="324" y="475"/>
                  </a:cubicBezTo>
                  <a:cubicBezTo>
                    <a:pt x="324" y="392"/>
                    <a:pt x="390" y="326"/>
                    <a:pt x="473" y="326"/>
                  </a:cubicBezTo>
                  <a:close/>
                  <a:moveTo>
                    <a:pt x="473" y="1"/>
                  </a:moveTo>
                  <a:cubicBezTo>
                    <a:pt x="212" y="1"/>
                    <a:pt x="1" y="216"/>
                    <a:pt x="1" y="475"/>
                  </a:cubicBezTo>
                  <a:cubicBezTo>
                    <a:pt x="1" y="739"/>
                    <a:pt x="212" y="951"/>
                    <a:pt x="473" y="951"/>
                  </a:cubicBezTo>
                  <a:cubicBezTo>
                    <a:pt x="737" y="951"/>
                    <a:pt x="948" y="739"/>
                    <a:pt x="948" y="475"/>
                  </a:cubicBezTo>
                  <a:cubicBezTo>
                    <a:pt x="948" y="216"/>
                    <a:pt x="737" y="1"/>
                    <a:pt x="47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32"/>
            <p:cNvSpPr/>
            <p:nvPr/>
          </p:nvSpPr>
          <p:spPr>
            <a:xfrm>
              <a:off x="7915702" y="1745399"/>
              <a:ext cx="33646" cy="33540"/>
            </a:xfrm>
            <a:custGeom>
              <a:avLst/>
              <a:gdLst/>
              <a:ahLst/>
              <a:cxnLst/>
              <a:rect l="l" t="t" r="r" b="b"/>
              <a:pathLst>
                <a:path w="951" h="948" extrusionOk="0">
                  <a:moveTo>
                    <a:pt x="476" y="323"/>
                  </a:moveTo>
                  <a:cubicBezTo>
                    <a:pt x="559" y="323"/>
                    <a:pt x="629" y="390"/>
                    <a:pt x="629" y="473"/>
                  </a:cubicBezTo>
                  <a:cubicBezTo>
                    <a:pt x="629" y="560"/>
                    <a:pt x="559" y="625"/>
                    <a:pt x="476" y="625"/>
                  </a:cubicBezTo>
                  <a:cubicBezTo>
                    <a:pt x="392" y="625"/>
                    <a:pt x="326" y="560"/>
                    <a:pt x="326" y="473"/>
                  </a:cubicBezTo>
                  <a:cubicBezTo>
                    <a:pt x="326" y="390"/>
                    <a:pt x="392" y="323"/>
                    <a:pt x="476" y="323"/>
                  </a:cubicBezTo>
                  <a:close/>
                  <a:moveTo>
                    <a:pt x="476" y="1"/>
                  </a:moveTo>
                  <a:cubicBezTo>
                    <a:pt x="216" y="1"/>
                    <a:pt x="1" y="212"/>
                    <a:pt x="1" y="473"/>
                  </a:cubicBezTo>
                  <a:cubicBezTo>
                    <a:pt x="1" y="736"/>
                    <a:pt x="216" y="948"/>
                    <a:pt x="476" y="948"/>
                  </a:cubicBezTo>
                  <a:cubicBezTo>
                    <a:pt x="739" y="948"/>
                    <a:pt x="951" y="736"/>
                    <a:pt x="951" y="473"/>
                  </a:cubicBezTo>
                  <a:cubicBezTo>
                    <a:pt x="951" y="212"/>
                    <a:pt x="739" y="1"/>
                    <a:pt x="47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32"/>
            <p:cNvSpPr/>
            <p:nvPr/>
          </p:nvSpPr>
          <p:spPr>
            <a:xfrm>
              <a:off x="7784616" y="1794755"/>
              <a:ext cx="11428" cy="22006"/>
            </a:xfrm>
            <a:custGeom>
              <a:avLst/>
              <a:gdLst/>
              <a:ahLst/>
              <a:cxnLst/>
              <a:rect l="l" t="t" r="r" b="b"/>
              <a:pathLst>
                <a:path w="323" h="622" extrusionOk="0">
                  <a:moveTo>
                    <a:pt x="163" y="1"/>
                  </a:moveTo>
                  <a:cubicBezTo>
                    <a:pt x="73" y="1"/>
                    <a:pt x="1" y="73"/>
                    <a:pt x="1" y="161"/>
                  </a:cubicBezTo>
                  <a:lnTo>
                    <a:pt x="1" y="459"/>
                  </a:lnTo>
                  <a:cubicBezTo>
                    <a:pt x="1" y="549"/>
                    <a:pt x="73" y="622"/>
                    <a:pt x="163" y="622"/>
                  </a:cubicBezTo>
                  <a:cubicBezTo>
                    <a:pt x="254" y="622"/>
                    <a:pt x="323" y="549"/>
                    <a:pt x="323" y="459"/>
                  </a:cubicBezTo>
                  <a:lnTo>
                    <a:pt x="323" y="161"/>
                  </a:lnTo>
                  <a:cubicBezTo>
                    <a:pt x="323" y="73"/>
                    <a:pt x="254" y="1"/>
                    <a:pt x="16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32"/>
            <p:cNvSpPr/>
            <p:nvPr/>
          </p:nvSpPr>
          <p:spPr>
            <a:xfrm>
              <a:off x="7901231" y="1794755"/>
              <a:ext cx="11428" cy="22006"/>
            </a:xfrm>
            <a:custGeom>
              <a:avLst/>
              <a:gdLst/>
              <a:ahLst/>
              <a:cxnLst/>
              <a:rect l="l" t="t" r="r" b="b"/>
              <a:pathLst>
                <a:path w="323" h="622" extrusionOk="0">
                  <a:moveTo>
                    <a:pt x="160" y="1"/>
                  </a:moveTo>
                  <a:cubicBezTo>
                    <a:pt x="73" y="1"/>
                    <a:pt x="0" y="73"/>
                    <a:pt x="0" y="161"/>
                  </a:cubicBezTo>
                  <a:lnTo>
                    <a:pt x="0" y="459"/>
                  </a:lnTo>
                  <a:cubicBezTo>
                    <a:pt x="0" y="549"/>
                    <a:pt x="73" y="622"/>
                    <a:pt x="160" y="622"/>
                  </a:cubicBezTo>
                  <a:cubicBezTo>
                    <a:pt x="250" y="622"/>
                    <a:pt x="322" y="549"/>
                    <a:pt x="322" y="459"/>
                  </a:cubicBezTo>
                  <a:lnTo>
                    <a:pt x="322" y="161"/>
                  </a:lnTo>
                  <a:cubicBezTo>
                    <a:pt x="322" y="73"/>
                    <a:pt x="250" y="1"/>
                    <a:pt x="16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32"/>
            <p:cNvSpPr/>
            <p:nvPr/>
          </p:nvSpPr>
          <p:spPr>
            <a:xfrm>
              <a:off x="7827816" y="1804520"/>
              <a:ext cx="41642" cy="17867"/>
            </a:xfrm>
            <a:custGeom>
              <a:avLst/>
              <a:gdLst/>
              <a:ahLst/>
              <a:cxnLst/>
              <a:rect l="l" t="t" r="r" b="b"/>
              <a:pathLst>
                <a:path w="1177" h="505" extrusionOk="0">
                  <a:moveTo>
                    <a:pt x="181" y="0"/>
                  </a:moveTo>
                  <a:cubicBezTo>
                    <a:pt x="144" y="0"/>
                    <a:pt x="107" y="14"/>
                    <a:pt x="77" y="40"/>
                  </a:cubicBezTo>
                  <a:cubicBezTo>
                    <a:pt x="8" y="99"/>
                    <a:pt x="0" y="203"/>
                    <a:pt x="59" y="269"/>
                  </a:cubicBezTo>
                  <a:cubicBezTo>
                    <a:pt x="191" y="418"/>
                    <a:pt x="382" y="505"/>
                    <a:pt x="591" y="505"/>
                  </a:cubicBezTo>
                  <a:cubicBezTo>
                    <a:pt x="795" y="505"/>
                    <a:pt x="986" y="418"/>
                    <a:pt x="1118" y="269"/>
                  </a:cubicBezTo>
                  <a:cubicBezTo>
                    <a:pt x="1177" y="203"/>
                    <a:pt x="1169" y="99"/>
                    <a:pt x="1100" y="40"/>
                  </a:cubicBezTo>
                  <a:cubicBezTo>
                    <a:pt x="1071" y="14"/>
                    <a:pt x="1034" y="0"/>
                    <a:pt x="997" y="0"/>
                  </a:cubicBezTo>
                  <a:cubicBezTo>
                    <a:pt x="952" y="0"/>
                    <a:pt x="907" y="20"/>
                    <a:pt x="875" y="58"/>
                  </a:cubicBezTo>
                  <a:cubicBezTo>
                    <a:pt x="805" y="134"/>
                    <a:pt x="701" y="179"/>
                    <a:pt x="591" y="179"/>
                  </a:cubicBezTo>
                  <a:cubicBezTo>
                    <a:pt x="476" y="179"/>
                    <a:pt x="372" y="134"/>
                    <a:pt x="303" y="58"/>
                  </a:cubicBezTo>
                  <a:cubicBezTo>
                    <a:pt x="272" y="20"/>
                    <a:pt x="227" y="0"/>
                    <a:pt x="181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32"/>
            <p:cNvSpPr/>
            <p:nvPr/>
          </p:nvSpPr>
          <p:spPr>
            <a:xfrm>
              <a:off x="7775523" y="1665261"/>
              <a:ext cx="102177" cy="102177"/>
            </a:xfrm>
            <a:custGeom>
              <a:avLst/>
              <a:gdLst/>
              <a:ahLst/>
              <a:cxnLst/>
              <a:rect l="l" t="t" r="r" b="b"/>
              <a:pathLst>
                <a:path w="2888" h="2888" extrusionOk="0">
                  <a:moveTo>
                    <a:pt x="1444" y="323"/>
                  </a:moveTo>
                  <a:cubicBezTo>
                    <a:pt x="2061" y="323"/>
                    <a:pt x="2564" y="826"/>
                    <a:pt x="2564" y="1443"/>
                  </a:cubicBezTo>
                  <a:cubicBezTo>
                    <a:pt x="2564" y="2061"/>
                    <a:pt x="2061" y="2564"/>
                    <a:pt x="1444" y="2564"/>
                  </a:cubicBezTo>
                  <a:cubicBezTo>
                    <a:pt x="826" y="2564"/>
                    <a:pt x="323" y="2061"/>
                    <a:pt x="323" y="1443"/>
                  </a:cubicBezTo>
                  <a:cubicBezTo>
                    <a:pt x="323" y="826"/>
                    <a:pt x="826" y="323"/>
                    <a:pt x="1444" y="323"/>
                  </a:cubicBezTo>
                  <a:close/>
                  <a:moveTo>
                    <a:pt x="1444" y="0"/>
                  </a:moveTo>
                  <a:cubicBezTo>
                    <a:pt x="649" y="0"/>
                    <a:pt x="0" y="649"/>
                    <a:pt x="0" y="1443"/>
                  </a:cubicBezTo>
                  <a:cubicBezTo>
                    <a:pt x="0" y="2242"/>
                    <a:pt x="649" y="2887"/>
                    <a:pt x="1444" y="2887"/>
                  </a:cubicBezTo>
                  <a:cubicBezTo>
                    <a:pt x="2239" y="2887"/>
                    <a:pt x="2887" y="2242"/>
                    <a:pt x="2887" y="1443"/>
                  </a:cubicBezTo>
                  <a:cubicBezTo>
                    <a:pt x="2887" y="649"/>
                    <a:pt x="2239" y="0"/>
                    <a:pt x="144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32"/>
            <p:cNvSpPr/>
            <p:nvPr/>
          </p:nvSpPr>
          <p:spPr>
            <a:xfrm>
              <a:off x="7793921" y="1685145"/>
              <a:ext cx="65347" cy="58235"/>
            </a:xfrm>
            <a:custGeom>
              <a:avLst/>
              <a:gdLst/>
              <a:ahLst/>
              <a:cxnLst/>
              <a:rect l="l" t="t" r="r" b="b"/>
              <a:pathLst>
                <a:path w="1847" h="1646" extrusionOk="0">
                  <a:moveTo>
                    <a:pt x="924" y="413"/>
                  </a:moveTo>
                  <a:lnTo>
                    <a:pt x="1024" y="618"/>
                  </a:lnTo>
                  <a:cubicBezTo>
                    <a:pt x="1049" y="663"/>
                    <a:pt x="1094" y="698"/>
                    <a:pt x="1146" y="705"/>
                  </a:cubicBezTo>
                  <a:lnTo>
                    <a:pt x="1368" y="736"/>
                  </a:lnTo>
                  <a:lnTo>
                    <a:pt x="1208" y="895"/>
                  </a:lnTo>
                  <a:cubicBezTo>
                    <a:pt x="1170" y="934"/>
                    <a:pt x="1153" y="985"/>
                    <a:pt x="1160" y="1038"/>
                  </a:cubicBezTo>
                  <a:lnTo>
                    <a:pt x="1198" y="1260"/>
                  </a:lnTo>
                  <a:lnTo>
                    <a:pt x="1000" y="1156"/>
                  </a:lnTo>
                  <a:cubicBezTo>
                    <a:pt x="976" y="1144"/>
                    <a:pt x="950" y="1137"/>
                    <a:pt x="924" y="1137"/>
                  </a:cubicBezTo>
                  <a:cubicBezTo>
                    <a:pt x="898" y="1137"/>
                    <a:pt x="872" y="1144"/>
                    <a:pt x="848" y="1156"/>
                  </a:cubicBezTo>
                  <a:lnTo>
                    <a:pt x="649" y="1260"/>
                  </a:lnTo>
                  <a:lnTo>
                    <a:pt x="688" y="1038"/>
                  </a:lnTo>
                  <a:cubicBezTo>
                    <a:pt x="695" y="985"/>
                    <a:pt x="678" y="934"/>
                    <a:pt x="639" y="895"/>
                  </a:cubicBezTo>
                  <a:lnTo>
                    <a:pt x="480" y="736"/>
                  </a:lnTo>
                  <a:lnTo>
                    <a:pt x="702" y="705"/>
                  </a:lnTo>
                  <a:cubicBezTo>
                    <a:pt x="753" y="698"/>
                    <a:pt x="799" y="663"/>
                    <a:pt x="823" y="618"/>
                  </a:cubicBezTo>
                  <a:lnTo>
                    <a:pt x="924" y="413"/>
                  </a:lnTo>
                  <a:close/>
                  <a:moveTo>
                    <a:pt x="924" y="1"/>
                  </a:moveTo>
                  <a:cubicBezTo>
                    <a:pt x="834" y="1"/>
                    <a:pt x="745" y="46"/>
                    <a:pt x="702" y="136"/>
                  </a:cubicBezTo>
                  <a:lnTo>
                    <a:pt x="570" y="396"/>
                  </a:lnTo>
                  <a:lnTo>
                    <a:pt x="286" y="437"/>
                  </a:lnTo>
                  <a:cubicBezTo>
                    <a:pt x="84" y="469"/>
                    <a:pt x="1" y="722"/>
                    <a:pt x="146" y="865"/>
                  </a:cubicBezTo>
                  <a:lnTo>
                    <a:pt x="355" y="1069"/>
                  </a:lnTo>
                  <a:lnTo>
                    <a:pt x="306" y="1353"/>
                  </a:lnTo>
                  <a:cubicBezTo>
                    <a:pt x="279" y="1514"/>
                    <a:pt x="409" y="1645"/>
                    <a:pt x="555" y="1645"/>
                  </a:cubicBezTo>
                  <a:cubicBezTo>
                    <a:pt x="592" y="1645"/>
                    <a:pt x="630" y="1636"/>
                    <a:pt x="667" y="1617"/>
                  </a:cubicBezTo>
                  <a:lnTo>
                    <a:pt x="924" y="1482"/>
                  </a:lnTo>
                  <a:lnTo>
                    <a:pt x="1181" y="1617"/>
                  </a:lnTo>
                  <a:cubicBezTo>
                    <a:pt x="1218" y="1636"/>
                    <a:pt x="1256" y="1645"/>
                    <a:pt x="1293" y="1645"/>
                  </a:cubicBezTo>
                  <a:cubicBezTo>
                    <a:pt x="1439" y="1645"/>
                    <a:pt x="1569" y="1514"/>
                    <a:pt x="1541" y="1353"/>
                  </a:cubicBezTo>
                  <a:lnTo>
                    <a:pt x="1493" y="1069"/>
                  </a:lnTo>
                  <a:lnTo>
                    <a:pt x="1701" y="865"/>
                  </a:lnTo>
                  <a:cubicBezTo>
                    <a:pt x="1847" y="722"/>
                    <a:pt x="1763" y="469"/>
                    <a:pt x="1562" y="437"/>
                  </a:cubicBezTo>
                  <a:lnTo>
                    <a:pt x="1274" y="396"/>
                  </a:lnTo>
                  <a:lnTo>
                    <a:pt x="1146" y="136"/>
                  </a:lnTo>
                  <a:cubicBezTo>
                    <a:pt x="1102" y="46"/>
                    <a:pt x="1013" y="1"/>
                    <a:pt x="924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32"/>
            <p:cNvSpPr/>
            <p:nvPr/>
          </p:nvSpPr>
          <p:spPr>
            <a:xfrm>
              <a:off x="7734906" y="1603875"/>
              <a:ext cx="391586" cy="296838"/>
            </a:xfrm>
            <a:custGeom>
              <a:avLst/>
              <a:gdLst/>
              <a:ahLst/>
              <a:cxnLst/>
              <a:rect l="l" t="t" r="r" b="b"/>
              <a:pathLst>
                <a:path w="11068" h="8390" extrusionOk="0">
                  <a:moveTo>
                    <a:pt x="5097" y="355"/>
                  </a:moveTo>
                  <a:cubicBezTo>
                    <a:pt x="5569" y="355"/>
                    <a:pt x="5731" y="938"/>
                    <a:pt x="5960" y="1895"/>
                  </a:cubicBezTo>
                  <a:cubicBezTo>
                    <a:pt x="6155" y="2714"/>
                    <a:pt x="6373" y="3626"/>
                    <a:pt x="6959" y="4244"/>
                  </a:cubicBezTo>
                  <a:cubicBezTo>
                    <a:pt x="6956" y="4244"/>
                    <a:pt x="6842" y="4209"/>
                    <a:pt x="6790" y="4185"/>
                  </a:cubicBezTo>
                  <a:cubicBezTo>
                    <a:pt x="6623" y="4105"/>
                    <a:pt x="6488" y="3973"/>
                    <a:pt x="6373" y="3828"/>
                  </a:cubicBezTo>
                  <a:cubicBezTo>
                    <a:pt x="5835" y="3141"/>
                    <a:pt x="5659" y="2221"/>
                    <a:pt x="5263" y="1455"/>
                  </a:cubicBezTo>
                  <a:cubicBezTo>
                    <a:pt x="5083" y="1107"/>
                    <a:pt x="4857" y="754"/>
                    <a:pt x="4524" y="535"/>
                  </a:cubicBezTo>
                  <a:cubicBezTo>
                    <a:pt x="4524" y="535"/>
                    <a:pt x="4521" y="535"/>
                    <a:pt x="4521" y="531"/>
                  </a:cubicBezTo>
                  <a:cubicBezTo>
                    <a:pt x="4750" y="414"/>
                    <a:pt x="4940" y="355"/>
                    <a:pt x="5097" y="355"/>
                  </a:cubicBezTo>
                  <a:close/>
                  <a:moveTo>
                    <a:pt x="6821" y="7272"/>
                  </a:moveTo>
                  <a:cubicBezTo>
                    <a:pt x="6818" y="7290"/>
                    <a:pt x="6748" y="7700"/>
                    <a:pt x="6738" y="7887"/>
                  </a:cubicBezTo>
                  <a:cubicBezTo>
                    <a:pt x="6730" y="7945"/>
                    <a:pt x="6730" y="8008"/>
                    <a:pt x="6727" y="8067"/>
                  </a:cubicBezTo>
                  <a:lnTo>
                    <a:pt x="975" y="8067"/>
                  </a:lnTo>
                  <a:cubicBezTo>
                    <a:pt x="621" y="8067"/>
                    <a:pt x="333" y="7762"/>
                    <a:pt x="351" y="7411"/>
                  </a:cubicBezTo>
                  <a:cubicBezTo>
                    <a:pt x="354" y="7362"/>
                    <a:pt x="357" y="7317"/>
                    <a:pt x="361" y="7272"/>
                  </a:cubicBezTo>
                  <a:close/>
                  <a:moveTo>
                    <a:pt x="10631" y="7272"/>
                  </a:moveTo>
                  <a:cubicBezTo>
                    <a:pt x="10696" y="7533"/>
                    <a:pt x="10735" y="7796"/>
                    <a:pt x="10741" y="8067"/>
                  </a:cubicBezTo>
                  <a:lnTo>
                    <a:pt x="7050" y="8067"/>
                  </a:lnTo>
                  <a:cubicBezTo>
                    <a:pt x="7050" y="8063"/>
                    <a:pt x="7060" y="7873"/>
                    <a:pt x="7071" y="7783"/>
                  </a:cubicBezTo>
                  <a:cubicBezTo>
                    <a:pt x="7088" y="7612"/>
                    <a:pt x="7113" y="7442"/>
                    <a:pt x="7154" y="7276"/>
                  </a:cubicBezTo>
                  <a:lnTo>
                    <a:pt x="7154" y="7272"/>
                  </a:lnTo>
                  <a:close/>
                  <a:moveTo>
                    <a:pt x="1420" y="1"/>
                  </a:moveTo>
                  <a:cubicBezTo>
                    <a:pt x="1085" y="1"/>
                    <a:pt x="771" y="97"/>
                    <a:pt x="441" y="403"/>
                  </a:cubicBezTo>
                  <a:cubicBezTo>
                    <a:pt x="330" y="510"/>
                    <a:pt x="282" y="667"/>
                    <a:pt x="316" y="816"/>
                  </a:cubicBezTo>
                  <a:cubicBezTo>
                    <a:pt x="406" y="1218"/>
                    <a:pt x="472" y="1596"/>
                    <a:pt x="511" y="1975"/>
                  </a:cubicBezTo>
                  <a:cubicBezTo>
                    <a:pt x="517" y="2055"/>
                    <a:pt x="586" y="2118"/>
                    <a:pt x="668" y="2118"/>
                  </a:cubicBezTo>
                  <a:cubicBezTo>
                    <a:pt x="674" y="2118"/>
                    <a:pt x="681" y="2117"/>
                    <a:pt x="687" y="2117"/>
                  </a:cubicBezTo>
                  <a:cubicBezTo>
                    <a:pt x="774" y="2110"/>
                    <a:pt x="839" y="2030"/>
                    <a:pt x="829" y="1940"/>
                  </a:cubicBezTo>
                  <a:cubicBezTo>
                    <a:pt x="791" y="1551"/>
                    <a:pt x="725" y="1159"/>
                    <a:pt x="631" y="743"/>
                  </a:cubicBezTo>
                  <a:cubicBezTo>
                    <a:pt x="625" y="705"/>
                    <a:pt x="635" y="667"/>
                    <a:pt x="663" y="643"/>
                  </a:cubicBezTo>
                  <a:cubicBezTo>
                    <a:pt x="918" y="403"/>
                    <a:pt x="1146" y="322"/>
                    <a:pt x="1417" y="322"/>
                  </a:cubicBezTo>
                  <a:cubicBezTo>
                    <a:pt x="1629" y="322"/>
                    <a:pt x="1866" y="372"/>
                    <a:pt x="2162" y="435"/>
                  </a:cubicBezTo>
                  <a:cubicBezTo>
                    <a:pt x="2575" y="518"/>
                    <a:pt x="3092" y="625"/>
                    <a:pt x="3758" y="625"/>
                  </a:cubicBezTo>
                  <a:cubicBezTo>
                    <a:pt x="3928" y="625"/>
                    <a:pt x="4098" y="667"/>
                    <a:pt x="4247" y="747"/>
                  </a:cubicBezTo>
                  <a:cubicBezTo>
                    <a:pt x="4785" y="1031"/>
                    <a:pt x="5093" y="1812"/>
                    <a:pt x="5392" y="2565"/>
                  </a:cubicBezTo>
                  <a:cubicBezTo>
                    <a:pt x="5749" y="3470"/>
                    <a:pt x="6117" y="4400"/>
                    <a:pt x="6914" y="4566"/>
                  </a:cubicBezTo>
                  <a:cubicBezTo>
                    <a:pt x="7084" y="4605"/>
                    <a:pt x="7438" y="4605"/>
                    <a:pt x="7438" y="4605"/>
                  </a:cubicBezTo>
                  <a:cubicBezTo>
                    <a:pt x="7758" y="4625"/>
                    <a:pt x="8070" y="4691"/>
                    <a:pt x="8368" y="4799"/>
                  </a:cubicBezTo>
                  <a:cubicBezTo>
                    <a:pt x="8368" y="4802"/>
                    <a:pt x="8365" y="4802"/>
                    <a:pt x="8362" y="4806"/>
                  </a:cubicBezTo>
                  <a:cubicBezTo>
                    <a:pt x="8046" y="5056"/>
                    <a:pt x="7768" y="5347"/>
                    <a:pt x="7532" y="5673"/>
                  </a:cubicBezTo>
                  <a:cubicBezTo>
                    <a:pt x="7480" y="5746"/>
                    <a:pt x="7497" y="5847"/>
                    <a:pt x="7571" y="5899"/>
                  </a:cubicBezTo>
                  <a:cubicBezTo>
                    <a:pt x="7598" y="5919"/>
                    <a:pt x="7630" y="5929"/>
                    <a:pt x="7663" y="5929"/>
                  </a:cubicBezTo>
                  <a:cubicBezTo>
                    <a:pt x="7715" y="5929"/>
                    <a:pt x="7766" y="5905"/>
                    <a:pt x="7796" y="5860"/>
                  </a:cubicBezTo>
                  <a:cubicBezTo>
                    <a:pt x="8000" y="5576"/>
                    <a:pt x="8243" y="5316"/>
                    <a:pt x="8517" y="5098"/>
                  </a:cubicBezTo>
                  <a:cubicBezTo>
                    <a:pt x="8583" y="5045"/>
                    <a:pt x="8650" y="4993"/>
                    <a:pt x="8715" y="4944"/>
                  </a:cubicBezTo>
                  <a:cubicBezTo>
                    <a:pt x="9566" y="5351"/>
                    <a:pt x="10214" y="6068"/>
                    <a:pt x="10533" y="6950"/>
                  </a:cubicBezTo>
                  <a:lnTo>
                    <a:pt x="7244" y="6950"/>
                  </a:lnTo>
                  <a:cubicBezTo>
                    <a:pt x="7255" y="6922"/>
                    <a:pt x="7262" y="6894"/>
                    <a:pt x="7272" y="6867"/>
                  </a:cubicBezTo>
                  <a:cubicBezTo>
                    <a:pt x="7331" y="6704"/>
                    <a:pt x="7397" y="6544"/>
                    <a:pt x="7476" y="6388"/>
                  </a:cubicBezTo>
                  <a:cubicBezTo>
                    <a:pt x="7515" y="6308"/>
                    <a:pt x="7484" y="6211"/>
                    <a:pt x="7404" y="6173"/>
                  </a:cubicBezTo>
                  <a:cubicBezTo>
                    <a:pt x="7380" y="6160"/>
                    <a:pt x="7355" y="6154"/>
                    <a:pt x="7330" y="6154"/>
                  </a:cubicBezTo>
                  <a:cubicBezTo>
                    <a:pt x="7271" y="6154"/>
                    <a:pt x="7215" y="6186"/>
                    <a:pt x="7188" y="6242"/>
                  </a:cubicBezTo>
                  <a:cubicBezTo>
                    <a:pt x="7088" y="6440"/>
                    <a:pt x="7001" y="6648"/>
                    <a:pt x="6935" y="6859"/>
                  </a:cubicBezTo>
                  <a:cubicBezTo>
                    <a:pt x="6925" y="6891"/>
                    <a:pt x="6914" y="6919"/>
                    <a:pt x="6904" y="6950"/>
                  </a:cubicBezTo>
                  <a:lnTo>
                    <a:pt x="386" y="6950"/>
                  </a:lnTo>
                  <a:cubicBezTo>
                    <a:pt x="441" y="6256"/>
                    <a:pt x="538" y="5660"/>
                    <a:pt x="631" y="5083"/>
                  </a:cubicBezTo>
                  <a:cubicBezTo>
                    <a:pt x="767" y="4265"/>
                    <a:pt x="892" y="3491"/>
                    <a:pt x="871" y="2595"/>
                  </a:cubicBezTo>
                  <a:cubicBezTo>
                    <a:pt x="871" y="2506"/>
                    <a:pt x="794" y="2436"/>
                    <a:pt x="705" y="2436"/>
                  </a:cubicBezTo>
                  <a:cubicBezTo>
                    <a:pt x="618" y="2440"/>
                    <a:pt x="545" y="2512"/>
                    <a:pt x="548" y="2603"/>
                  </a:cubicBezTo>
                  <a:cubicBezTo>
                    <a:pt x="569" y="3466"/>
                    <a:pt x="444" y="4227"/>
                    <a:pt x="316" y="5031"/>
                  </a:cubicBezTo>
                  <a:cubicBezTo>
                    <a:pt x="212" y="5663"/>
                    <a:pt x="104" y="6315"/>
                    <a:pt x="48" y="7099"/>
                  </a:cubicBezTo>
                  <a:cubicBezTo>
                    <a:pt x="42" y="7193"/>
                    <a:pt x="35" y="7287"/>
                    <a:pt x="28" y="7394"/>
                  </a:cubicBezTo>
                  <a:cubicBezTo>
                    <a:pt x="0" y="7929"/>
                    <a:pt x="441" y="8390"/>
                    <a:pt x="975" y="8390"/>
                  </a:cubicBezTo>
                  <a:lnTo>
                    <a:pt x="10842" y="8390"/>
                  </a:lnTo>
                  <a:cubicBezTo>
                    <a:pt x="10967" y="8390"/>
                    <a:pt x="11068" y="8289"/>
                    <a:pt x="11068" y="8164"/>
                  </a:cubicBezTo>
                  <a:cubicBezTo>
                    <a:pt x="11068" y="7790"/>
                    <a:pt x="11015" y="7421"/>
                    <a:pt x="10911" y="7068"/>
                  </a:cubicBezTo>
                  <a:cubicBezTo>
                    <a:pt x="10589" y="5972"/>
                    <a:pt x="9808" y="5077"/>
                    <a:pt x="8767" y="4608"/>
                  </a:cubicBezTo>
                  <a:cubicBezTo>
                    <a:pt x="8365" y="4427"/>
                    <a:pt x="7938" y="4320"/>
                    <a:pt x="7501" y="4282"/>
                  </a:cubicBezTo>
                  <a:cubicBezTo>
                    <a:pt x="6741" y="3765"/>
                    <a:pt x="6495" y="2734"/>
                    <a:pt x="6277" y="1819"/>
                  </a:cubicBezTo>
                  <a:cubicBezTo>
                    <a:pt x="6165" y="1364"/>
                    <a:pt x="6061" y="934"/>
                    <a:pt x="5905" y="615"/>
                  </a:cubicBezTo>
                  <a:cubicBezTo>
                    <a:pt x="5710" y="219"/>
                    <a:pt x="5444" y="28"/>
                    <a:pt x="5097" y="28"/>
                  </a:cubicBezTo>
                  <a:cubicBezTo>
                    <a:pt x="4836" y="28"/>
                    <a:pt x="4531" y="139"/>
                    <a:pt x="4170" y="361"/>
                  </a:cubicBezTo>
                  <a:cubicBezTo>
                    <a:pt x="4038" y="323"/>
                    <a:pt x="3904" y="302"/>
                    <a:pt x="3758" y="302"/>
                  </a:cubicBezTo>
                  <a:cubicBezTo>
                    <a:pt x="3123" y="302"/>
                    <a:pt x="2647" y="202"/>
                    <a:pt x="2227" y="115"/>
                  </a:cubicBezTo>
                  <a:cubicBezTo>
                    <a:pt x="1937" y="55"/>
                    <a:pt x="1672" y="1"/>
                    <a:pt x="142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" name="Google Shape;4877;p56"/>
          <p:cNvGrpSpPr/>
          <p:nvPr/>
        </p:nvGrpSpPr>
        <p:grpSpPr>
          <a:xfrm rot="19649428">
            <a:off x="4863082" y="411017"/>
            <a:ext cx="871457" cy="839961"/>
            <a:chOff x="6339834" y="1278710"/>
            <a:chExt cx="480882" cy="414193"/>
          </a:xfrm>
        </p:grpSpPr>
        <p:sp>
          <p:nvSpPr>
            <p:cNvPr id="101" name="Google Shape;4878;p56"/>
            <p:cNvSpPr/>
            <p:nvPr/>
          </p:nvSpPr>
          <p:spPr>
            <a:xfrm>
              <a:off x="6339834" y="1278710"/>
              <a:ext cx="480882" cy="414193"/>
            </a:xfrm>
            <a:custGeom>
              <a:avLst/>
              <a:gdLst/>
              <a:ahLst/>
              <a:cxnLst/>
              <a:rect l="l" t="t" r="r" b="b"/>
              <a:pathLst>
                <a:path w="10261" h="8838" extrusionOk="0">
                  <a:moveTo>
                    <a:pt x="5467" y="0"/>
                  </a:moveTo>
                  <a:cubicBezTo>
                    <a:pt x="4952" y="0"/>
                    <a:pt x="4493" y="252"/>
                    <a:pt x="4208" y="640"/>
                  </a:cubicBezTo>
                  <a:cubicBezTo>
                    <a:pt x="3716" y="794"/>
                    <a:pt x="3325" y="1004"/>
                    <a:pt x="3090" y="1149"/>
                  </a:cubicBezTo>
                  <a:cubicBezTo>
                    <a:pt x="2909" y="1209"/>
                    <a:pt x="2749" y="1299"/>
                    <a:pt x="2605" y="1416"/>
                  </a:cubicBezTo>
                  <a:cubicBezTo>
                    <a:pt x="2562" y="1412"/>
                    <a:pt x="2519" y="1410"/>
                    <a:pt x="2476" y="1410"/>
                  </a:cubicBezTo>
                  <a:cubicBezTo>
                    <a:pt x="2087" y="1410"/>
                    <a:pt x="1698" y="1574"/>
                    <a:pt x="1434" y="1885"/>
                  </a:cubicBezTo>
                  <a:lnTo>
                    <a:pt x="1262" y="2082"/>
                  </a:lnTo>
                  <a:cubicBezTo>
                    <a:pt x="884" y="2521"/>
                    <a:pt x="831" y="3130"/>
                    <a:pt x="1085" y="3615"/>
                  </a:cubicBezTo>
                  <a:cubicBezTo>
                    <a:pt x="861" y="3713"/>
                    <a:pt x="660" y="3864"/>
                    <a:pt x="502" y="4061"/>
                  </a:cubicBezTo>
                  <a:cubicBezTo>
                    <a:pt x="212" y="4423"/>
                    <a:pt x="105" y="4888"/>
                    <a:pt x="205" y="5336"/>
                  </a:cubicBezTo>
                  <a:lnTo>
                    <a:pt x="366" y="6066"/>
                  </a:lnTo>
                  <a:cubicBezTo>
                    <a:pt x="355" y="6083"/>
                    <a:pt x="342" y="6099"/>
                    <a:pt x="329" y="6119"/>
                  </a:cubicBezTo>
                  <a:cubicBezTo>
                    <a:pt x="68" y="6487"/>
                    <a:pt x="0" y="6960"/>
                    <a:pt x="148" y="7382"/>
                  </a:cubicBezTo>
                  <a:lnTo>
                    <a:pt x="205" y="7549"/>
                  </a:lnTo>
                  <a:cubicBezTo>
                    <a:pt x="476" y="8319"/>
                    <a:pt x="1202" y="8837"/>
                    <a:pt x="2019" y="8837"/>
                  </a:cubicBezTo>
                  <a:lnTo>
                    <a:pt x="8239" y="8837"/>
                  </a:lnTo>
                  <a:cubicBezTo>
                    <a:pt x="9055" y="8837"/>
                    <a:pt x="9786" y="8319"/>
                    <a:pt x="10053" y="7549"/>
                  </a:cubicBezTo>
                  <a:cubicBezTo>
                    <a:pt x="10076" y="7485"/>
                    <a:pt x="10096" y="7431"/>
                    <a:pt x="10110" y="7382"/>
                  </a:cubicBezTo>
                  <a:cubicBezTo>
                    <a:pt x="10260" y="6960"/>
                    <a:pt x="10190" y="6484"/>
                    <a:pt x="9929" y="6116"/>
                  </a:cubicBezTo>
                  <a:cubicBezTo>
                    <a:pt x="9815" y="5959"/>
                    <a:pt x="9671" y="5825"/>
                    <a:pt x="9511" y="5728"/>
                  </a:cubicBezTo>
                  <a:cubicBezTo>
                    <a:pt x="9832" y="5350"/>
                    <a:pt x="10030" y="4894"/>
                    <a:pt x="10080" y="4386"/>
                  </a:cubicBezTo>
                  <a:cubicBezTo>
                    <a:pt x="10147" y="3696"/>
                    <a:pt x="9946" y="3063"/>
                    <a:pt x="9508" y="2605"/>
                  </a:cubicBezTo>
                  <a:cubicBezTo>
                    <a:pt x="9310" y="2397"/>
                    <a:pt x="9072" y="2237"/>
                    <a:pt x="8805" y="2126"/>
                  </a:cubicBezTo>
                  <a:cubicBezTo>
                    <a:pt x="8661" y="1667"/>
                    <a:pt x="8306" y="1302"/>
                    <a:pt x="7847" y="1149"/>
                  </a:cubicBezTo>
                  <a:cubicBezTo>
                    <a:pt x="7612" y="1004"/>
                    <a:pt x="7218" y="794"/>
                    <a:pt x="6729" y="640"/>
                  </a:cubicBezTo>
                  <a:cubicBezTo>
                    <a:pt x="6444" y="252"/>
                    <a:pt x="5986" y="0"/>
                    <a:pt x="5467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4879;p56"/>
            <p:cNvSpPr/>
            <p:nvPr/>
          </p:nvSpPr>
          <p:spPr>
            <a:xfrm>
              <a:off x="6507235" y="1356365"/>
              <a:ext cx="177618" cy="43350"/>
            </a:xfrm>
            <a:custGeom>
              <a:avLst/>
              <a:gdLst/>
              <a:ahLst/>
              <a:cxnLst/>
              <a:rect l="l" t="t" r="r" b="b"/>
              <a:pathLst>
                <a:path w="3790" h="925" extrusionOk="0">
                  <a:moveTo>
                    <a:pt x="1895" y="0"/>
                  </a:moveTo>
                  <a:cubicBezTo>
                    <a:pt x="857" y="0"/>
                    <a:pt x="0" y="633"/>
                    <a:pt x="0" y="633"/>
                  </a:cubicBezTo>
                  <a:lnTo>
                    <a:pt x="1895" y="924"/>
                  </a:lnTo>
                  <a:lnTo>
                    <a:pt x="3790" y="633"/>
                  </a:lnTo>
                  <a:cubicBezTo>
                    <a:pt x="3790" y="633"/>
                    <a:pt x="2933" y="0"/>
                    <a:pt x="1895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4880;p56"/>
            <p:cNvSpPr/>
            <p:nvPr/>
          </p:nvSpPr>
          <p:spPr>
            <a:xfrm>
              <a:off x="6507235" y="1356365"/>
              <a:ext cx="99822" cy="43350"/>
            </a:xfrm>
            <a:custGeom>
              <a:avLst/>
              <a:gdLst/>
              <a:ahLst/>
              <a:cxnLst/>
              <a:rect l="l" t="t" r="r" b="b"/>
              <a:pathLst>
                <a:path w="2130" h="925" extrusionOk="0">
                  <a:moveTo>
                    <a:pt x="1895" y="0"/>
                  </a:moveTo>
                  <a:cubicBezTo>
                    <a:pt x="857" y="0"/>
                    <a:pt x="0" y="633"/>
                    <a:pt x="0" y="633"/>
                  </a:cubicBezTo>
                  <a:lnTo>
                    <a:pt x="1895" y="924"/>
                  </a:lnTo>
                  <a:lnTo>
                    <a:pt x="2129" y="891"/>
                  </a:lnTo>
                  <a:lnTo>
                    <a:pt x="465" y="633"/>
                  </a:lnTo>
                  <a:cubicBezTo>
                    <a:pt x="465" y="633"/>
                    <a:pt x="1199" y="90"/>
                    <a:pt x="2129" y="10"/>
                  </a:cubicBezTo>
                  <a:cubicBezTo>
                    <a:pt x="2052" y="4"/>
                    <a:pt x="1976" y="0"/>
                    <a:pt x="1895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4881;p56"/>
            <p:cNvSpPr/>
            <p:nvPr/>
          </p:nvSpPr>
          <p:spPr>
            <a:xfrm>
              <a:off x="6667231" y="1427646"/>
              <a:ext cx="89606" cy="112757"/>
            </a:xfrm>
            <a:custGeom>
              <a:avLst/>
              <a:gdLst/>
              <a:ahLst/>
              <a:cxnLst/>
              <a:rect l="l" t="t" r="r" b="b"/>
              <a:pathLst>
                <a:path w="1912" h="2406" extrusionOk="0">
                  <a:moveTo>
                    <a:pt x="978" y="1"/>
                  </a:moveTo>
                  <a:cubicBezTo>
                    <a:pt x="956" y="1"/>
                    <a:pt x="934" y="1"/>
                    <a:pt x="912" y="3"/>
                  </a:cubicBezTo>
                  <a:cubicBezTo>
                    <a:pt x="654" y="16"/>
                    <a:pt x="379" y="86"/>
                    <a:pt x="98" y="216"/>
                  </a:cubicBezTo>
                  <a:lnTo>
                    <a:pt x="352" y="769"/>
                  </a:lnTo>
                  <a:cubicBezTo>
                    <a:pt x="560" y="672"/>
                    <a:pt x="764" y="618"/>
                    <a:pt x="941" y="608"/>
                  </a:cubicBezTo>
                  <a:cubicBezTo>
                    <a:pt x="953" y="608"/>
                    <a:pt x="964" y="607"/>
                    <a:pt x="975" y="607"/>
                  </a:cubicBezTo>
                  <a:cubicBezTo>
                    <a:pt x="1075" y="607"/>
                    <a:pt x="1151" y="634"/>
                    <a:pt x="1199" y="686"/>
                  </a:cubicBezTo>
                  <a:cubicBezTo>
                    <a:pt x="1263" y="752"/>
                    <a:pt x="1293" y="873"/>
                    <a:pt x="1276" y="1024"/>
                  </a:cubicBezTo>
                  <a:cubicBezTo>
                    <a:pt x="1253" y="1258"/>
                    <a:pt x="1119" y="1438"/>
                    <a:pt x="861" y="1579"/>
                  </a:cubicBezTo>
                  <a:cubicBezTo>
                    <a:pt x="634" y="1703"/>
                    <a:pt x="319" y="1783"/>
                    <a:pt x="1" y="1797"/>
                  </a:cubicBezTo>
                  <a:lnTo>
                    <a:pt x="28" y="2406"/>
                  </a:lnTo>
                  <a:cubicBezTo>
                    <a:pt x="269" y="2393"/>
                    <a:pt x="734" y="2342"/>
                    <a:pt x="1156" y="2112"/>
                  </a:cubicBezTo>
                  <a:cubicBezTo>
                    <a:pt x="1587" y="1874"/>
                    <a:pt x="1839" y="1519"/>
                    <a:pt x="1882" y="1084"/>
                  </a:cubicBezTo>
                  <a:cubicBezTo>
                    <a:pt x="1912" y="755"/>
                    <a:pt x="1828" y="465"/>
                    <a:pt x="1641" y="267"/>
                  </a:cubicBezTo>
                  <a:cubicBezTo>
                    <a:pt x="1522" y="144"/>
                    <a:pt x="1316" y="1"/>
                    <a:pt x="97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4882;p56"/>
            <p:cNvSpPr/>
            <p:nvPr/>
          </p:nvSpPr>
          <p:spPr>
            <a:xfrm>
              <a:off x="6439609" y="1401777"/>
              <a:ext cx="58581" cy="97854"/>
            </a:xfrm>
            <a:custGeom>
              <a:avLst/>
              <a:gdLst/>
              <a:ahLst/>
              <a:cxnLst/>
              <a:rect l="l" t="t" r="r" b="b"/>
              <a:pathLst>
                <a:path w="1250" h="2088" extrusionOk="0">
                  <a:moveTo>
                    <a:pt x="342" y="0"/>
                  </a:moveTo>
                  <a:cubicBezTo>
                    <a:pt x="298" y="0"/>
                    <a:pt x="256" y="19"/>
                    <a:pt x="225" y="56"/>
                  </a:cubicBezTo>
                  <a:lnTo>
                    <a:pt x="57" y="253"/>
                  </a:lnTo>
                  <a:cubicBezTo>
                    <a:pt x="0" y="314"/>
                    <a:pt x="7" y="411"/>
                    <a:pt x="68" y="467"/>
                  </a:cubicBezTo>
                  <a:cubicBezTo>
                    <a:pt x="208" y="601"/>
                    <a:pt x="432" y="869"/>
                    <a:pt x="432" y="1207"/>
                  </a:cubicBezTo>
                  <a:cubicBezTo>
                    <a:pt x="432" y="1700"/>
                    <a:pt x="988" y="2088"/>
                    <a:pt x="988" y="2088"/>
                  </a:cubicBezTo>
                  <a:lnTo>
                    <a:pt x="1250" y="785"/>
                  </a:lnTo>
                  <a:cubicBezTo>
                    <a:pt x="848" y="785"/>
                    <a:pt x="800" y="294"/>
                    <a:pt x="436" y="32"/>
                  </a:cubicBezTo>
                  <a:cubicBezTo>
                    <a:pt x="407" y="11"/>
                    <a:pt x="374" y="0"/>
                    <a:pt x="342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4883;p56"/>
            <p:cNvSpPr/>
            <p:nvPr/>
          </p:nvSpPr>
          <p:spPr>
            <a:xfrm>
              <a:off x="6468478" y="1430223"/>
              <a:ext cx="29712" cy="69407"/>
            </a:xfrm>
            <a:custGeom>
              <a:avLst/>
              <a:gdLst/>
              <a:ahLst/>
              <a:cxnLst/>
              <a:rect l="l" t="t" r="r" b="b"/>
              <a:pathLst>
                <a:path w="634" h="1481" extrusionOk="0">
                  <a:moveTo>
                    <a:pt x="288" y="1"/>
                  </a:moveTo>
                  <a:cubicBezTo>
                    <a:pt x="138" y="346"/>
                    <a:pt x="41" y="721"/>
                    <a:pt x="0" y="1109"/>
                  </a:cubicBezTo>
                  <a:cubicBezTo>
                    <a:pt x="164" y="1337"/>
                    <a:pt x="372" y="1481"/>
                    <a:pt x="372" y="1481"/>
                  </a:cubicBezTo>
                  <a:lnTo>
                    <a:pt x="634" y="178"/>
                  </a:lnTo>
                  <a:cubicBezTo>
                    <a:pt x="479" y="178"/>
                    <a:pt x="376" y="105"/>
                    <a:pt x="28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4884;p56"/>
            <p:cNvSpPr/>
            <p:nvPr/>
          </p:nvSpPr>
          <p:spPr>
            <a:xfrm>
              <a:off x="6671777" y="1427740"/>
              <a:ext cx="47615" cy="35992"/>
            </a:xfrm>
            <a:custGeom>
              <a:avLst/>
              <a:gdLst/>
              <a:ahLst/>
              <a:cxnLst/>
              <a:rect l="l" t="t" r="r" b="b"/>
              <a:pathLst>
                <a:path w="1016" h="768" extrusionOk="0">
                  <a:moveTo>
                    <a:pt x="798" y="1"/>
                  </a:moveTo>
                  <a:cubicBezTo>
                    <a:pt x="543" y="18"/>
                    <a:pt x="276" y="87"/>
                    <a:pt x="1" y="214"/>
                  </a:cubicBezTo>
                  <a:lnTo>
                    <a:pt x="255" y="767"/>
                  </a:lnTo>
                  <a:cubicBezTo>
                    <a:pt x="463" y="670"/>
                    <a:pt x="667" y="616"/>
                    <a:pt x="844" y="606"/>
                  </a:cubicBezTo>
                  <a:cubicBezTo>
                    <a:pt x="855" y="606"/>
                    <a:pt x="866" y="606"/>
                    <a:pt x="877" y="606"/>
                  </a:cubicBezTo>
                  <a:cubicBezTo>
                    <a:pt x="930" y="606"/>
                    <a:pt x="976" y="612"/>
                    <a:pt x="1015" y="627"/>
                  </a:cubicBezTo>
                  <a:cubicBezTo>
                    <a:pt x="962" y="409"/>
                    <a:pt x="888" y="202"/>
                    <a:pt x="79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4885;p56"/>
            <p:cNvSpPr/>
            <p:nvPr/>
          </p:nvSpPr>
          <p:spPr>
            <a:xfrm>
              <a:off x="6667231" y="1486274"/>
              <a:ext cx="57316" cy="54129"/>
            </a:xfrm>
            <a:custGeom>
              <a:avLst/>
              <a:gdLst/>
              <a:ahLst/>
              <a:cxnLst/>
              <a:rect l="l" t="t" r="r" b="b"/>
              <a:pathLst>
                <a:path w="1223" h="1155" extrusionOk="0">
                  <a:moveTo>
                    <a:pt x="1209" y="0"/>
                  </a:moveTo>
                  <a:cubicBezTo>
                    <a:pt x="1142" y="127"/>
                    <a:pt x="1028" y="238"/>
                    <a:pt x="861" y="328"/>
                  </a:cubicBezTo>
                  <a:cubicBezTo>
                    <a:pt x="634" y="452"/>
                    <a:pt x="319" y="532"/>
                    <a:pt x="1" y="546"/>
                  </a:cubicBezTo>
                  <a:lnTo>
                    <a:pt x="31" y="1155"/>
                  </a:lnTo>
                  <a:cubicBezTo>
                    <a:pt x="269" y="1142"/>
                    <a:pt x="734" y="1091"/>
                    <a:pt x="1156" y="861"/>
                  </a:cubicBezTo>
                  <a:cubicBezTo>
                    <a:pt x="1162" y="853"/>
                    <a:pt x="1173" y="850"/>
                    <a:pt x="1179" y="844"/>
                  </a:cubicBezTo>
                  <a:cubicBezTo>
                    <a:pt x="1206" y="663"/>
                    <a:pt x="1223" y="476"/>
                    <a:pt x="1223" y="285"/>
                  </a:cubicBezTo>
                  <a:cubicBezTo>
                    <a:pt x="1223" y="187"/>
                    <a:pt x="1219" y="94"/>
                    <a:pt x="1209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4886;p56"/>
            <p:cNvSpPr/>
            <p:nvPr/>
          </p:nvSpPr>
          <p:spPr>
            <a:xfrm>
              <a:off x="6485911" y="1399668"/>
              <a:ext cx="220453" cy="208081"/>
            </a:xfrm>
            <a:custGeom>
              <a:avLst/>
              <a:gdLst/>
              <a:ahLst/>
              <a:cxnLst/>
              <a:rect l="l" t="t" r="r" b="b"/>
              <a:pathLst>
                <a:path w="4704" h="4440" extrusionOk="0">
                  <a:moveTo>
                    <a:pt x="2350" y="0"/>
                  </a:moveTo>
                  <a:lnTo>
                    <a:pt x="559" y="291"/>
                  </a:lnTo>
                  <a:cubicBezTo>
                    <a:pt x="211" y="787"/>
                    <a:pt x="0" y="1430"/>
                    <a:pt x="0" y="2133"/>
                  </a:cubicBezTo>
                  <a:cubicBezTo>
                    <a:pt x="0" y="2930"/>
                    <a:pt x="271" y="3649"/>
                    <a:pt x="710" y="4168"/>
                  </a:cubicBezTo>
                  <a:lnTo>
                    <a:pt x="2350" y="4439"/>
                  </a:lnTo>
                  <a:lnTo>
                    <a:pt x="3990" y="4168"/>
                  </a:lnTo>
                  <a:cubicBezTo>
                    <a:pt x="4432" y="3649"/>
                    <a:pt x="4703" y="2930"/>
                    <a:pt x="4703" y="2133"/>
                  </a:cubicBezTo>
                  <a:cubicBezTo>
                    <a:pt x="4703" y="1430"/>
                    <a:pt x="4492" y="787"/>
                    <a:pt x="4141" y="291"/>
                  </a:cubicBezTo>
                  <a:lnTo>
                    <a:pt x="235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4887;p56"/>
            <p:cNvSpPr/>
            <p:nvPr/>
          </p:nvSpPr>
          <p:spPr>
            <a:xfrm>
              <a:off x="6485911" y="1399668"/>
              <a:ext cx="121146" cy="208081"/>
            </a:xfrm>
            <a:custGeom>
              <a:avLst/>
              <a:gdLst/>
              <a:ahLst/>
              <a:cxnLst/>
              <a:rect l="l" t="t" r="r" b="b"/>
              <a:pathLst>
                <a:path w="2585" h="4440" extrusionOk="0">
                  <a:moveTo>
                    <a:pt x="2350" y="0"/>
                  </a:moveTo>
                  <a:lnTo>
                    <a:pt x="559" y="291"/>
                  </a:lnTo>
                  <a:cubicBezTo>
                    <a:pt x="211" y="787"/>
                    <a:pt x="0" y="1430"/>
                    <a:pt x="0" y="2133"/>
                  </a:cubicBezTo>
                  <a:cubicBezTo>
                    <a:pt x="0" y="2930"/>
                    <a:pt x="271" y="3649"/>
                    <a:pt x="710" y="4168"/>
                  </a:cubicBezTo>
                  <a:lnTo>
                    <a:pt x="2350" y="4439"/>
                  </a:lnTo>
                  <a:lnTo>
                    <a:pt x="2584" y="4402"/>
                  </a:lnTo>
                  <a:lnTo>
                    <a:pt x="1175" y="4168"/>
                  </a:lnTo>
                  <a:cubicBezTo>
                    <a:pt x="736" y="3649"/>
                    <a:pt x="462" y="2930"/>
                    <a:pt x="462" y="2133"/>
                  </a:cubicBezTo>
                  <a:cubicBezTo>
                    <a:pt x="462" y="1430"/>
                    <a:pt x="673" y="787"/>
                    <a:pt x="1025" y="291"/>
                  </a:cubicBezTo>
                  <a:lnTo>
                    <a:pt x="2584" y="41"/>
                  </a:lnTo>
                  <a:lnTo>
                    <a:pt x="2350" y="0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4888;p56"/>
            <p:cNvSpPr/>
            <p:nvPr/>
          </p:nvSpPr>
          <p:spPr>
            <a:xfrm>
              <a:off x="6497487" y="1515470"/>
              <a:ext cx="66408" cy="61065"/>
            </a:xfrm>
            <a:custGeom>
              <a:avLst/>
              <a:gdLst/>
              <a:ahLst/>
              <a:cxnLst/>
              <a:rect l="l" t="t" r="r" b="b"/>
              <a:pathLst>
                <a:path w="1417" h="1303" extrusionOk="0">
                  <a:moveTo>
                    <a:pt x="756" y="0"/>
                  </a:moveTo>
                  <a:cubicBezTo>
                    <a:pt x="638" y="0"/>
                    <a:pt x="497" y="23"/>
                    <a:pt x="332" y="83"/>
                  </a:cubicBezTo>
                  <a:cubicBezTo>
                    <a:pt x="231" y="117"/>
                    <a:pt x="182" y="227"/>
                    <a:pt x="219" y="324"/>
                  </a:cubicBezTo>
                  <a:cubicBezTo>
                    <a:pt x="247" y="403"/>
                    <a:pt x="318" y="451"/>
                    <a:pt x="394" y="451"/>
                  </a:cubicBezTo>
                  <a:cubicBezTo>
                    <a:pt x="416" y="451"/>
                    <a:pt x="438" y="447"/>
                    <a:pt x="460" y="438"/>
                  </a:cubicBezTo>
                  <a:cubicBezTo>
                    <a:pt x="552" y="406"/>
                    <a:pt x="662" y="380"/>
                    <a:pt x="760" y="380"/>
                  </a:cubicBezTo>
                  <a:cubicBezTo>
                    <a:pt x="844" y="380"/>
                    <a:pt x="919" y="399"/>
                    <a:pt x="965" y="448"/>
                  </a:cubicBezTo>
                  <a:cubicBezTo>
                    <a:pt x="1015" y="502"/>
                    <a:pt x="999" y="572"/>
                    <a:pt x="982" y="606"/>
                  </a:cubicBezTo>
                  <a:cubicBezTo>
                    <a:pt x="918" y="753"/>
                    <a:pt x="673" y="920"/>
                    <a:pt x="191" y="920"/>
                  </a:cubicBezTo>
                  <a:cubicBezTo>
                    <a:pt x="88" y="920"/>
                    <a:pt x="1" y="1007"/>
                    <a:pt x="1" y="1111"/>
                  </a:cubicBezTo>
                  <a:cubicBezTo>
                    <a:pt x="1" y="1215"/>
                    <a:pt x="88" y="1302"/>
                    <a:pt x="191" y="1302"/>
                  </a:cubicBezTo>
                  <a:cubicBezTo>
                    <a:pt x="1032" y="1302"/>
                    <a:pt x="1276" y="884"/>
                    <a:pt x="1330" y="757"/>
                  </a:cubicBezTo>
                  <a:cubicBezTo>
                    <a:pt x="1416" y="556"/>
                    <a:pt x="1384" y="338"/>
                    <a:pt x="1240" y="187"/>
                  </a:cubicBezTo>
                  <a:cubicBezTo>
                    <a:pt x="1177" y="119"/>
                    <a:pt x="1025" y="0"/>
                    <a:pt x="7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4889;p56"/>
            <p:cNvSpPr/>
            <p:nvPr/>
          </p:nvSpPr>
          <p:spPr>
            <a:xfrm>
              <a:off x="6403242" y="1499583"/>
              <a:ext cx="125833" cy="108164"/>
            </a:xfrm>
            <a:custGeom>
              <a:avLst/>
              <a:gdLst/>
              <a:ahLst/>
              <a:cxnLst/>
              <a:rect l="l" t="t" r="r" b="b"/>
              <a:pathLst>
                <a:path w="2685" h="2308" extrusionOk="0">
                  <a:moveTo>
                    <a:pt x="325" y="1"/>
                  </a:moveTo>
                  <a:cubicBezTo>
                    <a:pt x="138" y="1"/>
                    <a:pt x="0" y="175"/>
                    <a:pt x="40" y="359"/>
                  </a:cubicBezTo>
                  <a:lnTo>
                    <a:pt x="291" y="1484"/>
                  </a:lnTo>
                  <a:cubicBezTo>
                    <a:pt x="365" y="1805"/>
                    <a:pt x="649" y="2036"/>
                    <a:pt x="981" y="2036"/>
                  </a:cubicBezTo>
                  <a:lnTo>
                    <a:pt x="1409" y="2307"/>
                  </a:lnTo>
                  <a:lnTo>
                    <a:pt x="1704" y="2036"/>
                  </a:lnTo>
                  <a:cubicBezTo>
                    <a:pt x="2032" y="2036"/>
                    <a:pt x="2320" y="1805"/>
                    <a:pt x="2390" y="1484"/>
                  </a:cubicBezTo>
                  <a:lnTo>
                    <a:pt x="2644" y="359"/>
                  </a:lnTo>
                  <a:cubicBezTo>
                    <a:pt x="2684" y="175"/>
                    <a:pt x="2544" y="1"/>
                    <a:pt x="23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4890;p56"/>
            <p:cNvSpPr/>
            <p:nvPr/>
          </p:nvSpPr>
          <p:spPr>
            <a:xfrm>
              <a:off x="6403242" y="1499583"/>
              <a:ext cx="72032" cy="108164"/>
            </a:xfrm>
            <a:custGeom>
              <a:avLst/>
              <a:gdLst/>
              <a:ahLst/>
              <a:cxnLst/>
              <a:rect l="l" t="t" r="r" b="b"/>
              <a:pathLst>
                <a:path w="1537" h="2308" extrusionOk="0">
                  <a:moveTo>
                    <a:pt x="325" y="1"/>
                  </a:moveTo>
                  <a:cubicBezTo>
                    <a:pt x="138" y="1"/>
                    <a:pt x="0" y="175"/>
                    <a:pt x="40" y="359"/>
                  </a:cubicBezTo>
                  <a:lnTo>
                    <a:pt x="291" y="1484"/>
                  </a:lnTo>
                  <a:cubicBezTo>
                    <a:pt x="365" y="1805"/>
                    <a:pt x="649" y="2036"/>
                    <a:pt x="981" y="2036"/>
                  </a:cubicBezTo>
                  <a:lnTo>
                    <a:pt x="1409" y="2307"/>
                  </a:lnTo>
                  <a:lnTo>
                    <a:pt x="1536" y="2190"/>
                  </a:lnTo>
                  <a:lnTo>
                    <a:pt x="1289" y="2036"/>
                  </a:lnTo>
                  <a:cubicBezTo>
                    <a:pt x="957" y="2036"/>
                    <a:pt x="673" y="1805"/>
                    <a:pt x="600" y="1484"/>
                  </a:cubicBezTo>
                  <a:lnTo>
                    <a:pt x="348" y="359"/>
                  </a:lnTo>
                  <a:cubicBezTo>
                    <a:pt x="308" y="175"/>
                    <a:pt x="448" y="1"/>
                    <a:pt x="636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4891;p56"/>
            <p:cNvSpPr/>
            <p:nvPr/>
          </p:nvSpPr>
          <p:spPr>
            <a:xfrm>
              <a:off x="6493597" y="1385983"/>
              <a:ext cx="205081" cy="27557"/>
            </a:xfrm>
            <a:custGeom>
              <a:avLst/>
              <a:gdLst/>
              <a:ahLst/>
              <a:cxnLst/>
              <a:rect l="l" t="t" r="r" b="b"/>
              <a:pathLst>
                <a:path w="4376" h="588" extrusionOk="0">
                  <a:moveTo>
                    <a:pt x="291" y="1"/>
                  </a:moveTo>
                  <a:cubicBezTo>
                    <a:pt x="130" y="1"/>
                    <a:pt x="0" y="132"/>
                    <a:pt x="0" y="292"/>
                  </a:cubicBezTo>
                  <a:cubicBezTo>
                    <a:pt x="0" y="456"/>
                    <a:pt x="130" y="587"/>
                    <a:pt x="291" y="587"/>
                  </a:cubicBezTo>
                  <a:lnTo>
                    <a:pt x="4081" y="587"/>
                  </a:lnTo>
                  <a:cubicBezTo>
                    <a:pt x="4245" y="587"/>
                    <a:pt x="4376" y="456"/>
                    <a:pt x="4376" y="292"/>
                  </a:cubicBezTo>
                  <a:cubicBezTo>
                    <a:pt x="4376" y="132"/>
                    <a:pt x="4245" y="1"/>
                    <a:pt x="4081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4892;p56"/>
            <p:cNvSpPr/>
            <p:nvPr/>
          </p:nvSpPr>
          <p:spPr>
            <a:xfrm>
              <a:off x="6493597" y="1385983"/>
              <a:ext cx="35477" cy="27557"/>
            </a:xfrm>
            <a:custGeom>
              <a:avLst/>
              <a:gdLst/>
              <a:ahLst/>
              <a:cxnLst/>
              <a:rect l="l" t="t" r="r" b="b"/>
              <a:pathLst>
                <a:path w="757" h="588" extrusionOk="0">
                  <a:moveTo>
                    <a:pt x="291" y="1"/>
                  </a:moveTo>
                  <a:cubicBezTo>
                    <a:pt x="130" y="1"/>
                    <a:pt x="0" y="132"/>
                    <a:pt x="0" y="292"/>
                  </a:cubicBezTo>
                  <a:cubicBezTo>
                    <a:pt x="0" y="456"/>
                    <a:pt x="130" y="587"/>
                    <a:pt x="291" y="587"/>
                  </a:cubicBezTo>
                  <a:lnTo>
                    <a:pt x="756" y="587"/>
                  </a:lnTo>
                  <a:cubicBezTo>
                    <a:pt x="592" y="587"/>
                    <a:pt x="462" y="456"/>
                    <a:pt x="462" y="292"/>
                  </a:cubicBezTo>
                  <a:cubicBezTo>
                    <a:pt x="462" y="132"/>
                    <a:pt x="592" y="1"/>
                    <a:pt x="756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4893;p56"/>
            <p:cNvSpPr/>
            <p:nvPr/>
          </p:nvSpPr>
          <p:spPr>
            <a:xfrm>
              <a:off x="6398837" y="1594953"/>
              <a:ext cx="362923" cy="40866"/>
            </a:xfrm>
            <a:custGeom>
              <a:avLst/>
              <a:gdLst/>
              <a:ahLst/>
              <a:cxnLst/>
              <a:rect l="l" t="t" r="r" b="b"/>
              <a:pathLst>
                <a:path w="7744" h="872" extrusionOk="0">
                  <a:moveTo>
                    <a:pt x="207" y="1"/>
                  </a:moveTo>
                  <a:cubicBezTo>
                    <a:pt x="84" y="1"/>
                    <a:pt x="0" y="118"/>
                    <a:pt x="40" y="235"/>
                  </a:cubicBezTo>
                  <a:lnTo>
                    <a:pt x="97" y="399"/>
                  </a:lnTo>
                  <a:cubicBezTo>
                    <a:pt x="195" y="680"/>
                    <a:pt x="462" y="871"/>
                    <a:pt x="760" y="871"/>
                  </a:cubicBezTo>
                  <a:lnTo>
                    <a:pt x="6980" y="871"/>
                  </a:lnTo>
                  <a:cubicBezTo>
                    <a:pt x="7281" y="871"/>
                    <a:pt x="7546" y="680"/>
                    <a:pt x="7646" y="399"/>
                  </a:cubicBezTo>
                  <a:lnTo>
                    <a:pt x="7703" y="235"/>
                  </a:lnTo>
                  <a:cubicBezTo>
                    <a:pt x="7743" y="118"/>
                    <a:pt x="7656" y="1"/>
                    <a:pt x="7535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4894;p56"/>
            <p:cNvSpPr/>
            <p:nvPr/>
          </p:nvSpPr>
          <p:spPr>
            <a:xfrm>
              <a:off x="6398837" y="1594953"/>
              <a:ext cx="57456" cy="40866"/>
            </a:xfrm>
            <a:custGeom>
              <a:avLst/>
              <a:gdLst/>
              <a:ahLst/>
              <a:cxnLst/>
              <a:rect l="l" t="t" r="r" b="b"/>
              <a:pathLst>
                <a:path w="1226" h="872" extrusionOk="0">
                  <a:moveTo>
                    <a:pt x="207" y="1"/>
                  </a:moveTo>
                  <a:cubicBezTo>
                    <a:pt x="84" y="1"/>
                    <a:pt x="0" y="118"/>
                    <a:pt x="40" y="235"/>
                  </a:cubicBezTo>
                  <a:lnTo>
                    <a:pt x="97" y="399"/>
                  </a:lnTo>
                  <a:cubicBezTo>
                    <a:pt x="195" y="680"/>
                    <a:pt x="462" y="871"/>
                    <a:pt x="760" y="871"/>
                  </a:cubicBezTo>
                  <a:lnTo>
                    <a:pt x="1225" y="871"/>
                  </a:lnTo>
                  <a:cubicBezTo>
                    <a:pt x="924" y="871"/>
                    <a:pt x="660" y="680"/>
                    <a:pt x="559" y="399"/>
                  </a:cubicBezTo>
                  <a:lnTo>
                    <a:pt x="502" y="235"/>
                  </a:lnTo>
                  <a:cubicBezTo>
                    <a:pt x="462" y="118"/>
                    <a:pt x="549" y="1"/>
                    <a:pt x="66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4895;p56"/>
            <p:cNvSpPr/>
            <p:nvPr/>
          </p:nvSpPr>
          <p:spPr>
            <a:xfrm>
              <a:off x="6537181" y="1444845"/>
              <a:ext cx="10920" cy="20621"/>
            </a:xfrm>
            <a:custGeom>
              <a:avLst/>
              <a:gdLst/>
              <a:ahLst/>
              <a:cxnLst/>
              <a:rect l="l" t="t" r="r" b="b"/>
              <a:pathLst>
                <a:path w="233" h="440" extrusionOk="0">
                  <a:moveTo>
                    <a:pt x="115" y="0"/>
                  </a:moveTo>
                  <a:cubicBezTo>
                    <a:pt x="51" y="0"/>
                    <a:pt x="1" y="50"/>
                    <a:pt x="1" y="114"/>
                  </a:cubicBezTo>
                  <a:lnTo>
                    <a:pt x="1" y="322"/>
                  </a:lnTo>
                  <a:cubicBezTo>
                    <a:pt x="1" y="385"/>
                    <a:pt x="51" y="439"/>
                    <a:pt x="115" y="439"/>
                  </a:cubicBezTo>
                  <a:cubicBezTo>
                    <a:pt x="178" y="439"/>
                    <a:pt x="232" y="385"/>
                    <a:pt x="232" y="322"/>
                  </a:cubicBezTo>
                  <a:lnTo>
                    <a:pt x="232" y="114"/>
                  </a:lnTo>
                  <a:cubicBezTo>
                    <a:pt x="232" y="50"/>
                    <a:pt x="178" y="0"/>
                    <a:pt x="11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4896;p56"/>
            <p:cNvSpPr/>
            <p:nvPr/>
          </p:nvSpPr>
          <p:spPr>
            <a:xfrm>
              <a:off x="6644174" y="1444845"/>
              <a:ext cx="10873" cy="20621"/>
            </a:xfrm>
            <a:custGeom>
              <a:avLst/>
              <a:gdLst/>
              <a:ahLst/>
              <a:cxnLst/>
              <a:rect l="l" t="t" r="r" b="b"/>
              <a:pathLst>
                <a:path w="232" h="440" extrusionOk="0">
                  <a:moveTo>
                    <a:pt x="118" y="0"/>
                  </a:moveTo>
                  <a:cubicBezTo>
                    <a:pt x="51" y="0"/>
                    <a:pt x="1" y="50"/>
                    <a:pt x="1" y="114"/>
                  </a:cubicBezTo>
                  <a:lnTo>
                    <a:pt x="1" y="322"/>
                  </a:lnTo>
                  <a:cubicBezTo>
                    <a:pt x="1" y="385"/>
                    <a:pt x="51" y="439"/>
                    <a:pt x="118" y="439"/>
                  </a:cubicBezTo>
                  <a:cubicBezTo>
                    <a:pt x="182" y="439"/>
                    <a:pt x="231" y="385"/>
                    <a:pt x="231" y="322"/>
                  </a:cubicBezTo>
                  <a:lnTo>
                    <a:pt x="231" y="114"/>
                  </a:lnTo>
                  <a:cubicBezTo>
                    <a:pt x="231" y="50"/>
                    <a:pt x="182" y="0"/>
                    <a:pt x="118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4897;p56"/>
            <p:cNvSpPr/>
            <p:nvPr/>
          </p:nvSpPr>
          <p:spPr>
            <a:xfrm>
              <a:off x="6576735" y="1453843"/>
              <a:ext cx="38617" cy="16778"/>
            </a:xfrm>
            <a:custGeom>
              <a:avLst/>
              <a:gdLst/>
              <a:ahLst/>
              <a:cxnLst/>
              <a:rect l="l" t="t" r="r" b="b"/>
              <a:pathLst>
                <a:path w="824" h="358" extrusionOk="0">
                  <a:moveTo>
                    <a:pt x="132" y="0"/>
                  </a:moveTo>
                  <a:cubicBezTo>
                    <a:pt x="104" y="0"/>
                    <a:pt x="77" y="10"/>
                    <a:pt x="54" y="29"/>
                  </a:cubicBezTo>
                  <a:cubicBezTo>
                    <a:pt x="7" y="70"/>
                    <a:pt x="0" y="143"/>
                    <a:pt x="44" y="193"/>
                  </a:cubicBezTo>
                  <a:cubicBezTo>
                    <a:pt x="134" y="297"/>
                    <a:pt x="272" y="357"/>
                    <a:pt x="412" y="357"/>
                  </a:cubicBezTo>
                  <a:cubicBezTo>
                    <a:pt x="556" y="357"/>
                    <a:pt x="690" y="297"/>
                    <a:pt x="784" y="193"/>
                  </a:cubicBezTo>
                  <a:cubicBezTo>
                    <a:pt x="824" y="143"/>
                    <a:pt x="820" y="70"/>
                    <a:pt x="770" y="29"/>
                  </a:cubicBezTo>
                  <a:cubicBezTo>
                    <a:pt x="749" y="10"/>
                    <a:pt x="722" y="0"/>
                    <a:pt x="695" y="0"/>
                  </a:cubicBezTo>
                  <a:cubicBezTo>
                    <a:pt x="662" y="0"/>
                    <a:pt x="630" y="14"/>
                    <a:pt x="606" y="39"/>
                  </a:cubicBezTo>
                  <a:cubicBezTo>
                    <a:pt x="559" y="93"/>
                    <a:pt x="489" y="127"/>
                    <a:pt x="412" y="127"/>
                  </a:cubicBezTo>
                  <a:cubicBezTo>
                    <a:pt x="335" y="127"/>
                    <a:pt x="265" y="93"/>
                    <a:pt x="218" y="39"/>
                  </a:cubicBezTo>
                  <a:cubicBezTo>
                    <a:pt x="196" y="14"/>
                    <a:pt x="164" y="0"/>
                    <a:pt x="13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4898;p56"/>
            <p:cNvSpPr/>
            <p:nvPr/>
          </p:nvSpPr>
          <p:spPr>
            <a:xfrm>
              <a:off x="6428924" y="1528124"/>
              <a:ext cx="10920" cy="16684"/>
            </a:xfrm>
            <a:custGeom>
              <a:avLst/>
              <a:gdLst/>
              <a:ahLst/>
              <a:cxnLst/>
              <a:rect l="l" t="t" r="r" b="b"/>
              <a:pathLst>
                <a:path w="233" h="356" extrusionOk="0">
                  <a:moveTo>
                    <a:pt x="115" y="1"/>
                  </a:moveTo>
                  <a:cubicBezTo>
                    <a:pt x="52" y="1"/>
                    <a:pt x="1" y="51"/>
                    <a:pt x="1" y="118"/>
                  </a:cubicBezTo>
                  <a:lnTo>
                    <a:pt x="1" y="238"/>
                  </a:lnTo>
                  <a:cubicBezTo>
                    <a:pt x="1" y="302"/>
                    <a:pt x="52" y="356"/>
                    <a:pt x="115" y="356"/>
                  </a:cubicBezTo>
                  <a:cubicBezTo>
                    <a:pt x="178" y="356"/>
                    <a:pt x="232" y="302"/>
                    <a:pt x="232" y="238"/>
                  </a:cubicBezTo>
                  <a:lnTo>
                    <a:pt x="232" y="118"/>
                  </a:lnTo>
                  <a:cubicBezTo>
                    <a:pt x="232" y="51"/>
                    <a:pt x="178" y="1"/>
                    <a:pt x="11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4899;p56"/>
            <p:cNvSpPr/>
            <p:nvPr/>
          </p:nvSpPr>
          <p:spPr>
            <a:xfrm>
              <a:off x="6492519" y="1528124"/>
              <a:ext cx="10826" cy="16684"/>
            </a:xfrm>
            <a:custGeom>
              <a:avLst/>
              <a:gdLst/>
              <a:ahLst/>
              <a:cxnLst/>
              <a:rect l="l" t="t" r="r" b="b"/>
              <a:pathLst>
                <a:path w="231" h="356" extrusionOk="0">
                  <a:moveTo>
                    <a:pt x="113" y="1"/>
                  </a:moveTo>
                  <a:cubicBezTo>
                    <a:pt x="50" y="1"/>
                    <a:pt x="0" y="51"/>
                    <a:pt x="0" y="118"/>
                  </a:cubicBezTo>
                  <a:lnTo>
                    <a:pt x="0" y="238"/>
                  </a:lnTo>
                  <a:cubicBezTo>
                    <a:pt x="0" y="302"/>
                    <a:pt x="50" y="356"/>
                    <a:pt x="113" y="356"/>
                  </a:cubicBezTo>
                  <a:cubicBezTo>
                    <a:pt x="177" y="356"/>
                    <a:pt x="231" y="302"/>
                    <a:pt x="231" y="238"/>
                  </a:cubicBezTo>
                  <a:lnTo>
                    <a:pt x="231" y="118"/>
                  </a:lnTo>
                  <a:cubicBezTo>
                    <a:pt x="231" y="51"/>
                    <a:pt x="177" y="1"/>
                    <a:pt x="11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4900;p56"/>
            <p:cNvSpPr/>
            <p:nvPr/>
          </p:nvSpPr>
          <p:spPr>
            <a:xfrm>
              <a:off x="6452169" y="1533467"/>
              <a:ext cx="27791" cy="14341"/>
            </a:xfrm>
            <a:custGeom>
              <a:avLst/>
              <a:gdLst/>
              <a:ahLst/>
              <a:cxnLst/>
              <a:rect l="l" t="t" r="r" b="b"/>
              <a:pathLst>
                <a:path w="593" h="306" extrusionOk="0">
                  <a:moveTo>
                    <a:pt x="131" y="1"/>
                  </a:moveTo>
                  <a:cubicBezTo>
                    <a:pt x="103" y="1"/>
                    <a:pt x="76" y="11"/>
                    <a:pt x="54" y="31"/>
                  </a:cubicBezTo>
                  <a:cubicBezTo>
                    <a:pt x="7" y="71"/>
                    <a:pt x="1" y="144"/>
                    <a:pt x="44" y="192"/>
                  </a:cubicBezTo>
                  <a:cubicBezTo>
                    <a:pt x="107" y="265"/>
                    <a:pt x="198" y="305"/>
                    <a:pt x="299" y="305"/>
                  </a:cubicBezTo>
                  <a:cubicBezTo>
                    <a:pt x="395" y="305"/>
                    <a:pt x="489" y="265"/>
                    <a:pt x="553" y="192"/>
                  </a:cubicBezTo>
                  <a:cubicBezTo>
                    <a:pt x="593" y="144"/>
                    <a:pt x="589" y="71"/>
                    <a:pt x="543" y="31"/>
                  </a:cubicBezTo>
                  <a:cubicBezTo>
                    <a:pt x="519" y="11"/>
                    <a:pt x="491" y="1"/>
                    <a:pt x="463" y="1"/>
                  </a:cubicBezTo>
                  <a:cubicBezTo>
                    <a:pt x="432" y="1"/>
                    <a:pt x="401" y="14"/>
                    <a:pt x="379" y="41"/>
                  </a:cubicBezTo>
                  <a:cubicBezTo>
                    <a:pt x="359" y="61"/>
                    <a:pt x="328" y="75"/>
                    <a:pt x="299" y="75"/>
                  </a:cubicBezTo>
                  <a:cubicBezTo>
                    <a:pt x="265" y="75"/>
                    <a:pt x="238" y="61"/>
                    <a:pt x="218" y="41"/>
                  </a:cubicBezTo>
                  <a:cubicBezTo>
                    <a:pt x="195" y="14"/>
                    <a:pt x="163" y="1"/>
                    <a:pt x="13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4901;p56"/>
            <p:cNvSpPr/>
            <p:nvPr/>
          </p:nvSpPr>
          <p:spPr>
            <a:xfrm>
              <a:off x="6392369" y="1330308"/>
              <a:ext cx="375623" cy="310809"/>
            </a:xfrm>
            <a:custGeom>
              <a:avLst/>
              <a:gdLst/>
              <a:ahLst/>
              <a:cxnLst/>
              <a:rect l="l" t="t" r="r" b="b"/>
              <a:pathLst>
                <a:path w="8015" h="6632" extrusionOk="0">
                  <a:moveTo>
                    <a:pt x="4346" y="235"/>
                  </a:moveTo>
                  <a:cubicBezTo>
                    <a:pt x="4470" y="235"/>
                    <a:pt x="4570" y="329"/>
                    <a:pt x="4577" y="450"/>
                  </a:cubicBezTo>
                  <a:cubicBezTo>
                    <a:pt x="4557" y="450"/>
                    <a:pt x="4540" y="446"/>
                    <a:pt x="4520" y="446"/>
                  </a:cubicBezTo>
                  <a:cubicBezTo>
                    <a:pt x="4463" y="442"/>
                    <a:pt x="4407" y="439"/>
                    <a:pt x="4346" y="439"/>
                  </a:cubicBezTo>
                  <a:cubicBezTo>
                    <a:pt x="4269" y="439"/>
                    <a:pt x="4192" y="442"/>
                    <a:pt x="4118" y="450"/>
                  </a:cubicBezTo>
                  <a:cubicBezTo>
                    <a:pt x="4125" y="329"/>
                    <a:pt x="4226" y="235"/>
                    <a:pt x="4346" y="235"/>
                  </a:cubicBezTo>
                  <a:close/>
                  <a:moveTo>
                    <a:pt x="4344" y="673"/>
                  </a:moveTo>
                  <a:cubicBezTo>
                    <a:pt x="4443" y="673"/>
                    <a:pt x="4542" y="679"/>
                    <a:pt x="4640" y="691"/>
                  </a:cubicBezTo>
                  <a:cubicBezTo>
                    <a:pt x="5122" y="744"/>
                    <a:pt x="5547" y="924"/>
                    <a:pt x="5825" y="1072"/>
                  </a:cubicBezTo>
                  <a:lnTo>
                    <a:pt x="3954" y="1072"/>
                  </a:lnTo>
                  <a:cubicBezTo>
                    <a:pt x="3891" y="1072"/>
                    <a:pt x="3837" y="1125"/>
                    <a:pt x="3837" y="1189"/>
                  </a:cubicBezTo>
                  <a:cubicBezTo>
                    <a:pt x="3837" y="1253"/>
                    <a:pt x="3891" y="1303"/>
                    <a:pt x="3954" y="1303"/>
                  </a:cubicBezTo>
                  <a:lnTo>
                    <a:pt x="6241" y="1303"/>
                  </a:lnTo>
                  <a:cubicBezTo>
                    <a:pt x="6341" y="1303"/>
                    <a:pt x="6418" y="1383"/>
                    <a:pt x="6418" y="1480"/>
                  </a:cubicBezTo>
                  <a:cubicBezTo>
                    <a:pt x="6418" y="1581"/>
                    <a:pt x="6341" y="1658"/>
                    <a:pt x="6241" y="1658"/>
                  </a:cubicBezTo>
                  <a:lnTo>
                    <a:pt x="2451" y="1658"/>
                  </a:lnTo>
                  <a:cubicBezTo>
                    <a:pt x="2354" y="1658"/>
                    <a:pt x="2274" y="1581"/>
                    <a:pt x="2274" y="1480"/>
                  </a:cubicBezTo>
                  <a:cubicBezTo>
                    <a:pt x="2274" y="1383"/>
                    <a:pt x="2354" y="1303"/>
                    <a:pt x="2451" y="1303"/>
                  </a:cubicBezTo>
                  <a:lnTo>
                    <a:pt x="3489" y="1303"/>
                  </a:lnTo>
                  <a:cubicBezTo>
                    <a:pt x="3553" y="1303"/>
                    <a:pt x="3606" y="1253"/>
                    <a:pt x="3606" y="1189"/>
                  </a:cubicBezTo>
                  <a:cubicBezTo>
                    <a:pt x="3606" y="1125"/>
                    <a:pt x="3553" y="1072"/>
                    <a:pt x="3489" y="1072"/>
                  </a:cubicBezTo>
                  <a:lnTo>
                    <a:pt x="2866" y="1072"/>
                  </a:lnTo>
                  <a:cubicBezTo>
                    <a:pt x="3144" y="924"/>
                    <a:pt x="3566" y="747"/>
                    <a:pt x="4048" y="691"/>
                  </a:cubicBezTo>
                  <a:cubicBezTo>
                    <a:pt x="4147" y="679"/>
                    <a:pt x="4246" y="673"/>
                    <a:pt x="4344" y="673"/>
                  </a:cubicBezTo>
                  <a:close/>
                  <a:moveTo>
                    <a:pt x="1353" y="1643"/>
                  </a:moveTo>
                  <a:cubicBezTo>
                    <a:pt x="1361" y="1643"/>
                    <a:pt x="1370" y="1645"/>
                    <a:pt x="1377" y="1651"/>
                  </a:cubicBezTo>
                  <a:cubicBezTo>
                    <a:pt x="1507" y="1745"/>
                    <a:pt x="1595" y="1879"/>
                    <a:pt x="1681" y="2006"/>
                  </a:cubicBezTo>
                  <a:cubicBezTo>
                    <a:pt x="1788" y="2173"/>
                    <a:pt x="1899" y="2341"/>
                    <a:pt x="2093" y="2401"/>
                  </a:cubicBezTo>
                  <a:cubicBezTo>
                    <a:pt x="1980" y="2709"/>
                    <a:pt x="1909" y="3030"/>
                    <a:pt x="1886" y="3368"/>
                  </a:cubicBezTo>
                  <a:cubicBezTo>
                    <a:pt x="1742" y="3225"/>
                    <a:pt x="1558" y="2990"/>
                    <a:pt x="1558" y="2732"/>
                  </a:cubicBezTo>
                  <a:cubicBezTo>
                    <a:pt x="1558" y="2347"/>
                    <a:pt x="1303" y="2049"/>
                    <a:pt x="1153" y="1909"/>
                  </a:cubicBezTo>
                  <a:cubicBezTo>
                    <a:pt x="1139" y="1892"/>
                    <a:pt x="1139" y="1868"/>
                    <a:pt x="1153" y="1852"/>
                  </a:cubicBezTo>
                  <a:lnTo>
                    <a:pt x="1320" y="1655"/>
                  </a:lnTo>
                  <a:cubicBezTo>
                    <a:pt x="1330" y="1647"/>
                    <a:pt x="1341" y="1643"/>
                    <a:pt x="1353" y="1643"/>
                  </a:cubicBezTo>
                  <a:close/>
                  <a:moveTo>
                    <a:pt x="6850" y="2802"/>
                  </a:moveTo>
                  <a:cubicBezTo>
                    <a:pt x="6897" y="2802"/>
                    <a:pt x="6949" y="2809"/>
                    <a:pt x="6981" y="2843"/>
                  </a:cubicBezTo>
                  <a:cubicBezTo>
                    <a:pt x="7021" y="2883"/>
                    <a:pt x="7038" y="2976"/>
                    <a:pt x="7027" y="3090"/>
                  </a:cubicBezTo>
                  <a:cubicBezTo>
                    <a:pt x="7010" y="3237"/>
                    <a:pt x="6944" y="3358"/>
                    <a:pt x="6813" y="3462"/>
                  </a:cubicBezTo>
                  <a:cubicBezTo>
                    <a:pt x="6803" y="3241"/>
                    <a:pt x="6773" y="3020"/>
                    <a:pt x="6723" y="2809"/>
                  </a:cubicBezTo>
                  <a:cubicBezTo>
                    <a:pt x="6752" y="2806"/>
                    <a:pt x="6783" y="2803"/>
                    <a:pt x="6813" y="2803"/>
                  </a:cubicBezTo>
                  <a:cubicBezTo>
                    <a:pt x="6824" y="2802"/>
                    <a:pt x="6837" y="2802"/>
                    <a:pt x="6850" y="2802"/>
                  </a:cubicBezTo>
                  <a:close/>
                  <a:moveTo>
                    <a:pt x="6827" y="2192"/>
                  </a:moveTo>
                  <a:cubicBezTo>
                    <a:pt x="7047" y="2192"/>
                    <a:pt x="7265" y="2261"/>
                    <a:pt x="7419" y="2424"/>
                  </a:cubicBezTo>
                  <a:cubicBezTo>
                    <a:pt x="7586" y="2599"/>
                    <a:pt x="7660" y="2856"/>
                    <a:pt x="7630" y="3151"/>
                  </a:cubicBezTo>
                  <a:cubicBezTo>
                    <a:pt x="7590" y="3546"/>
                    <a:pt x="7359" y="3870"/>
                    <a:pt x="6964" y="4088"/>
                  </a:cubicBezTo>
                  <a:cubicBezTo>
                    <a:pt x="6904" y="4118"/>
                    <a:pt x="6840" y="4152"/>
                    <a:pt x="6769" y="4178"/>
                  </a:cubicBezTo>
                  <a:cubicBezTo>
                    <a:pt x="6793" y="4034"/>
                    <a:pt x="6810" y="3887"/>
                    <a:pt x="6813" y="3739"/>
                  </a:cubicBezTo>
                  <a:cubicBezTo>
                    <a:pt x="7081" y="3583"/>
                    <a:pt x="7231" y="3372"/>
                    <a:pt x="7259" y="3114"/>
                  </a:cubicBezTo>
                  <a:cubicBezTo>
                    <a:pt x="7275" y="2926"/>
                    <a:pt x="7239" y="2775"/>
                    <a:pt x="7148" y="2682"/>
                  </a:cubicBezTo>
                  <a:cubicBezTo>
                    <a:pt x="7066" y="2594"/>
                    <a:pt x="6939" y="2568"/>
                    <a:pt x="6821" y="2568"/>
                  </a:cubicBezTo>
                  <a:cubicBezTo>
                    <a:pt x="6814" y="2568"/>
                    <a:pt x="6807" y="2568"/>
                    <a:pt x="6800" y="2568"/>
                  </a:cubicBezTo>
                  <a:cubicBezTo>
                    <a:pt x="6757" y="2571"/>
                    <a:pt x="6709" y="2575"/>
                    <a:pt x="6663" y="2585"/>
                  </a:cubicBezTo>
                  <a:cubicBezTo>
                    <a:pt x="6626" y="2461"/>
                    <a:pt x="6579" y="2341"/>
                    <a:pt x="6528" y="2227"/>
                  </a:cubicBezTo>
                  <a:cubicBezTo>
                    <a:pt x="6612" y="2210"/>
                    <a:pt x="6696" y="2197"/>
                    <a:pt x="6783" y="2193"/>
                  </a:cubicBezTo>
                  <a:cubicBezTo>
                    <a:pt x="6798" y="2192"/>
                    <a:pt x="6812" y="2192"/>
                    <a:pt x="6827" y="2192"/>
                  </a:cubicBezTo>
                  <a:close/>
                  <a:moveTo>
                    <a:pt x="3004" y="4446"/>
                  </a:moveTo>
                  <a:cubicBezTo>
                    <a:pt x="3044" y="4446"/>
                    <a:pt x="3144" y="4450"/>
                    <a:pt x="3117" y="4513"/>
                  </a:cubicBezTo>
                  <a:cubicBezTo>
                    <a:pt x="3081" y="4603"/>
                    <a:pt x="2960" y="4667"/>
                    <a:pt x="2830" y="4704"/>
                  </a:cubicBezTo>
                  <a:lnTo>
                    <a:pt x="2883" y="4459"/>
                  </a:lnTo>
                  <a:cubicBezTo>
                    <a:pt x="2927" y="4453"/>
                    <a:pt x="2967" y="4446"/>
                    <a:pt x="3004" y="4446"/>
                  </a:cubicBezTo>
                  <a:close/>
                  <a:moveTo>
                    <a:pt x="2997" y="4068"/>
                  </a:moveTo>
                  <a:cubicBezTo>
                    <a:pt x="3222" y="4068"/>
                    <a:pt x="3345" y="4161"/>
                    <a:pt x="3398" y="4218"/>
                  </a:cubicBezTo>
                  <a:cubicBezTo>
                    <a:pt x="3509" y="4336"/>
                    <a:pt x="3536" y="4507"/>
                    <a:pt x="3466" y="4663"/>
                  </a:cubicBezTo>
                  <a:cubicBezTo>
                    <a:pt x="3429" y="4754"/>
                    <a:pt x="3265" y="5035"/>
                    <a:pt x="2740" y="5112"/>
                  </a:cubicBezTo>
                  <a:lnTo>
                    <a:pt x="2760" y="5018"/>
                  </a:lnTo>
                  <a:lnTo>
                    <a:pt x="2772" y="4958"/>
                  </a:lnTo>
                  <a:cubicBezTo>
                    <a:pt x="3054" y="4901"/>
                    <a:pt x="3258" y="4774"/>
                    <a:pt x="3332" y="4603"/>
                  </a:cubicBezTo>
                  <a:cubicBezTo>
                    <a:pt x="3375" y="4499"/>
                    <a:pt x="3362" y="4393"/>
                    <a:pt x="3291" y="4319"/>
                  </a:cubicBezTo>
                  <a:cubicBezTo>
                    <a:pt x="3225" y="4250"/>
                    <a:pt x="3129" y="4216"/>
                    <a:pt x="3004" y="4216"/>
                  </a:cubicBezTo>
                  <a:cubicBezTo>
                    <a:pt x="2984" y="4216"/>
                    <a:pt x="2962" y="4217"/>
                    <a:pt x="2940" y="4218"/>
                  </a:cubicBezTo>
                  <a:lnTo>
                    <a:pt x="2973" y="4068"/>
                  </a:lnTo>
                  <a:close/>
                  <a:moveTo>
                    <a:pt x="2589" y="3727"/>
                  </a:moveTo>
                  <a:cubicBezTo>
                    <a:pt x="2699" y="3727"/>
                    <a:pt x="2786" y="3837"/>
                    <a:pt x="2763" y="3944"/>
                  </a:cubicBezTo>
                  <a:lnTo>
                    <a:pt x="2511" y="5069"/>
                  </a:lnTo>
                  <a:cubicBezTo>
                    <a:pt x="2491" y="5156"/>
                    <a:pt x="2451" y="5230"/>
                    <a:pt x="2401" y="5303"/>
                  </a:cubicBezTo>
                  <a:cubicBezTo>
                    <a:pt x="2294" y="5443"/>
                    <a:pt x="2123" y="5531"/>
                    <a:pt x="1936" y="5531"/>
                  </a:cubicBezTo>
                  <a:lnTo>
                    <a:pt x="1213" y="5531"/>
                  </a:lnTo>
                  <a:cubicBezTo>
                    <a:pt x="935" y="5531"/>
                    <a:pt x="697" y="5340"/>
                    <a:pt x="637" y="5069"/>
                  </a:cubicBezTo>
                  <a:cubicBezTo>
                    <a:pt x="637" y="5069"/>
                    <a:pt x="386" y="3948"/>
                    <a:pt x="386" y="3944"/>
                  </a:cubicBezTo>
                  <a:cubicBezTo>
                    <a:pt x="359" y="3837"/>
                    <a:pt x="446" y="3727"/>
                    <a:pt x="557" y="3727"/>
                  </a:cubicBezTo>
                  <a:close/>
                  <a:moveTo>
                    <a:pt x="6080" y="1892"/>
                  </a:moveTo>
                  <a:cubicBezTo>
                    <a:pt x="6150" y="1996"/>
                    <a:pt x="6214" y="2103"/>
                    <a:pt x="6267" y="2220"/>
                  </a:cubicBezTo>
                  <a:cubicBezTo>
                    <a:pt x="6589" y="2866"/>
                    <a:pt x="6663" y="3629"/>
                    <a:pt x="6505" y="4332"/>
                  </a:cubicBezTo>
                  <a:cubicBezTo>
                    <a:pt x="6505" y="4336"/>
                    <a:pt x="6502" y="4339"/>
                    <a:pt x="6502" y="4342"/>
                  </a:cubicBezTo>
                  <a:cubicBezTo>
                    <a:pt x="6401" y="4788"/>
                    <a:pt x="6207" y="5193"/>
                    <a:pt x="5933" y="5531"/>
                  </a:cubicBezTo>
                  <a:lnTo>
                    <a:pt x="2760" y="5531"/>
                  </a:lnTo>
                  <a:cubicBezTo>
                    <a:pt x="2719" y="5477"/>
                    <a:pt x="2675" y="5423"/>
                    <a:pt x="2639" y="5366"/>
                  </a:cubicBezTo>
                  <a:cubicBezTo>
                    <a:pt x="2639" y="5363"/>
                    <a:pt x="2642" y="5360"/>
                    <a:pt x="2642" y="5360"/>
                  </a:cubicBezTo>
                  <a:cubicBezTo>
                    <a:pt x="3389" y="5293"/>
                    <a:pt x="3623" y="4881"/>
                    <a:pt x="3680" y="4754"/>
                  </a:cubicBezTo>
                  <a:cubicBezTo>
                    <a:pt x="3784" y="4510"/>
                    <a:pt x="3744" y="4246"/>
                    <a:pt x="3569" y="4058"/>
                  </a:cubicBezTo>
                  <a:cubicBezTo>
                    <a:pt x="3489" y="3974"/>
                    <a:pt x="3308" y="3833"/>
                    <a:pt x="2997" y="3833"/>
                  </a:cubicBezTo>
                  <a:lnTo>
                    <a:pt x="2993" y="3833"/>
                  </a:lnTo>
                  <a:cubicBezTo>
                    <a:pt x="2981" y="3767"/>
                    <a:pt x="2953" y="3703"/>
                    <a:pt x="2910" y="3650"/>
                  </a:cubicBezTo>
                  <a:cubicBezTo>
                    <a:pt x="2833" y="3552"/>
                    <a:pt x="2712" y="3495"/>
                    <a:pt x="2589" y="3495"/>
                  </a:cubicBezTo>
                  <a:lnTo>
                    <a:pt x="2113" y="3495"/>
                  </a:lnTo>
                  <a:lnTo>
                    <a:pt x="2113" y="3475"/>
                  </a:lnTo>
                  <a:cubicBezTo>
                    <a:pt x="2137" y="2896"/>
                    <a:pt x="2314" y="2341"/>
                    <a:pt x="2615" y="1892"/>
                  </a:cubicBezTo>
                  <a:close/>
                  <a:moveTo>
                    <a:pt x="4346" y="1"/>
                  </a:moveTo>
                  <a:cubicBezTo>
                    <a:pt x="4092" y="1"/>
                    <a:pt x="3884" y="209"/>
                    <a:pt x="3884" y="466"/>
                  </a:cubicBezTo>
                  <a:lnTo>
                    <a:pt x="3884" y="479"/>
                  </a:lnTo>
                  <a:cubicBezTo>
                    <a:pt x="3131" y="600"/>
                    <a:pt x="2548" y="978"/>
                    <a:pt x="2411" y="1075"/>
                  </a:cubicBezTo>
                  <a:cubicBezTo>
                    <a:pt x="2207" y="1096"/>
                    <a:pt x="2043" y="1269"/>
                    <a:pt x="2043" y="1480"/>
                  </a:cubicBezTo>
                  <a:cubicBezTo>
                    <a:pt x="2043" y="1671"/>
                    <a:pt x="2173" y="1831"/>
                    <a:pt x="2348" y="1879"/>
                  </a:cubicBezTo>
                  <a:cubicBezTo>
                    <a:pt x="2287" y="1976"/>
                    <a:pt x="2233" y="2080"/>
                    <a:pt x="2184" y="2187"/>
                  </a:cubicBezTo>
                  <a:cubicBezTo>
                    <a:pt x="2063" y="2157"/>
                    <a:pt x="1986" y="2049"/>
                    <a:pt x="1876" y="1879"/>
                  </a:cubicBezTo>
                  <a:cubicBezTo>
                    <a:pt x="1782" y="1741"/>
                    <a:pt x="1678" y="1581"/>
                    <a:pt x="1510" y="1460"/>
                  </a:cubicBezTo>
                  <a:cubicBezTo>
                    <a:pt x="1465" y="1427"/>
                    <a:pt x="1410" y="1411"/>
                    <a:pt x="1355" y="1411"/>
                  </a:cubicBezTo>
                  <a:cubicBezTo>
                    <a:pt x="1277" y="1411"/>
                    <a:pt x="1199" y="1443"/>
                    <a:pt x="1146" y="1504"/>
                  </a:cubicBezTo>
                  <a:lnTo>
                    <a:pt x="975" y="1701"/>
                  </a:lnTo>
                  <a:cubicBezTo>
                    <a:pt x="881" y="1811"/>
                    <a:pt x="888" y="1976"/>
                    <a:pt x="995" y="2076"/>
                  </a:cubicBezTo>
                  <a:cubicBezTo>
                    <a:pt x="1116" y="2193"/>
                    <a:pt x="1323" y="2434"/>
                    <a:pt x="1323" y="2732"/>
                  </a:cubicBezTo>
                  <a:cubicBezTo>
                    <a:pt x="1323" y="3047"/>
                    <a:pt x="1521" y="3318"/>
                    <a:pt x="1688" y="3495"/>
                  </a:cubicBezTo>
                  <a:lnTo>
                    <a:pt x="557" y="3495"/>
                  </a:lnTo>
                  <a:cubicBezTo>
                    <a:pt x="299" y="3495"/>
                    <a:pt x="101" y="3744"/>
                    <a:pt x="158" y="3994"/>
                  </a:cubicBezTo>
                  <a:lnTo>
                    <a:pt x="410" y="5119"/>
                  </a:lnTo>
                  <a:cubicBezTo>
                    <a:pt x="446" y="5283"/>
                    <a:pt x="526" y="5423"/>
                    <a:pt x="637" y="5531"/>
                  </a:cubicBezTo>
                  <a:lnTo>
                    <a:pt x="345" y="5531"/>
                  </a:lnTo>
                  <a:cubicBezTo>
                    <a:pt x="145" y="5531"/>
                    <a:pt x="1" y="5732"/>
                    <a:pt x="68" y="5919"/>
                  </a:cubicBezTo>
                  <a:lnTo>
                    <a:pt x="125" y="6083"/>
                  </a:lnTo>
                  <a:cubicBezTo>
                    <a:pt x="239" y="6411"/>
                    <a:pt x="550" y="6632"/>
                    <a:pt x="898" y="6632"/>
                  </a:cubicBezTo>
                  <a:lnTo>
                    <a:pt x="7118" y="6632"/>
                  </a:lnTo>
                  <a:cubicBezTo>
                    <a:pt x="7466" y="6632"/>
                    <a:pt x="7777" y="6411"/>
                    <a:pt x="7891" y="6083"/>
                  </a:cubicBezTo>
                  <a:lnTo>
                    <a:pt x="7948" y="5919"/>
                  </a:lnTo>
                  <a:cubicBezTo>
                    <a:pt x="8015" y="5732"/>
                    <a:pt x="7871" y="5531"/>
                    <a:pt x="7673" y="5531"/>
                  </a:cubicBezTo>
                  <a:lnTo>
                    <a:pt x="7185" y="5531"/>
                  </a:lnTo>
                  <a:cubicBezTo>
                    <a:pt x="7121" y="5531"/>
                    <a:pt x="7067" y="5581"/>
                    <a:pt x="7067" y="5648"/>
                  </a:cubicBezTo>
                  <a:cubicBezTo>
                    <a:pt x="7067" y="5712"/>
                    <a:pt x="7121" y="5762"/>
                    <a:pt x="7185" y="5762"/>
                  </a:cubicBezTo>
                  <a:lnTo>
                    <a:pt x="7673" y="5762"/>
                  </a:lnTo>
                  <a:cubicBezTo>
                    <a:pt x="7713" y="5762"/>
                    <a:pt x="7744" y="5805"/>
                    <a:pt x="7730" y="5842"/>
                  </a:cubicBezTo>
                  <a:lnTo>
                    <a:pt x="7673" y="6006"/>
                  </a:lnTo>
                  <a:cubicBezTo>
                    <a:pt x="7590" y="6244"/>
                    <a:pt x="7369" y="6401"/>
                    <a:pt x="7118" y="6401"/>
                  </a:cubicBezTo>
                  <a:lnTo>
                    <a:pt x="898" y="6401"/>
                  </a:lnTo>
                  <a:cubicBezTo>
                    <a:pt x="647" y="6401"/>
                    <a:pt x="426" y="6244"/>
                    <a:pt x="342" y="6006"/>
                  </a:cubicBezTo>
                  <a:lnTo>
                    <a:pt x="285" y="5842"/>
                  </a:lnTo>
                  <a:cubicBezTo>
                    <a:pt x="272" y="5805"/>
                    <a:pt x="302" y="5762"/>
                    <a:pt x="345" y="5762"/>
                  </a:cubicBezTo>
                  <a:lnTo>
                    <a:pt x="6720" y="5762"/>
                  </a:lnTo>
                  <a:cubicBezTo>
                    <a:pt x="6783" y="5762"/>
                    <a:pt x="6837" y="5712"/>
                    <a:pt x="6837" y="5648"/>
                  </a:cubicBezTo>
                  <a:cubicBezTo>
                    <a:pt x="6837" y="5581"/>
                    <a:pt x="6783" y="5531"/>
                    <a:pt x="6720" y="5531"/>
                  </a:cubicBezTo>
                  <a:lnTo>
                    <a:pt x="6224" y="5531"/>
                  </a:lnTo>
                  <a:cubicBezTo>
                    <a:pt x="6455" y="5213"/>
                    <a:pt x="6619" y="4844"/>
                    <a:pt x="6716" y="4446"/>
                  </a:cubicBezTo>
                  <a:cubicBezTo>
                    <a:pt x="6843" y="4402"/>
                    <a:pt x="6964" y="4349"/>
                    <a:pt x="7074" y="4289"/>
                  </a:cubicBezTo>
                  <a:cubicBezTo>
                    <a:pt x="7543" y="4034"/>
                    <a:pt x="7814" y="3650"/>
                    <a:pt x="7861" y="3174"/>
                  </a:cubicBezTo>
                  <a:cubicBezTo>
                    <a:pt x="7897" y="2809"/>
                    <a:pt x="7801" y="2488"/>
                    <a:pt x="7590" y="2264"/>
                  </a:cubicBezTo>
                  <a:cubicBezTo>
                    <a:pt x="7392" y="2057"/>
                    <a:pt x="7109" y="1961"/>
                    <a:pt x="6829" y="1961"/>
                  </a:cubicBezTo>
                  <a:cubicBezTo>
                    <a:pt x="6810" y="1961"/>
                    <a:pt x="6791" y="1962"/>
                    <a:pt x="6773" y="1962"/>
                  </a:cubicBezTo>
                  <a:cubicBezTo>
                    <a:pt x="6659" y="1969"/>
                    <a:pt x="6542" y="1986"/>
                    <a:pt x="6421" y="2012"/>
                  </a:cubicBezTo>
                  <a:cubicBezTo>
                    <a:pt x="6398" y="1966"/>
                    <a:pt x="6371" y="1922"/>
                    <a:pt x="6344" y="1879"/>
                  </a:cubicBezTo>
                  <a:cubicBezTo>
                    <a:pt x="6522" y="1831"/>
                    <a:pt x="6652" y="1671"/>
                    <a:pt x="6652" y="1480"/>
                  </a:cubicBezTo>
                  <a:cubicBezTo>
                    <a:pt x="6652" y="1269"/>
                    <a:pt x="6488" y="1096"/>
                    <a:pt x="6281" y="1075"/>
                  </a:cubicBezTo>
                  <a:cubicBezTo>
                    <a:pt x="6147" y="978"/>
                    <a:pt x="5561" y="600"/>
                    <a:pt x="4808" y="479"/>
                  </a:cubicBezTo>
                  <a:cubicBezTo>
                    <a:pt x="4808" y="473"/>
                    <a:pt x="4811" y="470"/>
                    <a:pt x="4811" y="466"/>
                  </a:cubicBezTo>
                  <a:cubicBezTo>
                    <a:pt x="4811" y="209"/>
                    <a:pt x="4603" y="1"/>
                    <a:pt x="434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" name="Google Shape;5189;p56"/>
          <p:cNvGrpSpPr/>
          <p:nvPr/>
        </p:nvGrpSpPr>
        <p:grpSpPr>
          <a:xfrm>
            <a:off x="3918427" y="4231711"/>
            <a:ext cx="859482" cy="853362"/>
            <a:chOff x="720328" y="2460452"/>
            <a:chExt cx="474274" cy="420801"/>
          </a:xfrm>
        </p:grpSpPr>
        <p:sp>
          <p:nvSpPr>
            <p:cNvPr id="126" name="Google Shape;5190;p56"/>
            <p:cNvSpPr/>
            <p:nvPr/>
          </p:nvSpPr>
          <p:spPr>
            <a:xfrm>
              <a:off x="720328" y="2460452"/>
              <a:ext cx="474274" cy="420801"/>
            </a:xfrm>
            <a:custGeom>
              <a:avLst/>
              <a:gdLst/>
              <a:ahLst/>
              <a:cxnLst/>
              <a:rect l="l" t="t" r="r" b="b"/>
              <a:pathLst>
                <a:path w="10120" h="8979" extrusionOk="0">
                  <a:moveTo>
                    <a:pt x="1724" y="1"/>
                  </a:moveTo>
                  <a:cubicBezTo>
                    <a:pt x="774" y="1"/>
                    <a:pt x="0" y="774"/>
                    <a:pt x="0" y="1722"/>
                  </a:cubicBezTo>
                  <a:lnTo>
                    <a:pt x="0" y="6016"/>
                  </a:lnTo>
                  <a:cubicBezTo>
                    <a:pt x="0" y="6096"/>
                    <a:pt x="11" y="6173"/>
                    <a:pt x="24" y="6250"/>
                  </a:cubicBezTo>
                  <a:cubicBezTo>
                    <a:pt x="11" y="6324"/>
                    <a:pt x="0" y="6401"/>
                    <a:pt x="0" y="6482"/>
                  </a:cubicBezTo>
                  <a:lnTo>
                    <a:pt x="0" y="7258"/>
                  </a:lnTo>
                  <a:cubicBezTo>
                    <a:pt x="0" y="8205"/>
                    <a:pt x="774" y="8979"/>
                    <a:pt x="1724" y="8979"/>
                  </a:cubicBezTo>
                  <a:lnTo>
                    <a:pt x="8399" y="8979"/>
                  </a:lnTo>
                  <a:cubicBezTo>
                    <a:pt x="9347" y="8979"/>
                    <a:pt x="10120" y="8205"/>
                    <a:pt x="10120" y="7258"/>
                  </a:cubicBezTo>
                  <a:lnTo>
                    <a:pt x="10120" y="4072"/>
                  </a:lnTo>
                  <a:cubicBezTo>
                    <a:pt x="10120" y="3991"/>
                    <a:pt x="10113" y="3914"/>
                    <a:pt x="10100" y="3837"/>
                  </a:cubicBezTo>
                  <a:cubicBezTo>
                    <a:pt x="10113" y="3763"/>
                    <a:pt x="10120" y="3686"/>
                    <a:pt x="10120" y="3606"/>
                  </a:cubicBezTo>
                  <a:lnTo>
                    <a:pt x="10120" y="1722"/>
                  </a:lnTo>
                  <a:cubicBezTo>
                    <a:pt x="10120" y="774"/>
                    <a:pt x="9347" y="1"/>
                    <a:pt x="8399" y="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5191;p56"/>
            <p:cNvSpPr/>
            <p:nvPr/>
          </p:nvSpPr>
          <p:spPr>
            <a:xfrm>
              <a:off x="777409" y="2517580"/>
              <a:ext cx="360064" cy="306591"/>
            </a:xfrm>
            <a:custGeom>
              <a:avLst/>
              <a:gdLst/>
              <a:ahLst/>
              <a:cxnLst/>
              <a:rect l="l" t="t" r="r" b="b"/>
              <a:pathLst>
                <a:path w="7683" h="6542" extrusionOk="0">
                  <a:moveTo>
                    <a:pt x="506" y="1"/>
                  </a:moveTo>
                  <a:cubicBezTo>
                    <a:pt x="228" y="1"/>
                    <a:pt x="1" y="225"/>
                    <a:pt x="1" y="503"/>
                  </a:cubicBezTo>
                  <a:lnTo>
                    <a:pt x="1" y="6039"/>
                  </a:lnTo>
                  <a:cubicBezTo>
                    <a:pt x="1" y="6317"/>
                    <a:pt x="228" y="6541"/>
                    <a:pt x="506" y="6541"/>
                  </a:cubicBezTo>
                  <a:lnTo>
                    <a:pt x="7181" y="6541"/>
                  </a:lnTo>
                  <a:cubicBezTo>
                    <a:pt x="7459" y="6541"/>
                    <a:pt x="7683" y="6317"/>
                    <a:pt x="7683" y="6039"/>
                  </a:cubicBezTo>
                  <a:lnTo>
                    <a:pt x="7683" y="503"/>
                  </a:lnTo>
                  <a:cubicBezTo>
                    <a:pt x="7683" y="225"/>
                    <a:pt x="7459" y="1"/>
                    <a:pt x="71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5192;p56"/>
            <p:cNvSpPr/>
            <p:nvPr/>
          </p:nvSpPr>
          <p:spPr>
            <a:xfrm>
              <a:off x="777409" y="2517580"/>
              <a:ext cx="45412" cy="306591"/>
            </a:xfrm>
            <a:custGeom>
              <a:avLst/>
              <a:gdLst/>
              <a:ahLst/>
              <a:cxnLst/>
              <a:rect l="l" t="t" r="r" b="b"/>
              <a:pathLst>
                <a:path w="969" h="6542" extrusionOk="0">
                  <a:moveTo>
                    <a:pt x="506" y="1"/>
                  </a:moveTo>
                  <a:cubicBezTo>
                    <a:pt x="228" y="1"/>
                    <a:pt x="1" y="225"/>
                    <a:pt x="1" y="503"/>
                  </a:cubicBezTo>
                  <a:lnTo>
                    <a:pt x="1" y="6039"/>
                  </a:lnTo>
                  <a:cubicBezTo>
                    <a:pt x="1" y="6317"/>
                    <a:pt x="228" y="6541"/>
                    <a:pt x="506" y="6541"/>
                  </a:cubicBezTo>
                  <a:lnTo>
                    <a:pt x="968" y="6541"/>
                  </a:lnTo>
                  <a:cubicBezTo>
                    <a:pt x="690" y="6541"/>
                    <a:pt x="466" y="6317"/>
                    <a:pt x="466" y="6039"/>
                  </a:cubicBezTo>
                  <a:lnTo>
                    <a:pt x="466" y="503"/>
                  </a:lnTo>
                  <a:cubicBezTo>
                    <a:pt x="466" y="225"/>
                    <a:pt x="690" y="1"/>
                    <a:pt x="96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5193;p56"/>
            <p:cNvSpPr/>
            <p:nvPr/>
          </p:nvSpPr>
          <p:spPr>
            <a:xfrm>
              <a:off x="818697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268" y="1"/>
                  </a:moveTo>
                  <a:cubicBezTo>
                    <a:pt x="121" y="1"/>
                    <a:pt x="0" y="121"/>
                    <a:pt x="0" y="268"/>
                  </a:cubicBez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5194;p56"/>
            <p:cNvSpPr/>
            <p:nvPr/>
          </p:nvSpPr>
          <p:spPr>
            <a:xfrm>
              <a:off x="858392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5195;p56"/>
            <p:cNvSpPr/>
            <p:nvPr/>
          </p:nvSpPr>
          <p:spPr>
            <a:xfrm>
              <a:off x="898086" y="2672233"/>
              <a:ext cx="39554" cy="151936"/>
            </a:xfrm>
            <a:custGeom>
              <a:avLst/>
              <a:gdLst/>
              <a:ahLst/>
              <a:cxnLst/>
              <a:rect l="l" t="t" r="r" b="b"/>
              <a:pathLst>
                <a:path w="844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4" y="3241"/>
                  </a:lnTo>
                  <a:lnTo>
                    <a:pt x="84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5196;p56"/>
            <p:cNvSpPr/>
            <p:nvPr/>
          </p:nvSpPr>
          <p:spPr>
            <a:xfrm>
              <a:off x="937593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1" y="1"/>
                  </a:moveTo>
                  <a:lnTo>
                    <a:pt x="1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5197;p56"/>
            <p:cNvSpPr/>
            <p:nvPr/>
          </p:nvSpPr>
          <p:spPr>
            <a:xfrm>
              <a:off x="977288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5198;p56"/>
            <p:cNvSpPr/>
            <p:nvPr/>
          </p:nvSpPr>
          <p:spPr>
            <a:xfrm>
              <a:off x="1016982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8" y="3241"/>
                  </a:lnTo>
                  <a:lnTo>
                    <a:pt x="8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5199;p56"/>
            <p:cNvSpPr/>
            <p:nvPr/>
          </p:nvSpPr>
          <p:spPr>
            <a:xfrm>
              <a:off x="1056676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1" y="1"/>
                  </a:moveTo>
                  <a:lnTo>
                    <a:pt x="1" y="3241"/>
                  </a:lnTo>
                  <a:lnTo>
                    <a:pt x="847" y="3241"/>
                  </a:lnTo>
                  <a:lnTo>
                    <a:pt x="847" y="268"/>
                  </a:lnTo>
                  <a:cubicBezTo>
                    <a:pt x="847" y="121"/>
                    <a:pt x="727" y="1"/>
                    <a:pt x="5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5200;p56"/>
            <p:cNvSpPr/>
            <p:nvPr/>
          </p:nvSpPr>
          <p:spPr>
            <a:xfrm>
              <a:off x="802716" y="2541106"/>
              <a:ext cx="81264" cy="81311"/>
            </a:xfrm>
            <a:custGeom>
              <a:avLst/>
              <a:gdLst/>
              <a:ahLst/>
              <a:cxnLst/>
              <a:rect l="l" t="t" r="r" b="b"/>
              <a:pathLst>
                <a:path w="1734" h="1735" extrusionOk="0">
                  <a:moveTo>
                    <a:pt x="867" y="1"/>
                  </a:moveTo>
                  <a:cubicBezTo>
                    <a:pt x="388" y="1"/>
                    <a:pt x="0" y="389"/>
                    <a:pt x="0" y="868"/>
                  </a:cubicBezTo>
                  <a:cubicBezTo>
                    <a:pt x="0" y="1346"/>
                    <a:pt x="388" y="1734"/>
                    <a:pt x="867" y="1734"/>
                  </a:cubicBezTo>
                  <a:cubicBezTo>
                    <a:pt x="1346" y="1734"/>
                    <a:pt x="1734" y="1346"/>
                    <a:pt x="1734" y="868"/>
                  </a:cubicBezTo>
                  <a:cubicBezTo>
                    <a:pt x="1734" y="389"/>
                    <a:pt x="1346" y="1"/>
                    <a:pt x="867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5201;p56"/>
            <p:cNvSpPr/>
            <p:nvPr/>
          </p:nvSpPr>
          <p:spPr>
            <a:xfrm>
              <a:off x="826664" y="2565241"/>
              <a:ext cx="33321" cy="33134"/>
            </a:xfrm>
            <a:custGeom>
              <a:avLst/>
              <a:gdLst/>
              <a:ahLst/>
              <a:cxnLst/>
              <a:rect l="l" t="t" r="r" b="b"/>
              <a:pathLst>
                <a:path w="711" h="707" extrusionOk="0">
                  <a:moveTo>
                    <a:pt x="356" y="1"/>
                  </a:moveTo>
                  <a:cubicBezTo>
                    <a:pt x="161" y="1"/>
                    <a:pt x="1" y="158"/>
                    <a:pt x="1" y="353"/>
                  </a:cubicBezTo>
                  <a:cubicBezTo>
                    <a:pt x="1" y="550"/>
                    <a:pt x="161" y="707"/>
                    <a:pt x="356" y="707"/>
                  </a:cubicBezTo>
                  <a:cubicBezTo>
                    <a:pt x="554" y="707"/>
                    <a:pt x="711" y="550"/>
                    <a:pt x="711" y="353"/>
                  </a:cubicBezTo>
                  <a:cubicBezTo>
                    <a:pt x="711" y="158"/>
                    <a:pt x="554" y="1"/>
                    <a:pt x="3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5202;p56"/>
            <p:cNvSpPr/>
            <p:nvPr/>
          </p:nvSpPr>
          <p:spPr>
            <a:xfrm>
              <a:off x="1031088" y="2541106"/>
              <a:ext cx="81170" cy="81311"/>
            </a:xfrm>
            <a:custGeom>
              <a:avLst/>
              <a:gdLst/>
              <a:ahLst/>
              <a:cxnLst/>
              <a:rect l="l" t="t" r="r" b="b"/>
              <a:pathLst>
                <a:path w="1732" h="1735" extrusionOk="0">
                  <a:moveTo>
                    <a:pt x="864" y="1"/>
                  </a:moveTo>
                  <a:cubicBezTo>
                    <a:pt x="386" y="1"/>
                    <a:pt x="0" y="389"/>
                    <a:pt x="0" y="868"/>
                  </a:cubicBezTo>
                  <a:cubicBezTo>
                    <a:pt x="0" y="1346"/>
                    <a:pt x="386" y="1734"/>
                    <a:pt x="864" y="1734"/>
                  </a:cubicBezTo>
                  <a:cubicBezTo>
                    <a:pt x="1343" y="1734"/>
                    <a:pt x="1732" y="1346"/>
                    <a:pt x="1732" y="868"/>
                  </a:cubicBezTo>
                  <a:cubicBezTo>
                    <a:pt x="1732" y="389"/>
                    <a:pt x="1343" y="1"/>
                    <a:pt x="864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5203;p56"/>
            <p:cNvSpPr/>
            <p:nvPr/>
          </p:nvSpPr>
          <p:spPr>
            <a:xfrm>
              <a:off x="1055083" y="2565241"/>
              <a:ext cx="33180" cy="33134"/>
            </a:xfrm>
            <a:custGeom>
              <a:avLst/>
              <a:gdLst/>
              <a:ahLst/>
              <a:cxnLst/>
              <a:rect l="l" t="t" r="r" b="b"/>
              <a:pathLst>
                <a:path w="708" h="707" extrusionOk="0">
                  <a:moveTo>
                    <a:pt x="352" y="1"/>
                  </a:moveTo>
                  <a:cubicBezTo>
                    <a:pt x="158" y="1"/>
                    <a:pt x="1" y="158"/>
                    <a:pt x="1" y="353"/>
                  </a:cubicBezTo>
                  <a:cubicBezTo>
                    <a:pt x="1" y="550"/>
                    <a:pt x="158" y="707"/>
                    <a:pt x="352" y="707"/>
                  </a:cubicBezTo>
                  <a:cubicBezTo>
                    <a:pt x="550" y="707"/>
                    <a:pt x="707" y="550"/>
                    <a:pt x="707" y="353"/>
                  </a:cubicBezTo>
                  <a:cubicBezTo>
                    <a:pt x="707" y="158"/>
                    <a:pt x="550" y="1"/>
                    <a:pt x="3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5204;p56"/>
            <p:cNvSpPr/>
            <p:nvPr/>
          </p:nvSpPr>
          <p:spPr>
            <a:xfrm>
              <a:off x="882574" y="2624900"/>
              <a:ext cx="35477" cy="24651"/>
            </a:xfrm>
            <a:custGeom>
              <a:avLst/>
              <a:gdLst/>
              <a:ahLst/>
              <a:cxnLst/>
              <a:rect l="l" t="t" r="r" b="b"/>
              <a:pathLst>
                <a:path w="757" h="526" extrusionOk="0">
                  <a:moveTo>
                    <a:pt x="153" y="0"/>
                  </a:moveTo>
                  <a:cubicBezTo>
                    <a:pt x="70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70" y="526"/>
                    <a:pt x="153" y="526"/>
                  </a:cubicBezTo>
                  <a:lnTo>
                    <a:pt x="603" y="526"/>
                  </a:lnTo>
                  <a:cubicBezTo>
                    <a:pt x="689" y="526"/>
                    <a:pt x="756" y="455"/>
                    <a:pt x="756" y="371"/>
                  </a:cubicBezTo>
                  <a:lnTo>
                    <a:pt x="756" y="151"/>
                  </a:lnTo>
                  <a:cubicBezTo>
                    <a:pt x="756" y="67"/>
                    <a:pt x="689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5205;p56"/>
            <p:cNvSpPr/>
            <p:nvPr/>
          </p:nvSpPr>
          <p:spPr>
            <a:xfrm>
              <a:off x="939796" y="2624900"/>
              <a:ext cx="35477" cy="24651"/>
            </a:xfrm>
            <a:custGeom>
              <a:avLst/>
              <a:gdLst/>
              <a:ahLst/>
              <a:cxnLst/>
              <a:rect l="l" t="t" r="r" b="b"/>
              <a:pathLst>
                <a:path w="757" h="526" extrusionOk="0">
                  <a:moveTo>
                    <a:pt x="154" y="0"/>
                  </a:moveTo>
                  <a:cubicBezTo>
                    <a:pt x="68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68" y="526"/>
                    <a:pt x="154" y="526"/>
                  </a:cubicBezTo>
                  <a:lnTo>
                    <a:pt x="603" y="526"/>
                  </a:lnTo>
                  <a:cubicBezTo>
                    <a:pt x="687" y="526"/>
                    <a:pt x="757" y="455"/>
                    <a:pt x="757" y="371"/>
                  </a:cubicBezTo>
                  <a:lnTo>
                    <a:pt x="757" y="151"/>
                  </a:lnTo>
                  <a:cubicBezTo>
                    <a:pt x="757" y="67"/>
                    <a:pt x="687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5206;p56"/>
            <p:cNvSpPr/>
            <p:nvPr/>
          </p:nvSpPr>
          <p:spPr>
            <a:xfrm>
              <a:off x="997064" y="2624900"/>
              <a:ext cx="35336" cy="24651"/>
            </a:xfrm>
            <a:custGeom>
              <a:avLst/>
              <a:gdLst/>
              <a:ahLst/>
              <a:cxnLst/>
              <a:rect l="l" t="t" r="r" b="b"/>
              <a:pathLst>
                <a:path w="754" h="526" extrusionOk="0">
                  <a:moveTo>
                    <a:pt x="151" y="0"/>
                  </a:moveTo>
                  <a:cubicBezTo>
                    <a:pt x="68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68" y="526"/>
                    <a:pt x="151" y="526"/>
                  </a:cubicBezTo>
                  <a:lnTo>
                    <a:pt x="603" y="526"/>
                  </a:lnTo>
                  <a:cubicBezTo>
                    <a:pt x="686" y="526"/>
                    <a:pt x="754" y="455"/>
                    <a:pt x="754" y="371"/>
                  </a:cubicBezTo>
                  <a:lnTo>
                    <a:pt x="754" y="151"/>
                  </a:lnTo>
                  <a:cubicBezTo>
                    <a:pt x="754" y="67"/>
                    <a:pt x="686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5207;p56"/>
            <p:cNvSpPr/>
            <p:nvPr/>
          </p:nvSpPr>
          <p:spPr>
            <a:xfrm>
              <a:off x="772067" y="2645755"/>
              <a:ext cx="370936" cy="183758"/>
            </a:xfrm>
            <a:custGeom>
              <a:avLst/>
              <a:gdLst/>
              <a:ahLst/>
              <a:cxnLst/>
              <a:rect l="l" t="t" r="r" b="b"/>
              <a:pathLst>
                <a:path w="7915" h="3921" extrusionOk="0">
                  <a:moveTo>
                    <a:pt x="1581" y="683"/>
                  </a:moveTo>
                  <a:lnTo>
                    <a:pt x="1581" y="2511"/>
                  </a:lnTo>
                  <a:cubicBezTo>
                    <a:pt x="1581" y="2571"/>
                    <a:pt x="1628" y="2621"/>
                    <a:pt x="1691" y="2621"/>
                  </a:cubicBezTo>
                  <a:lnTo>
                    <a:pt x="1725" y="2621"/>
                  </a:lnTo>
                  <a:lnTo>
                    <a:pt x="1725" y="3689"/>
                  </a:lnTo>
                  <a:lnTo>
                    <a:pt x="1109" y="3689"/>
                  </a:lnTo>
                  <a:lnTo>
                    <a:pt x="1109" y="833"/>
                  </a:lnTo>
                  <a:cubicBezTo>
                    <a:pt x="1109" y="750"/>
                    <a:pt x="1179" y="683"/>
                    <a:pt x="1263" y="683"/>
                  </a:cubicBezTo>
                  <a:close/>
                  <a:moveTo>
                    <a:pt x="2425" y="683"/>
                  </a:moveTo>
                  <a:lnTo>
                    <a:pt x="2425" y="2511"/>
                  </a:lnTo>
                  <a:cubicBezTo>
                    <a:pt x="2425" y="2571"/>
                    <a:pt x="2475" y="2621"/>
                    <a:pt x="2535" y="2621"/>
                  </a:cubicBezTo>
                  <a:lnTo>
                    <a:pt x="2572" y="2621"/>
                  </a:lnTo>
                  <a:lnTo>
                    <a:pt x="2572" y="3689"/>
                  </a:lnTo>
                  <a:lnTo>
                    <a:pt x="1956" y="3689"/>
                  </a:lnTo>
                  <a:lnTo>
                    <a:pt x="1956" y="2621"/>
                  </a:lnTo>
                  <a:lnTo>
                    <a:pt x="1992" y="2621"/>
                  </a:lnTo>
                  <a:cubicBezTo>
                    <a:pt x="2053" y="2621"/>
                    <a:pt x="2103" y="2571"/>
                    <a:pt x="2103" y="2511"/>
                  </a:cubicBezTo>
                  <a:lnTo>
                    <a:pt x="2103" y="683"/>
                  </a:lnTo>
                  <a:close/>
                  <a:moveTo>
                    <a:pt x="3418" y="683"/>
                  </a:moveTo>
                  <a:lnTo>
                    <a:pt x="3418" y="3689"/>
                  </a:lnTo>
                  <a:lnTo>
                    <a:pt x="2803" y="3689"/>
                  </a:lnTo>
                  <a:lnTo>
                    <a:pt x="2803" y="2621"/>
                  </a:lnTo>
                  <a:lnTo>
                    <a:pt x="2840" y="2621"/>
                  </a:lnTo>
                  <a:cubicBezTo>
                    <a:pt x="2900" y="2621"/>
                    <a:pt x="2950" y="2571"/>
                    <a:pt x="2950" y="2511"/>
                  </a:cubicBezTo>
                  <a:lnTo>
                    <a:pt x="2950" y="683"/>
                  </a:lnTo>
                  <a:close/>
                  <a:moveTo>
                    <a:pt x="4118" y="683"/>
                  </a:moveTo>
                  <a:lnTo>
                    <a:pt x="4118" y="2511"/>
                  </a:lnTo>
                  <a:cubicBezTo>
                    <a:pt x="4118" y="2571"/>
                    <a:pt x="4169" y="2621"/>
                    <a:pt x="4229" y="2621"/>
                  </a:cubicBezTo>
                  <a:lnTo>
                    <a:pt x="4266" y="2621"/>
                  </a:lnTo>
                  <a:lnTo>
                    <a:pt x="4266" y="3689"/>
                  </a:lnTo>
                  <a:lnTo>
                    <a:pt x="3650" y="3689"/>
                  </a:lnTo>
                  <a:lnTo>
                    <a:pt x="3650" y="683"/>
                  </a:lnTo>
                  <a:close/>
                  <a:moveTo>
                    <a:pt x="4965" y="683"/>
                  </a:moveTo>
                  <a:lnTo>
                    <a:pt x="4965" y="2511"/>
                  </a:lnTo>
                  <a:cubicBezTo>
                    <a:pt x="4965" y="2571"/>
                    <a:pt x="5016" y="2621"/>
                    <a:pt x="5076" y="2621"/>
                  </a:cubicBezTo>
                  <a:lnTo>
                    <a:pt x="5110" y="2621"/>
                  </a:lnTo>
                  <a:lnTo>
                    <a:pt x="5110" y="3689"/>
                  </a:lnTo>
                  <a:lnTo>
                    <a:pt x="4497" y="3689"/>
                  </a:lnTo>
                  <a:lnTo>
                    <a:pt x="4497" y="2621"/>
                  </a:lnTo>
                  <a:lnTo>
                    <a:pt x="4530" y="2621"/>
                  </a:lnTo>
                  <a:cubicBezTo>
                    <a:pt x="4594" y="2621"/>
                    <a:pt x="4640" y="2571"/>
                    <a:pt x="4640" y="2511"/>
                  </a:cubicBezTo>
                  <a:lnTo>
                    <a:pt x="4640" y="683"/>
                  </a:lnTo>
                  <a:close/>
                  <a:moveTo>
                    <a:pt x="5813" y="683"/>
                  </a:moveTo>
                  <a:lnTo>
                    <a:pt x="5813" y="2511"/>
                  </a:lnTo>
                  <a:cubicBezTo>
                    <a:pt x="5813" y="2571"/>
                    <a:pt x="5862" y="2621"/>
                    <a:pt x="5923" y="2621"/>
                  </a:cubicBezTo>
                  <a:lnTo>
                    <a:pt x="5956" y="2621"/>
                  </a:lnTo>
                  <a:lnTo>
                    <a:pt x="5956" y="3689"/>
                  </a:lnTo>
                  <a:lnTo>
                    <a:pt x="5343" y="3689"/>
                  </a:lnTo>
                  <a:lnTo>
                    <a:pt x="5343" y="2621"/>
                  </a:lnTo>
                  <a:lnTo>
                    <a:pt x="5377" y="2621"/>
                  </a:lnTo>
                  <a:cubicBezTo>
                    <a:pt x="5437" y="2621"/>
                    <a:pt x="5487" y="2571"/>
                    <a:pt x="5487" y="2511"/>
                  </a:cubicBezTo>
                  <a:lnTo>
                    <a:pt x="5487" y="683"/>
                  </a:lnTo>
                  <a:close/>
                  <a:moveTo>
                    <a:pt x="6652" y="683"/>
                  </a:moveTo>
                  <a:cubicBezTo>
                    <a:pt x="6736" y="683"/>
                    <a:pt x="6803" y="750"/>
                    <a:pt x="6803" y="833"/>
                  </a:cubicBezTo>
                  <a:lnTo>
                    <a:pt x="6803" y="3689"/>
                  </a:lnTo>
                  <a:lnTo>
                    <a:pt x="6190" y="3689"/>
                  </a:lnTo>
                  <a:lnTo>
                    <a:pt x="6190" y="2621"/>
                  </a:lnTo>
                  <a:lnTo>
                    <a:pt x="6224" y="2621"/>
                  </a:lnTo>
                  <a:cubicBezTo>
                    <a:pt x="6284" y="2621"/>
                    <a:pt x="6335" y="2571"/>
                    <a:pt x="6335" y="2511"/>
                  </a:cubicBezTo>
                  <a:lnTo>
                    <a:pt x="6335" y="683"/>
                  </a:lnTo>
                  <a:close/>
                  <a:moveTo>
                    <a:pt x="7797" y="0"/>
                  </a:moveTo>
                  <a:cubicBezTo>
                    <a:pt x="7733" y="0"/>
                    <a:pt x="7684" y="53"/>
                    <a:pt x="7684" y="118"/>
                  </a:cubicBezTo>
                  <a:lnTo>
                    <a:pt x="7684" y="3304"/>
                  </a:lnTo>
                  <a:cubicBezTo>
                    <a:pt x="7684" y="3515"/>
                    <a:pt x="7509" y="3689"/>
                    <a:pt x="7295" y="3689"/>
                  </a:cubicBezTo>
                  <a:lnTo>
                    <a:pt x="7034" y="3689"/>
                  </a:lnTo>
                  <a:lnTo>
                    <a:pt x="7034" y="833"/>
                  </a:lnTo>
                  <a:cubicBezTo>
                    <a:pt x="7034" y="623"/>
                    <a:pt x="6863" y="452"/>
                    <a:pt x="6652" y="452"/>
                  </a:cubicBezTo>
                  <a:lnTo>
                    <a:pt x="1263" y="452"/>
                  </a:lnTo>
                  <a:cubicBezTo>
                    <a:pt x="1053" y="452"/>
                    <a:pt x="878" y="623"/>
                    <a:pt x="878" y="833"/>
                  </a:cubicBezTo>
                  <a:lnTo>
                    <a:pt x="878" y="3689"/>
                  </a:lnTo>
                  <a:lnTo>
                    <a:pt x="620" y="3689"/>
                  </a:lnTo>
                  <a:cubicBezTo>
                    <a:pt x="406" y="3689"/>
                    <a:pt x="232" y="3515"/>
                    <a:pt x="232" y="3304"/>
                  </a:cubicBezTo>
                  <a:lnTo>
                    <a:pt x="232" y="2528"/>
                  </a:lnTo>
                  <a:cubicBezTo>
                    <a:pt x="232" y="2464"/>
                    <a:pt x="182" y="2411"/>
                    <a:pt x="115" y="2411"/>
                  </a:cubicBezTo>
                  <a:cubicBezTo>
                    <a:pt x="51" y="2411"/>
                    <a:pt x="1" y="2464"/>
                    <a:pt x="1" y="2528"/>
                  </a:cubicBezTo>
                  <a:lnTo>
                    <a:pt x="1" y="3304"/>
                  </a:lnTo>
                  <a:cubicBezTo>
                    <a:pt x="1" y="3645"/>
                    <a:pt x="279" y="3920"/>
                    <a:pt x="620" y="3920"/>
                  </a:cubicBezTo>
                  <a:lnTo>
                    <a:pt x="7295" y="3920"/>
                  </a:lnTo>
                  <a:cubicBezTo>
                    <a:pt x="7636" y="3920"/>
                    <a:pt x="7914" y="3645"/>
                    <a:pt x="7914" y="3304"/>
                  </a:cubicBezTo>
                  <a:lnTo>
                    <a:pt x="7914" y="118"/>
                  </a:lnTo>
                  <a:cubicBezTo>
                    <a:pt x="7914" y="53"/>
                    <a:pt x="7861" y="0"/>
                    <a:pt x="779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5208;p56"/>
            <p:cNvSpPr/>
            <p:nvPr/>
          </p:nvSpPr>
          <p:spPr>
            <a:xfrm>
              <a:off x="772067" y="2512097"/>
              <a:ext cx="370936" cy="235825"/>
            </a:xfrm>
            <a:custGeom>
              <a:avLst/>
              <a:gdLst/>
              <a:ahLst/>
              <a:cxnLst/>
              <a:rect l="l" t="t" r="r" b="b"/>
              <a:pathLst>
                <a:path w="7915" h="5032" extrusionOk="0">
                  <a:moveTo>
                    <a:pt x="620" y="0"/>
                  </a:moveTo>
                  <a:cubicBezTo>
                    <a:pt x="279" y="0"/>
                    <a:pt x="1" y="278"/>
                    <a:pt x="1" y="620"/>
                  </a:cubicBezTo>
                  <a:lnTo>
                    <a:pt x="1" y="4914"/>
                  </a:lnTo>
                  <a:cubicBezTo>
                    <a:pt x="1" y="4981"/>
                    <a:pt x="51" y="5031"/>
                    <a:pt x="115" y="5031"/>
                  </a:cubicBezTo>
                  <a:cubicBezTo>
                    <a:pt x="182" y="5031"/>
                    <a:pt x="232" y="4981"/>
                    <a:pt x="232" y="4914"/>
                  </a:cubicBezTo>
                  <a:lnTo>
                    <a:pt x="232" y="620"/>
                  </a:lnTo>
                  <a:cubicBezTo>
                    <a:pt x="232" y="405"/>
                    <a:pt x="406" y="234"/>
                    <a:pt x="620" y="234"/>
                  </a:cubicBezTo>
                  <a:lnTo>
                    <a:pt x="7295" y="234"/>
                  </a:lnTo>
                  <a:cubicBezTo>
                    <a:pt x="7509" y="234"/>
                    <a:pt x="7684" y="405"/>
                    <a:pt x="7684" y="620"/>
                  </a:cubicBezTo>
                  <a:lnTo>
                    <a:pt x="7684" y="2504"/>
                  </a:lnTo>
                  <a:cubicBezTo>
                    <a:pt x="7684" y="2568"/>
                    <a:pt x="7733" y="2621"/>
                    <a:pt x="7797" y="2621"/>
                  </a:cubicBezTo>
                  <a:cubicBezTo>
                    <a:pt x="7861" y="2621"/>
                    <a:pt x="7914" y="2568"/>
                    <a:pt x="7914" y="2504"/>
                  </a:cubicBezTo>
                  <a:lnTo>
                    <a:pt x="7914" y="620"/>
                  </a:lnTo>
                  <a:cubicBezTo>
                    <a:pt x="7914" y="278"/>
                    <a:pt x="7636" y="0"/>
                    <a:pt x="729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5209;p56"/>
            <p:cNvSpPr/>
            <p:nvPr/>
          </p:nvSpPr>
          <p:spPr>
            <a:xfrm>
              <a:off x="797327" y="2535763"/>
              <a:ext cx="92183" cy="92137"/>
            </a:xfrm>
            <a:custGeom>
              <a:avLst/>
              <a:gdLst/>
              <a:ahLst/>
              <a:cxnLst/>
              <a:rect l="l" t="t" r="r" b="b"/>
              <a:pathLst>
                <a:path w="1967" h="1966" extrusionOk="0">
                  <a:moveTo>
                    <a:pt x="982" y="231"/>
                  </a:moveTo>
                  <a:cubicBezTo>
                    <a:pt x="1397" y="231"/>
                    <a:pt x="1731" y="569"/>
                    <a:pt x="1731" y="982"/>
                  </a:cubicBezTo>
                  <a:cubicBezTo>
                    <a:pt x="1731" y="1396"/>
                    <a:pt x="1397" y="1734"/>
                    <a:pt x="982" y="1734"/>
                  </a:cubicBezTo>
                  <a:cubicBezTo>
                    <a:pt x="570" y="1734"/>
                    <a:pt x="232" y="1396"/>
                    <a:pt x="232" y="982"/>
                  </a:cubicBezTo>
                  <a:cubicBezTo>
                    <a:pt x="232" y="569"/>
                    <a:pt x="570" y="231"/>
                    <a:pt x="982" y="231"/>
                  </a:cubicBezTo>
                  <a:close/>
                  <a:moveTo>
                    <a:pt x="982" y="1"/>
                  </a:moveTo>
                  <a:cubicBezTo>
                    <a:pt x="440" y="1"/>
                    <a:pt x="1" y="439"/>
                    <a:pt x="1" y="982"/>
                  </a:cubicBezTo>
                  <a:cubicBezTo>
                    <a:pt x="1" y="1524"/>
                    <a:pt x="440" y="1966"/>
                    <a:pt x="982" y="1966"/>
                  </a:cubicBezTo>
                  <a:cubicBezTo>
                    <a:pt x="1524" y="1966"/>
                    <a:pt x="1966" y="1524"/>
                    <a:pt x="1966" y="982"/>
                  </a:cubicBezTo>
                  <a:cubicBezTo>
                    <a:pt x="1966" y="439"/>
                    <a:pt x="1524" y="1"/>
                    <a:pt x="98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5210;p56"/>
            <p:cNvSpPr/>
            <p:nvPr/>
          </p:nvSpPr>
          <p:spPr>
            <a:xfrm>
              <a:off x="821368" y="2559758"/>
              <a:ext cx="44100" cy="44147"/>
            </a:xfrm>
            <a:custGeom>
              <a:avLst/>
              <a:gdLst/>
              <a:ahLst/>
              <a:cxnLst/>
              <a:rect l="l" t="t" r="r" b="b"/>
              <a:pathLst>
                <a:path w="941" h="942" extrusionOk="0">
                  <a:moveTo>
                    <a:pt x="469" y="232"/>
                  </a:moveTo>
                  <a:cubicBezTo>
                    <a:pt x="599" y="232"/>
                    <a:pt x="707" y="339"/>
                    <a:pt x="707" y="470"/>
                  </a:cubicBezTo>
                  <a:cubicBezTo>
                    <a:pt x="707" y="603"/>
                    <a:pt x="599" y="707"/>
                    <a:pt x="469" y="707"/>
                  </a:cubicBezTo>
                  <a:cubicBezTo>
                    <a:pt x="338" y="707"/>
                    <a:pt x="231" y="603"/>
                    <a:pt x="231" y="470"/>
                  </a:cubicBezTo>
                  <a:cubicBezTo>
                    <a:pt x="231" y="339"/>
                    <a:pt x="338" y="232"/>
                    <a:pt x="469" y="232"/>
                  </a:cubicBezTo>
                  <a:close/>
                  <a:moveTo>
                    <a:pt x="469" y="0"/>
                  </a:moveTo>
                  <a:cubicBezTo>
                    <a:pt x="211" y="0"/>
                    <a:pt x="1" y="212"/>
                    <a:pt x="1" y="470"/>
                  </a:cubicBezTo>
                  <a:cubicBezTo>
                    <a:pt x="1" y="731"/>
                    <a:pt x="211" y="941"/>
                    <a:pt x="469" y="941"/>
                  </a:cubicBezTo>
                  <a:cubicBezTo>
                    <a:pt x="730" y="941"/>
                    <a:pt x="940" y="731"/>
                    <a:pt x="940" y="470"/>
                  </a:cubicBezTo>
                  <a:cubicBezTo>
                    <a:pt x="940" y="212"/>
                    <a:pt x="730" y="0"/>
                    <a:pt x="469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5211;p56"/>
            <p:cNvSpPr/>
            <p:nvPr/>
          </p:nvSpPr>
          <p:spPr>
            <a:xfrm>
              <a:off x="1025605" y="2535763"/>
              <a:ext cx="92137" cy="92137"/>
            </a:xfrm>
            <a:custGeom>
              <a:avLst/>
              <a:gdLst/>
              <a:ahLst/>
              <a:cxnLst/>
              <a:rect l="l" t="t" r="r" b="b"/>
              <a:pathLst>
                <a:path w="1966" h="1966" extrusionOk="0">
                  <a:moveTo>
                    <a:pt x="981" y="231"/>
                  </a:moveTo>
                  <a:cubicBezTo>
                    <a:pt x="1396" y="231"/>
                    <a:pt x="1735" y="569"/>
                    <a:pt x="1735" y="982"/>
                  </a:cubicBezTo>
                  <a:cubicBezTo>
                    <a:pt x="1735" y="1396"/>
                    <a:pt x="1396" y="1734"/>
                    <a:pt x="981" y="1734"/>
                  </a:cubicBezTo>
                  <a:cubicBezTo>
                    <a:pt x="570" y="1734"/>
                    <a:pt x="231" y="1396"/>
                    <a:pt x="231" y="982"/>
                  </a:cubicBezTo>
                  <a:cubicBezTo>
                    <a:pt x="231" y="569"/>
                    <a:pt x="570" y="231"/>
                    <a:pt x="981" y="231"/>
                  </a:cubicBezTo>
                  <a:close/>
                  <a:moveTo>
                    <a:pt x="981" y="1"/>
                  </a:moveTo>
                  <a:cubicBezTo>
                    <a:pt x="443" y="1"/>
                    <a:pt x="1" y="439"/>
                    <a:pt x="1" y="982"/>
                  </a:cubicBezTo>
                  <a:cubicBezTo>
                    <a:pt x="1" y="1524"/>
                    <a:pt x="443" y="1966"/>
                    <a:pt x="981" y="1966"/>
                  </a:cubicBezTo>
                  <a:cubicBezTo>
                    <a:pt x="1523" y="1966"/>
                    <a:pt x="1965" y="1524"/>
                    <a:pt x="1965" y="982"/>
                  </a:cubicBezTo>
                  <a:cubicBezTo>
                    <a:pt x="1965" y="439"/>
                    <a:pt x="1523" y="1"/>
                    <a:pt x="98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5212;p56"/>
            <p:cNvSpPr/>
            <p:nvPr/>
          </p:nvSpPr>
          <p:spPr>
            <a:xfrm>
              <a:off x="1049600" y="2559758"/>
              <a:ext cx="44147" cy="44147"/>
            </a:xfrm>
            <a:custGeom>
              <a:avLst/>
              <a:gdLst/>
              <a:ahLst/>
              <a:cxnLst/>
              <a:rect l="l" t="t" r="r" b="b"/>
              <a:pathLst>
                <a:path w="942" h="942" extrusionOk="0">
                  <a:moveTo>
                    <a:pt x="469" y="232"/>
                  </a:moveTo>
                  <a:cubicBezTo>
                    <a:pt x="603" y="232"/>
                    <a:pt x="710" y="339"/>
                    <a:pt x="710" y="470"/>
                  </a:cubicBezTo>
                  <a:cubicBezTo>
                    <a:pt x="710" y="603"/>
                    <a:pt x="603" y="707"/>
                    <a:pt x="469" y="707"/>
                  </a:cubicBezTo>
                  <a:cubicBezTo>
                    <a:pt x="339" y="707"/>
                    <a:pt x="232" y="603"/>
                    <a:pt x="232" y="470"/>
                  </a:cubicBezTo>
                  <a:cubicBezTo>
                    <a:pt x="232" y="339"/>
                    <a:pt x="339" y="232"/>
                    <a:pt x="469" y="232"/>
                  </a:cubicBezTo>
                  <a:close/>
                  <a:moveTo>
                    <a:pt x="469" y="0"/>
                  </a:moveTo>
                  <a:cubicBezTo>
                    <a:pt x="212" y="0"/>
                    <a:pt x="1" y="212"/>
                    <a:pt x="1" y="470"/>
                  </a:cubicBezTo>
                  <a:cubicBezTo>
                    <a:pt x="1" y="731"/>
                    <a:pt x="212" y="941"/>
                    <a:pt x="469" y="941"/>
                  </a:cubicBezTo>
                  <a:cubicBezTo>
                    <a:pt x="730" y="941"/>
                    <a:pt x="941" y="731"/>
                    <a:pt x="941" y="470"/>
                  </a:cubicBezTo>
                  <a:cubicBezTo>
                    <a:pt x="941" y="212"/>
                    <a:pt x="730" y="0"/>
                    <a:pt x="469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5213;p56"/>
            <p:cNvSpPr/>
            <p:nvPr/>
          </p:nvSpPr>
          <p:spPr>
            <a:xfrm>
              <a:off x="899492" y="2543449"/>
              <a:ext cx="10873" cy="20433"/>
            </a:xfrm>
            <a:custGeom>
              <a:avLst/>
              <a:gdLst/>
              <a:ahLst/>
              <a:cxnLst/>
              <a:rect l="l" t="t" r="r" b="b"/>
              <a:pathLst>
                <a:path w="232" h="436" extrusionOk="0">
                  <a:moveTo>
                    <a:pt x="117" y="1"/>
                  </a:moveTo>
                  <a:cubicBezTo>
                    <a:pt x="50" y="1"/>
                    <a:pt x="1" y="51"/>
                    <a:pt x="1" y="118"/>
                  </a:cubicBezTo>
                  <a:lnTo>
                    <a:pt x="1" y="319"/>
                  </a:lnTo>
                  <a:cubicBezTo>
                    <a:pt x="1" y="382"/>
                    <a:pt x="50" y="436"/>
                    <a:pt x="117" y="436"/>
                  </a:cubicBezTo>
                  <a:cubicBezTo>
                    <a:pt x="181" y="436"/>
                    <a:pt x="231" y="382"/>
                    <a:pt x="231" y="319"/>
                  </a:cubicBezTo>
                  <a:lnTo>
                    <a:pt x="231" y="118"/>
                  </a:lnTo>
                  <a:cubicBezTo>
                    <a:pt x="231" y="51"/>
                    <a:pt x="181" y="1"/>
                    <a:pt x="117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5214;p56"/>
            <p:cNvSpPr/>
            <p:nvPr/>
          </p:nvSpPr>
          <p:spPr>
            <a:xfrm>
              <a:off x="1004563" y="2543449"/>
              <a:ext cx="11060" cy="20433"/>
            </a:xfrm>
            <a:custGeom>
              <a:avLst/>
              <a:gdLst/>
              <a:ahLst/>
              <a:cxnLst/>
              <a:rect l="l" t="t" r="r" b="b"/>
              <a:pathLst>
                <a:path w="236" h="436" extrusionOk="0">
                  <a:moveTo>
                    <a:pt x="118" y="1"/>
                  </a:moveTo>
                  <a:cubicBezTo>
                    <a:pt x="55" y="1"/>
                    <a:pt x="1" y="51"/>
                    <a:pt x="1" y="118"/>
                  </a:cubicBezTo>
                  <a:lnTo>
                    <a:pt x="1" y="319"/>
                  </a:lnTo>
                  <a:cubicBezTo>
                    <a:pt x="1" y="382"/>
                    <a:pt x="55" y="436"/>
                    <a:pt x="118" y="436"/>
                  </a:cubicBezTo>
                  <a:cubicBezTo>
                    <a:pt x="182" y="436"/>
                    <a:pt x="235" y="382"/>
                    <a:pt x="235" y="319"/>
                  </a:cubicBezTo>
                  <a:lnTo>
                    <a:pt x="235" y="118"/>
                  </a:lnTo>
                  <a:cubicBezTo>
                    <a:pt x="235" y="51"/>
                    <a:pt x="182" y="1"/>
                    <a:pt x="11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5215;p56"/>
            <p:cNvSpPr/>
            <p:nvPr/>
          </p:nvSpPr>
          <p:spPr>
            <a:xfrm>
              <a:off x="938390" y="2552307"/>
              <a:ext cx="38148" cy="16590"/>
            </a:xfrm>
            <a:custGeom>
              <a:avLst/>
              <a:gdLst/>
              <a:ahLst/>
              <a:cxnLst/>
              <a:rect l="l" t="t" r="r" b="b"/>
              <a:pathLst>
                <a:path w="814" h="354" extrusionOk="0">
                  <a:moveTo>
                    <a:pt x="132" y="0"/>
                  </a:moveTo>
                  <a:cubicBezTo>
                    <a:pt x="105" y="0"/>
                    <a:pt x="77" y="10"/>
                    <a:pt x="54" y="29"/>
                  </a:cubicBezTo>
                  <a:cubicBezTo>
                    <a:pt x="7" y="73"/>
                    <a:pt x="0" y="143"/>
                    <a:pt x="44" y="193"/>
                  </a:cubicBezTo>
                  <a:cubicBezTo>
                    <a:pt x="135" y="297"/>
                    <a:pt x="268" y="354"/>
                    <a:pt x="409" y="354"/>
                  </a:cubicBezTo>
                  <a:cubicBezTo>
                    <a:pt x="549" y="354"/>
                    <a:pt x="683" y="297"/>
                    <a:pt x="773" y="193"/>
                  </a:cubicBezTo>
                  <a:cubicBezTo>
                    <a:pt x="813" y="143"/>
                    <a:pt x="810" y="73"/>
                    <a:pt x="760" y="29"/>
                  </a:cubicBezTo>
                  <a:cubicBezTo>
                    <a:pt x="739" y="10"/>
                    <a:pt x="712" y="0"/>
                    <a:pt x="685" y="0"/>
                  </a:cubicBezTo>
                  <a:cubicBezTo>
                    <a:pt x="653" y="0"/>
                    <a:pt x="620" y="14"/>
                    <a:pt x="597" y="39"/>
                  </a:cubicBezTo>
                  <a:cubicBezTo>
                    <a:pt x="552" y="93"/>
                    <a:pt x="482" y="123"/>
                    <a:pt x="409" y="123"/>
                  </a:cubicBezTo>
                  <a:cubicBezTo>
                    <a:pt x="335" y="123"/>
                    <a:pt x="265" y="93"/>
                    <a:pt x="218" y="39"/>
                  </a:cubicBezTo>
                  <a:cubicBezTo>
                    <a:pt x="196" y="14"/>
                    <a:pt x="164" y="0"/>
                    <a:pt x="13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5216;p56"/>
            <p:cNvSpPr/>
            <p:nvPr/>
          </p:nvSpPr>
          <p:spPr>
            <a:xfrm>
              <a:off x="877184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18" y="232"/>
                  </a:moveTo>
                  <a:cubicBezTo>
                    <a:pt x="738" y="232"/>
                    <a:pt x="754" y="248"/>
                    <a:pt x="754" y="269"/>
                  </a:cubicBezTo>
                  <a:lnTo>
                    <a:pt x="754" y="489"/>
                  </a:lnTo>
                  <a:cubicBezTo>
                    <a:pt x="754" y="510"/>
                    <a:pt x="738" y="526"/>
                    <a:pt x="718" y="526"/>
                  </a:cubicBezTo>
                  <a:lnTo>
                    <a:pt x="268" y="526"/>
                  </a:lnTo>
                  <a:cubicBezTo>
                    <a:pt x="248" y="526"/>
                    <a:pt x="232" y="510"/>
                    <a:pt x="232" y="489"/>
                  </a:cubicBezTo>
                  <a:lnTo>
                    <a:pt x="232" y="269"/>
                  </a:lnTo>
                  <a:cubicBezTo>
                    <a:pt x="232" y="248"/>
                    <a:pt x="248" y="232"/>
                    <a:pt x="268" y="232"/>
                  </a:cubicBezTo>
                  <a:close/>
                  <a:moveTo>
                    <a:pt x="268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68" y="757"/>
                  </a:cubicBezTo>
                  <a:lnTo>
                    <a:pt x="718" y="757"/>
                  </a:lnTo>
                  <a:cubicBezTo>
                    <a:pt x="868" y="757"/>
                    <a:pt x="988" y="636"/>
                    <a:pt x="988" y="489"/>
                  </a:cubicBezTo>
                  <a:lnTo>
                    <a:pt x="988" y="269"/>
                  </a:lnTo>
                  <a:cubicBezTo>
                    <a:pt x="988" y="122"/>
                    <a:pt x="868" y="1"/>
                    <a:pt x="71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5217;p56"/>
            <p:cNvSpPr/>
            <p:nvPr/>
          </p:nvSpPr>
          <p:spPr>
            <a:xfrm>
              <a:off x="934313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20" y="232"/>
                  </a:moveTo>
                  <a:cubicBezTo>
                    <a:pt x="740" y="232"/>
                    <a:pt x="757" y="248"/>
                    <a:pt x="757" y="269"/>
                  </a:cubicBezTo>
                  <a:lnTo>
                    <a:pt x="757" y="489"/>
                  </a:lnTo>
                  <a:cubicBezTo>
                    <a:pt x="757" y="510"/>
                    <a:pt x="740" y="526"/>
                    <a:pt x="720" y="526"/>
                  </a:cubicBezTo>
                  <a:lnTo>
                    <a:pt x="271" y="526"/>
                  </a:lnTo>
                  <a:cubicBezTo>
                    <a:pt x="248" y="526"/>
                    <a:pt x="234" y="510"/>
                    <a:pt x="234" y="489"/>
                  </a:cubicBezTo>
                  <a:lnTo>
                    <a:pt x="234" y="269"/>
                  </a:lnTo>
                  <a:cubicBezTo>
                    <a:pt x="234" y="248"/>
                    <a:pt x="248" y="232"/>
                    <a:pt x="271" y="232"/>
                  </a:cubicBezTo>
                  <a:close/>
                  <a:moveTo>
                    <a:pt x="271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71" y="757"/>
                  </a:cubicBezTo>
                  <a:lnTo>
                    <a:pt x="720" y="757"/>
                  </a:lnTo>
                  <a:cubicBezTo>
                    <a:pt x="868" y="757"/>
                    <a:pt x="988" y="636"/>
                    <a:pt x="988" y="489"/>
                  </a:cubicBezTo>
                  <a:lnTo>
                    <a:pt x="988" y="269"/>
                  </a:lnTo>
                  <a:cubicBezTo>
                    <a:pt x="988" y="122"/>
                    <a:pt x="868" y="1"/>
                    <a:pt x="72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5218;p56"/>
            <p:cNvSpPr/>
            <p:nvPr/>
          </p:nvSpPr>
          <p:spPr>
            <a:xfrm>
              <a:off x="991534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21" y="232"/>
                  </a:moveTo>
                  <a:cubicBezTo>
                    <a:pt x="741" y="232"/>
                    <a:pt x="758" y="248"/>
                    <a:pt x="758" y="269"/>
                  </a:cubicBezTo>
                  <a:lnTo>
                    <a:pt x="758" y="489"/>
                  </a:lnTo>
                  <a:cubicBezTo>
                    <a:pt x="758" y="510"/>
                    <a:pt x="741" y="526"/>
                    <a:pt x="721" y="526"/>
                  </a:cubicBezTo>
                  <a:lnTo>
                    <a:pt x="269" y="526"/>
                  </a:lnTo>
                  <a:cubicBezTo>
                    <a:pt x="249" y="526"/>
                    <a:pt x="232" y="510"/>
                    <a:pt x="232" y="489"/>
                  </a:cubicBezTo>
                  <a:lnTo>
                    <a:pt x="232" y="269"/>
                  </a:lnTo>
                  <a:cubicBezTo>
                    <a:pt x="232" y="248"/>
                    <a:pt x="249" y="232"/>
                    <a:pt x="269" y="232"/>
                  </a:cubicBezTo>
                  <a:close/>
                  <a:moveTo>
                    <a:pt x="269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69" y="757"/>
                  </a:cubicBezTo>
                  <a:lnTo>
                    <a:pt x="721" y="757"/>
                  </a:lnTo>
                  <a:cubicBezTo>
                    <a:pt x="868" y="757"/>
                    <a:pt x="989" y="636"/>
                    <a:pt x="989" y="489"/>
                  </a:cubicBezTo>
                  <a:lnTo>
                    <a:pt x="989" y="269"/>
                  </a:lnTo>
                  <a:cubicBezTo>
                    <a:pt x="989" y="122"/>
                    <a:pt x="868" y="1"/>
                    <a:pt x="72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5" name="Google Shape;1534;p32"/>
          <p:cNvGrpSpPr/>
          <p:nvPr/>
        </p:nvGrpSpPr>
        <p:grpSpPr>
          <a:xfrm rot="1372388">
            <a:off x="1823367" y="4453039"/>
            <a:ext cx="352303" cy="338521"/>
            <a:chOff x="2416614" y="-315052"/>
            <a:chExt cx="2274706" cy="2185722"/>
          </a:xfrm>
        </p:grpSpPr>
        <p:sp>
          <p:nvSpPr>
            <p:cNvPr id="156" name="Google Shape;1535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36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37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38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539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553131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0" name="Google Shape;2250;p42"/>
          <p:cNvGrpSpPr/>
          <p:nvPr/>
        </p:nvGrpSpPr>
        <p:grpSpPr>
          <a:xfrm>
            <a:off x="8271875" y="4504388"/>
            <a:ext cx="476551" cy="457909"/>
            <a:chOff x="2416614" y="-315052"/>
            <a:chExt cx="2274706" cy="2185722"/>
          </a:xfrm>
        </p:grpSpPr>
        <p:sp>
          <p:nvSpPr>
            <p:cNvPr id="2251" name="Google Shape;2251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2" name="Google Shape;2252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3" name="Google Shape;2253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4" name="Google Shape;2254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5" name="Google Shape;2255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56" name="Google Shape;2256;p42"/>
          <p:cNvGrpSpPr/>
          <p:nvPr/>
        </p:nvGrpSpPr>
        <p:grpSpPr>
          <a:xfrm rot="1371040">
            <a:off x="938217" y="3378699"/>
            <a:ext cx="334472" cy="321388"/>
            <a:chOff x="2416614" y="-315052"/>
            <a:chExt cx="2274706" cy="2185722"/>
          </a:xfrm>
        </p:grpSpPr>
        <p:sp>
          <p:nvSpPr>
            <p:cNvPr id="2257" name="Google Shape;2257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8" name="Google Shape;2258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9" name="Google Shape;2259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0" name="Google Shape;2260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1" name="Google Shape;2261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62" name="Google Shape;2262;p42"/>
          <p:cNvGrpSpPr/>
          <p:nvPr/>
        </p:nvGrpSpPr>
        <p:grpSpPr>
          <a:xfrm rot="1372388">
            <a:off x="6620982" y="-50769"/>
            <a:ext cx="352303" cy="338521"/>
            <a:chOff x="2416614" y="-315052"/>
            <a:chExt cx="2274706" cy="2185722"/>
          </a:xfrm>
        </p:grpSpPr>
        <p:sp>
          <p:nvSpPr>
            <p:cNvPr id="2263" name="Google Shape;2263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4" name="Google Shape;2264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5" name="Google Shape;2265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6" name="Google Shape;2266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7" name="Google Shape;2267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68" name="Google Shape;2268;p42"/>
          <p:cNvGrpSpPr/>
          <p:nvPr/>
        </p:nvGrpSpPr>
        <p:grpSpPr>
          <a:xfrm rot="231525">
            <a:off x="8430820" y="2283879"/>
            <a:ext cx="729197" cy="869481"/>
            <a:chOff x="6250902" y="2290294"/>
            <a:chExt cx="472308" cy="563172"/>
          </a:xfrm>
        </p:grpSpPr>
        <p:sp>
          <p:nvSpPr>
            <p:cNvPr id="2269" name="Google Shape;2269;p42"/>
            <p:cNvSpPr/>
            <p:nvPr/>
          </p:nvSpPr>
          <p:spPr>
            <a:xfrm>
              <a:off x="6250902" y="2290294"/>
              <a:ext cx="472308" cy="563172"/>
            </a:xfrm>
            <a:custGeom>
              <a:avLst/>
              <a:gdLst/>
              <a:ahLst/>
              <a:cxnLst/>
              <a:rect l="l" t="t" r="r" b="b"/>
              <a:pathLst>
                <a:path w="14123" h="16840" extrusionOk="0">
                  <a:moveTo>
                    <a:pt x="7060" y="1"/>
                  </a:moveTo>
                  <a:cubicBezTo>
                    <a:pt x="5320" y="1"/>
                    <a:pt x="3654" y="651"/>
                    <a:pt x="2373" y="1834"/>
                  </a:cubicBezTo>
                  <a:cubicBezTo>
                    <a:pt x="2029" y="2152"/>
                    <a:pt x="1719" y="2502"/>
                    <a:pt x="1446" y="2885"/>
                  </a:cubicBezTo>
                  <a:cubicBezTo>
                    <a:pt x="1181" y="3252"/>
                    <a:pt x="1004" y="3681"/>
                    <a:pt x="934" y="4131"/>
                  </a:cubicBezTo>
                  <a:cubicBezTo>
                    <a:pt x="673" y="4675"/>
                    <a:pt x="488" y="5248"/>
                    <a:pt x="386" y="5841"/>
                  </a:cubicBezTo>
                  <a:cubicBezTo>
                    <a:pt x="133" y="6274"/>
                    <a:pt x="1" y="6769"/>
                    <a:pt x="1" y="7281"/>
                  </a:cubicBezTo>
                  <a:cubicBezTo>
                    <a:pt x="1" y="8213"/>
                    <a:pt x="452" y="9065"/>
                    <a:pt x="1159" y="9599"/>
                  </a:cubicBezTo>
                  <a:cubicBezTo>
                    <a:pt x="1097" y="9886"/>
                    <a:pt x="1044" y="10218"/>
                    <a:pt x="1022" y="10576"/>
                  </a:cubicBezTo>
                  <a:cubicBezTo>
                    <a:pt x="977" y="11340"/>
                    <a:pt x="1088" y="12055"/>
                    <a:pt x="1340" y="12696"/>
                  </a:cubicBezTo>
                  <a:cubicBezTo>
                    <a:pt x="1093" y="13368"/>
                    <a:pt x="965" y="14083"/>
                    <a:pt x="965" y="14803"/>
                  </a:cubicBezTo>
                  <a:cubicBezTo>
                    <a:pt x="965" y="15925"/>
                    <a:pt x="1874" y="16840"/>
                    <a:pt x="2996" y="16840"/>
                  </a:cubicBezTo>
                  <a:lnTo>
                    <a:pt x="11124" y="16840"/>
                  </a:lnTo>
                  <a:cubicBezTo>
                    <a:pt x="12245" y="16840"/>
                    <a:pt x="13160" y="15925"/>
                    <a:pt x="13160" y="14803"/>
                  </a:cubicBezTo>
                  <a:cubicBezTo>
                    <a:pt x="13160" y="14083"/>
                    <a:pt x="13032" y="13372"/>
                    <a:pt x="12785" y="12696"/>
                  </a:cubicBezTo>
                  <a:cubicBezTo>
                    <a:pt x="12904" y="12387"/>
                    <a:pt x="12993" y="12060"/>
                    <a:pt x="13046" y="11715"/>
                  </a:cubicBezTo>
                  <a:cubicBezTo>
                    <a:pt x="13076" y="11521"/>
                    <a:pt x="13081" y="11327"/>
                    <a:pt x="13054" y="11136"/>
                  </a:cubicBezTo>
                  <a:cubicBezTo>
                    <a:pt x="13093" y="10956"/>
                    <a:pt x="13111" y="10771"/>
                    <a:pt x="13099" y="10580"/>
                  </a:cubicBezTo>
                  <a:cubicBezTo>
                    <a:pt x="13076" y="10223"/>
                    <a:pt x="13028" y="9891"/>
                    <a:pt x="12961" y="9599"/>
                  </a:cubicBezTo>
                  <a:cubicBezTo>
                    <a:pt x="13672" y="9065"/>
                    <a:pt x="14123" y="8213"/>
                    <a:pt x="14123" y="7285"/>
                  </a:cubicBezTo>
                  <a:cubicBezTo>
                    <a:pt x="14123" y="6773"/>
                    <a:pt x="13990" y="6278"/>
                    <a:pt x="13739" y="5841"/>
                  </a:cubicBezTo>
                  <a:cubicBezTo>
                    <a:pt x="13633" y="5248"/>
                    <a:pt x="13447" y="4675"/>
                    <a:pt x="13191" y="4131"/>
                  </a:cubicBezTo>
                  <a:cubicBezTo>
                    <a:pt x="13116" y="3681"/>
                    <a:pt x="12944" y="3252"/>
                    <a:pt x="12679" y="2881"/>
                  </a:cubicBezTo>
                  <a:cubicBezTo>
                    <a:pt x="12404" y="2506"/>
                    <a:pt x="12092" y="2152"/>
                    <a:pt x="11747" y="1834"/>
                  </a:cubicBezTo>
                  <a:cubicBezTo>
                    <a:pt x="10465" y="651"/>
                    <a:pt x="8805" y="1"/>
                    <a:pt x="70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0" name="Google Shape;2270;p42"/>
            <p:cNvSpPr/>
            <p:nvPr/>
          </p:nvSpPr>
          <p:spPr>
            <a:xfrm>
              <a:off x="6322565" y="2602861"/>
              <a:ext cx="328874" cy="130927"/>
            </a:xfrm>
            <a:custGeom>
              <a:avLst/>
              <a:gdLst/>
              <a:ahLst/>
              <a:cxnLst/>
              <a:rect l="l" t="t" r="r" b="b"/>
              <a:pathLst>
                <a:path w="9834" h="3915" extrusionOk="0">
                  <a:moveTo>
                    <a:pt x="1211" y="1"/>
                  </a:moveTo>
                  <a:cubicBezTo>
                    <a:pt x="1211" y="1"/>
                    <a:pt x="0" y="2819"/>
                    <a:pt x="2390" y="3915"/>
                  </a:cubicBezTo>
                  <a:lnTo>
                    <a:pt x="7448" y="3915"/>
                  </a:lnTo>
                  <a:cubicBezTo>
                    <a:pt x="9833" y="2819"/>
                    <a:pt x="8623" y="1"/>
                    <a:pt x="8623" y="1"/>
                  </a:cubicBezTo>
                  <a:close/>
                </a:path>
              </a:pathLst>
            </a:custGeom>
            <a:solidFill>
              <a:srgbClr val="EAC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1" name="Google Shape;2271;p42"/>
            <p:cNvSpPr/>
            <p:nvPr/>
          </p:nvSpPr>
          <p:spPr>
            <a:xfrm>
              <a:off x="6597177" y="2504780"/>
              <a:ext cx="57922" cy="57956"/>
            </a:xfrm>
            <a:custGeom>
              <a:avLst/>
              <a:gdLst/>
              <a:ahLst/>
              <a:cxnLst/>
              <a:rect l="l" t="t" r="r" b="b"/>
              <a:pathLst>
                <a:path w="1732" h="1733" extrusionOk="0">
                  <a:moveTo>
                    <a:pt x="866" y="1"/>
                  </a:moveTo>
                  <a:cubicBezTo>
                    <a:pt x="389" y="1"/>
                    <a:pt x="0" y="390"/>
                    <a:pt x="0" y="867"/>
                  </a:cubicBezTo>
                  <a:cubicBezTo>
                    <a:pt x="0" y="1348"/>
                    <a:pt x="389" y="1733"/>
                    <a:pt x="866" y="1733"/>
                  </a:cubicBezTo>
                  <a:cubicBezTo>
                    <a:pt x="1343" y="1733"/>
                    <a:pt x="1731" y="1348"/>
                    <a:pt x="1731" y="867"/>
                  </a:cubicBezTo>
                  <a:cubicBezTo>
                    <a:pt x="1731" y="390"/>
                    <a:pt x="1343" y="1"/>
                    <a:pt x="866" y="1"/>
                  </a:cubicBezTo>
                  <a:close/>
                </a:path>
              </a:pathLst>
            </a:custGeom>
            <a:solidFill>
              <a:srgbClr val="DDC1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2" name="Google Shape;2272;p42"/>
            <p:cNvSpPr/>
            <p:nvPr/>
          </p:nvSpPr>
          <p:spPr>
            <a:xfrm>
              <a:off x="6319020" y="2504780"/>
              <a:ext cx="57789" cy="57956"/>
            </a:xfrm>
            <a:custGeom>
              <a:avLst/>
              <a:gdLst/>
              <a:ahLst/>
              <a:cxnLst/>
              <a:rect l="l" t="t" r="r" b="b"/>
              <a:pathLst>
                <a:path w="1728" h="1733" extrusionOk="0">
                  <a:moveTo>
                    <a:pt x="862" y="1"/>
                  </a:moveTo>
                  <a:cubicBezTo>
                    <a:pt x="385" y="1"/>
                    <a:pt x="0" y="390"/>
                    <a:pt x="0" y="867"/>
                  </a:cubicBezTo>
                  <a:cubicBezTo>
                    <a:pt x="0" y="1348"/>
                    <a:pt x="385" y="1733"/>
                    <a:pt x="862" y="1733"/>
                  </a:cubicBezTo>
                  <a:cubicBezTo>
                    <a:pt x="1344" y="1733"/>
                    <a:pt x="1727" y="1348"/>
                    <a:pt x="1727" y="867"/>
                  </a:cubicBezTo>
                  <a:cubicBezTo>
                    <a:pt x="1727" y="390"/>
                    <a:pt x="1344" y="1"/>
                    <a:pt x="862" y="1"/>
                  </a:cubicBezTo>
                  <a:close/>
                </a:path>
              </a:pathLst>
            </a:custGeom>
            <a:solidFill>
              <a:srgbClr val="DDC1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3" name="Google Shape;2273;p42"/>
            <p:cNvSpPr/>
            <p:nvPr/>
          </p:nvSpPr>
          <p:spPr>
            <a:xfrm>
              <a:off x="6351056" y="2649377"/>
              <a:ext cx="271854" cy="135977"/>
            </a:xfrm>
            <a:custGeom>
              <a:avLst/>
              <a:gdLst/>
              <a:ahLst/>
              <a:cxnLst/>
              <a:rect l="l" t="t" r="r" b="b"/>
              <a:pathLst>
                <a:path w="8129" h="4066" extrusionOk="0">
                  <a:moveTo>
                    <a:pt x="4065" y="1"/>
                  </a:moveTo>
                  <a:cubicBezTo>
                    <a:pt x="1821" y="1"/>
                    <a:pt x="1" y="1821"/>
                    <a:pt x="1" y="4065"/>
                  </a:cubicBezTo>
                  <a:lnTo>
                    <a:pt x="8129" y="4065"/>
                  </a:lnTo>
                  <a:cubicBezTo>
                    <a:pt x="8129" y="1821"/>
                    <a:pt x="6308" y="1"/>
                    <a:pt x="4065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4" name="Google Shape;2274;p42"/>
            <p:cNvSpPr/>
            <p:nvPr/>
          </p:nvSpPr>
          <p:spPr>
            <a:xfrm>
              <a:off x="6351056" y="2649377"/>
              <a:ext cx="148819" cy="135977"/>
            </a:xfrm>
            <a:custGeom>
              <a:avLst/>
              <a:gdLst/>
              <a:ahLst/>
              <a:cxnLst/>
              <a:rect l="l" t="t" r="r" b="b"/>
              <a:pathLst>
                <a:path w="4450" h="4066" extrusionOk="0">
                  <a:moveTo>
                    <a:pt x="4065" y="1"/>
                  </a:moveTo>
                  <a:cubicBezTo>
                    <a:pt x="1821" y="1"/>
                    <a:pt x="1" y="1821"/>
                    <a:pt x="1" y="4065"/>
                  </a:cubicBezTo>
                  <a:lnTo>
                    <a:pt x="765" y="4065"/>
                  </a:lnTo>
                  <a:cubicBezTo>
                    <a:pt x="765" y="1949"/>
                    <a:pt x="2382" y="213"/>
                    <a:pt x="4449" y="19"/>
                  </a:cubicBezTo>
                  <a:cubicBezTo>
                    <a:pt x="4321" y="6"/>
                    <a:pt x="4194" y="1"/>
                    <a:pt x="4065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5" name="Google Shape;2275;p42"/>
            <p:cNvSpPr/>
            <p:nvPr/>
          </p:nvSpPr>
          <p:spPr>
            <a:xfrm>
              <a:off x="6417536" y="2649377"/>
              <a:ext cx="138887" cy="35081"/>
            </a:xfrm>
            <a:custGeom>
              <a:avLst/>
              <a:gdLst/>
              <a:ahLst/>
              <a:cxnLst/>
              <a:rect l="l" t="t" r="r" b="b"/>
              <a:pathLst>
                <a:path w="4153" h="1049" extrusionOk="0">
                  <a:moveTo>
                    <a:pt x="2077" y="1"/>
                  </a:moveTo>
                  <a:cubicBezTo>
                    <a:pt x="1317" y="1"/>
                    <a:pt x="610" y="209"/>
                    <a:pt x="1" y="571"/>
                  </a:cubicBezTo>
                  <a:cubicBezTo>
                    <a:pt x="628" y="875"/>
                    <a:pt x="1335" y="1048"/>
                    <a:pt x="2077" y="1048"/>
                  </a:cubicBezTo>
                  <a:cubicBezTo>
                    <a:pt x="2824" y="1048"/>
                    <a:pt x="3525" y="875"/>
                    <a:pt x="4153" y="571"/>
                  </a:cubicBezTo>
                  <a:cubicBezTo>
                    <a:pt x="3548" y="209"/>
                    <a:pt x="2836" y="1"/>
                    <a:pt x="2077" y="1"/>
                  </a:cubicBezTo>
                  <a:close/>
                </a:path>
              </a:pathLst>
            </a:custGeom>
            <a:solidFill>
              <a:srgbClr val="ADD9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6" name="Google Shape;2276;p42"/>
            <p:cNvSpPr/>
            <p:nvPr/>
          </p:nvSpPr>
          <p:spPr>
            <a:xfrm>
              <a:off x="6397739" y="2660011"/>
              <a:ext cx="178483" cy="125342"/>
            </a:xfrm>
            <a:custGeom>
              <a:avLst/>
              <a:gdLst/>
              <a:ahLst/>
              <a:cxnLst/>
              <a:rect l="l" t="t" r="r" b="b"/>
              <a:pathLst>
                <a:path w="5337" h="3748" extrusionOk="0">
                  <a:moveTo>
                    <a:pt x="1092" y="1"/>
                  </a:moveTo>
                  <a:cubicBezTo>
                    <a:pt x="690" y="169"/>
                    <a:pt x="323" y="404"/>
                    <a:pt x="1" y="681"/>
                  </a:cubicBezTo>
                  <a:lnTo>
                    <a:pt x="284" y="3747"/>
                  </a:lnTo>
                  <a:lnTo>
                    <a:pt x="5055" y="3747"/>
                  </a:lnTo>
                  <a:lnTo>
                    <a:pt x="5337" y="681"/>
                  </a:lnTo>
                  <a:cubicBezTo>
                    <a:pt x="5014" y="404"/>
                    <a:pt x="4647" y="169"/>
                    <a:pt x="4250" y="1"/>
                  </a:cubicBezTo>
                  <a:lnTo>
                    <a:pt x="3964" y="1309"/>
                  </a:lnTo>
                  <a:cubicBezTo>
                    <a:pt x="3905" y="1570"/>
                    <a:pt x="3676" y="1750"/>
                    <a:pt x="3411" y="1750"/>
                  </a:cubicBezTo>
                  <a:lnTo>
                    <a:pt x="1931" y="1750"/>
                  </a:lnTo>
                  <a:cubicBezTo>
                    <a:pt x="1666" y="1750"/>
                    <a:pt x="1436" y="1570"/>
                    <a:pt x="1379" y="1309"/>
                  </a:cubicBezTo>
                  <a:lnTo>
                    <a:pt x="1092" y="1"/>
                  </a:ln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7" name="Google Shape;2277;p42"/>
            <p:cNvSpPr/>
            <p:nvPr/>
          </p:nvSpPr>
          <p:spPr>
            <a:xfrm>
              <a:off x="6397739" y="2660011"/>
              <a:ext cx="39195" cy="48960"/>
            </a:xfrm>
            <a:custGeom>
              <a:avLst/>
              <a:gdLst/>
              <a:ahLst/>
              <a:cxnLst/>
              <a:rect l="l" t="t" r="r" b="b"/>
              <a:pathLst>
                <a:path w="1172" h="1464" extrusionOk="0">
                  <a:moveTo>
                    <a:pt x="1092" y="1"/>
                  </a:moveTo>
                  <a:cubicBezTo>
                    <a:pt x="690" y="169"/>
                    <a:pt x="323" y="404"/>
                    <a:pt x="1" y="681"/>
                  </a:cubicBezTo>
                  <a:lnTo>
                    <a:pt x="72" y="1464"/>
                  </a:lnTo>
                  <a:cubicBezTo>
                    <a:pt x="368" y="1034"/>
                    <a:pt x="739" y="663"/>
                    <a:pt x="1171" y="372"/>
                  </a:cubicBezTo>
                  <a:lnTo>
                    <a:pt x="1092" y="1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8" name="Google Shape;2278;p42"/>
            <p:cNvSpPr/>
            <p:nvPr/>
          </p:nvSpPr>
          <p:spPr>
            <a:xfrm>
              <a:off x="6417536" y="2660011"/>
              <a:ext cx="20433" cy="16755"/>
            </a:xfrm>
            <a:custGeom>
              <a:avLst/>
              <a:gdLst/>
              <a:ahLst/>
              <a:cxnLst/>
              <a:rect l="l" t="t" r="r" b="b"/>
              <a:pathLst>
                <a:path w="611" h="501" extrusionOk="0">
                  <a:moveTo>
                    <a:pt x="500" y="1"/>
                  </a:moveTo>
                  <a:cubicBezTo>
                    <a:pt x="328" y="72"/>
                    <a:pt x="160" y="160"/>
                    <a:pt x="1" y="253"/>
                  </a:cubicBezTo>
                  <a:cubicBezTo>
                    <a:pt x="196" y="351"/>
                    <a:pt x="398" y="430"/>
                    <a:pt x="610" y="500"/>
                  </a:cubicBezTo>
                  <a:lnTo>
                    <a:pt x="500" y="1"/>
                  </a:lnTo>
                  <a:close/>
                </a:path>
              </a:pathLst>
            </a:custGeom>
            <a:solidFill>
              <a:srgbClr val="D75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9" name="Google Shape;2279;p42"/>
            <p:cNvSpPr/>
            <p:nvPr/>
          </p:nvSpPr>
          <p:spPr>
            <a:xfrm>
              <a:off x="6536149" y="2660011"/>
              <a:ext cx="20266" cy="16755"/>
            </a:xfrm>
            <a:custGeom>
              <a:avLst/>
              <a:gdLst/>
              <a:ahLst/>
              <a:cxnLst/>
              <a:rect l="l" t="t" r="r" b="b"/>
              <a:pathLst>
                <a:path w="606" h="501" extrusionOk="0">
                  <a:moveTo>
                    <a:pt x="111" y="1"/>
                  </a:moveTo>
                  <a:lnTo>
                    <a:pt x="1" y="500"/>
                  </a:lnTo>
                  <a:cubicBezTo>
                    <a:pt x="208" y="430"/>
                    <a:pt x="412" y="351"/>
                    <a:pt x="606" y="253"/>
                  </a:cubicBezTo>
                  <a:cubicBezTo>
                    <a:pt x="447" y="160"/>
                    <a:pt x="284" y="72"/>
                    <a:pt x="111" y="1"/>
                  </a:cubicBezTo>
                  <a:close/>
                </a:path>
              </a:pathLst>
            </a:custGeom>
            <a:solidFill>
              <a:srgbClr val="D75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0" name="Google Shape;2280;p42"/>
            <p:cNvSpPr/>
            <p:nvPr/>
          </p:nvSpPr>
          <p:spPr>
            <a:xfrm>
              <a:off x="6451812" y="2627975"/>
              <a:ext cx="70330" cy="70363"/>
            </a:xfrm>
            <a:custGeom>
              <a:avLst/>
              <a:gdLst/>
              <a:ahLst/>
              <a:cxnLst/>
              <a:rect l="l" t="t" r="r" b="b"/>
              <a:pathLst>
                <a:path w="2103" h="2104" extrusionOk="0">
                  <a:moveTo>
                    <a:pt x="1052" y="0"/>
                  </a:moveTo>
                  <a:cubicBezTo>
                    <a:pt x="473" y="0"/>
                    <a:pt x="1" y="469"/>
                    <a:pt x="1" y="1052"/>
                  </a:cubicBezTo>
                  <a:cubicBezTo>
                    <a:pt x="1" y="1631"/>
                    <a:pt x="473" y="2104"/>
                    <a:pt x="1052" y="2104"/>
                  </a:cubicBezTo>
                  <a:cubicBezTo>
                    <a:pt x="1635" y="2104"/>
                    <a:pt x="2103" y="1631"/>
                    <a:pt x="2103" y="1052"/>
                  </a:cubicBezTo>
                  <a:cubicBezTo>
                    <a:pt x="2103" y="469"/>
                    <a:pt x="1635" y="0"/>
                    <a:pt x="1052" y="0"/>
                  </a:cubicBezTo>
                  <a:close/>
                </a:path>
              </a:pathLst>
            </a:custGeom>
            <a:solidFill>
              <a:srgbClr val="E9CC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1" name="Google Shape;2281;p42"/>
            <p:cNvSpPr/>
            <p:nvPr/>
          </p:nvSpPr>
          <p:spPr>
            <a:xfrm>
              <a:off x="6451812" y="2627975"/>
              <a:ext cx="70330" cy="56618"/>
            </a:xfrm>
            <a:custGeom>
              <a:avLst/>
              <a:gdLst/>
              <a:ahLst/>
              <a:cxnLst/>
              <a:rect l="l" t="t" r="r" b="b"/>
              <a:pathLst>
                <a:path w="2103" h="1693" extrusionOk="0">
                  <a:moveTo>
                    <a:pt x="1052" y="0"/>
                  </a:moveTo>
                  <a:cubicBezTo>
                    <a:pt x="473" y="0"/>
                    <a:pt x="1" y="469"/>
                    <a:pt x="1" y="1052"/>
                  </a:cubicBezTo>
                  <a:cubicBezTo>
                    <a:pt x="1" y="1256"/>
                    <a:pt x="58" y="1445"/>
                    <a:pt x="160" y="1604"/>
                  </a:cubicBezTo>
                  <a:cubicBezTo>
                    <a:pt x="447" y="1662"/>
                    <a:pt x="747" y="1692"/>
                    <a:pt x="1052" y="1692"/>
                  </a:cubicBezTo>
                  <a:cubicBezTo>
                    <a:pt x="1357" y="1692"/>
                    <a:pt x="1658" y="1662"/>
                    <a:pt x="1949" y="1604"/>
                  </a:cubicBezTo>
                  <a:cubicBezTo>
                    <a:pt x="2046" y="1445"/>
                    <a:pt x="2103" y="1256"/>
                    <a:pt x="2103" y="1052"/>
                  </a:cubicBezTo>
                  <a:cubicBezTo>
                    <a:pt x="2103" y="469"/>
                    <a:pt x="1635" y="0"/>
                    <a:pt x="1052" y="0"/>
                  </a:cubicBezTo>
                  <a:close/>
                </a:path>
              </a:pathLst>
            </a:custGeom>
            <a:solidFill>
              <a:srgbClr val="DDC1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2" name="Google Shape;2282;p42"/>
            <p:cNvSpPr/>
            <p:nvPr/>
          </p:nvSpPr>
          <p:spPr>
            <a:xfrm>
              <a:off x="6341024" y="2379680"/>
              <a:ext cx="292087" cy="292087"/>
            </a:xfrm>
            <a:custGeom>
              <a:avLst/>
              <a:gdLst/>
              <a:ahLst/>
              <a:cxnLst/>
              <a:rect l="l" t="t" r="r" b="b"/>
              <a:pathLst>
                <a:path w="8734" h="8734" extrusionOk="0">
                  <a:moveTo>
                    <a:pt x="4365" y="0"/>
                  </a:moveTo>
                  <a:cubicBezTo>
                    <a:pt x="1954" y="0"/>
                    <a:pt x="1" y="1953"/>
                    <a:pt x="1" y="4365"/>
                  </a:cubicBezTo>
                  <a:cubicBezTo>
                    <a:pt x="1" y="6777"/>
                    <a:pt x="1954" y="8734"/>
                    <a:pt x="4365" y="8734"/>
                  </a:cubicBezTo>
                  <a:cubicBezTo>
                    <a:pt x="6777" y="8734"/>
                    <a:pt x="8734" y="6777"/>
                    <a:pt x="8734" y="4365"/>
                  </a:cubicBezTo>
                  <a:cubicBezTo>
                    <a:pt x="8734" y="1953"/>
                    <a:pt x="6777" y="0"/>
                    <a:pt x="4365" y="0"/>
                  </a:cubicBezTo>
                  <a:close/>
                </a:path>
              </a:pathLst>
            </a:custGeom>
            <a:solidFill>
              <a:srgbClr val="F5D7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3" name="Google Shape;2283;p42"/>
            <p:cNvSpPr/>
            <p:nvPr/>
          </p:nvSpPr>
          <p:spPr>
            <a:xfrm>
              <a:off x="6341024" y="2379680"/>
              <a:ext cx="291920" cy="292087"/>
            </a:xfrm>
            <a:custGeom>
              <a:avLst/>
              <a:gdLst/>
              <a:ahLst/>
              <a:cxnLst/>
              <a:rect l="l" t="t" r="r" b="b"/>
              <a:pathLst>
                <a:path w="8729" h="8734" extrusionOk="0">
                  <a:moveTo>
                    <a:pt x="4365" y="0"/>
                  </a:moveTo>
                  <a:cubicBezTo>
                    <a:pt x="1954" y="0"/>
                    <a:pt x="1" y="1953"/>
                    <a:pt x="1" y="4365"/>
                  </a:cubicBezTo>
                  <a:cubicBezTo>
                    <a:pt x="1" y="6777"/>
                    <a:pt x="1954" y="8734"/>
                    <a:pt x="4365" y="8734"/>
                  </a:cubicBezTo>
                  <a:cubicBezTo>
                    <a:pt x="4498" y="8734"/>
                    <a:pt x="4626" y="8724"/>
                    <a:pt x="4749" y="8716"/>
                  </a:cubicBezTo>
                  <a:cubicBezTo>
                    <a:pt x="2519" y="8522"/>
                    <a:pt x="769" y="6648"/>
                    <a:pt x="769" y="4365"/>
                  </a:cubicBezTo>
                  <a:lnTo>
                    <a:pt x="769" y="4338"/>
                  </a:lnTo>
                  <a:cubicBezTo>
                    <a:pt x="1450" y="4308"/>
                    <a:pt x="2364" y="4228"/>
                    <a:pt x="3314" y="4020"/>
                  </a:cubicBezTo>
                  <a:cubicBezTo>
                    <a:pt x="4723" y="3715"/>
                    <a:pt x="5854" y="3216"/>
                    <a:pt x="6675" y="2540"/>
                  </a:cubicBezTo>
                  <a:cubicBezTo>
                    <a:pt x="7245" y="3662"/>
                    <a:pt x="8235" y="4104"/>
                    <a:pt x="8729" y="4263"/>
                  </a:cubicBezTo>
                  <a:cubicBezTo>
                    <a:pt x="8676" y="1900"/>
                    <a:pt x="6741" y="0"/>
                    <a:pt x="436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4" name="Google Shape;2284;p42"/>
            <p:cNvSpPr/>
            <p:nvPr/>
          </p:nvSpPr>
          <p:spPr>
            <a:xfrm>
              <a:off x="6328751" y="2366839"/>
              <a:ext cx="316600" cy="145508"/>
            </a:xfrm>
            <a:custGeom>
              <a:avLst/>
              <a:gdLst/>
              <a:ahLst/>
              <a:cxnLst/>
              <a:rect l="l" t="t" r="r" b="b"/>
              <a:pathLst>
                <a:path w="9467" h="4351" extrusionOk="0">
                  <a:moveTo>
                    <a:pt x="4732" y="1"/>
                  </a:moveTo>
                  <a:cubicBezTo>
                    <a:pt x="2249" y="1"/>
                    <a:pt x="209" y="1913"/>
                    <a:pt x="1" y="4342"/>
                  </a:cubicBezTo>
                  <a:cubicBezTo>
                    <a:pt x="1" y="4342"/>
                    <a:pt x="166" y="4351"/>
                    <a:pt x="449" y="4351"/>
                  </a:cubicBezTo>
                  <a:cubicBezTo>
                    <a:pt x="1718" y="4351"/>
                    <a:pt x="5362" y="4176"/>
                    <a:pt x="7193" y="2266"/>
                  </a:cubicBezTo>
                  <a:cubicBezTo>
                    <a:pt x="7758" y="4046"/>
                    <a:pt x="9467" y="4342"/>
                    <a:pt x="9467" y="4342"/>
                  </a:cubicBezTo>
                  <a:cubicBezTo>
                    <a:pt x="9260" y="1913"/>
                    <a:pt x="7214" y="1"/>
                    <a:pt x="4732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5" name="Google Shape;2285;p42"/>
            <p:cNvSpPr/>
            <p:nvPr/>
          </p:nvSpPr>
          <p:spPr>
            <a:xfrm>
              <a:off x="6328751" y="2366839"/>
              <a:ext cx="308942" cy="145542"/>
            </a:xfrm>
            <a:custGeom>
              <a:avLst/>
              <a:gdLst/>
              <a:ahLst/>
              <a:cxnLst/>
              <a:rect l="l" t="t" r="r" b="b"/>
              <a:pathLst>
                <a:path w="9238" h="4352" extrusionOk="0">
                  <a:moveTo>
                    <a:pt x="4732" y="1"/>
                  </a:moveTo>
                  <a:cubicBezTo>
                    <a:pt x="2249" y="1"/>
                    <a:pt x="209" y="1913"/>
                    <a:pt x="1" y="4342"/>
                  </a:cubicBezTo>
                  <a:cubicBezTo>
                    <a:pt x="1" y="4342"/>
                    <a:pt x="177" y="4352"/>
                    <a:pt x="480" y="4352"/>
                  </a:cubicBezTo>
                  <a:cubicBezTo>
                    <a:pt x="586" y="4352"/>
                    <a:pt x="709" y="4350"/>
                    <a:pt x="845" y="4347"/>
                  </a:cubicBezTo>
                  <a:cubicBezTo>
                    <a:pt x="796" y="4347"/>
                    <a:pt x="770" y="4342"/>
                    <a:pt x="770" y="4342"/>
                  </a:cubicBezTo>
                  <a:cubicBezTo>
                    <a:pt x="836" y="3614"/>
                    <a:pt x="1061" y="2929"/>
                    <a:pt x="1419" y="2328"/>
                  </a:cubicBezTo>
                  <a:cubicBezTo>
                    <a:pt x="2104" y="1935"/>
                    <a:pt x="3332" y="1361"/>
                    <a:pt x="4732" y="1361"/>
                  </a:cubicBezTo>
                  <a:cubicBezTo>
                    <a:pt x="6322" y="1361"/>
                    <a:pt x="7691" y="2099"/>
                    <a:pt x="8292" y="2478"/>
                  </a:cubicBezTo>
                  <a:cubicBezTo>
                    <a:pt x="8460" y="2584"/>
                    <a:pt x="8624" y="2708"/>
                    <a:pt x="8778" y="2841"/>
                  </a:cubicBezTo>
                  <a:lnTo>
                    <a:pt x="9238" y="3251"/>
                  </a:lnTo>
                  <a:lnTo>
                    <a:pt x="9175" y="3070"/>
                  </a:lnTo>
                  <a:cubicBezTo>
                    <a:pt x="8496" y="1277"/>
                    <a:pt x="6759" y="1"/>
                    <a:pt x="4732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6" name="Google Shape;2286;p42"/>
            <p:cNvSpPr/>
            <p:nvPr/>
          </p:nvSpPr>
          <p:spPr>
            <a:xfrm>
              <a:off x="6348281" y="2358278"/>
              <a:ext cx="277439" cy="88790"/>
            </a:xfrm>
            <a:custGeom>
              <a:avLst/>
              <a:gdLst/>
              <a:ahLst/>
              <a:cxnLst/>
              <a:rect l="l" t="t" r="r" b="b"/>
              <a:pathLst>
                <a:path w="8296" h="2655" extrusionOk="0">
                  <a:moveTo>
                    <a:pt x="4148" y="0"/>
                  </a:moveTo>
                  <a:cubicBezTo>
                    <a:pt x="2920" y="0"/>
                    <a:pt x="1745" y="459"/>
                    <a:pt x="844" y="1295"/>
                  </a:cubicBezTo>
                  <a:cubicBezTo>
                    <a:pt x="597" y="1524"/>
                    <a:pt x="375" y="1772"/>
                    <a:pt x="186" y="2037"/>
                  </a:cubicBezTo>
                  <a:cubicBezTo>
                    <a:pt x="57" y="2218"/>
                    <a:pt x="0" y="2438"/>
                    <a:pt x="22" y="2655"/>
                  </a:cubicBezTo>
                  <a:cubicBezTo>
                    <a:pt x="71" y="2610"/>
                    <a:pt x="1912" y="1232"/>
                    <a:pt x="4148" y="1232"/>
                  </a:cubicBezTo>
                  <a:cubicBezTo>
                    <a:pt x="6383" y="1232"/>
                    <a:pt x="8230" y="2610"/>
                    <a:pt x="8273" y="2655"/>
                  </a:cubicBezTo>
                  <a:cubicBezTo>
                    <a:pt x="8295" y="2438"/>
                    <a:pt x="8242" y="2218"/>
                    <a:pt x="8114" y="2037"/>
                  </a:cubicBezTo>
                  <a:cubicBezTo>
                    <a:pt x="7920" y="1772"/>
                    <a:pt x="7700" y="1524"/>
                    <a:pt x="7457" y="1295"/>
                  </a:cubicBezTo>
                  <a:cubicBezTo>
                    <a:pt x="6550" y="459"/>
                    <a:pt x="5376" y="0"/>
                    <a:pt x="4148" y="0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7" name="Google Shape;2287;p42"/>
            <p:cNvSpPr/>
            <p:nvPr/>
          </p:nvSpPr>
          <p:spPr>
            <a:xfrm>
              <a:off x="6348281" y="2358278"/>
              <a:ext cx="151595" cy="88790"/>
            </a:xfrm>
            <a:custGeom>
              <a:avLst/>
              <a:gdLst/>
              <a:ahLst/>
              <a:cxnLst/>
              <a:rect l="l" t="t" r="r" b="b"/>
              <a:pathLst>
                <a:path w="4533" h="2655" extrusionOk="0">
                  <a:moveTo>
                    <a:pt x="4148" y="0"/>
                  </a:moveTo>
                  <a:cubicBezTo>
                    <a:pt x="2920" y="0"/>
                    <a:pt x="1745" y="459"/>
                    <a:pt x="844" y="1295"/>
                  </a:cubicBezTo>
                  <a:cubicBezTo>
                    <a:pt x="597" y="1524"/>
                    <a:pt x="375" y="1772"/>
                    <a:pt x="186" y="2037"/>
                  </a:cubicBezTo>
                  <a:cubicBezTo>
                    <a:pt x="57" y="2218"/>
                    <a:pt x="0" y="2438"/>
                    <a:pt x="22" y="2655"/>
                  </a:cubicBezTo>
                  <a:cubicBezTo>
                    <a:pt x="45" y="2637"/>
                    <a:pt x="375" y="2390"/>
                    <a:pt x="915" y="2102"/>
                  </a:cubicBezTo>
                  <a:cubicBezTo>
                    <a:pt x="928" y="2080"/>
                    <a:pt x="941" y="2059"/>
                    <a:pt x="954" y="2037"/>
                  </a:cubicBezTo>
                  <a:cubicBezTo>
                    <a:pt x="1149" y="1772"/>
                    <a:pt x="1365" y="1524"/>
                    <a:pt x="1612" y="1295"/>
                  </a:cubicBezTo>
                  <a:cubicBezTo>
                    <a:pt x="2421" y="548"/>
                    <a:pt x="3445" y="102"/>
                    <a:pt x="4532" y="18"/>
                  </a:cubicBezTo>
                  <a:cubicBezTo>
                    <a:pt x="4409" y="4"/>
                    <a:pt x="4277" y="0"/>
                    <a:pt x="4148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8" name="Google Shape;2288;p42"/>
            <p:cNvSpPr/>
            <p:nvPr/>
          </p:nvSpPr>
          <p:spPr>
            <a:xfrm>
              <a:off x="6530397" y="2553403"/>
              <a:ext cx="22641" cy="12875"/>
            </a:xfrm>
            <a:custGeom>
              <a:avLst/>
              <a:gdLst/>
              <a:ahLst/>
              <a:cxnLst/>
              <a:rect l="l" t="t" r="r" b="b"/>
              <a:pathLst>
                <a:path w="677" h="385" extrusionOk="0">
                  <a:moveTo>
                    <a:pt x="195" y="0"/>
                  </a:moveTo>
                  <a:cubicBezTo>
                    <a:pt x="89" y="0"/>
                    <a:pt x="1" y="88"/>
                    <a:pt x="1" y="194"/>
                  </a:cubicBezTo>
                  <a:cubicBezTo>
                    <a:pt x="1" y="300"/>
                    <a:pt x="89" y="385"/>
                    <a:pt x="195" y="385"/>
                  </a:cubicBezTo>
                  <a:lnTo>
                    <a:pt x="486" y="385"/>
                  </a:lnTo>
                  <a:cubicBezTo>
                    <a:pt x="592" y="385"/>
                    <a:pt x="676" y="300"/>
                    <a:pt x="676" y="194"/>
                  </a:cubicBezTo>
                  <a:cubicBezTo>
                    <a:pt x="676" y="88"/>
                    <a:pt x="592" y="0"/>
                    <a:pt x="4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9" name="Google Shape;2289;p42"/>
            <p:cNvSpPr/>
            <p:nvPr/>
          </p:nvSpPr>
          <p:spPr>
            <a:xfrm>
              <a:off x="6420947" y="2553403"/>
              <a:ext cx="22641" cy="12875"/>
            </a:xfrm>
            <a:custGeom>
              <a:avLst/>
              <a:gdLst/>
              <a:ahLst/>
              <a:cxnLst/>
              <a:rect l="l" t="t" r="r" b="b"/>
              <a:pathLst>
                <a:path w="677" h="385" extrusionOk="0">
                  <a:moveTo>
                    <a:pt x="195" y="0"/>
                  </a:moveTo>
                  <a:cubicBezTo>
                    <a:pt x="89" y="0"/>
                    <a:pt x="0" y="88"/>
                    <a:pt x="0" y="194"/>
                  </a:cubicBezTo>
                  <a:cubicBezTo>
                    <a:pt x="0" y="300"/>
                    <a:pt x="89" y="385"/>
                    <a:pt x="195" y="385"/>
                  </a:cubicBezTo>
                  <a:lnTo>
                    <a:pt x="487" y="385"/>
                  </a:lnTo>
                  <a:cubicBezTo>
                    <a:pt x="593" y="385"/>
                    <a:pt x="677" y="300"/>
                    <a:pt x="677" y="194"/>
                  </a:cubicBezTo>
                  <a:cubicBezTo>
                    <a:pt x="677" y="88"/>
                    <a:pt x="593" y="0"/>
                    <a:pt x="48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0" name="Google Shape;2290;p42"/>
            <p:cNvSpPr/>
            <p:nvPr/>
          </p:nvSpPr>
          <p:spPr>
            <a:xfrm>
              <a:off x="6312533" y="2351924"/>
              <a:ext cx="349106" cy="439936"/>
            </a:xfrm>
            <a:custGeom>
              <a:avLst/>
              <a:gdLst/>
              <a:ahLst/>
              <a:cxnLst/>
              <a:rect l="l" t="t" r="r" b="b"/>
              <a:pathLst>
                <a:path w="10439" h="13155" extrusionOk="0">
                  <a:moveTo>
                    <a:pt x="5217" y="384"/>
                  </a:moveTo>
                  <a:cubicBezTo>
                    <a:pt x="6396" y="384"/>
                    <a:pt x="7527" y="826"/>
                    <a:pt x="8393" y="1626"/>
                  </a:cubicBezTo>
                  <a:cubicBezTo>
                    <a:pt x="8627" y="1842"/>
                    <a:pt x="8839" y="2085"/>
                    <a:pt x="9024" y="2341"/>
                  </a:cubicBezTo>
                  <a:cubicBezTo>
                    <a:pt x="9046" y="2372"/>
                    <a:pt x="9064" y="2403"/>
                    <a:pt x="9082" y="2434"/>
                  </a:cubicBezTo>
                  <a:cubicBezTo>
                    <a:pt x="8410" y="2010"/>
                    <a:pt x="6940" y="1228"/>
                    <a:pt x="5217" y="1228"/>
                  </a:cubicBezTo>
                  <a:cubicBezTo>
                    <a:pt x="4714" y="1228"/>
                    <a:pt x="4188" y="1299"/>
                    <a:pt x="3658" y="1436"/>
                  </a:cubicBezTo>
                  <a:cubicBezTo>
                    <a:pt x="3556" y="1458"/>
                    <a:pt x="3495" y="1564"/>
                    <a:pt x="3517" y="1670"/>
                  </a:cubicBezTo>
                  <a:cubicBezTo>
                    <a:pt x="3539" y="1756"/>
                    <a:pt x="3618" y="1813"/>
                    <a:pt x="3706" y="1813"/>
                  </a:cubicBezTo>
                  <a:cubicBezTo>
                    <a:pt x="3722" y="1813"/>
                    <a:pt x="3739" y="1811"/>
                    <a:pt x="3755" y="1807"/>
                  </a:cubicBezTo>
                  <a:cubicBezTo>
                    <a:pt x="4254" y="1679"/>
                    <a:pt x="4744" y="1613"/>
                    <a:pt x="5217" y="1613"/>
                  </a:cubicBezTo>
                  <a:cubicBezTo>
                    <a:pt x="7284" y="1613"/>
                    <a:pt x="8981" y="2814"/>
                    <a:pt x="9193" y="2973"/>
                  </a:cubicBezTo>
                  <a:cubicBezTo>
                    <a:pt x="9466" y="3458"/>
                    <a:pt x="9647" y="3980"/>
                    <a:pt x="9727" y="4528"/>
                  </a:cubicBezTo>
                  <a:cubicBezTo>
                    <a:pt x="9568" y="4475"/>
                    <a:pt x="9347" y="4386"/>
                    <a:pt x="9113" y="4245"/>
                  </a:cubicBezTo>
                  <a:cubicBezTo>
                    <a:pt x="8499" y="3878"/>
                    <a:pt x="8080" y="3344"/>
                    <a:pt x="7858" y="2655"/>
                  </a:cubicBezTo>
                  <a:cubicBezTo>
                    <a:pt x="7841" y="2588"/>
                    <a:pt x="7788" y="2540"/>
                    <a:pt x="7721" y="2527"/>
                  </a:cubicBezTo>
                  <a:cubicBezTo>
                    <a:pt x="7706" y="2522"/>
                    <a:pt x="7690" y="2520"/>
                    <a:pt x="7675" y="2520"/>
                  </a:cubicBezTo>
                  <a:cubicBezTo>
                    <a:pt x="7624" y="2520"/>
                    <a:pt x="7573" y="2542"/>
                    <a:pt x="7536" y="2580"/>
                  </a:cubicBezTo>
                  <a:cubicBezTo>
                    <a:pt x="6418" y="3746"/>
                    <a:pt x="4572" y="4231"/>
                    <a:pt x="3220" y="4435"/>
                  </a:cubicBezTo>
                  <a:cubicBezTo>
                    <a:pt x="2269" y="4576"/>
                    <a:pt x="1424" y="4605"/>
                    <a:pt x="935" y="4605"/>
                  </a:cubicBezTo>
                  <a:cubicBezTo>
                    <a:pt x="843" y="4605"/>
                    <a:pt x="763" y="4604"/>
                    <a:pt x="698" y="4602"/>
                  </a:cubicBezTo>
                  <a:cubicBezTo>
                    <a:pt x="773" y="4029"/>
                    <a:pt x="959" y="3481"/>
                    <a:pt x="1242" y="2973"/>
                  </a:cubicBezTo>
                  <a:cubicBezTo>
                    <a:pt x="1370" y="2875"/>
                    <a:pt x="2050" y="2394"/>
                    <a:pt x="3053" y="2027"/>
                  </a:cubicBezTo>
                  <a:cubicBezTo>
                    <a:pt x="3154" y="1988"/>
                    <a:pt x="3203" y="1878"/>
                    <a:pt x="3167" y="1780"/>
                  </a:cubicBezTo>
                  <a:cubicBezTo>
                    <a:pt x="3140" y="1702"/>
                    <a:pt x="3066" y="1652"/>
                    <a:pt x="2988" y="1652"/>
                  </a:cubicBezTo>
                  <a:cubicBezTo>
                    <a:pt x="2965" y="1652"/>
                    <a:pt x="2942" y="1657"/>
                    <a:pt x="2920" y="1666"/>
                  </a:cubicBezTo>
                  <a:cubicBezTo>
                    <a:pt x="2231" y="1917"/>
                    <a:pt x="1692" y="2217"/>
                    <a:pt x="1356" y="2434"/>
                  </a:cubicBezTo>
                  <a:cubicBezTo>
                    <a:pt x="1370" y="2398"/>
                    <a:pt x="1391" y="2368"/>
                    <a:pt x="1409" y="2341"/>
                  </a:cubicBezTo>
                  <a:cubicBezTo>
                    <a:pt x="1595" y="2085"/>
                    <a:pt x="1807" y="1842"/>
                    <a:pt x="2041" y="1626"/>
                  </a:cubicBezTo>
                  <a:cubicBezTo>
                    <a:pt x="2912" y="826"/>
                    <a:pt x="4037" y="384"/>
                    <a:pt x="5217" y="384"/>
                  </a:cubicBezTo>
                  <a:close/>
                  <a:moveTo>
                    <a:pt x="663" y="4987"/>
                  </a:moveTo>
                  <a:cubicBezTo>
                    <a:pt x="663" y="5058"/>
                    <a:pt x="659" y="5128"/>
                    <a:pt x="659" y="5195"/>
                  </a:cubicBezTo>
                  <a:cubicBezTo>
                    <a:pt x="659" y="5482"/>
                    <a:pt x="685" y="5760"/>
                    <a:pt x="738" y="6029"/>
                  </a:cubicBezTo>
                  <a:cubicBezTo>
                    <a:pt x="526" y="5915"/>
                    <a:pt x="384" y="5694"/>
                    <a:pt x="384" y="5438"/>
                  </a:cubicBezTo>
                  <a:cubicBezTo>
                    <a:pt x="384" y="5270"/>
                    <a:pt x="451" y="5111"/>
                    <a:pt x="561" y="4987"/>
                  </a:cubicBezTo>
                  <a:close/>
                  <a:moveTo>
                    <a:pt x="9772" y="4947"/>
                  </a:moveTo>
                  <a:cubicBezTo>
                    <a:pt x="9807" y="4956"/>
                    <a:pt x="9833" y="4961"/>
                    <a:pt x="9860" y="4969"/>
                  </a:cubicBezTo>
                  <a:cubicBezTo>
                    <a:pt x="9978" y="5093"/>
                    <a:pt x="10049" y="5261"/>
                    <a:pt x="10049" y="5438"/>
                  </a:cubicBezTo>
                  <a:cubicBezTo>
                    <a:pt x="10049" y="5694"/>
                    <a:pt x="9913" y="5915"/>
                    <a:pt x="9701" y="6029"/>
                  </a:cubicBezTo>
                  <a:cubicBezTo>
                    <a:pt x="9749" y="5760"/>
                    <a:pt x="9776" y="5482"/>
                    <a:pt x="9776" y="5195"/>
                  </a:cubicBezTo>
                  <a:cubicBezTo>
                    <a:pt x="9776" y="5111"/>
                    <a:pt x="9776" y="5032"/>
                    <a:pt x="9772" y="4947"/>
                  </a:cubicBezTo>
                  <a:close/>
                  <a:moveTo>
                    <a:pt x="7598" y="3057"/>
                  </a:moveTo>
                  <a:cubicBezTo>
                    <a:pt x="7933" y="3860"/>
                    <a:pt x="8494" y="4329"/>
                    <a:pt x="8928" y="4585"/>
                  </a:cubicBezTo>
                  <a:cubicBezTo>
                    <a:pt x="9087" y="4678"/>
                    <a:pt x="9236" y="4753"/>
                    <a:pt x="9374" y="4810"/>
                  </a:cubicBezTo>
                  <a:cubicBezTo>
                    <a:pt x="9387" y="4938"/>
                    <a:pt x="9391" y="5067"/>
                    <a:pt x="9391" y="5195"/>
                  </a:cubicBezTo>
                  <a:cubicBezTo>
                    <a:pt x="9391" y="7496"/>
                    <a:pt x="7519" y="9369"/>
                    <a:pt x="5217" y="9369"/>
                  </a:cubicBezTo>
                  <a:cubicBezTo>
                    <a:pt x="2916" y="9369"/>
                    <a:pt x="1043" y="7496"/>
                    <a:pt x="1043" y="5195"/>
                  </a:cubicBezTo>
                  <a:cubicBezTo>
                    <a:pt x="1043" y="5128"/>
                    <a:pt x="1047" y="5058"/>
                    <a:pt x="1052" y="4991"/>
                  </a:cubicBezTo>
                  <a:cubicBezTo>
                    <a:pt x="1560" y="4987"/>
                    <a:pt x="2363" y="4952"/>
                    <a:pt x="3269" y="4820"/>
                  </a:cubicBezTo>
                  <a:cubicBezTo>
                    <a:pt x="4166" y="4682"/>
                    <a:pt x="4975" y="4475"/>
                    <a:pt x="5676" y="4201"/>
                  </a:cubicBezTo>
                  <a:cubicBezTo>
                    <a:pt x="6449" y="3901"/>
                    <a:pt x="7095" y="3516"/>
                    <a:pt x="7598" y="3057"/>
                  </a:cubicBezTo>
                  <a:close/>
                  <a:moveTo>
                    <a:pt x="4449" y="9691"/>
                  </a:moveTo>
                  <a:cubicBezTo>
                    <a:pt x="4700" y="9731"/>
                    <a:pt x="4956" y="9753"/>
                    <a:pt x="5217" y="9753"/>
                  </a:cubicBezTo>
                  <a:cubicBezTo>
                    <a:pt x="5482" y="9753"/>
                    <a:pt x="5738" y="9731"/>
                    <a:pt x="5986" y="9691"/>
                  </a:cubicBezTo>
                  <a:lnTo>
                    <a:pt x="5986" y="9691"/>
                  </a:lnTo>
                  <a:cubicBezTo>
                    <a:pt x="5844" y="9974"/>
                    <a:pt x="5548" y="10164"/>
                    <a:pt x="5217" y="10164"/>
                  </a:cubicBezTo>
                  <a:cubicBezTo>
                    <a:pt x="4885" y="10164"/>
                    <a:pt x="4594" y="9974"/>
                    <a:pt x="4449" y="9691"/>
                  </a:cubicBezTo>
                  <a:close/>
                  <a:moveTo>
                    <a:pt x="1573" y="7929"/>
                  </a:moveTo>
                  <a:lnTo>
                    <a:pt x="1573" y="7929"/>
                  </a:lnTo>
                  <a:cubicBezTo>
                    <a:pt x="1984" y="8477"/>
                    <a:pt x="2518" y="8932"/>
                    <a:pt x="3132" y="9250"/>
                  </a:cubicBezTo>
                  <a:cubicBezTo>
                    <a:pt x="2881" y="9391"/>
                    <a:pt x="2646" y="9558"/>
                    <a:pt x="2430" y="9744"/>
                  </a:cubicBezTo>
                  <a:cubicBezTo>
                    <a:pt x="2425" y="9749"/>
                    <a:pt x="2416" y="9753"/>
                    <a:pt x="2412" y="9758"/>
                  </a:cubicBezTo>
                  <a:cubicBezTo>
                    <a:pt x="2178" y="9965"/>
                    <a:pt x="1966" y="10194"/>
                    <a:pt x="1785" y="10447"/>
                  </a:cubicBezTo>
                  <a:cubicBezTo>
                    <a:pt x="1202" y="9590"/>
                    <a:pt x="1409" y="8477"/>
                    <a:pt x="1573" y="7929"/>
                  </a:cubicBezTo>
                  <a:close/>
                  <a:moveTo>
                    <a:pt x="3914" y="9564"/>
                  </a:moveTo>
                  <a:cubicBezTo>
                    <a:pt x="3945" y="9572"/>
                    <a:pt x="3976" y="9581"/>
                    <a:pt x="4007" y="9590"/>
                  </a:cubicBezTo>
                  <a:cubicBezTo>
                    <a:pt x="4139" y="10147"/>
                    <a:pt x="4643" y="10553"/>
                    <a:pt x="5217" y="10553"/>
                  </a:cubicBezTo>
                  <a:cubicBezTo>
                    <a:pt x="5796" y="10553"/>
                    <a:pt x="6300" y="10147"/>
                    <a:pt x="6427" y="9590"/>
                  </a:cubicBezTo>
                  <a:cubicBezTo>
                    <a:pt x="6459" y="9581"/>
                    <a:pt x="6494" y="9572"/>
                    <a:pt x="6520" y="9564"/>
                  </a:cubicBezTo>
                  <a:lnTo>
                    <a:pt x="6520" y="9564"/>
                  </a:lnTo>
                  <a:lnTo>
                    <a:pt x="6321" y="10482"/>
                  </a:lnTo>
                  <a:cubicBezTo>
                    <a:pt x="6286" y="10650"/>
                    <a:pt x="6131" y="10773"/>
                    <a:pt x="5959" y="10773"/>
                  </a:cubicBezTo>
                  <a:lnTo>
                    <a:pt x="4479" y="10773"/>
                  </a:lnTo>
                  <a:cubicBezTo>
                    <a:pt x="4307" y="10773"/>
                    <a:pt x="4153" y="10650"/>
                    <a:pt x="4113" y="10482"/>
                  </a:cubicBezTo>
                  <a:lnTo>
                    <a:pt x="3914" y="9564"/>
                  </a:lnTo>
                  <a:close/>
                  <a:moveTo>
                    <a:pt x="2394" y="10314"/>
                  </a:moveTo>
                  <a:lnTo>
                    <a:pt x="2620" y="12765"/>
                  </a:lnTo>
                  <a:lnTo>
                    <a:pt x="1352" y="12765"/>
                  </a:lnTo>
                  <a:cubicBezTo>
                    <a:pt x="1397" y="11838"/>
                    <a:pt x="1776" y="10973"/>
                    <a:pt x="2394" y="10314"/>
                  </a:cubicBezTo>
                  <a:close/>
                  <a:moveTo>
                    <a:pt x="6936" y="9488"/>
                  </a:moveTo>
                  <a:cubicBezTo>
                    <a:pt x="7205" y="9625"/>
                    <a:pt x="7456" y="9788"/>
                    <a:pt x="7686" y="9978"/>
                  </a:cubicBezTo>
                  <a:lnTo>
                    <a:pt x="7430" y="12765"/>
                  </a:lnTo>
                  <a:lnTo>
                    <a:pt x="3008" y="12765"/>
                  </a:lnTo>
                  <a:lnTo>
                    <a:pt x="2753" y="9978"/>
                  </a:lnTo>
                  <a:cubicBezTo>
                    <a:pt x="2977" y="9788"/>
                    <a:pt x="3230" y="9625"/>
                    <a:pt x="3503" y="9488"/>
                  </a:cubicBezTo>
                  <a:lnTo>
                    <a:pt x="3737" y="10561"/>
                  </a:lnTo>
                  <a:cubicBezTo>
                    <a:pt x="3813" y="10906"/>
                    <a:pt x="4126" y="11158"/>
                    <a:pt x="4479" y="11158"/>
                  </a:cubicBezTo>
                  <a:lnTo>
                    <a:pt x="5959" y="11158"/>
                  </a:lnTo>
                  <a:cubicBezTo>
                    <a:pt x="6312" y="11158"/>
                    <a:pt x="6622" y="10906"/>
                    <a:pt x="6697" y="10561"/>
                  </a:cubicBezTo>
                  <a:lnTo>
                    <a:pt x="6936" y="9488"/>
                  </a:lnTo>
                  <a:close/>
                  <a:moveTo>
                    <a:pt x="8039" y="10314"/>
                  </a:moveTo>
                  <a:cubicBezTo>
                    <a:pt x="8658" y="10973"/>
                    <a:pt x="9038" y="11838"/>
                    <a:pt x="9087" y="12765"/>
                  </a:cubicBezTo>
                  <a:lnTo>
                    <a:pt x="7815" y="12765"/>
                  </a:lnTo>
                  <a:lnTo>
                    <a:pt x="8039" y="10314"/>
                  </a:lnTo>
                  <a:close/>
                  <a:moveTo>
                    <a:pt x="5217" y="0"/>
                  </a:moveTo>
                  <a:cubicBezTo>
                    <a:pt x="3941" y="0"/>
                    <a:pt x="2722" y="477"/>
                    <a:pt x="1780" y="1342"/>
                  </a:cubicBezTo>
                  <a:cubicBezTo>
                    <a:pt x="1529" y="1577"/>
                    <a:pt x="1299" y="1838"/>
                    <a:pt x="1096" y="2116"/>
                  </a:cubicBezTo>
                  <a:cubicBezTo>
                    <a:pt x="955" y="2315"/>
                    <a:pt x="884" y="2557"/>
                    <a:pt x="897" y="2800"/>
                  </a:cubicBezTo>
                  <a:cubicBezTo>
                    <a:pt x="570" y="3393"/>
                    <a:pt x="367" y="4029"/>
                    <a:pt x="300" y="4700"/>
                  </a:cubicBezTo>
                  <a:cubicBezTo>
                    <a:pt x="111" y="4899"/>
                    <a:pt x="0" y="5164"/>
                    <a:pt x="0" y="5438"/>
                  </a:cubicBezTo>
                  <a:cubicBezTo>
                    <a:pt x="0" y="5950"/>
                    <a:pt x="353" y="6374"/>
                    <a:pt x="844" y="6476"/>
                  </a:cubicBezTo>
                  <a:cubicBezTo>
                    <a:pt x="950" y="6847"/>
                    <a:pt x="1105" y="7195"/>
                    <a:pt x="1299" y="7523"/>
                  </a:cubicBezTo>
                  <a:cubicBezTo>
                    <a:pt x="1224" y="7725"/>
                    <a:pt x="1056" y="8233"/>
                    <a:pt x="1020" y="8843"/>
                  </a:cubicBezTo>
                  <a:cubicBezTo>
                    <a:pt x="973" y="9621"/>
                    <a:pt x="1158" y="10274"/>
                    <a:pt x="1560" y="10787"/>
                  </a:cubicBezTo>
                  <a:cubicBezTo>
                    <a:pt x="1175" y="11432"/>
                    <a:pt x="963" y="12182"/>
                    <a:pt x="963" y="12960"/>
                  </a:cubicBezTo>
                  <a:cubicBezTo>
                    <a:pt x="963" y="13066"/>
                    <a:pt x="1047" y="13154"/>
                    <a:pt x="1153" y="13154"/>
                  </a:cubicBezTo>
                  <a:lnTo>
                    <a:pt x="9281" y="13154"/>
                  </a:lnTo>
                  <a:cubicBezTo>
                    <a:pt x="9387" y="13154"/>
                    <a:pt x="9475" y="13066"/>
                    <a:pt x="9475" y="12960"/>
                  </a:cubicBezTo>
                  <a:cubicBezTo>
                    <a:pt x="9475" y="12182"/>
                    <a:pt x="9258" y="11436"/>
                    <a:pt x="8879" y="10791"/>
                  </a:cubicBezTo>
                  <a:cubicBezTo>
                    <a:pt x="9144" y="10451"/>
                    <a:pt x="9311" y="10045"/>
                    <a:pt x="9382" y="9585"/>
                  </a:cubicBezTo>
                  <a:cubicBezTo>
                    <a:pt x="9400" y="9484"/>
                    <a:pt x="9329" y="9382"/>
                    <a:pt x="9223" y="9369"/>
                  </a:cubicBezTo>
                  <a:cubicBezTo>
                    <a:pt x="9213" y="9367"/>
                    <a:pt x="9202" y="9366"/>
                    <a:pt x="9192" y="9366"/>
                  </a:cubicBezTo>
                  <a:cubicBezTo>
                    <a:pt x="9099" y="9366"/>
                    <a:pt x="9018" y="9432"/>
                    <a:pt x="9003" y="9528"/>
                  </a:cubicBezTo>
                  <a:cubicBezTo>
                    <a:pt x="8950" y="9872"/>
                    <a:pt x="8830" y="10182"/>
                    <a:pt x="8649" y="10447"/>
                  </a:cubicBezTo>
                  <a:cubicBezTo>
                    <a:pt x="8468" y="10194"/>
                    <a:pt x="8256" y="9965"/>
                    <a:pt x="8022" y="9762"/>
                  </a:cubicBezTo>
                  <a:cubicBezTo>
                    <a:pt x="8017" y="9753"/>
                    <a:pt x="8013" y="9749"/>
                    <a:pt x="8009" y="9744"/>
                  </a:cubicBezTo>
                  <a:cubicBezTo>
                    <a:pt x="7792" y="9558"/>
                    <a:pt x="7558" y="9391"/>
                    <a:pt x="7301" y="9250"/>
                  </a:cubicBezTo>
                  <a:cubicBezTo>
                    <a:pt x="7921" y="8932"/>
                    <a:pt x="8455" y="8477"/>
                    <a:pt x="8865" y="7929"/>
                  </a:cubicBezTo>
                  <a:cubicBezTo>
                    <a:pt x="8936" y="8163"/>
                    <a:pt x="9011" y="8494"/>
                    <a:pt x="9034" y="8865"/>
                  </a:cubicBezTo>
                  <a:cubicBezTo>
                    <a:pt x="9038" y="8967"/>
                    <a:pt x="9122" y="9046"/>
                    <a:pt x="9223" y="9046"/>
                  </a:cubicBezTo>
                  <a:lnTo>
                    <a:pt x="9236" y="9046"/>
                  </a:lnTo>
                  <a:cubicBezTo>
                    <a:pt x="9342" y="9042"/>
                    <a:pt x="9422" y="8949"/>
                    <a:pt x="9417" y="8843"/>
                  </a:cubicBezTo>
                  <a:cubicBezTo>
                    <a:pt x="9382" y="8239"/>
                    <a:pt x="9215" y="7730"/>
                    <a:pt x="9140" y="7523"/>
                  </a:cubicBezTo>
                  <a:cubicBezTo>
                    <a:pt x="9329" y="7195"/>
                    <a:pt x="9484" y="6847"/>
                    <a:pt x="9594" y="6476"/>
                  </a:cubicBezTo>
                  <a:cubicBezTo>
                    <a:pt x="10080" y="6374"/>
                    <a:pt x="10438" y="5950"/>
                    <a:pt x="10438" y="5438"/>
                  </a:cubicBezTo>
                  <a:cubicBezTo>
                    <a:pt x="10438" y="5164"/>
                    <a:pt x="10328" y="4899"/>
                    <a:pt x="10133" y="4700"/>
                  </a:cubicBezTo>
                  <a:cubicBezTo>
                    <a:pt x="10067" y="4029"/>
                    <a:pt x="9868" y="3393"/>
                    <a:pt x="9541" y="2800"/>
                  </a:cubicBezTo>
                  <a:cubicBezTo>
                    <a:pt x="9550" y="2557"/>
                    <a:pt x="9480" y="2315"/>
                    <a:pt x="9338" y="2116"/>
                  </a:cubicBezTo>
                  <a:cubicBezTo>
                    <a:pt x="9140" y="1838"/>
                    <a:pt x="8910" y="1577"/>
                    <a:pt x="8658" y="1342"/>
                  </a:cubicBezTo>
                  <a:cubicBezTo>
                    <a:pt x="7717" y="477"/>
                    <a:pt x="6494" y="0"/>
                    <a:pt x="52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1" name="Google Shape;2291;p42"/>
            <p:cNvSpPr/>
            <p:nvPr/>
          </p:nvSpPr>
          <p:spPr>
            <a:xfrm>
              <a:off x="6465255" y="2551764"/>
              <a:ext cx="43609" cy="21303"/>
            </a:xfrm>
            <a:custGeom>
              <a:avLst/>
              <a:gdLst/>
              <a:ahLst/>
              <a:cxnLst/>
              <a:rect l="l" t="t" r="r" b="b"/>
              <a:pathLst>
                <a:path w="1304" h="637" extrusionOk="0">
                  <a:moveTo>
                    <a:pt x="221" y="1"/>
                  </a:moveTo>
                  <a:cubicBezTo>
                    <a:pt x="188" y="1"/>
                    <a:pt x="155" y="9"/>
                    <a:pt x="124" y="27"/>
                  </a:cubicBezTo>
                  <a:cubicBezTo>
                    <a:pt x="31" y="80"/>
                    <a:pt x="0" y="195"/>
                    <a:pt x="53" y="288"/>
                  </a:cubicBezTo>
                  <a:cubicBezTo>
                    <a:pt x="177" y="504"/>
                    <a:pt x="408" y="636"/>
                    <a:pt x="650" y="636"/>
                  </a:cubicBezTo>
                  <a:cubicBezTo>
                    <a:pt x="897" y="636"/>
                    <a:pt x="1127" y="504"/>
                    <a:pt x="1250" y="288"/>
                  </a:cubicBezTo>
                  <a:cubicBezTo>
                    <a:pt x="1303" y="195"/>
                    <a:pt x="1268" y="80"/>
                    <a:pt x="1176" y="27"/>
                  </a:cubicBezTo>
                  <a:cubicBezTo>
                    <a:pt x="1147" y="9"/>
                    <a:pt x="1114" y="1"/>
                    <a:pt x="1082" y="1"/>
                  </a:cubicBezTo>
                  <a:cubicBezTo>
                    <a:pt x="1016" y="1"/>
                    <a:pt x="951" y="35"/>
                    <a:pt x="915" y="98"/>
                  </a:cubicBezTo>
                  <a:cubicBezTo>
                    <a:pt x="862" y="190"/>
                    <a:pt x="761" y="248"/>
                    <a:pt x="650" y="248"/>
                  </a:cubicBezTo>
                  <a:cubicBezTo>
                    <a:pt x="544" y="248"/>
                    <a:pt x="442" y="190"/>
                    <a:pt x="389" y="98"/>
                  </a:cubicBezTo>
                  <a:cubicBezTo>
                    <a:pt x="354" y="35"/>
                    <a:pt x="289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2" name="Google Shape;2292;p42"/>
            <p:cNvSpPr/>
            <p:nvPr/>
          </p:nvSpPr>
          <p:spPr>
            <a:xfrm>
              <a:off x="6535279" y="2525179"/>
              <a:ext cx="12875" cy="22641"/>
            </a:xfrm>
            <a:custGeom>
              <a:avLst/>
              <a:gdLst/>
              <a:ahLst/>
              <a:cxnLst/>
              <a:rect l="l" t="t" r="r" b="b"/>
              <a:pathLst>
                <a:path w="385" h="677" extrusionOk="0">
                  <a:moveTo>
                    <a:pt x="195" y="0"/>
                  </a:moveTo>
                  <a:cubicBezTo>
                    <a:pt x="89" y="0"/>
                    <a:pt x="0" y="89"/>
                    <a:pt x="0" y="195"/>
                  </a:cubicBezTo>
                  <a:lnTo>
                    <a:pt x="0" y="487"/>
                  </a:lnTo>
                  <a:cubicBezTo>
                    <a:pt x="0" y="593"/>
                    <a:pt x="89" y="677"/>
                    <a:pt x="195" y="677"/>
                  </a:cubicBezTo>
                  <a:cubicBezTo>
                    <a:pt x="301" y="677"/>
                    <a:pt x="385" y="593"/>
                    <a:pt x="385" y="487"/>
                  </a:cubicBezTo>
                  <a:lnTo>
                    <a:pt x="385" y="195"/>
                  </a:lnTo>
                  <a:cubicBezTo>
                    <a:pt x="385" y="89"/>
                    <a:pt x="301" y="0"/>
                    <a:pt x="1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3" name="Google Shape;2293;p42"/>
            <p:cNvSpPr/>
            <p:nvPr/>
          </p:nvSpPr>
          <p:spPr>
            <a:xfrm>
              <a:off x="6425829" y="2525179"/>
              <a:ext cx="12875" cy="22641"/>
            </a:xfrm>
            <a:custGeom>
              <a:avLst/>
              <a:gdLst/>
              <a:ahLst/>
              <a:cxnLst/>
              <a:rect l="l" t="t" r="r" b="b"/>
              <a:pathLst>
                <a:path w="385" h="677" extrusionOk="0">
                  <a:moveTo>
                    <a:pt x="195" y="0"/>
                  </a:moveTo>
                  <a:cubicBezTo>
                    <a:pt x="89" y="0"/>
                    <a:pt x="1" y="89"/>
                    <a:pt x="1" y="195"/>
                  </a:cubicBezTo>
                  <a:lnTo>
                    <a:pt x="1" y="487"/>
                  </a:lnTo>
                  <a:cubicBezTo>
                    <a:pt x="1" y="593"/>
                    <a:pt x="89" y="677"/>
                    <a:pt x="195" y="677"/>
                  </a:cubicBezTo>
                  <a:cubicBezTo>
                    <a:pt x="301" y="677"/>
                    <a:pt x="384" y="593"/>
                    <a:pt x="384" y="487"/>
                  </a:cubicBezTo>
                  <a:lnTo>
                    <a:pt x="384" y="195"/>
                  </a:lnTo>
                  <a:cubicBezTo>
                    <a:pt x="384" y="89"/>
                    <a:pt x="301" y="0"/>
                    <a:pt x="1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94" name="Google Shape;2294;p42"/>
          <p:cNvGrpSpPr/>
          <p:nvPr/>
        </p:nvGrpSpPr>
        <p:grpSpPr>
          <a:xfrm rot="231334">
            <a:off x="554108" y="4493371"/>
            <a:ext cx="434212" cy="527584"/>
            <a:chOff x="8172955" y="2289892"/>
            <a:chExt cx="463446" cy="563105"/>
          </a:xfrm>
        </p:grpSpPr>
        <p:sp>
          <p:nvSpPr>
            <p:cNvPr id="2295" name="Google Shape;2295;p42"/>
            <p:cNvSpPr/>
            <p:nvPr/>
          </p:nvSpPr>
          <p:spPr>
            <a:xfrm>
              <a:off x="8172955" y="2289892"/>
              <a:ext cx="463446" cy="563105"/>
            </a:xfrm>
            <a:custGeom>
              <a:avLst/>
              <a:gdLst/>
              <a:ahLst/>
              <a:cxnLst/>
              <a:rect l="l" t="t" r="r" b="b"/>
              <a:pathLst>
                <a:path w="13858" h="16838" extrusionOk="0">
                  <a:moveTo>
                    <a:pt x="6931" y="0"/>
                  </a:moveTo>
                  <a:cubicBezTo>
                    <a:pt x="5902" y="0"/>
                    <a:pt x="5050" y="773"/>
                    <a:pt x="4917" y="1766"/>
                  </a:cubicBezTo>
                  <a:cubicBezTo>
                    <a:pt x="4329" y="2178"/>
                    <a:pt x="3874" y="2756"/>
                    <a:pt x="3623" y="3436"/>
                  </a:cubicBezTo>
                  <a:cubicBezTo>
                    <a:pt x="3057" y="3750"/>
                    <a:pt x="2655" y="4320"/>
                    <a:pt x="2580" y="4991"/>
                  </a:cubicBezTo>
                  <a:cubicBezTo>
                    <a:pt x="1551" y="5588"/>
                    <a:pt x="862" y="6696"/>
                    <a:pt x="862" y="7968"/>
                  </a:cubicBezTo>
                  <a:lnTo>
                    <a:pt x="862" y="9024"/>
                  </a:lnTo>
                  <a:cubicBezTo>
                    <a:pt x="230" y="9863"/>
                    <a:pt x="0" y="10928"/>
                    <a:pt x="226" y="11957"/>
                  </a:cubicBezTo>
                  <a:lnTo>
                    <a:pt x="826" y="14691"/>
                  </a:lnTo>
                  <a:cubicBezTo>
                    <a:pt x="1101" y="15937"/>
                    <a:pt x="2222" y="16838"/>
                    <a:pt x="3499" y="16838"/>
                  </a:cubicBezTo>
                  <a:lnTo>
                    <a:pt x="10367" y="16838"/>
                  </a:lnTo>
                  <a:cubicBezTo>
                    <a:pt x="11644" y="16838"/>
                    <a:pt x="12766" y="15937"/>
                    <a:pt x="13040" y="14691"/>
                  </a:cubicBezTo>
                  <a:lnTo>
                    <a:pt x="13641" y="11957"/>
                  </a:lnTo>
                  <a:cubicBezTo>
                    <a:pt x="13857" y="10954"/>
                    <a:pt x="13645" y="9921"/>
                    <a:pt x="13058" y="9095"/>
                  </a:cubicBezTo>
                  <a:lnTo>
                    <a:pt x="13058" y="7968"/>
                  </a:lnTo>
                  <a:cubicBezTo>
                    <a:pt x="13058" y="6528"/>
                    <a:pt x="12165" y="5287"/>
                    <a:pt x="10901" y="4779"/>
                  </a:cubicBezTo>
                  <a:cubicBezTo>
                    <a:pt x="10774" y="4545"/>
                    <a:pt x="10615" y="4329"/>
                    <a:pt x="10424" y="4135"/>
                  </a:cubicBezTo>
                  <a:cubicBezTo>
                    <a:pt x="10279" y="3162"/>
                    <a:pt x="9731" y="2310"/>
                    <a:pt x="8950" y="1766"/>
                  </a:cubicBezTo>
                  <a:cubicBezTo>
                    <a:pt x="8817" y="773"/>
                    <a:pt x="7965" y="0"/>
                    <a:pt x="69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6" name="Google Shape;2296;p42"/>
            <p:cNvSpPr/>
            <p:nvPr/>
          </p:nvSpPr>
          <p:spPr>
            <a:xfrm>
              <a:off x="8354636" y="2395898"/>
              <a:ext cx="100327" cy="100194"/>
            </a:xfrm>
            <a:custGeom>
              <a:avLst/>
              <a:gdLst/>
              <a:ahLst/>
              <a:cxnLst/>
              <a:rect l="l" t="t" r="r" b="b"/>
              <a:pathLst>
                <a:path w="3000" h="2996" extrusionOk="0">
                  <a:moveTo>
                    <a:pt x="1498" y="1"/>
                  </a:moveTo>
                  <a:cubicBezTo>
                    <a:pt x="671" y="1"/>
                    <a:pt x="0" y="673"/>
                    <a:pt x="0" y="1499"/>
                  </a:cubicBezTo>
                  <a:cubicBezTo>
                    <a:pt x="0" y="2325"/>
                    <a:pt x="671" y="2996"/>
                    <a:pt x="1498" y="2996"/>
                  </a:cubicBezTo>
                  <a:cubicBezTo>
                    <a:pt x="2328" y="2996"/>
                    <a:pt x="2999" y="2325"/>
                    <a:pt x="2999" y="1499"/>
                  </a:cubicBezTo>
                  <a:cubicBezTo>
                    <a:pt x="2999" y="673"/>
                    <a:pt x="2328" y="1"/>
                    <a:pt x="1498" y="1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7" name="Google Shape;2297;p42"/>
            <p:cNvSpPr/>
            <p:nvPr/>
          </p:nvSpPr>
          <p:spPr>
            <a:xfrm>
              <a:off x="8354636" y="2395898"/>
              <a:ext cx="63106" cy="100194"/>
            </a:xfrm>
            <a:custGeom>
              <a:avLst/>
              <a:gdLst/>
              <a:ahLst/>
              <a:cxnLst/>
              <a:rect l="l" t="t" r="r" b="b"/>
              <a:pathLst>
                <a:path w="1887" h="2996" extrusionOk="0">
                  <a:moveTo>
                    <a:pt x="1498" y="1"/>
                  </a:moveTo>
                  <a:cubicBezTo>
                    <a:pt x="671" y="1"/>
                    <a:pt x="0" y="673"/>
                    <a:pt x="0" y="1499"/>
                  </a:cubicBezTo>
                  <a:cubicBezTo>
                    <a:pt x="0" y="2325"/>
                    <a:pt x="671" y="2996"/>
                    <a:pt x="1498" y="2996"/>
                  </a:cubicBezTo>
                  <a:cubicBezTo>
                    <a:pt x="1635" y="2996"/>
                    <a:pt x="1763" y="2979"/>
                    <a:pt x="1886" y="2948"/>
                  </a:cubicBezTo>
                  <a:cubicBezTo>
                    <a:pt x="1246" y="2775"/>
                    <a:pt x="773" y="2192"/>
                    <a:pt x="773" y="1499"/>
                  </a:cubicBezTo>
                  <a:cubicBezTo>
                    <a:pt x="773" y="806"/>
                    <a:pt x="1246" y="223"/>
                    <a:pt x="1886" y="50"/>
                  </a:cubicBezTo>
                  <a:cubicBezTo>
                    <a:pt x="1763" y="19"/>
                    <a:pt x="1635" y="1"/>
                    <a:pt x="149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8" name="Google Shape;2298;p42"/>
            <p:cNvSpPr/>
            <p:nvPr/>
          </p:nvSpPr>
          <p:spPr>
            <a:xfrm>
              <a:off x="8326881" y="2464318"/>
              <a:ext cx="155875" cy="90128"/>
            </a:xfrm>
            <a:custGeom>
              <a:avLst/>
              <a:gdLst/>
              <a:ahLst/>
              <a:cxnLst/>
              <a:rect l="l" t="t" r="r" b="b"/>
              <a:pathLst>
                <a:path w="4661" h="2695" extrusionOk="0">
                  <a:moveTo>
                    <a:pt x="0" y="1"/>
                  </a:moveTo>
                  <a:cubicBezTo>
                    <a:pt x="0" y="1489"/>
                    <a:pt x="1206" y="2695"/>
                    <a:pt x="2690" y="2695"/>
                  </a:cubicBezTo>
                  <a:lnTo>
                    <a:pt x="4661" y="2695"/>
                  </a:lnTo>
                  <a:lnTo>
                    <a:pt x="4661" y="1082"/>
                  </a:lnTo>
                  <a:cubicBezTo>
                    <a:pt x="4661" y="487"/>
                    <a:pt x="4174" y="1"/>
                    <a:pt x="357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9" name="Google Shape;2299;p42"/>
            <p:cNvSpPr/>
            <p:nvPr/>
          </p:nvSpPr>
          <p:spPr>
            <a:xfrm>
              <a:off x="8326881" y="2464318"/>
              <a:ext cx="115811" cy="90128"/>
            </a:xfrm>
            <a:custGeom>
              <a:avLst/>
              <a:gdLst/>
              <a:ahLst/>
              <a:cxnLst/>
              <a:rect l="l" t="t" r="r" b="b"/>
              <a:pathLst>
                <a:path w="3463" h="2695" extrusionOk="0">
                  <a:moveTo>
                    <a:pt x="0" y="1"/>
                  </a:moveTo>
                  <a:cubicBezTo>
                    <a:pt x="0" y="1489"/>
                    <a:pt x="1206" y="2695"/>
                    <a:pt x="2690" y="2695"/>
                  </a:cubicBezTo>
                  <a:lnTo>
                    <a:pt x="3463" y="2695"/>
                  </a:lnTo>
                  <a:cubicBezTo>
                    <a:pt x="1974" y="2695"/>
                    <a:pt x="769" y="1489"/>
                    <a:pt x="76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0" name="Google Shape;2300;p42"/>
            <p:cNvSpPr/>
            <p:nvPr/>
          </p:nvSpPr>
          <p:spPr>
            <a:xfrm>
              <a:off x="8269698" y="2509362"/>
              <a:ext cx="271854" cy="196073"/>
            </a:xfrm>
            <a:custGeom>
              <a:avLst/>
              <a:gdLst/>
              <a:ahLst/>
              <a:cxnLst/>
              <a:rect l="l" t="t" r="r" b="b"/>
              <a:pathLst>
                <a:path w="8129" h="5863" extrusionOk="0">
                  <a:moveTo>
                    <a:pt x="1405" y="0"/>
                  </a:moveTo>
                  <a:cubicBezTo>
                    <a:pt x="632" y="0"/>
                    <a:pt x="0" y="628"/>
                    <a:pt x="0" y="1405"/>
                  </a:cubicBezTo>
                  <a:lnTo>
                    <a:pt x="0" y="5863"/>
                  </a:lnTo>
                  <a:lnTo>
                    <a:pt x="8128" y="5863"/>
                  </a:lnTo>
                  <a:lnTo>
                    <a:pt x="8128" y="1405"/>
                  </a:lnTo>
                  <a:cubicBezTo>
                    <a:pt x="8128" y="628"/>
                    <a:pt x="7501" y="0"/>
                    <a:pt x="672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1" name="Google Shape;2301;p42"/>
            <p:cNvSpPr/>
            <p:nvPr/>
          </p:nvSpPr>
          <p:spPr>
            <a:xfrm>
              <a:off x="8269698" y="2509362"/>
              <a:ext cx="271854" cy="196073"/>
            </a:xfrm>
            <a:custGeom>
              <a:avLst/>
              <a:gdLst/>
              <a:ahLst/>
              <a:cxnLst/>
              <a:rect l="l" t="t" r="r" b="b"/>
              <a:pathLst>
                <a:path w="8129" h="5863" extrusionOk="0">
                  <a:moveTo>
                    <a:pt x="1405" y="0"/>
                  </a:moveTo>
                  <a:cubicBezTo>
                    <a:pt x="632" y="0"/>
                    <a:pt x="0" y="628"/>
                    <a:pt x="0" y="1405"/>
                  </a:cubicBezTo>
                  <a:lnTo>
                    <a:pt x="0" y="5863"/>
                  </a:lnTo>
                  <a:lnTo>
                    <a:pt x="8128" y="5863"/>
                  </a:lnTo>
                  <a:lnTo>
                    <a:pt x="8128" y="2881"/>
                  </a:lnTo>
                  <a:cubicBezTo>
                    <a:pt x="7849" y="2735"/>
                    <a:pt x="7541" y="2660"/>
                    <a:pt x="7219" y="2660"/>
                  </a:cubicBezTo>
                  <a:cubicBezTo>
                    <a:pt x="6719" y="2660"/>
                    <a:pt x="6247" y="2846"/>
                    <a:pt x="5884" y="3186"/>
                  </a:cubicBezTo>
                  <a:cubicBezTo>
                    <a:pt x="5792" y="3270"/>
                    <a:pt x="5708" y="3362"/>
                    <a:pt x="5637" y="3460"/>
                  </a:cubicBezTo>
                  <a:cubicBezTo>
                    <a:pt x="5592" y="3398"/>
                    <a:pt x="5544" y="3340"/>
                    <a:pt x="5496" y="3287"/>
                  </a:cubicBezTo>
                  <a:cubicBezTo>
                    <a:pt x="5125" y="2885"/>
                    <a:pt x="4599" y="2660"/>
                    <a:pt x="4055" y="2660"/>
                  </a:cubicBezTo>
                  <a:lnTo>
                    <a:pt x="4025" y="2660"/>
                  </a:lnTo>
                  <a:cubicBezTo>
                    <a:pt x="3482" y="2660"/>
                    <a:pt x="2956" y="2885"/>
                    <a:pt x="2585" y="3287"/>
                  </a:cubicBezTo>
                  <a:cubicBezTo>
                    <a:pt x="2536" y="3340"/>
                    <a:pt x="2487" y="3398"/>
                    <a:pt x="2443" y="3460"/>
                  </a:cubicBezTo>
                  <a:cubicBezTo>
                    <a:pt x="2369" y="3362"/>
                    <a:pt x="2289" y="3270"/>
                    <a:pt x="2196" y="3186"/>
                  </a:cubicBezTo>
                  <a:cubicBezTo>
                    <a:pt x="1833" y="2846"/>
                    <a:pt x="1356" y="2660"/>
                    <a:pt x="862" y="2660"/>
                  </a:cubicBezTo>
                  <a:lnTo>
                    <a:pt x="773" y="2660"/>
                  </a:lnTo>
                  <a:lnTo>
                    <a:pt x="773" y="1405"/>
                  </a:lnTo>
                  <a:cubicBezTo>
                    <a:pt x="773" y="628"/>
                    <a:pt x="1401" y="0"/>
                    <a:pt x="2178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2" name="Google Shape;2302;p42"/>
            <p:cNvSpPr/>
            <p:nvPr/>
          </p:nvSpPr>
          <p:spPr>
            <a:xfrm>
              <a:off x="8239702" y="2611121"/>
              <a:ext cx="120560" cy="173901"/>
            </a:xfrm>
            <a:custGeom>
              <a:avLst/>
              <a:gdLst/>
              <a:ahLst/>
              <a:cxnLst/>
              <a:rect l="l" t="t" r="r" b="b"/>
              <a:pathLst>
                <a:path w="3605" h="5200" extrusionOk="0">
                  <a:moveTo>
                    <a:pt x="1759" y="1"/>
                  </a:moveTo>
                  <a:cubicBezTo>
                    <a:pt x="752" y="1"/>
                    <a:pt x="0" y="933"/>
                    <a:pt x="218" y="1913"/>
                  </a:cubicBezTo>
                  <a:lnTo>
                    <a:pt x="818" y="4648"/>
                  </a:lnTo>
                  <a:cubicBezTo>
                    <a:pt x="889" y="4971"/>
                    <a:pt x="1172" y="5200"/>
                    <a:pt x="1503" y="5200"/>
                  </a:cubicBezTo>
                  <a:lnTo>
                    <a:pt x="3605" y="5200"/>
                  </a:lnTo>
                  <a:lnTo>
                    <a:pt x="3331" y="1463"/>
                  </a:lnTo>
                  <a:cubicBezTo>
                    <a:pt x="3270" y="637"/>
                    <a:pt x="2585" y="1"/>
                    <a:pt x="1759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3" name="Google Shape;2303;p42"/>
            <p:cNvSpPr/>
            <p:nvPr/>
          </p:nvSpPr>
          <p:spPr>
            <a:xfrm>
              <a:off x="8239702" y="2611121"/>
              <a:ext cx="75981" cy="173901"/>
            </a:xfrm>
            <a:custGeom>
              <a:avLst/>
              <a:gdLst/>
              <a:ahLst/>
              <a:cxnLst/>
              <a:rect l="l" t="t" r="r" b="b"/>
              <a:pathLst>
                <a:path w="2272" h="5200" extrusionOk="0">
                  <a:moveTo>
                    <a:pt x="1759" y="1"/>
                  </a:moveTo>
                  <a:cubicBezTo>
                    <a:pt x="752" y="1"/>
                    <a:pt x="0" y="933"/>
                    <a:pt x="218" y="1913"/>
                  </a:cubicBezTo>
                  <a:lnTo>
                    <a:pt x="818" y="4648"/>
                  </a:lnTo>
                  <a:cubicBezTo>
                    <a:pt x="889" y="4971"/>
                    <a:pt x="1172" y="5200"/>
                    <a:pt x="1503" y="5200"/>
                  </a:cubicBezTo>
                  <a:lnTo>
                    <a:pt x="2271" y="5200"/>
                  </a:lnTo>
                  <a:cubicBezTo>
                    <a:pt x="1945" y="5200"/>
                    <a:pt x="1657" y="4971"/>
                    <a:pt x="1586" y="4648"/>
                  </a:cubicBezTo>
                  <a:lnTo>
                    <a:pt x="991" y="1913"/>
                  </a:lnTo>
                  <a:cubicBezTo>
                    <a:pt x="801" y="1061"/>
                    <a:pt x="1339" y="249"/>
                    <a:pt x="2143" y="50"/>
                  </a:cubicBezTo>
                  <a:cubicBezTo>
                    <a:pt x="2020" y="19"/>
                    <a:pt x="1892" y="1"/>
                    <a:pt x="175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4" name="Google Shape;2304;p42"/>
            <p:cNvSpPr/>
            <p:nvPr/>
          </p:nvSpPr>
          <p:spPr>
            <a:xfrm>
              <a:off x="8349453" y="2611121"/>
              <a:ext cx="110695" cy="173901"/>
            </a:xfrm>
            <a:custGeom>
              <a:avLst/>
              <a:gdLst/>
              <a:ahLst/>
              <a:cxnLst/>
              <a:rect l="l" t="t" r="r" b="b"/>
              <a:pathLst>
                <a:path w="3310" h="5200" extrusionOk="0">
                  <a:moveTo>
                    <a:pt x="1640" y="1"/>
                  </a:moveTo>
                  <a:cubicBezTo>
                    <a:pt x="720" y="1"/>
                    <a:pt x="1" y="779"/>
                    <a:pt x="67" y="1693"/>
                  </a:cubicBezTo>
                  <a:lnTo>
                    <a:pt x="323" y="5200"/>
                  </a:lnTo>
                  <a:lnTo>
                    <a:pt x="2987" y="5200"/>
                  </a:lnTo>
                  <a:lnTo>
                    <a:pt x="3243" y="1693"/>
                  </a:lnTo>
                  <a:cubicBezTo>
                    <a:pt x="3309" y="779"/>
                    <a:pt x="2589" y="1"/>
                    <a:pt x="16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5" name="Google Shape;2305;p42"/>
            <p:cNvSpPr/>
            <p:nvPr/>
          </p:nvSpPr>
          <p:spPr>
            <a:xfrm>
              <a:off x="8349453" y="2611121"/>
              <a:ext cx="68290" cy="173901"/>
            </a:xfrm>
            <a:custGeom>
              <a:avLst/>
              <a:gdLst/>
              <a:ahLst/>
              <a:cxnLst/>
              <a:rect l="l" t="t" r="r" b="b"/>
              <a:pathLst>
                <a:path w="2042" h="5200" extrusionOk="0">
                  <a:moveTo>
                    <a:pt x="1640" y="1"/>
                  </a:moveTo>
                  <a:cubicBezTo>
                    <a:pt x="720" y="1"/>
                    <a:pt x="1" y="779"/>
                    <a:pt x="67" y="1693"/>
                  </a:cubicBezTo>
                  <a:lnTo>
                    <a:pt x="323" y="5200"/>
                  </a:lnTo>
                  <a:lnTo>
                    <a:pt x="1091" y="5200"/>
                  </a:lnTo>
                  <a:lnTo>
                    <a:pt x="836" y="1693"/>
                  </a:lnTo>
                  <a:cubicBezTo>
                    <a:pt x="779" y="906"/>
                    <a:pt x="1309" y="223"/>
                    <a:pt x="2041" y="45"/>
                  </a:cubicBezTo>
                  <a:cubicBezTo>
                    <a:pt x="1923" y="19"/>
                    <a:pt x="1799" y="1"/>
                    <a:pt x="1670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6" name="Google Shape;2306;p42"/>
            <p:cNvSpPr/>
            <p:nvPr/>
          </p:nvSpPr>
          <p:spPr>
            <a:xfrm>
              <a:off x="8449306" y="2611121"/>
              <a:ext cx="120460" cy="173901"/>
            </a:xfrm>
            <a:custGeom>
              <a:avLst/>
              <a:gdLst/>
              <a:ahLst/>
              <a:cxnLst/>
              <a:rect l="l" t="t" r="r" b="b"/>
              <a:pathLst>
                <a:path w="3602" h="5200" extrusionOk="0">
                  <a:moveTo>
                    <a:pt x="1848" y="1"/>
                  </a:moveTo>
                  <a:cubicBezTo>
                    <a:pt x="1021" y="1"/>
                    <a:pt x="337" y="637"/>
                    <a:pt x="274" y="1463"/>
                  </a:cubicBezTo>
                  <a:lnTo>
                    <a:pt x="1" y="5200"/>
                  </a:lnTo>
                  <a:lnTo>
                    <a:pt x="2103" y="5200"/>
                  </a:lnTo>
                  <a:cubicBezTo>
                    <a:pt x="2431" y="5200"/>
                    <a:pt x="2717" y="4971"/>
                    <a:pt x="2788" y="4648"/>
                  </a:cubicBezTo>
                  <a:lnTo>
                    <a:pt x="3389" y="1913"/>
                  </a:lnTo>
                  <a:cubicBezTo>
                    <a:pt x="3601" y="933"/>
                    <a:pt x="2855" y="1"/>
                    <a:pt x="1848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7" name="Google Shape;2307;p42"/>
            <p:cNvSpPr/>
            <p:nvPr/>
          </p:nvSpPr>
          <p:spPr>
            <a:xfrm>
              <a:off x="8449306" y="2611121"/>
              <a:ext cx="74644" cy="173901"/>
            </a:xfrm>
            <a:custGeom>
              <a:avLst/>
              <a:gdLst/>
              <a:ahLst/>
              <a:cxnLst/>
              <a:rect l="l" t="t" r="r" b="b"/>
              <a:pathLst>
                <a:path w="2232" h="5200" extrusionOk="0">
                  <a:moveTo>
                    <a:pt x="1848" y="1"/>
                  </a:moveTo>
                  <a:cubicBezTo>
                    <a:pt x="1021" y="1"/>
                    <a:pt x="337" y="637"/>
                    <a:pt x="274" y="1463"/>
                  </a:cubicBezTo>
                  <a:lnTo>
                    <a:pt x="1" y="5200"/>
                  </a:lnTo>
                  <a:lnTo>
                    <a:pt x="774" y="5200"/>
                  </a:lnTo>
                  <a:lnTo>
                    <a:pt x="1043" y="1463"/>
                  </a:lnTo>
                  <a:cubicBezTo>
                    <a:pt x="1096" y="770"/>
                    <a:pt x="1587" y="213"/>
                    <a:pt x="2231" y="50"/>
                  </a:cubicBezTo>
                  <a:cubicBezTo>
                    <a:pt x="2107" y="19"/>
                    <a:pt x="1980" y="1"/>
                    <a:pt x="184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8" name="Google Shape;2308;p42"/>
            <p:cNvSpPr/>
            <p:nvPr/>
          </p:nvSpPr>
          <p:spPr>
            <a:xfrm>
              <a:off x="8390819" y="2558419"/>
              <a:ext cx="29563" cy="25884"/>
            </a:xfrm>
            <a:custGeom>
              <a:avLst/>
              <a:gdLst/>
              <a:ahLst/>
              <a:cxnLst/>
              <a:rect l="l" t="t" r="r" b="b"/>
              <a:pathLst>
                <a:path w="884" h="774" extrusionOk="0">
                  <a:moveTo>
                    <a:pt x="1" y="1"/>
                  </a:moveTo>
                  <a:lnTo>
                    <a:pt x="1" y="331"/>
                  </a:lnTo>
                  <a:cubicBezTo>
                    <a:pt x="1" y="574"/>
                    <a:pt x="199" y="773"/>
                    <a:pt x="443" y="773"/>
                  </a:cubicBezTo>
                  <a:cubicBezTo>
                    <a:pt x="686" y="773"/>
                    <a:pt x="884" y="574"/>
                    <a:pt x="884" y="331"/>
                  </a:cubicBezTo>
                  <a:lnTo>
                    <a:pt x="88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9" name="Google Shape;2309;p42"/>
            <p:cNvSpPr/>
            <p:nvPr/>
          </p:nvSpPr>
          <p:spPr>
            <a:xfrm>
              <a:off x="8449039" y="2571126"/>
              <a:ext cx="22607" cy="12875"/>
            </a:xfrm>
            <a:custGeom>
              <a:avLst/>
              <a:gdLst/>
              <a:ahLst/>
              <a:cxnLst/>
              <a:rect l="l" t="t" r="r" b="b"/>
              <a:pathLst>
                <a:path w="676" h="385" extrusionOk="0">
                  <a:moveTo>
                    <a:pt x="194" y="0"/>
                  </a:moveTo>
                  <a:cubicBezTo>
                    <a:pt x="88" y="0"/>
                    <a:pt x="0" y="84"/>
                    <a:pt x="0" y="194"/>
                  </a:cubicBezTo>
                  <a:cubicBezTo>
                    <a:pt x="0" y="300"/>
                    <a:pt x="88" y="385"/>
                    <a:pt x="194" y="385"/>
                  </a:cubicBezTo>
                  <a:lnTo>
                    <a:pt x="486" y="385"/>
                  </a:lnTo>
                  <a:cubicBezTo>
                    <a:pt x="592" y="385"/>
                    <a:pt x="676" y="300"/>
                    <a:pt x="676" y="194"/>
                  </a:cubicBezTo>
                  <a:cubicBezTo>
                    <a:pt x="676" y="84"/>
                    <a:pt x="592" y="0"/>
                    <a:pt x="4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0" name="Google Shape;2310;p42"/>
            <p:cNvSpPr/>
            <p:nvPr/>
          </p:nvSpPr>
          <p:spPr>
            <a:xfrm>
              <a:off x="8339555" y="2571126"/>
              <a:ext cx="22674" cy="12875"/>
            </a:xfrm>
            <a:custGeom>
              <a:avLst/>
              <a:gdLst/>
              <a:ahLst/>
              <a:cxnLst/>
              <a:rect l="l" t="t" r="r" b="b"/>
              <a:pathLst>
                <a:path w="678" h="385" extrusionOk="0">
                  <a:moveTo>
                    <a:pt x="195" y="0"/>
                  </a:moveTo>
                  <a:cubicBezTo>
                    <a:pt x="89" y="0"/>
                    <a:pt x="1" y="84"/>
                    <a:pt x="1" y="194"/>
                  </a:cubicBezTo>
                  <a:cubicBezTo>
                    <a:pt x="1" y="300"/>
                    <a:pt x="89" y="385"/>
                    <a:pt x="195" y="385"/>
                  </a:cubicBezTo>
                  <a:lnTo>
                    <a:pt x="486" y="385"/>
                  </a:lnTo>
                  <a:cubicBezTo>
                    <a:pt x="592" y="385"/>
                    <a:pt x="677" y="300"/>
                    <a:pt x="677" y="194"/>
                  </a:cubicBezTo>
                  <a:cubicBezTo>
                    <a:pt x="677" y="84"/>
                    <a:pt x="592" y="0"/>
                    <a:pt x="4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1" name="Google Shape;2311;p42"/>
            <p:cNvSpPr/>
            <p:nvPr/>
          </p:nvSpPr>
          <p:spPr>
            <a:xfrm>
              <a:off x="8330292" y="2543939"/>
              <a:ext cx="41201" cy="20567"/>
            </a:xfrm>
            <a:custGeom>
              <a:avLst/>
              <a:gdLst/>
              <a:ahLst/>
              <a:cxnLst/>
              <a:rect l="l" t="t" r="r" b="b"/>
              <a:pathLst>
                <a:path w="1232" h="615" extrusionOk="0">
                  <a:moveTo>
                    <a:pt x="220" y="1"/>
                  </a:moveTo>
                  <a:cubicBezTo>
                    <a:pt x="187" y="1"/>
                    <a:pt x="154" y="9"/>
                    <a:pt x="123" y="26"/>
                  </a:cubicBezTo>
                  <a:cubicBezTo>
                    <a:pt x="35" y="79"/>
                    <a:pt x="0" y="199"/>
                    <a:pt x="53" y="287"/>
                  </a:cubicBezTo>
                  <a:cubicBezTo>
                    <a:pt x="172" y="491"/>
                    <a:pt x="384" y="615"/>
                    <a:pt x="618" y="615"/>
                  </a:cubicBezTo>
                  <a:cubicBezTo>
                    <a:pt x="848" y="615"/>
                    <a:pt x="1064" y="491"/>
                    <a:pt x="1179" y="291"/>
                  </a:cubicBezTo>
                  <a:cubicBezTo>
                    <a:pt x="1232" y="199"/>
                    <a:pt x="1201" y="79"/>
                    <a:pt x="1108" y="26"/>
                  </a:cubicBezTo>
                  <a:cubicBezTo>
                    <a:pt x="1078" y="9"/>
                    <a:pt x="1045" y="1"/>
                    <a:pt x="1013" y="1"/>
                  </a:cubicBezTo>
                  <a:cubicBezTo>
                    <a:pt x="947" y="1"/>
                    <a:pt x="884" y="36"/>
                    <a:pt x="848" y="97"/>
                  </a:cubicBezTo>
                  <a:cubicBezTo>
                    <a:pt x="799" y="181"/>
                    <a:pt x="710" y="230"/>
                    <a:pt x="618" y="230"/>
                  </a:cubicBezTo>
                  <a:cubicBezTo>
                    <a:pt x="521" y="230"/>
                    <a:pt x="437" y="181"/>
                    <a:pt x="388" y="97"/>
                  </a:cubicBezTo>
                  <a:cubicBezTo>
                    <a:pt x="352" y="36"/>
                    <a:pt x="287" y="1"/>
                    <a:pt x="2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2" name="Google Shape;2312;p42"/>
            <p:cNvSpPr/>
            <p:nvPr/>
          </p:nvSpPr>
          <p:spPr>
            <a:xfrm>
              <a:off x="8439709" y="2543939"/>
              <a:ext cx="41268" cy="20567"/>
            </a:xfrm>
            <a:custGeom>
              <a:avLst/>
              <a:gdLst/>
              <a:ahLst/>
              <a:cxnLst/>
              <a:rect l="l" t="t" r="r" b="b"/>
              <a:pathLst>
                <a:path w="1234" h="615" extrusionOk="0">
                  <a:moveTo>
                    <a:pt x="221" y="1"/>
                  </a:moveTo>
                  <a:cubicBezTo>
                    <a:pt x="188" y="1"/>
                    <a:pt x="155" y="9"/>
                    <a:pt x="125" y="26"/>
                  </a:cubicBezTo>
                  <a:cubicBezTo>
                    <a:pt x="31" y="79"/>
                    <a:pt x="1" y="199"/>
                    <a:pt x="54" y="287"/>
                  </a:cubicBezTo>
                  <a:cubicBezTo>
                    <a:pt x="168" y="491"/>
                    <a:pt x="385" y="615"/>
                    <a:pt x="619" y="615"/>
                  </a:cubicBezTo>
                  <a:cubicBezTo>
                    <a:pt x="849" y="615"/>
                    <a:pt x="1065" y="491"/>
                    <a:pt x="1181" y="291"/>
                  </a:cubicBezTo>
                  <a:cubicBezTo>
                    <a:pt x="1234" y="199"/>
                    <a:pt x="1202" y="79"/>
                    <a:pt x="1110" y="26"/>
                  </a:cubicBezTo>
                  <a:cubicBezTo>
                    <a:pt x="1079" y="9"/>
                    <a:pt x="1046" y="1"/>
                    <a:pt x="1013" y="1"/>
                  </a:cubicBezTo>
                  <a:cubicBezTo>
                    <a:pt x="945" y="1"/>
                    <a:pt x="880" y="36"/>
                    <a:pt x="844" y="97"/>
                  </a:cubicBezTo>
                  <a:cubicBezTo>
                    <a:pt x="800" y="181"/>
                    <a:pt x="712" y="230"/>
                    <a:pt x="619" y="230"/>
                  </a:cubicBezTo>
                  <a:cubicBezTo>
                    <a:pt x="522" y="230"/>
                    <a:pt x="438" y="181"/>
                    <a:pt x="390" y="97"/>
                  </a:cubicBezTo>
                  <a:cubicBezTo>
                    <a:pt x="354" y="36"/>
                    <a:pt x="28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3" name="Google Shape;2313;p42"/>
            <p:cNvSpPr/>
            <p:nvPr/>
          </p:nvSpPr>
          <p:spPr>
            <a:xfrm>
              <a:off x="8384465" y="2551898"/>
              <a:ext cx="42439" cy="38894"/>
            </a:xfrm>
            <a:custGeom>
              <a:avLst/>
              <a:gdLst/>
              <a:ahLst/>
              <a:cxnLst/>
              <a:rect l="l" t="t" r="r" b="b"/>
              <a:pathLst>
                <a:path w="1269" h="1163" extrusionOk="0">
                  <a:moveTo>
                    <a:pt x="884" y="390"/>
                  </a:moveTo>
                  <a:lnTo>
                    <a:pt x="884" y="526"/>
                  </a:lnTo>
                  <a:cubicBezTo>
                    <a:pt x="884" y="663"/>
                    <a:pt x="770" y="774"/>
                    <a:pt x="633" y="774"/>
                  </a:cubicBezTo>
                  <a:cubicBezTo>
                    <a:pt x="495" y="774"/>
                    <a:pt x="385" y="663"/>
                    <a:pt x="385" y="526"/>
                  </a:cubicBezTo>
                  <a:lnTo>
                    <a:pt x="385" y="390"/>
                  </a:lnTo>
                  <a:close/>
                  <a:moveTo>
                    <a:pt x="191" y="0"/>
                  </a:moveTo>
                  <a:cubicBezTo>
                    <a:pt x="85" y="0"/>
                    <a:pt x="1" y="90"/>
                    <a:pt x="1" y="196"/>
                  </a:cubicBezTo>
                  <a:lnTo>
                    <a:pt x="1" y="526"/>
                  </a:lnTo>
                  <a:cubicBezTo>
                    <a:pt x="1" y="875"/>
                    <a:pt x="283" y="1162"/>
                    <a:pt x="633" y="1162"/>
                  </a:cubicBezTo>
                  <a:cubicBezTo>
                    <a:pt x="982" y="1162"/>
                    <a:pt x="1269" y="875"/>
                    <a:pt x="1269" y="526"/>
                  </a:cubicBezTo>
                  <a:lnTo>
                    <a:pt x="1269" y="196"/>
                  </a:lnTo>
                  <a:cubicBezTo>
                    <a:pt x="1269" y="90"/>
                    <a:pt x="1180" y="0"/>
                    <a:pt x="10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4" name="Google Shape;2314;p42"/>
            <p:cNvSpPr/>
            <p:nvPr/>
          </p:nvSpPr>
          <p:spPr>
            <a:xfrm>
              <a:off x="8236759" y="2351456"/>
              <a:ext cx="335963" cy="439970"/>
            </a:xfrm>
            <a:custGeom>
              <a:avLst/>
              <a:gdLst/>
              <a:ahLst/>
              <a:cxnLst/>
              <a:rect l="l" t="t" r="r" b="b"/>
              <a:pathLst>
                <a:path w="10046" h="13156" extrusionOk="0">
                  <a:moveTo>
                    <a:pt x="5040" y="1521"/>
                  </a:moveTo>
                  <a:cubicBezTo>
                    <a:pt x="5752" y="1529"/>
                    <a:pt x="6330" y="2112"/>
                    <a:pt x="6330" y="2828"/>
                  </a:cubicBezTo>
                  <a:cubicBezTo>
                    <a:pt x="6330" y="2952"/>
                    <a:pt x="6312" y="3071"/>
                    <a:pt x="6282" y="3185"/>
                  </a:cubicBezTo>
                  <a:lnTo>
                    <a:pt x="3768" y="3185"/>
                  </a:lnTo>
                  <a:cubicBezTo>
                    <a:pt x="3737" y="3071"/>
                    <a:pt x="3719" y="2952"/>
                    <a:pt x="3719" y="2828"/>
                  </a:cubicBezTo>
                  <a:cubicBezTo>
                    <a:pt x="3719" y="2112"/>
                    <a:pt x="4294" y="1529"/>
                    <a:pt x="5010" y="1521"/>
                  </a:cubicBezTo>
                  <a:cubicBezTo>
                    <a:pt x="5014" y="1525"/>
                    <a:pt x="5018" y="1525"/>
                    <a:pt x="5023" y="1525"/>
                  </a:cubicBezTo>
                  <a:cubicBezTo>
                    <a:pt x="5032" y="1525"/>
                    <a:pt x="5036" y="1525"/>
                    <a:pt x="5040" y="1521"/>
                  </a:cubicBezTo>
                  <a:close/>
                  <a:moveTo>
                    <a:pt x="6273" y="3570"/>
                  </a:moveTo>
                  <a:cubicBezTo>
                    <a:pt x="6763" y="3570"/>
                    <a:pt x="7165" y="3968"/>
                    <a:pt x="7165" y="4457"/>
                  </a:cubicBezTo>
                  <a:lnTo>
                    <a:pt x="7165" y="4528"/>
                  </a:lnTo>
                  <a:lnTo>
                    <a:pt x="4426" y="4528"/>
                  </a:lnTo>
                  <a:cubicBezTo>
                    <a:pt x="4320" y="4528"/>
                    <a:pt x="4232" y="4616"/>
                    <a:pt x="4232" y="4722"/>
                  </a:cubicBezTo>
                  <a:cubicBezTo>
                    <a:pt x="4232" y="4828"/>
                    <a:pt x="4320" y="4917"/>
                    <a:pt x="4426" y="4917"/>
                  </a:cubicBezTo>
                  <a:lnTo>
                    <a:pt x="7709" y="4917"/>
                  </a:lnTo>
                  <a:cubicBezTo>
                    <a:pt x="8375" y="4917"/>
                    <a:pt x="8923" y="5460"/>
                    <a:pt x="8923" y="6127"/>
                  </a:cubicBezTo>
                  <a:lnTo>
                    <a:pt x="8923" y="7727"/>
                  </a:lnTo>
                  <a:cubicBezTo>
                    <a:pt x="8698" y="7625"/>
                    <a:pt x="8455" y="7572"/>
                    <a:pt x="8204" y="7572"/>
                  </a:cubicBezTo>
                  <a:cubicBezTo>
                    <a:pt x="7519" y="7572"/>
                    <a:pt x="6918" y="7969"/>
                    <a:pt x="6622" y="8553"/>
                  </a:cubicBezTo>
                  <a:cubicBezTo>
                    <a:pt x="6547" y="8402"/>
                    <a:pt x="6454" y="8261"/>
                    <a:pt x="6339" y="8137"/>
                  </a:cubicBezTo>
                  <a:cubicBezTo>
                    <a:pt x="6004" y="7780"/>
                    <a:pt x="5531" y="7572"/>
                    <a:pt x="5040" y="7572"/>
                  </a:cubicBezTo>
                  <a:lnTo>
                    <a:pt x="5010" y="7572"/>
                  </a:lnTo>
                  <a:cubicBezTo>
                    <a:pt x="4520" y="7572"/>
                    <a:pt x="4047" y="7780"/>
                    <a:pt x="3711" y="8137"/>
                  </a:cubicBezTo>
                  <a:cubicBezTo>
                    <a:pt x="3596" y="8261"/>
                    <a:pt x="3503" y="8402"/>
                    <a:pt x="3428" y="8553"/>
                  </a:cubicBezTo>
                  <a:cubicBezTo>
                    <a:pt x="3132" y="7969"/>
                    <a:pt x="2532" y="7572"/>
                    <a:pt x="1847" y="7572"/>
                  </a:cubicBezTo>
                  <a:cubicBezTo>
                    <a:pt x="1613" y="7572"/>
                    <a:pt x="1387" y="7621"/>
                    <a:pt x="1180" y="7704"/>
                  </a:cubicBezTo>
                  <a:lnTo>
                    <a:pt x="1180" y="6127"/>
                  </a:lnTo>
                  <a:cubicBezTo>
                    <a:pt x="1180" y="5460"/>
                    <a:pt x="1723" y="4917"/>
                    <a:pt x="2390" y="4917"/>
                  </a:cubicBezTo>
                  <a:lnTo>
                    <a:pt x="3018" y="4917"/>
                  </a:lnTo>
                  <a:cubicBezTo>
                    <a:pt x="3030" y="4917"/>
                    <a:pt x="3044" y="4922"/>
                    <a:pt x="3057" y="4922"/>
                  </a:cubicBezTo>
                  <a:cubicBezTo>
                    <a:pt x="3071" y="4922"/>
                    <a:pt x="3079" y="4917"/>
                    <a:pt x="3093" y="4917"/>
                  </a:cubicBezTo>
                  <a:lnTo>
                    <a:pt x="3693" y="4917"/>
                  </a:lnTo>
                  <a:cubicBezTo>
                    <a:pt x="3799" y="4917"/>
                    <a:pt x="3884" y="4828"/>
                    <a:pt x="3884" y="4722"/>
                  </a:cubicBezTo>
                  <a:cubicBezTo>
                    <a:pt x="3884" y="4616"/>
                    <a:pt x="3799" y="4528"/>
                    <a:pt x="3693" y="4528"/>
                  </a:cubicBezTo>
                  <a:lnTo>
                    <a:pt x="3168" y="4528"/>
                  </a:lnTo>
                  <a:cubicBezTo>
                    <a:pt x="3013" y="4233"/>
                    <a:pt x="2920" y="3906"/>
                    <a:pt x="2894" y="3570"/>
                  </a:cubicBezTo>
                  <a:close/>
                  <a:moveTo>
                    <a:pt x="1847" y="7961"/>
                  </a:moveTo>
                  <a:cubicBezTo>
                    <a:pt x="2567" y="7961"/>
                    <a:pt x="3172" y="8522"/>
                    <a:pt x="3225" y="9242"/>
                  </a:cubicBezTo>
                  <a:cubicBezTo>
                    <a:pt x="3230" y="9264"/>
                    <a:pt x="3234" y="9281"/>
                    <a:pt x="3238" y="9299"/>
                  </a:cubicBezTo>
                  <a:cubicBezTo>
                    <a:pt x="3238" y="9356"/>
                    <a:pt x="3238" y="9413"/>
                    <a:pt x="3242" y="9472"/>
                  </a:cubicBezTo>
                  <a:lnTo>
                    <a:pt x="3486" y="12771"/>
                  </a:lnTo>
                  <a:lnTo>
                    <a:pt x="1591" y="12771"/>
                  </a:lnTo>
                  <a:cubicBezTo>
                    <a:pt x="1352" y="12771"/>
                    <a:pt x="1144" y="12603"/>
                    <a:pt x="1096" y="12373"/>
                  </a:cubicBezTo>
                  <a:lnTo>
                    <a:pt x="496" y="9639"/>
                  </a:lnTo>
                  <a:cubicBezTo>
                    <a:pt x="402" y="9228"/>
                    <a:pt x="504" y="8804"/>
                    <a:pt x="769" y="8477"/>
                  </a:cubicBezTo>
                  <a:cubicBezTo>
                    <a:pt x="1034" y="8147"/>
                    <a:pt x="1423" y="7961"/>
                    <a:pt x="1847" y="7961"/>
                  </a:cubicBezTo>
                  <a:close/>
                  <a:moveTo>
                    <a:pt x="8204" y="7961"/>
                  </a:moveTo>
                  <a:cubicBezTo>
                    <a:pt x="8622" y="7961"/>
                    <a:pt x="9016" y="8147"/>
                    <a:pt x="9281" y="8477"/>
                  </a:cubicBezTo>
                  <a:cubicBezTo>
                    <a:pt x="9546" y="8804"/>
                    <a:pt x="9643" y="9228"/>
                    <a:pt x="9555" y="9639"/>
                  </a:cubicBezTo>
                  <a:lnTo>
                    <a:pt x="8954" y="12373"/>
                  </a:lnTo>
                  <a:cubicBezTo>
                    <a:pt x="8905" y="12603"/>
                    <a:pt x="8698" y="12771"/>
                    <a:pt x="8459" y="12771"/>
                  </a:cubicBezTo>
                  <a:lnTo>
                    <a:pt x="6565" y="12771"/>
                  </a:lnTo>
                  <a:lnTo>
                    <a:pt x="6671" y="11313"/>
                  </a:lnTo>
                  <a:cubicBezTo>
                    <a:pt x="6679" y="11207"/>
                    <a:pt x="6600" y="11115"/>
                    <a:pt x="6494" y="11105"/>
                  </a:cubicBezTo>
                  <a:cubicBezTo>
                    <a:pt x="6489" y="11105"/>
                    <a:pt x="6484" y="11105"/>
                    <a:pt x="6479" y="11105"/>
                  </a:cubicBezTo>
                  <a:cubicBezTo>
                    <a:pt x="6379" y="11105"/>
                    <a:pt x="6295" y="11186"/>
                    <a:pt x="6286" y="11287"/>
                  </a:cubicBezTo>
                  <a:lnTo>
                    <a:pt x="6180" y="12771"/>
                  </a:lnTo>
                  <a:lnTo>
                    <a:pt x="3870" y="12771"/>
                  </a:lnTo>
                  <a:lnTo>
                    <a:pt x="3627" y="9445"/>
                  </a:lnTo>
                  <a:cubicBezTo>
                    <a:pt x="3601" y="9056"/>
                    <a:pt x="3729" y="8685"/>
                    <a:pt x="3994" y="8402"/>
                  </a:cubicBezTo>
                  <a:cubicBezTo>
                    <a:pt x="4259" y="8115"/>
                    <a:pt x="4620" y="7961"/>
                    <a:pt x="5010" y="7961"/>
                  </a:cubicBezTo>
                  <a:lnTo>
                    <a:pt x="5040" y="7961"/>
                  </a:lnTo>
                  <a:cubicBezTo>
                    <a:pt x="5429" y="7961"/>
                    <a:pt x="5792" y="8115"/>
                    <a:pt x="6057" y="8402"/>
                  </a:cubicBezTo>
                  <a:cubicBezTo>
                    <a:pt x="6322" y="8685"/>
                    <a:pt x="6449" y="9056"/>
                    <a:pt x="6423" y="9445"/>
                  </a:cubicBezTo>
                  <a:lnTo>
                    <a:pt x="6339" y="10571"/>
                  </a:lnTo>
                  <a:cubicBezTo>
                    <a:pt x="6330" y="10677"/>
                    <a:pt x="6410" y="10770"/>
                    <a:pt x="6516" y="10779"/>
                  </a:cubicBezTo>
                  <a:cubicBezTo>
                    <a:pt x="6519" y="10779"/>
                    <a:pt x="6521" y="10779"/>
                    <a:pt x="6524" y="10779"/>
                  </a:cubicBezTo>
                  <a:cubicBezTo>
                    <a:pt x="6627" y="10779"/>
                    <a:pt x="6714" y="10701"/>
                    <a:pt x="6724" y="10598"/>
                  </a:cubicBezTo>
                  <a:lnTo>
                    <a:pt x="6807" y="9472"/>
                  </a:lnTo>
                  <a:cubicBezTo>
                    <a:pt x="6812" y="9413"/>
                    <a:pt x="6812" y="9356"/>
                    <a:pt x="6812" y="9299"/>
                  </a:cubicBezTo>
                  <a:cubicBezTo>
                    <a:pt x="6816" y="9281"/>
                    <a:pt x="6820" y="9264"/>
                    <a:pt x="6820" y="9242"/>
                  </a:cubicBezTo>
                  <a:cubicBezTo>
                    <a:pt x="6873" y="8522"/>
                    <a:pt x="7483" y="7961"/>
                    <a:pt x="8204" y="7961"/>
                  </a:cubicBezTo>
                  <a:close/>
                  <a:moveTo>
                    <a:pt x="5023" y="1"/>
                  </a:moveTo>
                  <a:cubicBezTo>
                    <a:pt x="4917" y="1"/>
                    <a:pt x="4832" y="90"/>
                    <a:pt x="4832" y="196"/>
                  </a:cubicBezTo>
                  <a:lnTo>
                    <a:pt x="4832" y="1150"/>
                  </a:lnTo>
                  <a:cubicBezTo>
                    <a:pt x="3990" y="1242"/>
                    <a:pt x="3336" y="1962"/>
                    <a:pt x="3336" y="2828"/>
                  </a:cubicBezTo>
                  <a:cubicBezTo>
                    <a:pt x="3336" y="2947"/>
                    <a:pt x="3344" y="3066"/>
                    <a:pt x="3371" y="3185"/>
                  </a:cubicBezTo>
                  <a:lnTo>
                    <a:pt x="2695" y="3185"/>
                  </a:lnTo>
                  <a:cubicBezTo>
                    <a:pt x="2589" y="3185"/>
                    <a:pt x="2500" y="3270"/>
                    <a:pt x="2500" y="3376"/>
                  </a:cubicBezTo>
                  <a:cubicBezTo>
                    <a:pt x="2500" y="3774"/>
                    <a:pt x="2585" y="4166"/>
                    <a:pt x="2744" y="4528"/>
                  </a:cubicBezTo>
                  <a:lnTo>
                    <a:pt x="2390" y="4528"/>
                  </a:lnTo>
                  <a:cubicBezTo>
                    <a:pt x="1511" y="4528"/>
                    <a:pt x="796" y="5248"/>
                    <a:pt x="796" y="6127"/>
                  </a:cubicBezTo>
                  <a:lnTo>
                    <a:pt x="796" y="7921"/>
                  </a:lnTo>
                  <a:cubicBezTo>
                    <a:pt x="672" y="8009"/>
                    <a:pt x="566" y="8115"/>
                    <a:pt x="469" y="8235"/>
                  </a:cubicBezTo>
                  <a:cubicBezTo>
                    <a:pt x="129" y="8654"/>
                    <a:pt x="0" y="9197"/>
                    <a:pt x="120" y="9723"/>
                  </a:cubicBezTo>
                  <a:lnTo>
                    <a:pt x="716" y="12453"/>
                  </a:lnTo>
                  <a:cubicBezTo>
                    <a:pt x="809" y="12864"/>
                    <a:pt x="1175" y="13156"/>
                    <a:pt x="1591" y="13156"/>
                  </a:cubicBezTo>
                  <a:lnTo>
                    <a:pt x="8459" y="13156"/>
                  </a:lnTo>
                  <a:cubicBezTo>
                    <a:pt x="8875" y="13156"/>
                    <a:pt x="9242" y="12864"/>
                    <a:pt x="9334" y="12453"/>
                  </a:cubicBezTo>
                  <a:lnTo>
                    <a:pt x="9931" y="9723"/>
                  </a:lnTo>
                  <a:cubicBezTo>
                    <a:pt x="10045" y="9197"/>
                    <a:pt x="9921" y="8654"/>
                    <a:pt x="9582" y="8235"/>
                  </a:cubicBezTo>
                  <a:cubicBezTo>
                    <a:pt x="9497" y="8133"/>
                    <a:pt x="9405" y="8041"/>
                    <a:pt x="9307" y="7961"/>
                  </a:cubicBezTo>
                  <a:lnTo>
                    <a:pt x="9307" y="6127"/>
                  </a:lnTo>
                  <a:cubicBezTo>
                    <a:pt x="9307" y="5248"/>
                    <a:pt x="8592" y="4528"/>
                    <a:pt x="7709" y="4528"/>
                  </a:cubicBezTo>
                  <a:lnTo>
                    <a:pt x="7550" y="4528"/>
                  </a:lnTo>
                  <a:lnTo>
                    <a:pt x="7550" y="4457"/>
                  </a:lnTo>
                  <a:cubicBezTo>
                    <a:pt x="7550" y="3892"/>
                    <a:pt x="7179" y="3411"/>
                    <a:pt x="6666" y="3248"/>
                  </a:cubicBezTo>
                  <a:cubicBezTo>
                    <a:pt x="6697" y="3111"/>
                    <a:pt x="6714" y="2969"/>
                    <a:pt x="6714" y="2828"/>
                  </a:cubicBezTo>
                  <a:cubicBezTo>
                    <a:pt x="6714" y="1962"/>
                    <a:pt x="6061" y="1242"/>
                    <a:pt x="5217" y="1150"/>
                  </a:cubicBezTo>
                  <a:lnTo>
                    <a:pt x="5217" y="196"/>
                  </a:lnTo>
                  <a:cubicBezTo>
                    <a:pt x="5217" y="90"/>
                    <a:pt x="5134" y="1"/>
                    <a:pt x="50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315" name="Google Shape;2315;p42"/>
          <p:cNvGrpSpPr/>
          <p:nvPr/>
        </p:nvGrpSpPr>
        <p:grpSpPr>
          <a:xfrm>
            <a:off x="8232182" y="114656"/>
            <a:ext cx="651128" cy="650780"/>
            <a:chOff x="4288019" y="1582795"/>
            <a:chExt cx="563406" cy="563105"/>
          </a:xfrm>
        </p:grpSpPr>
        <p:sp>
          <p:nvSpPr>
            <p:cNvPr id="2316" name="Google Shape;2316;p42"/>
            <p:cNvSpPr/>
            <p:nvPr/>
          </p:nvSpPr>
          <p:spPr>
            <a:xfrm>
              <a:off x="4288019" y="1582795"/>
              <a:ext cx="563406" cy="563105"/>
            </a:xfrm>
            <a:custGeom>
              <a:avLst/>
              <a:gdLst/>
              <a:ahLst/>
              <a:cxnLst/>
              <a:rect l="l" t="t" r="r" b="b"/>
              <a:pathLst>
                <a:path w="16847" h="16838" extrusionOk="0">
                  <a:moveTo>
                    <a:pt x="11467" y="0"/>
                  </a:moveTo>
                  <a:lnTo>
                    <a:pt x="11383" y="4"/>
                  </a:lnTo>
                  <a:cubicBezTo>
                    <a:pt x="10517" y="18"/>
                    <a:pt x="9682" y="274"/>
                    <a:pt x="8963" y="746"/>
                  </a:cubicBezTo>
                  <a:cubicBezTo>
                    <a:pt x="8414" y="1105"/>
                    <a:pt x="7955" y="1576"/>
                    <a:pt x="7611" y="2133"/>
                  </a:cubicBezTo>
                  <a:cubicBezTo>
                    <a:pt x="6785" y="2615"/>
                    <a:pt x="6096" y="3304"/>
                    <a:pt x="5614" y="4130"/>
                  </a:cubicBezTo>
                  <a:cubicBezTo>
                    <a:pt x="4735" y="4642"/>
                    <a:pt x="4011" y="5393"/>
                    <a:pt x="3529" y="6286"/>
                  </a:cubicBezTo>
                  <a:cubicBezTo>
                    <a:pt x="2645" y="7010"/>
                    <a:pt x="2089" y="8092"/>
                    <a:pt x="2036" y="9258"/>
                  </a:cubicBezTo>
                  <a:lnTo>
                    <a:pt x="2036" y="9356"/>
                  </a:lnTo>
                  <a:cubicBezTo>
                    <a:pt x="2032" y="9700"/>
                    <a:pt x="2062" y="10040"/>
                    <a:pt x="2129" y="10367"/>
                  </a:cubicBezTo>
                  <a:cubicBezTo>
                    <a:pt x="2151" y="10464"/>
                    <a:pt x="2174" y="10561"/>
                    <a:pt x="2200" y="10658"/>
                  </a:cubicBezTo>
                  <a:lnTo>
                    <a:pt x="826" y="12032"/>
                  </a:lnTo>
                  <a:cubicBezTo>
                    <a:pt x="296" y="12562"/>
                    <a:pt x="0" y="13274"/>
                    <a:pt x="0" y="14024"/>
                  </a:cubicBezTo>
                  <a:cubicBezTo>
                    <a:pt x="0" y="14775"/>
                    <a:pt x="296" y="15486"/>
                    <a:pt x="826" y="16012"/>
                  </a:cubicBezTo>
                  <a:cubicBezTo>
                    <a:pt x="1356" y="16546"/>
                    <a:pt x="2062" y="16838"/>
                    <a:pt x="2818" y="16838"/>
                  </a:cubicBezTo>
                  <a:cubicBezTo>
                    <a:pt x="3573" y="16838"/>
                    <a:pt x="4280" y="16546"/>
                    <a:pt x="4810" y="16016"/>
                  </a:cubicBezTo>
                  <a:lnTo>
                    <a:pt x="6184" y="14642"/>
                  </a:lnTo>
                  <a:cubicBezTo>
                    <a:pt x="6577" y="14748"/>
                    <a:pt x="6988" y="14807"/>
                    <a:pt x="7407" y="14807"/>
                  </a:cubicBezTo>
                  <a:lnTo>
                    <a:pt x="7491" y="14807"/>
                  </a:lnTo>
                  <a:cubicBezTo>
                    <a:pt x="9051" y="14780"/>
                    <a:pt x="10464" y="13963"/>
                    <a:pt x="11264" y="12673"/>
                  </a:cubicBezTo>
                  <a:cubicBezTo>
                    <a:pt x="12086" y="12196"/>
                    <a:pt x="12775" y="11511"/>
                    <a:pt x="13252" y="10693"/>
                  </a:cubicBezTo>
                  <a:cubicBezTo>
                    <a:pt x="14126" y="10177"/>
                    <a:pt x="14832" y="9439"/>
                    <a:pt x="15309" y="8552"/>
                  </a:cubicBezTo>
                  <a:cubicBezTo>
                    <a:pt x="16211" y="7831"/>
                    <a:pt x="16785" y="6740"/>
                    <a:pt x="16834" y="5578"/>
                  </a:cubicBezTo>
                  <a:cubicBezTo>
                    <a:pt x="16838" y="5539"/>
                    <a:pt x="16838" y="5495"/>
                    <a:pt x="16838" y="5460"/>
                  </a:cubicBezTo>
                  <a:cubicBezTo>
                    <a:pt x="16847" y="5119"/>
                    <a:pt x="16812" y="4779"/>
                    <a:pt x="16745" y="4444"/>
                  </a:cubicBezTo>
                  <a:cubicBezTo>
                    <a:pt x="16565" y="3578"/>
                    <a:pt x="16135" y="2787"/>
                    <a:pt x="15505" y="2155"/>
                  </a:cubicBezTo>
                  <a:lnTo>
                    <a:pt x="14687" y="1338"/>
                  </a:lnTo>
                  <a:cubicBezTo>
                    <a:pt x="13825" y="477"/>
                    <a:pt x="12681" y="0"/>
                    <a:pt x="114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7" name="Google Shape;2317;p42"/>
            <p:cNvSpPr/>
            <p:nvPr/>
          </p:nvSpPr>
          <p:spPr>
            <a:xfrm>
              <a:off x="4353596" y="1874362"/>
              <a:ext cx="206073" cy="203531"/>
            </a:xfrm>
            <a:custGeom>
              <a:avLst/>
              <a:gdLst/>
              <a:ahLst/>
              <a:cxnLst/>
              <a:rect l="l" t="t" r="r" b="b"/>
              <a:pathLst>
                <a:path w="6162" h="6086" extrusionOk="0">
                  <a:moveTo>
                    <a:pt x="5057" y="1"/>
                  </a:moveTo>
                  <a:lnTo>
                    <a:pt x="305" y="4753"/>
                  </a:lnTo>
                  <a:cubicBezTo>
                    <a:pt x="1" y="5058"/>
                    <a:pt x="1" y="5552"/>
                    <a:pt x="305" y="5858"/>
                  </a:cubicBezTo>
                  <a:cubicBezTo>
                    <a:pt x="457" y="6010"/>
                    <a:pt x="657" y="6086"/>
                    <a:pt x="857" y="6086"/>
                  </a:cubicBezTo>
                  <a:cubicBezTo>
                    <a:pt x="1057" y="6086"/>
                    <a:pt x="1257" y="6010"/>
                    <a:pt x="1409" y="5858"/>
                  </a:cubicBezTo>
                  <a:lnTo>
                    <a:pt x="6162" y="1105"/>
                  </a:lnTo>
                  <a:lnTo>
                    <a:pt x="5057" y="1"/>
                  </a:lnTo>
                  <a:close/>
                </a:path>
              </a:pathLst>
            </a:custGeom>
            <a:solidFill>
              <a:srgbClr val="F5B9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8" name="Google Shape;2318;p42"/>
            <p:cNvSpPr/>
            <p:nvPr/>
          </p:nvSpPr>
          <p:spPr>
            <a:xfrm>
              <a:off x="4434956" y="1874362"/>
              <a:ext cx="124707" cy="124540"/>
            </a:xfrm>
            <a:custGeom>
              <a:avLst/>
              <a:gdLst/>
              <a:ahLst/>
              <a:cxnLst/>
              <a:rect l="l" t="t" r="r" b="b"/>
              <a:pathLst>
                <a:path w="3729" h="3724" extrusionOk="0">
                  <a:moveTo>
                    <a:pt x="2624" y="1"/>
                  </a:moveTo>
                  <a:lnTo>
                    <a:pt x="1" y="2620"/>
                  </a:lnTo>
                  <a:cubicBezTo>
                    <a:pt x="45" y="2673"/>
                    <a:pt x="94" y="2722"/>
                    <a:pt x="143" y="2770"/>
                  </a:cubicBezTo>
                  <a:lnTo>
                    <a:pt x="960" y="3587"/>
                  </a:lnTo>
                  <a:cubicBezTo>
                    <a:pt x="1008" y="3636"/>
                    <a:pt x="1056" y="3680"/>
                    <a:pt x="1109" y="3724"/>
                  </a:cubicBezTo>
                  <a:lnTo>
                    <a:pt x="3729" y="1105"/>
                  </a:lnTo>
                  <a:lnTo>
                    <a:pt x="2624" y="1"/>
                  </a:lnTo>
                  <a:close/>
                </a:path>
              </a:pathLst>
            </a:custGeom>
            <a:solidFill>
              <a:srgbClr val="E8AF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9" name="Google Shape;2319;p42"/>
            <p:cNvSpPr/>
            <p:nvPr/>
          </p:nvSpPr>
          <p:spPr>
            <a:xfrm>
              <a:off x="4424054" y="1896065"/>
              <a:ext cx="190288" cy="113805"/>
            </a:xfrm>
            <a:custGeom>
              <a:avLst/>
              <a:gdLst/>
              <a:ahLst/>
              <a:cxnLst/>
              <a:rect l="l" t="t" r="r" b="b"/>
              <a:pathLst>
                <a:path w="5690" h="3403" extrusionOk="0">
                  <a:moveTo>
                    <a:pt x="356" y="0"/>
                  </a:moveTo>
                  <a:cubicBezTo>
                    <a:pt x="237" y="0"/>
                    <a:pt x="118" y="6"/>
                    <a:pt x="0" y="18"/>
                  </a:cubicBezTo>
                  <a:cubicBezTo>
                    <a:pt x="0" y="208"/>
                    <a:pt x="18" y="398"/>
                    <a:pt x="53" y="583"/>
                  </a:cubicBezTo>
                  <a:cubicBezTo>
                    <a:pt x="151" y="1039"/>
                    <a:pt x="375" y="1480"/>
                    <a:pt x="742" y="1847"/>
                  </a:cubicBezTo>
                  <a:lnTo>
                    <a:pt x="1559" y="2664"/>
                  </a:lnTo>
                  <a:cubicBezTo>
                    <a:pt x="2059" y="3163"/>
                    <a:pt x="2701" y="3403"/>
                    <a:pt x="3338" y="3403"/>
                  </a:cubicBezTo>
                  <a:cubicBezTo>
                    <a:pt x="3355" y="3403"/>
                    <a:pt x="3372" y="3403"/>
                    <a:pt x="3388" y="3402"/>
                  </a:cubicBezTo>
                  <a:cubicBezTo>
                    <a:pt x="4334" y="3388"/>
                    <a:pt x="5261" y="2841"/>
                    <a:pt x="5659" y="1861"/>
                  </a:cubicBezTo>
                  <a:cubicBezTo>
                    <a:pt x="5667" y="1834"/>
                    <a:pt x="5680" y="1808"/>
                    <a:pt x="5690" y="1781"/>
                  </a:cubicBezTo>
                  <a:lnTo>
                    <a:pt x="5685" y="1781"/>
                  </a:lnTo>
                  <a:lnTo>
                    <a:pt x="2744" y="663"/>
                  </a:lnTo>
                  <a:lnTo>
                    <a:pt x="1582" y="226"/>
                  </a:lnTo>
                  <a:cubicBezTo>
                    <a:pt x="1178" y="72"/>
                    <a:pt x="764" y="0"/>
                    <a:pt x="35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0" name="Google Shape;2320;p42"/>
            <p:cNvSpPr/>
            <p:nvPr/>
          </p:nvSpPr>
          <p:spPr>
            <a:xfrm>
              <a:off x="4424054" y="1896065"/>
              <a:ext cx="88054" cy="79961"/>
            </a:xfrm>
            <a:custGeom>
              <a:avLst/>
              <a:gdLst/>
              <a:ahLst/>
              <a:cxnLst/>
              <a:rect l="l" t="t" r="r" b="b"/>
              <a:pathLst>
                <a:path w="2633" h="2391" extrusionOk="0">
                  <a:moveTo>
                    <a:pt x="356" y="0"/>
                  </a:moveTo>
                  <a:cubicBezTo>
                    <a:pt x="237" y="0"/>
                    <a:pt x="118" y="6"/>
                    <a:pt x="0" y="18"/>
                  </a:cubicBezTo>
                  <a:cubicBezTo>
                    <a:pt x="0" y="208"/>
                    <a:pt x="18" y="398"/>
                    <a:pt x="53" y="583"/>
                  </a:cubicBezTo>
                  <a:cubicBezTo>
                    <a:pt x="151" y="1039"/>
                    <a:pt x="375" y="1480"/>
                    <a:pt x="742" y="1847"/>
                  </a:cubicBezTo>
                  <a:lnTo>
                    <a:pt x="1286" y="2391"/>
                  </a:lnTo>
                  <a:cubicBezTo>
                    <a:pt x="919" y="2024"/>
                    <a:pt x="693" y="1582"/>
                    <a:pt x="597" y="1123"/>
                  </a:cubicBezTo>
                  <a:cubicBezTo>
                    <a:pt x="557" y="937"/>
                    <a:pt x="539" y="752"/>
                    <a:pt x="544" y="562"/>
                  </a:cubicBezTo>
                  <a:cubicBezTo>
                    <a:pt x="662" y="550"/>
                    <a:pt x="781" y="544"/>
                    <a:pt x="900" y="544"/>
                  </a:cubicBezTo>
                  <a:cubicBezTo>
                    <a:pt x="1308" y="544"/>
                    <a:pt x="1722" y="616"/>
                    <a:pt x="2124" y="769"/>
                  </a:cubicBezTo>
                  <a:lnTo>
                    <a:pt x="2385" y="866"/>
                  </a:lnTo>
                  <a:lnTo>
                    <a:pt x="2632" y="624"/>
                  </a:lnTo>
                  <a:lnTo>
                    <a:pt x="1582" y="226"/>
                  </a:lnTo>
                  <a:cubicBezTo>
                    <a:pt x="1178" y="72"/>
                    <a:pt x="764" y="0"/>
                    <a:pt x="356" y="0"/>
                  </a:cubicBezTo>
                  <a:close/>
                </a:path>
              </a:pathLst>
            </a:custGeom>
            <a:solidFill>
              <a:srgbClr val="9D7B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1" name="Google Shape;2321;p42"/>
            <p:cNvSpPr/>
            <p:nvPr/>
          </p:nvSpPr>
          <p:spPr>
            <a:xfrm>
              <a:off x="4424054" y="1829284"/>
              <a:ext cx="256638" cy="134104"/>
            </a:xfrm>
            <a:custGeom>
              <a:avLst/>
              <a:gdLst/>
              <a:ahLst/>
              <a:cxnLst/>
              <a:rect l="l" t="t" r="r" b="b"/>
              <a:pathLst>
                <a:path w="7674" h="4010" extrusionOk="0">
                  <a:moveTo>
                    <a:pt x="2350" y="1"/>
                  </a:moveTo>
                  <a:cubicBezTo>
                    <a:pt x="2149" y="1"/>
                    <a:pt x="1949" y="19"/>
                    <a:pt x="1753" y="54"/>
                  </a:cubicBezTo>
                  <a:cubicBezTo>
                    <a:pt x="1692" y="63"/>
                    <a:pt x="1630" y="76"/>
                    <a:pt x="1568" y="89"/>
                  </a:cubicBezTo>
                  <a:cubicBezTo>
                    <a:pt x="693" y="293"/>
                    <a:pt x="45" y="1053"/>
                    <a:pt x="4" y="1950"/>
                  </a:cubicBezTo>
                  <a:cubicBezTo>
                    <a:pt x="4" y="1971"/>
                    <a:pt x="0" y="1993"/>
                    <a:pt x="0" y="2015"/>
                  </a:cubicBezTo>
                  <a:cubicBezTo>
                    <a:pt x="0" y="2205"/>
                    <a:pt x="18" y="2395"/>
                    <a:pt x="53" y="2580"/>
                  </a:cubicBezTo>
                  <a:lnTo>
                    <a:pt x="3158" y="3756"/>
                  </a:lnTo>
                  <a:lnTo>
                    <a:pt x="3229" y="3783"/>
                  </a:lnTo>
                  <a:cubicBezTo>
                    <a:pt x="3633" y="3936"/>
                    <a:pt x="4047" y="4009"/>
                    <a:pt x="4453" y="4009"/>
                  </a:cubicBezTo>
                  <a:cubicBezTo>
                    <a:pt x="4878" y="4009"/>
                    <a:pt x="5295" y="3929"/>
                    <a:pt x="5685" y="3778"/>
                  </a:cubicBezTo>
                  <a:cubicBezTo>
                    <a:pt x="6568" y="3438"/>
                    <a:pt x="7311" y="2739"/>
                    <a:pt x="7673" y="1785"/>
                  </a:cubicBezTo>
                  <a:lnTo>
                    <a:pt x="3565" y="227"/>
                  </a:lnTo>
                  <a:cubicBezTo>
                    <a:pt x="3164" y="73"/>
                    <a:pt x="2753" y="1"/>
                    <a:pt x="2350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2" name="Google Shape;2322;p42"/>
            <p:cNvSpPr/>
            <p:nvPr/>
          </p:nvSpPr>
          <p:spPr>
            <a:xfrm>
              <a:off x="4424054" y="1829284"/>
              <a:ext cx="154705" cy="92502"/>
            </a:xfrm>
            <a:custGeom>
              <a:avLst/>
              <a:gdLst/>
              <a:ahLst/>
              <a:cxnLst/>
              <a:rect l="l" t="t" r="r" b="b"/>
              <a:pathLst>
                <a:path w="4626" h="2766" extrusionOk="0">
                  <a:moveTo>
                    <a:pt x="2350" y="1"/>
                  </a:moveTo>
                  <a:cubicBezTo>
                    <a:pt x="2149" y="1"/>
                    <a:pt x="1949" y="19"/>
                    <a:pt x="1753" y="54"/>
                  </a:cubicBezTo>
                  <a:cubicBezTo>
                    <a:pt x="1692" y="63"/>
                    <a:pt x="1630" y="76"/>
                    <a:pt x="1568" y="89"/>
                  </a:cubicBezTo>
                  <a:cubicBezTo>
                    <a:pt x="693" y="293"/>
                    <a:pt x="45" y="1053"/>
                    <a:pt x="4" y="1950"/>
                  </a:cubicBezTo>
                  <a:cubicBezTo>
                    <a:pt x="4" y="1971"/>
                    <a:pt x="0" y="1993"/>
                    <a:pt x="0" y="2015"/>
                  </a:cubicBezTo>
                  <a:cubicBezTo>
                    <a:pt x="0" y="2205"/>
                    <a:pt x="18" y="2395"/>
                    <a:pt x="53" y="2580"/>
                  </a:cubicBezTo>
                  <a:lnTo>
                    <a:pt x="548" y="2766"/>
                  </a:lnTo>
                  <a:cubicBezTo>
                    <a:pt x="544" y="2696"/>
                    <a:pt x="544" y="2629"/>
                    <a:pt x="544" y="2559"/>
                  </a:cubicBezTo>
                  <a:cubicBezTo>
                    <a:pt x="544" y="2537"/>
                    <a:pt x="544" y="2515"/>
                    <a:pt x="548" y="2492"/>
                  </a:cubicBezTo>
                  <a:cubicBezTo>
                    <a:pt x="587" y="1591"/>
                    <a:pt x="1237" y="837"/>
                    <a:pt x="2112" y="633"/>
                  </a:cubicBezTo>
                  <a:cubicBezTo>
                    <a:pt x="2173" y="619"/>
                    <a:pt x="2235" y="606"/>
                    <a:pt x="2293" y="598"/>
                  </a:cubicBezTo>
                  <a:cubicBezTo>
                    <a:pt x="2491" y="563"/>
                    <a:pt x="2692" y="544"/>
                    <a:pt x="2895" y="544"/>
                  </a:cubicBezTo>
                  <a:cubicBezTo>
                    <a:pt x="3298" y="544"/>
                    <a:pt x="3708" y="617"/>
                    <a:pt x="4108" y="770"/>
                  </a:cubicBezTo>
                  <a:lnTo>
                    <a:pt x="4377" y="871"/>
                  </a:lnTo>
                  <a:lnTo>
                    <a:pt x="4625" y="629"/>
                  </a:lnTo>
                  <a:lnTo>
                    <a:pt x="3565" y="227"/>
                  </a:lnTo>
                  <a:cubicBezTo>
                    <a:pt x="3164" y="73"/>
                    <a:pt x="2753" y="1"/>
                    <a:pt x="2350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3" name="Google Shape;2323;p42"/>
            <p:cNvSpPr/>
            <p:nvPr/>
          </p:nvSpPr>
          <p:spPr>
            <a:xfrm>
              <a:off x="4459769" y="1764176"/>
              <a:ext cx="286502" cy="133904"/>
            </a:xfrm>
            <a:custGeom>
              <a:avLst/>
              <a:gdLst/>
              <a:ahLst/>
              <a:cxnLst/>
              <a:rect l="l" t="t" r="r" b="b"/>
              <a:pathLst>
                <a:path w="8567" h="4004" extrusionOk="0">
                  <a:moveTo>
                    <a:pt x="3225" y="0"/>
                  </a:moveTo>
                  <a:cubicBezTo>
                    <a:pt x="1836" y="0"/>
                    <a:pt x="524" y="849"/>
                    <a:pt x="1" y="2227"/>
                  </a:cubicBezTo>
                  <a:lnTo>
                    <a:pt x="4109" y="3781"/>
                  </a:lnTo>
                  <a:cubicBezTo>
                    <a:pt x="4506" y="3932"/>
                    <a:pt x="4914" y="4003"/>
                    <a:pt x="5315" y="4003"/>
                  </a:cubicBezTo>
                  <a:cubicBezTo>
                    <a:pt x="6716" y="4003"/>
                    <a:pt x="8041" y="3137"/>
                    <a:pt x="8566" y="1754"/>
                  </a:cubicBezTo>
                  <a:lnTo>
                    <a:pt x="4445" y="225"/>
                  </a:lnTo>
                  <a:cubicBezTo>
                    <a:pt x="4043" y="73"/>
                    <a:pt x="3631" y="0"/>
                    <a:pt x="32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4" name="Google Shape;2324;p42"/>
            <p:cNvSpPr/>
            <p:nvPr/>
          </p:nvSpPr>
          <p:spPr>
            <a:xfrm>
              <a:off x="4459769" y="1764176"/>
              <a:ext cx="184235" cy="82904"/>
            </a:xfrm>
            <a:custGeom>
              <a:avLst/>
              <a:gdLst/>
              <a:ahLst/>
              <a:cxnLst/>
              <a:rect l="l" t="t" r="r" b="b"/>
              <a:pathLst>
                <a:path w="5509" h="2479" extrusionOk="0">
                  <a:moveTo>
                    <a:pt x="3225" y="0"/>
                  </a:moveTo>
                  <a:cubicBezTo>
                    <a:pt x="1836" y="0"/>
                    <a:pt x="524" y="849"/>
                    <a:pt x="1" y="2227"/>
                  </a:cubicBezTo>
                  <a:lnTo>
                    <a:pt x="673" y="2478"/>
                  </a:lnTo>
                  <a:cubicBezTo>
                    <a:pt x="1257" y="1273"/>
                    <a:pt x="2476" y="542"/>
                    <a:pt x="3764" y="542"/>
                  </a:cubicBezTo>
                  <a:cubicBezTo>
                    <a:pt x="4171" y="542"/>
                    <a:pt x="4585" y="615"/>
                    <a:pt x="4988" y="769"/>
                  </a:cubicBezTo>
                  <a:lnTo>
                    <a:pt x="5258" y="870"/>
                  </a:lnTo>
                  <a:lnTo>
                    <a:pt x="5509" y="619"/>
                  </a:lnTo>
                  <a:lnTo>
                    <a:pt x="4445" y="225"/>
                  </a:lnTo>
                  <a:cubicBezTo>
                    <a:pt x="4043" y="73"/>
                    <a:pt x="3631" y="0"/>
                    <a:pt x="322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5" name="Google Shape;2325;p42"/>
            <p:cNvSpPr/>
            <p:nvPr/>
          </p:nvSpPr>
          <p:spPr>
            <a:xfrm>
              <a:off x="4526549" y="1697429"/>
              <a:ext cx="256604" cy="134038"/>
            </a:xfrm>
            <a:custGeom>
              <a:avLst/>
              <a:gdLst/>
              <a:ahLst/>
              <a:cxnLst/>
              <a:rect l="l" t="t" r="r" b="b"/>
              <a:pathLst>
                <a:path w="7673" h="4008" extrusionOk="0">
                  <a:moveTo>
                    <a:pt x="3223" y="0"/>
                  </a:moveTo>
                  <a:cubicBezTo>
                    <a:pt x="2796" y="0"/>
                    <a:pt x="2378" y="80"/>
                    <a:pt x="1989" y="229"/>
                  </a:cubicBezTo>
                  <a:cubicBezTo>
                    <a:pt x="1104" y="570"/>
                    <a:pt x="362" y="1272"/>
                    <a:pt x="1" y="2226"/>
                  </a:cubicBezTo>
                  <a:lnTo>
                    <a:pt x="4109" y="3781"/>
                  </a:lnTo>
                  <a:cubicBezTo>
                    <a:pt x="4513" y="3936"/>
                    <a:pt x="4927" y="4008"/>
                    <a:pt x="5334" y="4008"/>
                  </a:cubicBezTo>
                  <a:cubicBezTo>
                    <a:pt x="5531" y="4008"/>
                    <a:pt x="5727" y="3991"/>
                    <a:pt x="5919" y="3958"/>
                  </a:cubicBezTo>
                  <a:cubicBezTo>
                    <a:pt x="5981" y="3944"/>
                    <a:pt x="6044" y="3931"/>
                    <a:pt x="6101" y="3918"/>
                  </a:cubicBezTo>
                  <a:cubicBezTo>
                    <a:pt x="6980" y="3714"/>
                    <a:pt x="7629" y="2959"/>
                    <a:pt x="7669" y="2062"/>
                  </a:cubicBezTo>
                  <a:cubicBezTo>
                    <a:pt x="7669" y="2040"/>
                    <a:pt x="7673" y="2018"/>
                    <a:pt x="7673" y="1997"/>
                  </a:cubicBezTo>
                  <a:cubicBezTo>
                    <a:pt x="7673" y="1806"/>
                    <a:pt x="7656" y="1616"/>
                    <a:pt x="7620" y="1431"/>
                  </a:cubicBezTo>
                  <a:lnTo>
                    <a:pt x="4515" y="252"/>
                  </a:lnTo>
                  <a:lnTo>
                    <a:pt x="4444" y="225"/>
                  </a:lnTo>
                  <a:cubicBezTo>
                    <a:pt x="4041" y="72"/>
                    <a:pt x="3628" y="0"/>
                    <a:pt x="3223" y="0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6" name="Google Shape;2326;p42"/>
            <p:cNvSpPr/>
            <p:nvPr/>
          </p:nvSpPr>
          <p:spPr>
            <a:xfrm>
              <a:off x="4526549" y="1697429"/>
              <a:ext cx="183934" cy="82871"/>
            </a:xfrm>
            <a:custGeom>
              <a:avLst/>
              <a:gdLst/>
              <a:ahLst/>
              <a:cxnLst/>
              <a:rect l="l" t="t" r="r" b="b"/>
              <a:pathLst>
                <a:path w="5500" h="2478" extrusionOk="0">
                  <a:moveTo>
                    <a:pt x="3223" y="0"/>
                  </a:moveTo>
                  <a:cubicBezTo>
                    <a:pt x="2796" y="0"/>
                    <a:pt x="2378" y="80"/>
                    <a:pt x="1989" y="229"/>
                  </a:cubicBezTo>
                  <a:cubicBezTo>
                    <a:pt x="1104" y="570"/>
                    <a:pt x="362" y="1272"/>
                    <a:pt x="1" y="2226"/>
                  </a:cubicBezTo>
                  <a:lnTo>
                    <a:pt x="668" y="2478"/>
                  </a:lnTo>
                  <a:cubicBezTo>
                    <a:pt x="1061" y="1673"/>
                    <a:pt x="1736" y="1078"/>
                    <a:pt x="2531" y="772"/>
                  </a:cubicBezTo>
                  <a:cubicBezTo>
                    <a:pt x="2921" y="623"/>
                    <a:pt x="3340" y="543"/>
                    <a:pt x="3766" y="543"/>
                  </a:cubicBezTo>
                  <a:cubicBezTo>
                    <a:pt x="4172" y="543"/>
                    <a:pt x="4585" y="615"/>
                    <a:pt x="4988" y="768"/>
                  </a:cubicBezTo>
                  <a:lnTo>
                    <a:pt x="5059" y="795"/>
                  </a:lnTo>
                  <a:lnTo>
                    <a:pt x="5257" y="870"/>
                  </a:lnTo>
                  <a:lnTo>
                    <a:pt x="5500" y="627"/>
                  </a:lnTo>
                  <a:lnTo>
                    <a:pt x="4515" y="252"/>
                  </a:lnTo>
                  <a:lnTo>
                    <a:pt x="4444" y="225"/>
                  </a:lnTo>
                  <a:cubicBezTo>
                    <a:pt x="4041" y="72"/>
                    <a:pt x="3628" y="0"/>
                    <a:pt x="3223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7" name="Google Shape;2327;p42"/>
            <p:cNvSpPr/>
            <p:nvPr/>
          </p:nvSpPr>
          <p:spPr>
            <a:xfrm>
              <a:off x="4592895" y="1650880"/>
              <a:ext cx="190254" cy="113939"/>
            </a:xfrm>
            <a:custGeom>
              <a:avLst/>
              <a:gdLst/>
              <a:ahLst/>
              <a:cxnLst/>
              <a:rect l="l" t="t" r="r" b="b"/>
              <a:pathLst>
                <a:path w="5689" h="3407" extrusionOk="0">
                  <a:moveTo>
                    <a:pt x="2339" y="0"/>
                  </a:moveTo>
                  <a:cubicBezTo>
                    <a:pt x="2326" y="0"/>
                    <a:pt x="2314" y="0"/>
                    <a:pt x="2301" y="1"/>
                  </a:cubicBezTo>
                  <a:cubicBezTo>
                    <a:pt x="1356" y="18"/>
                    <a:pt x="433" y="566"/>
                    <a:pt x="31" y="1546"/>
                  </a:cubicBezTo>
                  <a:cubicBezTo>
                    <a:pt x="22" y="1573"/>
                    <a:pt x="13" y="1595"/>
                    <a:pt x="0" y="1621"/>
                  </a:cubicBezTo>
                  <a:lnTo>
                    <a:pt x="5" y="1621"/>
                  </a:lnTo>
                  <a:lnTo>
                    <a:pt x="2946" y="2739"/>
                  </a:lnTo>
                  <a:lnTo>
                    <a:pt x="4108" y="3181"/>
                  </a:lnTo>
                  <a:cubicBezTo>
                    <a:pt x="4512" y="3335"/>
                    <a:pt x="4927" y="3407"/>
                    <a:pt x="5335" y="3407"/>
                  </a:cubicBezTo>
                  <a:cubicBezTo>
                    <a:pt x="5454" y="3407"/>
                    <a:pt x="5572" y="3401"/>
                    <a:pt x="5689" y="3389"/>
                  </a:cubicBezTo>
                  <a:cubicBezTo>
                    <a:pt x="5689" y="3198"/>
                    <a:pt x="5672" y="3008"/>
                    <a:pt x="5636" y="2823"/>
                  </a:cubicBezTo>
                  <a:cubicBezTo>
                    <a:pt x="5539" y="2364"/>
                    <a:pt x="5314" y="1922"/>
                    <a:pt x="4947" y="1555"/>
                  </a:cubicBezTo>
                  <a:lnTo>
                    <a:pt x="4135" y="743"/>
                  </a:lnTo>
                  <a:cubicBezTo>
                    <a:pt x="3628" y="235"/>
                    <a:pt x="2981" y="0"/>
                    <a:pt x="233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8" name="Google Shape;2328;p42"/>
            <p:cNvSpPr/>
            <p:nvPr/>
          </p:nvSpPr>
          <p:spPr>
            <a:xfrm>
              <a:off x="4592895" y="1650880"/>
              <a:ext cx="156310" cy="62838"/>
            </a:xfrm>
            <a:custGeom>
              <a:avLst/>
              <a:gdLst/>
              <a:ahLst/>
              <a:cxnLst/>
              <a:rect l="l" t="t" r="r" b="b"/>
              <a:pathLst>
                <a:path w="4674" h="1879" extrusionOk="0">
                  <a:moveTo>
                    <a:pt x="2339" y="0"/>
                  </a:moveTo>
                  <a:cubicBezTo>
                    <a:pt x="2326" y="0"/>
                    <a:pt x="2314" y="0"/>
                    <a:pt x="2301" y="1"/>
                  </a:cubicBezTo>
                  <a:cubicBezTo>
                    <a:pt x="1356" y="18"/>
                    <a:pt x="433" y="566"/>
                    <a:pt x="31" y="1546"/>
                  </a:cubicBezTo>
                  <a:cubicBezTo>
                    <a:pt x="22" y="1573"/>
                    <a:pt x="13" y="1595"/>
                    <a:pt x="0" y="1621"/>
                  </a:cubicBezTo>
                  <a:lnTo>
                    <a:pt x="5" y="1621"/>
                  </a:lnTo>
                  <a:lnTo>
                    <a:pt x="671" y="1878"/>
                  </a:lnTo>
                  <a:cubicBezTo>
                    <a:pt x="1113" y="1030"/>
                    <a:pt x="1966" y="561"/>
                    <a:pt x="2845" y="543"/>
                  </a:cubicBezTo>
                  <a:cubicBezTo>
                    <a:pt x="2861" y="543"/>
                    <a:pt x="2878" y="543"/>
                    <a:pt x="2894" y="543"/>
                  </a:cubicBezTo>
                  <a:cubicBezTo>
                    <a:pt x="3532" y="543"/>
                    <a:pt x="4174" y="782"/>
                    <a:pt x="4673" y="1281"/>
                  </a:cubicBezTo>
                  <a:lnTo>
                    <a:pt x="4135" y="743"/>
                  </a:lnTo>
                  <a:cubicBezTo>
                    <a:pt x="3628" y="235"/>
                    <a:pt x="2981" y="0"/>
                    <a:pt x="233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9" name="Google Shape;2329;p42"/>
            <p:cNvSpPr/>
            <p:nvPr/>
          </p:nvSpPr>
          <p:spPr>
            <a:xfrm>
              <a:off x="4349583" y="1644359"/>
              <a:ext cx="440103" cy="439970"/>
            </a:xfrm>
            <a:custGeom>
              <a:avLst/>
              <a:gdLst/>
              <a:ahLst/>
              <a:cxnLst/>
              <a:rect l="l" t="t" r="r" b="b"/>
              <a:pathLst>
                <a:path w="13160" h="13156" extrusionOk="0">
                  <a:moveTo>
                    <a:pt x="9626" y="390"/>
                  </a:moveTo>
                  <a:cubicBezTo>
                    <a:pt x="10249" y="390"/>
                    <a:pt x="10832" y="632"/>
                    <a:pt x="11273" y="1074"/>
                  </a:cubicBezTo>
                  <a:lnTo>
                    <a:pt x="12086" y="1888"/>
                  </a:lnTo>
                  <a:cubicBezTo>
                    <a:pt x="12408" y="2210"/>
                    <a:pt x="12630" y="2616"/>
                    <a:pt x="12722" y="3058"/>
                  </a:cubicBezTo>
                  <a:cubicBezTo>
                    <a:pt x="12744" y="3168"/>
                    <a:pt x="12762" y="3287"/>
                    <a:pt x="12767" y="3402"/>
                  </a:cubicBezTo>
                  <a:cubicBezTo>
                    <a:pt x="12713" y="3405"/>
                    <a:pt x="12659" y="3406"/>
                    <a:pt x="12605" y="3406"/>
                  </a:cubicBezTo>
                  <a:cubicBezTo>
                    <a:pt x="12211" y="3406"/>
                    <a:pt x="11824" y="3335"/>
                    <a:pt x="11454" y="3195"/>
                  </a:cubicBezTo>
                  <a:lnTo>
                    <a:pt x="7532" y="1710"/>
                  </a:lnTo>
                  <a:cubicBezTo>
                    <a:pt x="7899" y="920"/>
                    <a:pt x="8694" y="408"/>
                    <a:pt x="9582" y="390"/>
                  </a:cubicBezTo>
                  <a:close/>
                  <a:moveTo>
                    <a:pt x="7281" y="2024"/>
                  </a:moveTo>
                  <a:lnTo>
                    <a:pt x="11317" y="3557"/>
                  </a:lnTo>
                  <a:cubicBezTo>
                    <a:pt x="11729" y="3711"/>
                    <a:pt x="12166" y="3790"/>
                    <a:pt x="12603" y="3790"/>
                  </a:cubicBezTo>
                  <a:lnTo>
                    <a:pt x="12757" y="3790"/>
                  </a:lnTo>
                  <a:cubicBezTo>
                    <a:pt x="12661" y="4528"/>
                    <a:pt x="12100" y="5147"/>
                    <a:pt x="11352" y="5319"/>
                  </a:cubicBezTo>
                  <a:cubicBezTo>
                    <a:pt x="11295" y="5333"/>
                    <a:pt x="11238" y="5341"/>
                    <a:pt x="11181" y="5354"/>
                  </a:cubicBezTo>
                  <a:cubicBezTo>
                    <a:pt x="10995" y="5386"/>
                    <a:pt x="10808" y="5401"/>
                    <a:pt x="10622" y="5401"/>
                  </a:cubicBezTo>
                  <a:cubicBezTo>
                    <a:pt x="10229" y="5401"/>
                    <a:pt x="9838" y="5332"/>
                    <a:pt x="9467" y="5191"/>
                  </a:cubicBezTo>
                  <a:lnTo>
                    <a:pt x="7422" y="4414"/>
                  </a:lnTo>
                  <a:cubicBezTo>
                    <a:pt x="7398" y="4405"/>
                    <a:pt x="7374" y="4400"/>
                    <a:pt x="7351" y="4400"/>
                  </a:cubicBezTo>
                  <a:cubicBezTo>
                    <a:pt x="7273" y="4400"/>
                    <a:pt x="7201" y="4449"/>
                    <a:pt x="7170" y="4524"/>
                  </a:cubicBezTo>
                  <a:cubicBezTo>
                    <a:pt x="7134" y="4626"/>
                    <a:pt x="7183" y="4736"/>
                    <a:pt x="7285" y="4771"/>
                  </a:cubicBezTo>
                  <a:lnTo>
                    <a:pt x="9330" y="5549"/>
                  </a:lnTo>
                  <a:cubicBezTo>
                    <a:pt x="9745" y="5708"/>
                    <a:pt x="10182" y="5788"/>
                    <a:pt x="10624" y="5788"/>
                  </a:cubicBezTo>
                  <a:cubicBezTo>
                    <a:pt x="10832" y="5788"/>
                    <a:pt x="11040" y="5770"/>
                    <a:pt x="11246" y="5735"/>
                  </a:cubicBezTo>
                  <a:cubicBezTo>
                    <a:pt x="11309" y="5721"/>
                    <a:pt x="11375" y="5708"/>
                    <a:pt x="11437" y="5694"/>
                  </a:cubicBezTo>
                  <a:cubicBezTo>
                    <a:pt x="11454" y="5690"/>
                    <a:pt x="11472" y="5686"/>
                    <a:pt x="11490" y="5682"/>
                  </a:cubicBezTo>
                  <a:lnTo>
                    <a:pt x="11490" y="5682"/>
                  </a:lnTo>
                  <a:cubicBezTo>
                    <a:pt x="10910" y="6749"/>
                    <a:pt x="9790" y="7393"/>
                    <a:pt x="8614" y="7393"/>
                  </a:cubicBezTo>
                  <a:cubicBezTo>
                    <a:pt x="8233" y="7393"/>
                    <a:pt x="7846" y="7325"/>
                    <a:pt x="7470" y="7183"/>
                  </a:cubicBezTo>
                  <a:lnTo>
                    <a:pt x="3552" y="5699"/>
                  </a:lnTo>
                  <a:cubicBezTo>
                    <a:pt x="3892" y="4940"/>
                    <a:pt x="4515" y="4334"/>
                    <a:pt x="5293" y="4016"/>
                  </a:cubicBezTo>
                  <a:lnTo>
                    <a:pt x="6547" y="4493"/>
                  </a:lnTo>
                  <a:cubicBezTo>
                    <a:pt x="6569" y="4502"/>
                    <a:pt x="6591" y="4506"/>
                    <a:pt x="6614" y="4506"/>
                  </a:cubicBezTo>
                  <a:cubicBezTo>
                    <a:pt x="6693" y="4506"/>
                    <a:pt x="6763" y="4458"/>
                    <a:pt x="6794" y="4383"/>
                  </a:cubicBezTo>
                  <a:cubicBezTo>
                    <a:pt x="6830" y="4281"/>
                    <a:pt x="6781" y="4171"/>
                    <a:pt x="6684" y="4131"/>
                  </a:cubicBezTo>
                  <a:lnTo>
                    <a:pt x="5548" y="3702"/>
                  </a:lnTo>
                  <a:cubicBezTo>
                    <a:pt x="5889" y="2942"/>
                    <a:pt x="6508" y="2342"/>
                    <a:pt x="7281" y="2024"/>
                  </a:cubicBezTo>
                  <a:close/>
                  <a:moveTo>
                    <a:pt x="3314" y="6022"/>
                  </a:moveTo>
                  <a:lnTo>
                    <a:pt x="7338" y="7545"/>
                  </a:lnTo>
                  <a:cubicBezTo>
                    <a:pt x="7748" y="7704"/>
                    <a:pt x="8182" y="7780"/>
                    <a:pt x="8610" y="7780"/>
                  </a:cubicBezTo>
                  <a:cubicBezTo>
                    <a:pt x="8920" y="7780"/>
                    <a:pt x="9224" y="7739"/>
                    <a:pt x="9529" y="7660"/>
                  </a:cubicBezTo>
                  <a:lnTo>
                    <a:pt x="9529" y="7660"/>
                  </a:lnTo>
                  <a:cubicBezTo>
                    <a:pt x="9158" y="8328"/>
                    <a:pt x="8561" y="8852"/>
                    <a:pt x="7846" y="9127"/>
                  </a:cubicBezTo>
                  <a:cubicBezTo>
                    <a:pt x="7468" y="9272"/>
                    <a:pt x="7071" y="9345"/>
                    <a:pt x="6675" y="9345"/>
                  </a:cubicBezTo>
                  <a:cubicBezTo>
                    <a:pt x="6285" y="9345"/>
                    <a:pt x="5895" y="9274"/>
                    <a:pt x="5522" y="9131"/>
                  </a:cubicBezTo>
                  <a:lnTo>
                    <a:pt x="2453" y="7969"/>
                  </a:lnTo>
                  <a:cubicBezTo>
                    <a:pt x="2431" y="7828"/>
                    <a:pt x="2417" y="7692"/>
                    <a:pt x="2421" y="7550"/>
                  </a:cubicBezTo>
                  <a:lnTo>
                    <a:pt x="2421" y="7488"/>
                  </a:lnTo>
                  <a:cubicBezTo>
                    <a:pt x="2448" y="6887"/>
                    <a:pt x="2788" y="6330"/>
                    <a:pt x="3314" y="6022"/>
                  </a:cubicBezTo>
                  <a:close/>
                  <a:moveTo>
                    <a:pt x="2576" y="8428"/>
                  </a:moveTo>
                  <a:lnTo>
                    <a:pt x="5315" y="9467"/>
                  </a:lnTo>
                  <a:lnTo>
                    <a:pt x="5389" y="9494"/>
                  </a:lnTo>
                  <a:cubicBezTo>
                    <a:pt x="5805" y="9653"/>
                    <a:pt x="6243" y="9732"/>
                    <a:pt x="6679" y="9732"/>
                  </a:cubicBezTo>
                  <a:cubicBezTo>
                    <a:pt x="6971" y="9732"/>
                    <a:pt x="7267" y="9696"/>
                    <a:pt x="7554" y="9621"/>
                  </a:cubicBezTo>
                  <a:lnTo>
                    <a:pt x="7554" y="9621"/>
                  </a:lnTo>
                  <a:cubicBezTo>
                    <a:pt x="7152" y="10297"/>
                    <a:pt x="6419" y="10726"/>
                    <a:pt x="5611" y="10739"/>
                  </a:cubicBezTo>
                  <a:cubicBezTo>
                    <a:pt x="5600" y="10740"/>
                    <a:pt x="5589" y="10740"/>
                    <a:pt x="5578" y="10740"/>
                  </a:cubicBezTo>
                  <a:cubicBezTo>
                    <a:pt x="4950" y="10740"/>
                    <a:pt x="4366" y="10498"/>
                    <a:pt x="3923" y="10055"/>
                  </a:cubicBezTo>
                  <a:lnTo>
                    <a:pt x="3106" y="9237"/>
                  </a:lnTo>
                  <a:cubicBezTo>
                    <a:pt x="2872" y="9003"/>
                    <a:pt x="2691" y="8730"/>
                    <a:pt x="2576" y="8428"/>
                  </a:cubicBezTo>
                  <a:close/>
                  <a:moveTo>
                    <a:pt x="2824" y="9502"/>
                  </a:moveTo>
                  <a:cubicBezTo>
                    <a:pt x="2828" y="9507"/>
                    <a:pt x="2828" y="9507"/>
                    <a:pt x="2832" y="9511"/>
                  </a:cubicBezTo>
                  <a:lnTo>
                    <a:pt x="3650" y="10328"/>
                  </a:lnTo>
                  <a:cubicBezTo>
                    <a:pt x="3654" y="10328"/>
                    <a:pt x="3654" y="10332"/>
                    <a:pt x="3658" y="10337"/>
                  </a:cubicBezTo>
                  <a:lnTo>
                    <a:pt x="1393" y="12599"/>
                  </a:lnTo>
                  <a:cubicBezTo>
                    <a:pt x="1281" y="12709"/>
                    <a:pt x="1136" y="12771"/>
                    <a:pt x="977" y="12771"/>
                  </a:cubicBezTo>
                  <a:cubicBezTo>
                    <a:pt x="818" y="12771"/>
                    <a:pt x="672" y="12709"/>
                    <a:pt x="562" y="12599"/>
                  </a:cubicBezTo>
                  <a:cubicBezTo>
                    <a:pt x="447" y="12489"/>
                    <a:pt x="390" y="12338"/>
                    <a:pt x="390" y="12183"/>
                  </a:cubicBezTo>
                  <a:cubicBezTo>
                    <a:pt x="390" y="12024"/>
                    <a:pt x="447" y="11879"/>
                    <a:pt x="562" y="11764"/>
                  </a:cubicBezTo>
                  <a:lnTo>
                    <a:pt x="2824" y="9502"/>
                  </a:lnTo>
                  <a:close/>
                  <a:moveTo>
                    <a:pt x="9626" y="1"/>
                  </a:moveTo>
                  <a:cubicBezTo>
                    <a:pt x="9609" y="1"/>
                    <a:pt x="9591" y="6"/>
                    <a:pt x="9573" y="6"/>
                  </a:cubicBezTo>
                  <a:cubicBezTo>
                    <a:pt x="9056" y="14"/>
                    <a:pt x="8557" y="165"/>
                    <a:pt x="8133" y="447"/>
                  </a:cubicBezTo>
                  <a:cubicBezTo>
                    <a:pt x="7682" y="738"/>
                    <a:pt x="7334" y="1162"/>
                    <a:pt x="7130" y="1670"/>
                  </a:cubicBezTo>
                  <a:cubicBezTo>
                    <a:pt x="6229" y="2041"/>
                    <a:pt x="5513" y="2762"/>
                    <a:pt x="5147" y="3663"/>
                  </a:cubicBezTo>
                  <a:cubicBezTo>
                    <a:pt x="4237" y="4034"/>
                    <a:pt x="3513" y="4758"/>
                    <a:pt x="3146" y="5672"/>
                  </a:cubicBezTo>
                  <a:cubicBezTo>
                    <a:pt x="2492" y="6048"/>
                    <a:pt x="2072" y="6728"/>
                    <a:pt x="2037" y="7470"/>
                  </a:cubicBezTo>
                  <a:lnTo>
                    <a:pt x="2037" y="7541"/>
                  </a:lnTo>
                  <a:cubicBezTo>
                    <a:pt x="2033" y="7749"/>
                    <a:pt x="2050" y="7951"/>
                    <a:pt x="2094" y="8151"/>
                  </a:cubicBezTo>
                  <a:cubicBezTo>
                    <a:pt x="2174" y="8534"/>
                    <a:pt x="2337" y="8893"/>
                    <a:pt x="2572" y="9211"/>
                  </a:cubicBezTo>
                  <a:lnTo>
                    <a:pt x="288" y="11494"/>
                  </a:lnTo>
                  <a:cubicBezTo>
                    <a:pt x="103" y="11676"/>
                    <a:pt x="1" y="11923"/>
                    <a:pt x="1" y="12183"/>
                  </a:cubicBezTo>
                  <a:cubicBezTo>
                    <a:pt x="1" y="12444"/>
                    <a:pt x="103" y="12687"/>
                    <a:pt x="288" y="12872"/>
                  </a:cubicBezTo>
                  <a:cubicBezTo>
                    <a:pt x="478" y="13062"/>
                    <a:pt x="725" y="13155"/>
                    <a:pt x="977" y="13155"/>
                  </a:cubicBezTo>
                  <a:cubicBezTo>
                    <a:pt x="1224" y="13155"/>
                    <a:pt x="1476" y="13062"/>
                    <a:pt x="1666" y="12872"/>
                  </a:cubicBezTo>
                  <a:lnTo>
                    <a:pt x="3950" y="10589"/>
                  </a:lnTo>
                  <a:cubicBezTo>
                    <a:pt x="4418" y="10938"/>
                    <a:pt x="4979" y="11123"/>
                    <a:pt x="5566" y="11123"/>
                  </a:cubicBezTo>
                  <a:lnTo>
                    <a:pt x="5615" y="11123"/>
                  </a:lnTo>
                  <a:cubicBezTo>
                    <a:pt x="6702" y="11105"/>
                    <a:pt x="7660" y="10452"/>
                    <a:pt x="8062" y="9458"/>
                  </a:cubicBezTo>
                  <a:cubicBezTo>
                    <a:pt x="8066" y="9458"/>
                    <a:pt x="8066" y="9458"/>
                    <a:pt x="8066" y="9454"/>
                  </a:cubicBezTo>
                  <a:cubicBezTo>
                    <a:pt x="8954" y="9087"/>
                    <a:pt x="9670" y="8375"/>
                    <a:pt x="10037" y="7484"/>
                  </a:cubicBezTo>
                  <a:cubicBezTo>
                    <a:pt x="10068" y="7474"/>
                    <a:pt x="10098" y="7462"/>
                    <a:pt x="10125" y="7448"/>
                  </a:cubicBezTo>
                  <a:cubicBezTo>
                    <a:pt x="10995" y="7050"/>
                    <a:pt x="11662" y="6353"/>
                    <a:pt x="12015" y="5474"/>
                  </a:cubicBezTo>
                  <a:cubicBezTo>
                    <a:pt x="12673" y="5107"/>
                    <a:pt x="13120" y="4426"/>
                    <a:pt x="13155" y="3658"/>
                  </a:cubicBezTo>
                  <a:lnTo>
                    <a:pt x="13155" y="3584"/>
                  </a:lnTo>
                  <a:cubicBezTo>
                    <a:pt x="13160" y="3380"/>
                    <a:pt x="13142" y="3177"/>
                    <a:pt x="13097" y="2978"/>
                  </a:cubicBezTo>
                  <a:cubicBezTo>
                    <a:pt x="12991" y="2461"/>
                    <a:pt x="12736" y="1994"/>
                    <a:pt x="12360" y="1613"/>
                  </a:cubicBezTo>
                  <a:lnTo>
                    <a:pt x="11543" y="801"/>
                  </a:lnTo>
                  <a:cubicBezTo>
                    <a:pt x="11030" y="288"/>
                    <a:pt x="10351" y="1"/>
                    <a:pt x="96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330" name="Google Shape;2330;p42"/>
          <p:cNvGrpSpPr/>
          <p:nvPr/>
        </p:nvGrpSpPr>
        <p:grpSpPr>
          <a:xfrm>
            <a:off x="484771" y="156688"/>
            <a:ext cx="352352" cy="338568"/>
            <a:chOff x="2416614" y="-315052"/>
            <a:chExt cx="2274706" cy="2185722"/>
          </a:xfrm>
        </p:grpSpPr>
        <p:sp>
          <p:nvSpPr>
            <p:cNvPr id="2331" name="Google Shape;2331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2" name="Google Shape;2332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3" name="Google Shape;2333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4" name="Google Shape;2334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5" name="Google Shape;2335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336" name="Google Shape;2336;p42"/>
          <p:cNvGrpSpPr/>
          <p:nvPr/>
        </p:nvGrpSpPr>
        <p:grpSpPr>
          <a:xfrm>
            <a:off x="8699862" y="4167043"/>
            <a:ext cx="279106" cy="268188"/>
            <a:chOff x="2416614" y="-315052"/>
            <a:chExt cx="2274706" cy="2185722"/>
          </a:xfrm>
        </p:grpSpPr>
        <p:sp>
          <p:nvSpPr>
            <p:cNvPr id="2337" name="Google Shape;2337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8" name="Google Shape;2338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9" name="Google Shape;2339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0" name="Google Shape;2340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1" name="Google Shape;2341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159" r="527" b="1522"/>
          <a:stretch/>
        </p:blipFill>
        <p:spPr>
          <a:xfrm>
            <a:off x="-47110" y="95267"/>
            <a:ext cx="9191110" cy="473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9347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Google Shape;1471;p32"/>
          <p:cNvSpPr/>
          <p:nvPr/>
        </p:nvSpPr>
        <p:spPr>
          <a:xfrm>
            <a:off x="6916075" y="1020975"/>
            <a:ext cx="1531515" cy="1506178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2" name="Google Shape;1472;p32"/>
          <p:cNvSpPr txBox="1">
            <a:spLocks noGrp="1"/>
          </p:cNvSpPr>
          <p:nvPr>
            <p:ph type="title"/>
          </p:nvPr>
        </p:nvSpPr>
        <p:spPr>
          <a:xfrm>
            <a:off x="2119446" y="3125048"/>
            <a:ext cx="6635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 corner and wrap-up</a:t>
            </a:r>
            <a:endParaRPr dirty="0"/>
          </a:p>
        </p:txBody>
      </p:sp>
      <p:sp>
        <p:nvSpPr>
          <p:cNvPr id="1473" name="Google Shape;1473;p32"/>
          <p:cNvSpPr txBox="1">
            <a:spLocks noGrp="1"/>
          </p:cNvSpPr>
          <p:nvPr>
            <p:ph type="title" idx="2"/>
          </p:nvPr>
        </p:nvSpPr>
        <p:spPr>
          <a:xfrm>
            <a:off x="6968288" y="1353150"/>
            <a:ext cx="14271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05</a:t>
            </a:r>
            <a:endParaRPr dirty="0"/>
          </a:p>
        </p:txBody>
      </p:sp>
      <p:grpSp>
        <p:nvGrpSpPr>
          <p:cNvPr id="1475" name="Google Shape;1475;p32"/>
          <p:cNvGrpSpPr/>
          <p:nvPr/>
        </p:nvGrpSpPr>
        <p:grpSpPr>
          <a:xfrm>
            <a:off x="8271875" y="4504388"/>
            <a:ext cx="476551" cy="457909"/>
            <a:chOff x="2416614" y="-315052"/>
            <a:chExt cx="2274706" cy="2185722"/>
          </a:xfrm>
        </p:grpSpPr>
        <p:sp>
          <p:nvSpPr>
            <p:cNvPr id="1476" name="Google Shape;1476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1" name="Google Shape;1481;p32"/>
          <p:cNvGrpSpPr/>
          <p:nvPr/>
        </p:nvGrpSpPr>
        <p:grpSpPr>
          <a:xfrm rot="1372388">
            <a:off x="484705" y="156704"/>
            <a:ext cx="352303" cy="338521"/>
            <a:chOff x="2416614" y="-315052"/>
            <a:chExt cx="2274706" cy="2185722"/>
          </a:xfrm>
        </p:grpSpPr>
        <p:sp>
          <p:nvSpPr>
            <p:cNvPr id="1482" name="Google Shape;1482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7" name="Google Shape;1487;p32"/>
          <p:cNvGrpSpPr/>
          <p:nvPr/>
        </p:nvGrpSpPr>
        <p:grpSpPr>
          <a:xfrm rot="-1213353">
            <a:off x="8699764" y="4167091"/>
            <a:ext cx="279018" cy="268103"/>
            <a:chOff x="2416614" y="-315052"/>
            <a:chExt cx="2274706" cy="2185722"/>
          </a:xfrm>
        </p:grpSpPr>
        <p:sp>
          <p:nvSpPr>
            <p:cNvPr id="1488" name="Google Shape;1488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93" name="Google Shape;1493;p32"/>
          <p:cNvGrpSpPr/>
          <p:nvPr/>
        </p:nvGrpSpPr>
        <p:grpSpPr>
          <a:xfrm>
            <a:off x="770841" y="2670627"/>
            <a:ext cx="1661049" cy="1651311"/>
            <a:chOff x="1097014" y="2096194"/>
            <a:chExt cx="1661049" cy="1651311"/>
          </a:xfrm>
        </p:grpSpPr>
        <p:sp>
          <p:nvSpPr>
            <p:cNvPr id="1494" name="Google Shape;1494;p32"/>
            <p:cNvSpPr/>
            <p:nvPr/>
          </p:nvSpPr>
          <p:spPr>
            <a:xfrm rot="2210768">
              <a:off x="1323803" y="2342526"/>
              <a:ext cx="1207471" cy="1158647"/>
            </a:xfrm>
            <a:custGeom>
              <a:avLst/>
              <a:gdLst/>
              <a:ahLst/>
              <a:cxnLst/>
              <a:rect l="l" t="t" r="r" b="b"/>
              <a:pathLst>
                <a:path w="10121" h="9712" extrusionOk="0">
                  <a:moveTo>
                    <a:pt x="5062" y="1"/>
                  </a:moveTo>
                  <a:cubicBezTo>
                    <a:pt x="4188" y="1"/>
                    <a:pt x="3479" y="707"/>
                    <a:pt x="3479" y="1580"/>
                  </a:cubicBezTo>
                  <a:lnTo>
                    <a:pt x="3479" y="1838"/>
                  </a:lnTo>
                  <a:cubicBezTo>
                    <a:pt x="3479" y="1892"/>
                    <a:pt x="3482" y="1949"/>
                    <a:pt x="3488" y="2002"/>
                  </a:cubicBezTo>
                  <a:lnTo>
                    <a:pt x="2655" y="2002"/>
                  </a:lnTo>
                  <a:cubicBezTo>
                    <a:pt x="1989" y="2002"/>
                    <a:pt x="1413" y="2414"/>
                    <a:pt x="1175" y="2997"/>
                  </a:cubicBezTo>
                  <a:cubicBezTo>
                    <a:pt x="1032" y="3094"/>
                    <a:pt x="894" y="3204"/>
                    <a:pt x="767" y="3331"/>
                  </a:cubicBezTo>
                  <a:cubicBezTo>
                    <a:pt x="275" y="3823"/>
                    <a:pt x="1" y="4483"/>
                    <a:pt x="1" y="5183"/>
                  </a:cubicBezTo>
                  <a:lnTo>
                    <a:pt x="1" y="6923"/>
                  </a:lnTo>
                  <a:cubicBezTo>
                    <a:pt x="1" y="7606"/>
                    <a:pt x="252" y="8262"/>
                    <a:pt x="707" y="8778"/>
                  </a:cubicBezTo>
                  <a:cubicBezTo>
                    <a:pt x="801" y="8882"/>
                    <a:pt x="908" y="8968"/>
                    <a:pt x="1025" y="9032"/>
                  </a:cubicBezTo>
                  <a:cubicBezTo>
                    <a:pt x="1112" y="9135"/>
                    <a:pt x="1216" y="9229"/>
                    <a:pt x="1339" y="9303"/>
                  </a:cubicBezTo>
                  <a:cubicBezTo>
                    <a:pt x="1775" y="9571"/>
                    <a:pt x="2277" y="9712"/>
                    <a:pt x="2785" y="9712"/>
                  </a:cubicBezTo>
                  <a:cubicBezTo>
                    <a:pt x="3492" y="9712"/>
                    <a:pt x="4168" y="9434"/>
                    <a:pt x="4794" y="8885"/>
                  </a:cubicBezTo>
                  <a:cubicBezTo>
                    <a:pt x="4834" y="8851"/>
                    <a:pt x="4881" y="8808"/>
                    <a:pt x="4925" y="8771"/>
                  </a:cubicBezTo>
                  <a:lnTo>
                    <a:pt x="5196" y="8771"/>
                  </a:lnTo>
                  <a:cubicBezTo>
                    <a:pt x="5240" y="8808"/>
                    <a:pt x="5290" y="8851"/>
                    <a:pt x="5327" y="8885"/>
                  </a:cubicBezTo>
                  <a:cubicBezTo>
                    <a:pt x="5524" y="9055"/>
                    <a:pt x="5768" y="9253"/>
                    <a:pt x="6079" y="9410"/>
                  </a:cubicBezTo>
                  <a:cubicBezTo>
                    <a:pt x="6472" y="9611"/>
                    <a:pt x="6902" y="9710"/>
                    <a:pt x="7333" y="9710"/>
                  </a:cubicBezTo>
                  <a:cubicBezTo>
                    <a:pt x="7779" y="9710"/>
                    <a:pt x="8225" y="9603"/>
                    <a:pt x="8630" y="9390"/>
                  </a:cubicBezTo>
                  <a:cubicBezTo>
                    <a:pt x="8758" y="9323"/>
                    <a:pt x="8868" y="9236"/>
                    <a:pt x="8962" y="9135"/>
                  </a:cubicBezTo>
                  <a:cubicBezTo>
                    <a:pt x="9086" y="9075"/>
                    <a:pt x="9203" y="8995"/>
                    <a:pt x="9303" y="8894"/>
                  </a:cubicBezTo>
                  <a:cubicBezTo>
                    <a:pt x="9822" y="8379"/>
                    <a:pt x="10120" y="7660"/>
                    <a:pt x="10120" y="6923"/>
                  </a:cubicBezTo>
                  <a:lnTo>
                    <a:pt x="10120" y="5183"/>
                  </a:lnTo>
                  <a:cubicBezTo>
                    <a:pt x="10120" y="4483"/>
                    <a:pt x="9849" y="3823"/>
                    <a:pt x="9353" y="3331"/>
                  </a:cubicBezTo>
                  <a:cubicBezTo>
                    <a:pt x="9229" y="3204"/>
                    <a:pt x="9092" y="3094"/>
                    <a:pt x="8945" y="2997"/>
                  </a:cubicBezTo>
                  <a:cubicBezTo>
                    <a:pt x="8707" y="2414"/>
                    <a:pt x="8135" y="1999"/>
                    <a:pt x="7465" y="1999"/>
                  </a:cubicBezTo>
                  <a:lnTo>
                    <a:pt x="6632" y="1999"/>
                  </a:lnTo>
                  <a:cubicBezTo>
                    <a:pt x="6638" y="1949"/>
                    <a:pt x="6642" y="1892"/>
                    <a:pt x="6642" y="1838"/>
                  </a:cubicBezTo>
                  <a:lnTo>
                    <a:pt x="6642" y="1580"/>
                  </a:lnTo>
                  <a:cubicBezTo>
                    <a:pt x="6642" y="707"/>
                    <a:pt x="5932" y="1"/>
                    <a:pt x="5062" y="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32"/>
            <p:cNvSpPr/>
            <p:nvPr/>
          </p:nvSpPr>
          <p:spPr>
            <a:xfrm rot="2210768">
              <a:off x="2009170" y="2639695"/>
              <a:ext cx="86734" cy="230608"/>
            </a:xfrm>
            <a:custGeom>
              <a:avLst/>
              <a:gdLst/>
              <a:ahLst/>
              <a:cxnLst/>
              <a:rect l="l" t="t" r="r" b="b"/>
              <a:pathLst>
                <a:path w="727" h="1933" extrusionOk="0">
                  <a:moveTo>
                    <a:pt x="164" y="1"/>
                  </a:moveTo>
                  <a:lnTo>
                    <a:pt x="0" y="1932"/>
                  </a:lnTo>
                  <a:lnTo>
                    <a:pt x="727" y="1932"/>
                  </a:lnTo>
                  <a:lnTo>
                    <a:pt x="56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32"/>
            <p:cNvSpPr/>
            <p:nvPr/>
          </p:nvSpPr>
          <p:spPr>
            <a:xfrm rot="2210768">
              <a:off x="1728058" y="2616524"/>
              <a:ext cx="201026" cy="102002"/>
            </a:xfrm>
            <a:custGeom>
              <a:avLst/>
              <a:gdLst/>
              <a:ahLst/>
              <a:cxnLst/>
              <a:rect l="l" t="t" r="r" b="b"/>
              <a:pathLst>
                <a:path w="1685" h="855" extrusionOk="0">
                  <a:moveTo>
                    <a:pt x="379" y="1"/>
                  </a:moveTo>
                  <a:cubicBezTo>
                    <a:pt x="172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1685" y="854"/>
                  </a:lnTo>
                  <a:lnTo>
                    <a:pt x="1685" y="376"/>
                  </a:lnTo>
                  <a:cubicBezTo>
                    <a:pt x="1685" y="168"/>
                    <a:pt x="1518" y="1"/>
                    <a:pt x="13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32"/>
            <p:cNvSpPr/>
            <p:nvPr/>
          </p:nvSpPr>
          <p:spPr>
            <a:xfrm rot="2210768">
              <a:off x="1738067" y="2586476"/>
              <a:ext cx="100811" cy="102002"/>
            </a:xfrm>
            <a:custGeom>
              <a:avLst/>
              <a:gdLst/>
              <a:ahLst/>
              <a:cxnLst/>
              <a:rect l="l" t="t" r="r" b="b"/>
              <a:pathLst>
                <a:path w="845" h="855" extrusionOk="0">
                  <a:moveTo>
                    <a:pt x="379" y="1"/>
                  </a:moveTo>
                  <a:cubicBezTo>
                    <a:pt x="172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466" y="854"/>
                  </a:lnTo>
                  <a:lnTo>
                    <a:pt x="466" y="376"/>
                  </a:lnTo>
                  <a:cubicBezTo>
                    <a:pt x="466" y="168"/>
                    <a:pt x="634" y="1"/>
                    <a:pt x="844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32"/>
            <p:cNvSpPr/>
            <p:nvPr/>
          </p:nvSpPr>
          <p:spPr>
            <a:xfrm rot="2210768">
              <a:off x="2098772" y="2894317"/>
              <a:ext cx="201026" cy="102002"/>
            </a:xfrm>
            <a:custGeom>
              <a:avLst/>
              <a:gdLst/>
              <a:ahLst/>
              <a:cxnLst/>
              <a:rect l="l" t="t" r="r" b="b"/>
              <a:pathLst>
                <a:path w="1685" h="855" extrusionOk="0">
                  <a:moveTo>
                    <a:pt x="376" y="1"/>
                  </a:moveTo>
                  <a:cubicBezTo>
                    <a:pt x="169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1685" y="854"/>
                  </a:lnTo>
                  <a:lnTo>
                    <a:pt x="1685" y="376"/>
                  </a:lnTo>
                  <a:cubicBezTo>
                    <a:pt x="1685" y="168"/>
                    <a:pt x="1514" y="1"/>
                    <a:pt x="13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32"/>
            <p:cNvSpPr/>
            <p:nvPr/>
          </p:nvSpPr>
          <p:spPr>
            <a:xfrm rot="2210768">
              <a:off x="2108828" y="2864126"/>
              <a:ext cx="100334" cy="102002"/>
            </a:xfrm>
            <a:custGeom>
              <a:avLst/>
              <a:gdLst/>
              <a:ahLst/>
              <a:cxnLst/>
              <a:rect l="l" t="t" r="r" b="b"/>
              <a:pathLst>
                <a:path w="841" h="855" extrusionOk="0">
                  <a:moveTo>
                    <a:pt x="376" y="1"/>
                  </a:moveTo>
                  <a:cubicBezTo>
                    <a:pt x="169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463" y="854"/>
                  </a:lnTo>
                  <a:lnTo>
                    <a:pt x="463" y="376"/>
                  </a:lnTo>
                  <a:cubicBezTo>
                    <a:pt x="463" y="168"/>
                    <a:pt x="634" y="1"/>
                    <a:pt x="841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32"/>
            <p:cNvSpPr/>
            <p:nvPr/>
          </p:nvSpPr>
          <p:spPr>
            <a:xfrm rot="2210768">
              <a:off x="1377331" y="2763223"/>
              <a:ext cx="916728" cy="562144"/>
            </a:xfrm>
            <a:custGeom>
              <a:avLst/>
              <a:gdLst/>
              <a:ahLst/>
              <a:cxnLst/>
              <a:rect l="l" t="t" r="r" b="b"/>
              <a:pathLst>
                <a:path w="7684" h="4712" extrusionOk="0">
                  <a:moveTo>
                    <a:pt x="1404" y="0"/>
                  </a:moveTo>
                  <a:cubicBezTo>
                    <a:pt x="1032" y="0"/>
                    <a:pt x="674" y="147"/>
                    <a:pt x="413" y="408"/>
                  </a:cubicBezTo>
                  <a:cubicBezTo>
                    <a:pt x="149" y="673"/>
                    <a:pt x="1" y="1028"/>
                    <a:pt x="1" y="1400"/>
                  </a:cubicBezTo>
                  <a:lnTo>
                    <a:pt x="1" y="3143"/>
                  </a:lnTo>
                  <a:cubicBezTo>
                    <a:pt x="1" y="3619"/>
                    <a:pt x="215" y="4067"/>
                    <a:pt x="587" y="4365"/>
                  </a:cubicBezTo>
                  <a:cubicBezTo>
                    <a:pt x="871" y="4593"/>
                    <a:pt x="1219" y="4711"/>
                    <a:pt x="1571" y="4711"/>
                  </a:cubicBezTo>
                  <a:cubicBezTo>
                    <a:pt x="1812" y="4711"/>
                    <a:pt x="2054" y="4656"/>
                    <a:pt x="2278" y="4543"/>
                  </a:cubicBezTo>
                  <a:lnTo>
                    <a:pt x="2358" y="4499"/>
                  </a:lnTo>
                  <a:cubicBezTo>
                    <a:pt x="2709" y="4322"/>
                    <a:pt x="3098" y="3770"/>
                    <a:pt x="3489" y="3770"/>
                  </a:cubicBezTo>
                  <a:lnTo>
                    <a:pt x="4195" y="3770"/>
                  </a:lnTo>
                  <a:cubicBezTo>
                    <a:pt x="4587" y="3770"/>
                    <a:pt x="4975" y="4322"/>
                    <a:pt x="5327" y="4499"/>
                  </a:cubicBezTo>
                  <a:lnTo>
                    <a:pt x="5411" y="4543"/>
                  </a:lnTo>
                  <a:cubicBezTo>
                    <a:pt x="5634" y="4656"/>
                    <a:pt x="5876" y="4711"/>
                    <a:pt x="6116" y="4711"/>
                  </a:cubicBezTo>
                  <a:cubicBezTo>
                    <a:pt x="6466" y="4711"/>
                    <a:pt x="6814" y="4593"/>
                    <a:pt x="7098" y="4365"/>
                  </a:cubicBezTo>
                  <a:cubicBezTo>
                    <a:pt x="7469" y="4067"/>
                    <a:pt x="7684" y="3619"/>
                    <a:pt x="7684" y="3143"/>
                  </a:cubicBezTo>
                  <a:lnTo>
                    <a:pt x="7684" y="1400"/>
                  </a:lnTo>
                  <a:cubicBezTo>
                    <a:pt x="7684" y="1028"/>
                    <a:pt x="7537" y="673"/>
                    <a:pt x="7271" y="408"/>
                  </a:cubicBezTo>
                  <a:cubicBezTo>
                    <a:pt x="7010" y="147"/>
                    <a:pt x="6656" y="0"/>
                    <a:pt x="6284" y="0"/>
                  </a:cubicBezTo>
                  <a:close/>
                </a:path>
              </a:pathLst>
            </a:custGeom>
            <a:solidFill>
              <a:srgbClr val="FADA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32"/>
            <p:cNvSpPr/>
            <p:nvPr/>
          </p:nvSpPr>
          <p:spPr>
            <a:xfrm rot="2210768">
              <a:off x="1446691" y="2555118"/>
              <a:ext cx="222620" cy="562025"/>
            </a:xfrm>
            <a:custGeom>
              <a:avLst/>
              <a:gdLst/>
              <a:ahLst/>
              <a:cxnLst/>
              <a:rect l="l" t="t" r="r" b="b"/>
              <a:pathLst>
                <a:path w="1866" h="4711" extrusionOk="0">
                  <a:moveTo>
                    <a:pt x="1404" y="0"/>
                  </a:moveTo>
                  <a:cubicBezTo>
                    <a:pt x="1032" y="0"/>
                    <a:pt x="674" y="147"/>
                    <a:pt x="413" y="408"/>
                  </a:cubicBezTo>
                  <a:cubicBezTo>
                    <a:pt x="149" y="673"/>
                    <a:pt x="1" y="1028"/>
                    <a:pt x="1" y="1400"/>
                  </a:cubicBezTo>
                  <a:lnTo>
                    <a:pt x="1" y="3143"/>
                  </a:lnTo>
                  <a:cubicBezTo>
                    <a:pt x="1" y="3619"/>
                    <a:pt x="215" y="4067"/>
                    <a:pt x="587" y="4365"/>
                  </a:cubicBezTo>
                  <a:cubicBezTo>
                    <a:pt x="873" y="4593"/>
                    <a:pt x="1221" y="4711"/>
                    <a:pt x="1572" y="4711"/>
                  </a:cubicBezTo>
                  <a:cubicBezTo>
                    <a:pt x="1648" y="4711"/>
                    <a:pt x="1725" y="4705"/>
                    <a:pt x="1802" y="4694"/>
                  </a:cubicBezTo>
                  <a:cubicBezTo>
                    <a:pt x="1531" y="4654"/>
                    <a:pt x="1273" y="4543"/>
                    <a:pt x="1049" y="4365"/>
                  </a:cubicBezTo>
                  <a:cubicBezTo>
                    <a:pt x="680" y="4067"/>
                    <a:pt x="467" y="3619"/>
                    <a:pt x="467" y="3143"/>
                  </a:cubicBezTo>
                  <a:lnTo>
                    <a:pt x="467" y="1400"/>
                  </a:lnTo>
                  <a:cubicBezTo>
                    <a:pt x="467" y="1028"/>
                    <a:pt x="614" y="673"/>
                    <a:pt x="875" y="408"/>
                  </a:cubicBezTo>
                  <a:cubicBezTo>
                    <a:pt x="1139" y="147"/>
                    <a:pt x="1494" y="0"/>
                    <a:pt x="186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32"/>
            <p:cNvSpPr/>
            <p:nvPr/>
          </p:nvSpPr>
          <p:spPr>
            <a:xfrm rot="2210768">
              <a:off x="1553746" y="2710491"/>
              <a:ext cx="243021" cy="242896"/>
            </a:xfrm>
            <a:custGeom>
              <a:avLst/>
              <a:gdLst/>
              <a:ahLst/>
              <a:cxnLst/>
              <a:rect l="l" t="t" r="r" b="b"/>
              <a:pathLst>
                <a:path w="2037" h="2036" extrusionOk="0">
                  <a:moveTo>
                    <a:pt x="1018" y="0"/>
                  </a:moveTo>
                  <a:cubicBezTo>
                    <a:pt x="456" y="0"/>
                    <a:pt x="0" y="455"/>
                    <a:pt x="0" y="1017"/>
                  </a:cubicBezTo>
                  <a:cubicBezTo>
                    <a:pt x="0" y="1580"/>
                    <a:pt x="456" y="2035"/>
                    <a:pt x="1018" y="2035"/>
                  </a:cubicBezTo>
                  <a:cubicBezTo>
                    <a:pt x="1581" y="2035"/>
                    <a:pt x="2036" y="1580"/>
                    <a:pt x="2036" y="1017"/>
                  </a:cubicBezTo>
                  <a:cubicBezTo>
                    <a:pt x="2036" y="455"/>
                    <a:pt x="1581" y="0"/>
                    <a:pt x="101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32"/>
            <p:cNvSpPr/>
            <p:nvPr/>
          </p:nvSpPr>
          <p:spPr>
            <a:xfrm rot="2210768">
              <a:off x="1614983" y="2771463"/>
              <a:ext cx="120616" cy="120851"/>
            </a:xfrm>
            <a:custGeom>
              <a:avLst/>
              <a:gdLst/>
              <a:ahLst/>
              <a:cxnLst/>
              <a:rect l="l" t="t" r="r" b="b"/>
              <a:pathLst>
                <a:path w="1011" h="1013" extrusionOk="0">
                  <a:moveTo>
                    <a:pt x="505" y="1"/>
                  </a:moveTo>
                  <a:cubicBezTo>
                    <a:pt x="224" y="1"/>
                    <a:pt x="0" y="229"/>
                    <a:pt x="0" y="506"/>
                  </a:cubicBezTo>
                  <a:cubicBezTo>
                    <a:pt x="0" y="784"/>
                    <a:pt x="224" y="1012"/>
                    <a:pt x="505" y="1012"/>
                  </a:cubicBezTo>
                  <a:cubicBezTo>
                    <a:pt x="783" y="1012"/>
                    <a:pt x="1011" y="784"/>
                    <a:pt x="1011" y="506"/>
                  </a:cubicBezTo>
                  <a:cubicBezTo>
                    <a:pt x="1011" y="229"/>
                    <a:pt x="783" y="1"/>
                    <a:pt x="5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32"/>
            <p:cNvSpPr/>
            <p:nvPr/>
          </p:nvSpPr>
          <p:spPr>
            <a:xfrm rot="2210768">
              <a:off x="1963090" y="3017365"/>
              <a:ext cx="243379" cy="242896"/>
            </a:xfrm>
            <a:custGeom>
              <a:avLst/>
              <a:gdLst/>
              <a:ahLst/>
              <a:cxnLst/>
              <a:rect l="l" t="t" r="r" b="b"/>
              <a:pathLst>
                <a:path w="2040" h="2036" extrusionOk="0">
                  <a:moveTo>
                    <a:pt x="1022" y="0"/>
                  </a:moveTo>
                  <a:cubicBezTo>
                    <a:pt x="460" y="0"/>
                    <a:pt x="1" y="455"/>
                    <a:pt x="1" y="1017"/>
                  </a:cubicBezTo>
                  <a:cubicBezTo>
                    <a:pt x="1" y="1580"/>
                    <a:pt x="460" y="2035"/>
                    <a:pt x="1022" y="2035"/>
                  </a:cubicBezTo>
                  <a:cubicBezTo>
                    <a:pt x="1580" y="2035"/>
                    <a:pt x="2039" y="1580"/>
                    <a:pt x="2039" y="1017"/>
                  </a:cubicBezTo>
                  <a:cubicBezTo>
                    <a:pt x="2039" y="455"/>
                    <a:pt x="1580" y="0"/>
                    <a:pt x="10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32"/>
            <p:cNvSpPr/>
            <p:nvPr/>
          </p:nvSpPr>
          <p:spPr>
            <a:xfrm rot="2210768">
              <a:off x="2024565" y="3078338"/>
              <a:ext cx="120497" cy="120851"/>
            </a:xfrm>
            <a:custGeom>
              <a:avLst/>
              <a:gdLst/>
              <a:ahLst/>
              <a:cxnLst/>
              <a:rect l="l" t="t" r="r" b="b"/>
              <a:pathLst>
                <a:path w="1010" h="1013" extrusionOk="0">
                  <a:moveTo>
                    <a:pt x="507" y="1"/>
                  </a:moveTo>
                  <a:cubicBezTo>
                    <a:pt x="226" y="1"/>
                    <a:pt x="1" y="229"/>
                    <a:pt x="1" y="506"/>
                  </a:cubicBezTo>
                  <a:cubicBezTo>
                    <a:pt x="1" y="784"/>
                    <a:pt x="226" y="1012"/>
                    <a:pt x="507" y="1012"/>
                  </a:cubicBezTo>
                  <a:cubicBezTo>
                    <a:pt x="784" y="1012"/>
                    <a:pt x="1009" y="784"/>
                    <a:pt x="1009" y="506"/>
                  </a:cubicBezTo>
                  <a:cubicBezTo>
                    <a:pt x="1009" y="229"/>
                    <a:pt x="784" y="1"/>
                    <a:pt x="50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32"/>
            <p:cNvSpPr/>
            <p:nvPr/>
          </p:nvSpPr>
          <p:spPr>
            <a:xfrm rot="2210768">
              <a:off x="1870650" y="2877884"/>
              <a:ext cx="102840" cy="102241"/>
            </a:xfrm>
            <a:custGeom>
              <a:avLst/>
              <a:gdLst/>
              <a:ahLst/>
              <a:cxnLst/>
              <a:rect l="l" t="t" r="r" b="b"/>
              <a:pathLst>
                <a:path w="862" h="857" extrusionOk="0">
                  <a:moveTo>
                    <a:pt x="433" y="0"/>
                  </a:moveTo>
                  <a:cubicBezTo>
                    <a:pt x="195" y="0"/>
                    <a:pt x="1" y="191"/>
                    <a:pt x="1" y="428"/>
                  </a:cubicBezTo>
                  <a:cubicBezTo>
                    <a:pt x="1" y="666"/>
                    <a:pt x="195" y="857"/>
                    <a:pt x="433" y="857"/>
                  </a:cubicBezTo>
                  <a:cubicBezTo>
                    <a:pt x="667" y="857"/>
                    <a:pt x="861" y="666"/>
                    <a:pt x="861" y="428"/>
                  </a:cubicBezTo>
                  <a:cubicBezTo>
                    <a:pt x="861" y="191"/>
                    <a:pt x="667" y="0"/>
                    <a:pt x="4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32"/>
            <p:cNvSpPr/>
            <p:nvPr/>
          </p:nvSpPr>
          <p:spPr>
            <a:xfrm rot="2210768">
              <a:off x="2109146" y="2562763"/>
              <a:ext cx="86734" cy="117630"/>
            </a:xfrm>
            <a:custGeom>
              <a:avLst/>
              <a:gdLst/>
              <a:ahLst/>
              <a:cxnLst/>
              <a:rect l="l" t="t" r="r" b="b"/>
              <a:pathLst>
                <a:path w="727" h="986" extrusionOk="0">
                  <a:moveTo>
                    <a:pt x="365" y="1"/>
                  </a:moveTo>
                  <a:cubicBezTo>
                    <a:pt x="164" y="1"/>
                    <a:pt x="0" y="162"/>
                    <a:pt x="0" y="362"/>
                  </a:cubicBezTo>
                  <a:lnTo>
                    <a:pt x="0" y="620"/>
                  </a:lnTo>
                  <a:cubicBezTo>
                    <a:pt x="0" y="821"/>
                    <a:pt x="164" y="985"/>
                    <a:pt x="365" y="985"/>
                  </a:cubicBezTo>
                  <a:cubicBezTo>
                    <a:pt x="563" y="985"/>
                    <a:pt x="727" y="821"/>
                    <a:pt x="727" y="620"/>
                  </a:cubicBezTo>
                  <a:lnTo>
                    <a:pt x="727" y="362"/>
                  </a:lnTo>
                  <a:cubicBezTo>
                    <a:pt x="727" y="162"/>
                    <a:pt x="563" y="1"/>
                    <a:pt x="365" y="1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32"/>
            <p:cNvSpPr/>
            <p:nvPr/>
          </p:nvSpPr>
          <p:spPr>
            <a:xfrm rot="2210768">
              <a:off x="1539872" y="2696283"/>
              <a:ext cx="270461" cy="270931"/>
            </a:xfrm>
            <a:custGeom>
              <a:avLst/>
              <a:gdLst/>
              <a:ahLst/>
              <a:cxnLst/>
              <a:rect l="l" t="t" r="r" b="b"/>
              <a:pathLst>
                <a:path w="2267" h="2271" extrusionOk="0">
                  <a:moveTo>
                    <a:pt x="1135" y="231"/>
                  </a:moveTo>
                  <a:cubicBezTo>
                    <a:pt x="1631" y="231"/>
                    <a:pt x="2036" y="637"/>
                    <a:pt x="2036" y="1135"/>
                  </a:cubicBezTo>
                  <a:cubicBezTo>
                    <a:pt x="2036" y="1631"/>
                    <a:pt x="1631" y="2036"/>
                    <a:pt x="1135" y="2036"/>
                  </a:cubicBezTo>
                  <a:cubicBezTo>
                    <a:pt x="636" y="2036"/>
                    <a:pt x="232" y="1631"/>
                    <a:pt x="232" y="1135"/>
                  </a:cubicBezTo>
                  <a:cubicBezTo>
                    <a:pt x="232" y="637"/>
                    <a:pt x="636" y="231"/>
                    <a:pt x="1135" y="231"/>
                  </a:cubicBezTo>
                  <a:close/>
                  <a:moveTo>
                    <a:pt x="1135" y="1"/>
                  </a:moveTo>
                  <a:cubicBezTo>
                    <a:pt x="510" y="1"/>
                    <a:pt x="0" y="509"/>
                    <a:pt x="0" y="1135"/>
                  </a:cubicBezTo>
                  <a:cubicBezTo>
                    <a:pt x="0" y="1762"/>
                    <a:pt x="510" y="2270"/>
                    <a:pt x="1135" y="2270"/>
                  </a:cubicBezTo>
                  <a:cubicBezTo>
                    <a:pt x="1758" y="2270"/>
                    <a:pt x="2267" y="1762"/>
                    <a:pt x="2267" y="1135"/>
                  </a:cubicBezTo>
                  <a:cubicBezTo>
                    <a:pt x="2267" y="509"/>
                    <a:pt x="1758" y="1"/>
                    <a:pt x="113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32"/>
            <p:cNvSpPr/>
            <p:nvPr/>
          </p:nvSpPr>
          <p:spPr>
            <a:xfrm rot="2210768">
              <a:off x="1601096" y="2757410"/>
              <a:ext cx="148294" cy="148291"/>
            </a:xfrm>
            <a:custGeom>
              <a:avLst/>
              <a:gdLst/>
              <a:ahLst/>
              <a:cxnLst/>
              <a:rect l="l" t="t" r="r" b="b"/>
              <a:pathLst>
                <a:path w="1243" h="1243" extrusionOk="0">
                  <a:moveTo>
                    <a:pt x="623" y="235"/>
                  </a:moveTo>
                  <a:cubicBezTo>
                    <a:pt x="838" y="235"/>
                    <a:pt x="1011" y="410"/>
                    <a:pt x="1011" y="623"/>
                  </a:cubicBezTo>
                  <a:cubicBezTo>
                    <a:pt x="1011" y="838"/>
                    <a:pt x="838" y="1012"/>
                    <a:pt x="623" y="1012"/>
                  </a:cubicBezTo>
                  <a:cubicBezTo>
                    <a:pt x="409" y="1012"/>
                    <a:pt x="231" y="838"/>
                    <a:pt x="231" y="623"/>
                  </a:cubicBezTo>
                  <a:cubicBezTo>
                    <a:pt x="231" y="410"/>
                    <a:pt x="409" y="235"/>
                    <a:pt x="623" y="235"/>
                  </a:cubicBezTo>
                  <a:close/>
                  <a:moveTo>
                    <a:pt x="623" y="1"/>
                  </a:moveTo>
                  <a:cubicBezTo>
                    <a:pt x="279" y="1"/>
                    <a:pt x="1" y="282"/>
                    <a:pt x="1" y="623"/>
                  </a:cubicBezTo>
                  <a:cubicBezTo>
                    <a:pt x="1" y="965"/>
                    <a:pt x="279" y="1243"/>
                    <a:pt x="623" y="1243"/>
                  </a:cubicBezTo>
                  <a:cubicBezTo>
                    <a:pt x="965" y="1243"/>
                    <a:pt x="1243" y="965"/>
                    <a:pt x="1243" y="623"/>
                  </a:cubicBezTo>
                  <a:cubicBezTo>
                    <a:pt x="1243" y="282"/>
                    <a:pt x="965" y="1"/>
                    <a:pt x="62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32"/>
            <p:cNvSpPr/>
            <p:nvPr/>
          </p:nvSpPr>
          <p:spPr>
            <a:xfrm rot="2210768">
              <a:off x="1949526" y="3003300"/>
              <a:ext cx="270580" cy="270931"/>
            </a:xfrm>
            <a:custGeom>
              <a:avLst/>
              <a:gdLst/>
              <a:ahLst/>
              <a:cxnLst/>
              <a:rect l="l" t="t" r="r" b="b"/>
              <a:pathLst>
                <a:path w="2268" h="2271" extrusionOk="0">
                  <a:moveTo>
                    <a:pt x="1136" y="231"/>
                  </a:moveTo>
                  <a:cubicBezTo>
                    <a:pt x="1631" y="231"/>
                    <a:pt x="2036" y="637"/>
                    <a:pt x="2036" y="1135"/>
                  </a:cubicBezTo>
                  <a:cubicBezTo>
                    <a:pt x="2036" y="1631"/>
                    <a:pt x="1631" y="2036"/>
                    <a:pt x="1136" y="2036"/>
                  </a:cubicBezTo>
                  <a:cubicBezTo>
                    <a:pt x="637" y="2036"/>
                    <a:pt x="232" y="1631"/>
                    <a:pt x="232" y="1135"/>
                  </a:cubicBezTo>
                  <a:cubicBezTo>
                    <a:pt x="232" y="637"/>
                    <a:pt x="637" y="231"/>
                    <a:pt x="1136" y="231"/>
                  </a:cubicBezTo>
                  <a:close/>
                  <a:moveTo>
                    <a:pt x="1136" y="1"/>
                  </a:moveTo>
                  <a:cubicBezTo>
                    <a:pt x="509" y="1"/>
                    <a:pt x="1" y="509"/>
                    <a:pt x="1" y="1135"/>
                  </a:cubicBezTo>
                  <a:cubicBezTo>
                    <a:pt x="1" y="1762"/>
                    <a:pt x="509" y="2270"/>
                    <a:pt x="1136" y="2270"/>
                  </a:cubicBezTo>
                  <a:cubicBezTo>
                    <a:pt x="1759" y="2270"/>
                    <a:pt x="2267" y="1762"/>
                    <a:pt x="2267" y="1135"/>
                  </a:cubicBezTo>
                  <a:cubicBezTo>
                    <a:pt x="2267" y="509"/>
                    <a:pt x="1759" y="1"/>
                    <a:pt x="113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32"/>
            <p:cNvSpPr/>
            <p:nvPr/>
          </p:nvSpPr>
          <p:spPr>
            <a:xfrm rot="2210768">
              <a:off x="2010869" y="3064428"/>
              <a:ext cx="148175" cy="148291"/>
            </a:xfrm>
            <a:custGeom>
              <a:avLst/>
              <a:gdLst/>
              <a:ahLst/>
              <a:cxnLst/>
              <a:rect l="l" t="t" r="r" b="b"/>
              <a:pathLst>
                <a:path w="1242" h="1243" extrusionOk="0">
                  <a:moveTo>
                    <a:pt x="623" y="235"/>
                  </a:moveTo>
                  <a:cubicBezTo>
                    <a:pt x="837" y="235"/>
                    <a:pt x="1011" y="410"/>
                    <a:pt x="1011" y="623"/>
                  </a:cubicBezTo>
                  <a:cubicBezTo>
                    <a:pt x="1011" y="838"/>
                    <a:pt x="837" y="1012"/>
                    <a:pt x="623" y="1012"/>
                  </a:cubicBezTo>
                  <a:cubicBezTo>
                    <a:pt x="405" y="1012"/>
                    <a:pt x="231" y="838"/>
                    <a:pt x="231" y="623"/>
                  </a:cubicBezTo>
                  <a:cubicBezTo>
                    <a:pt x="231" y="410"/>
                    <a:pt x="405" y="235"/>
                    <a:pt x="623" y="235"/>
                  </a:cubicBezTo>
                  <a:close/>
                  <a:moveTo>
                    <a:pt x="623" y="1"/>
                  </a:moveTo>
                  <a:cubicBezTo>
                    <a:pt x="278" y="1"/>
                    <a:pt x="0" y="282"/>
                    <a:pt x="0" y="623"/>
                  </a:cubicBezTo>
                  <a:cubicBezTo>
                    <a:pt x="0" y="965"/>
                    <a:pt x="278" y="1243"/>
                    <a:pt x="623" y="1243"/>
                  </a:cubicBezTo>
                  <a:cubicBezTo>
                    <a:pt x="964" y="1243"/>
                    <a:pt x="1242" y="965"/>
                    <a:pt x="1242" y="623"/>
                  </a:cubicBezTo>
                  <a:cubicBezTo>
                    <a:pt x="1242" y="282"/>
                    <a:pt x="964" y="1"/>
                    <a:pt x="62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32"/>
            <p:cNvSpPr/>
            <p:nvPr/>
          </p:nvSpPr>
          <p:spPr>
            <a:xfrm rot="2210768">
              <a:off x="1857193" y="2863855"/>
              <a:ext cx="129922" cy="130276"/>
            </a:xfrm>
            <a:custGeom>
              <a:avLst/>
              <a:gdLst/>
              <a:ahLst/>
              <a:cxnLst/>
              <a:rect l="l" t="t" r="r" b="b"/>
              <a:pathLst>
                <a:path w="1089" h="1092" extrusionOk="0">
                  <a:moveTo>
                    <a:pt x="546" y="231"/>
                  </a:moveTo>
                  <a:cubicBezTo>
                    <a:pt x="717" y="231"/>
                    <a:pt x="857" y="372"/>
                    <a:pt x="857" y="546"/>
                  </a:cubicBezTo>
                  <a:cubicBezTo>
                    <a:pt x="857" y="721"/>
                    <a:pt x="717" y="861"/>
                    <a:pt x="546" y="861"/>
                  </a:cubicBezTo>
                  <a:cubicBezTo>
                    <a:pt x="372" y="861"/>
                    <a:pt x="231" y="721"/>
                    <a:pt x="231" y="546"/>
                  </a:cubicBezTo>
                  <a:cubicBezTo>
                    <a:pt x="231" y="372"/>
                    <a:pt x="372" y="231"/>
                    <a:pt x="546" y="231"/>
                  </a:cubicBezTo>
                  <a:close/>
                  <a:moveTo>
                    <a:pt x="546" y="1"/>
                  </a:moveTo>
                  <a:cubicBezTo>
                    <a:pt x="245" y="1"/>
                    <a:pt x="1" y="245"/>
                    <a:pt x="1" y="546"/>
                  </a:cubicBezTo>
                  <a:cubicBezTo>
                    <a:pt x="1" y="848"/>
                    <a:pt x="245" y="1092"/>
                    <a:pt x="546" y="1092"/>
                  </a:cubicBezTo>
                  <a:cubicBezTo>
                    <a:pt x="844" y="1092"/>
                    <a:pt x="1088" y="848"/>
                    <a:pt x="1088" y="546"/>
                  </a:cubicBezTo>
                  <a:cubicBezTo>
                    <a:pt x="1088" y="245"/>
                    <a:pt x="844" y="1"/>
                    <a:pt x="54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32"/>
            <p:cNvSpPr/>
            <p:nvPr/>
          </p:nvSpPr>
          <p:spPr>
            <a:xfrm rot="2210768">
              <a:off x="1671684" y="3000659"/>
              <a:ext cx="27798" cy="51180"/>
            </a:xfrm>
            <a:custGeom>
              <a:avLst/>
              <a:gdLst/>
              <a:ahLst/>
              <a:cxnLst/>
              <a:rect l="l" t="t" r="r" b="b"/>
              <a:pathLst>
                <a:path w="233" h="429" extrusionOk="0">
                  <a:moveTo>
                    <a:pt x="115" y="0"/>
                  </a:moveTo>
                  <a:cubicBezTo>
                    <a:pt x="51" y="0"/>
                    <a:pt x="1" y="51"/>
                    <a:pt x="1" y="114"/>
                  </a:cubicBezTo>
                  <a:lnTo>
                    <a:pt x="1" y="315"/>
                  </a:lnTo>
                  <a:cubicBezTo>
                    <a:pt x="1" y="379"/>
                    <a:pt x="51" y="428"/>
                    <a:pt x="115" y="428"/>
                  </a:cubicBezTo>
                  <a:cubicBezTo>
                    <a:pt x="181" y="428"/>
                    <a:pt x="232" y="379"/>
                    <a:pt x="232" y="315"/>
                  </a:cubicBezTo>
                  <a:lnTo>
                    <a:pt x="232" y="114"/>
                  </a:lnTo>
                  <a:cubicBezTo>
                    <a:pt x="232" y="51"/>
                    <a:pt x="181" y="0"/>
                    <a:pt x="11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32"/>
            <p:cNvSpPr/>
            <p:nvPr/>
          </p:nvSpPr>
          <p:spPr>
            <a:xfrm rot="2210768">
              <a:off x="1881458" y="3157762"/>
              <a:ext cx="27559" cy="51180"/>
            </a:xfrm>
            <a:custGeom>
              <a:avLst/>
              <a:gdLst/>
              <a:ahLst/>
              <a:cxnLst/>
              <a:rect l="l" t="t" r="r" b="b"/>
              <a:pathLst>
                <a:path w="231" h="429" extrusionOk="0">
                  <a:moveTo>
                    <a:pt x="117" y="0"/>
                  </a:moveTo>
                  <a:cubicBezTo>
                    <a:pt x="53" y="0"/>
                    <a:pt x="0" y="51"/>
                    <a:pt x="0" y="114"/>
                  </a:cubicBezTo>
                  <a:lnTo>
                    <a:pt x="0" y="315"/>
                  </a:lnTo>
                  <a:cubicBezTo>
                    <a:pt x="0" y="379"/>
                    <a:pt x="53" y="428"/>
                    <a:pt x="117" y="428"/>
                  </a:cubicBezTo>
                  <a:cubicBezTo>
                    <a:pt x="181" y="428"/>
                    <a:pt x="231" y="379"/>
                    <a:pt x="231" y="315"/>
                  </a:cubicBezTo>
                  <a:lnTo>
                    <a:pt x="231" y="114"/>
                  </a:lnTo>
                  <a:cubicBezTo>
                    <a:pt x="231" y="51"/>
                    <a:pt x="181" y="0"/>
                    <a:pt x="11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32"/>
            <p:cNvSpPr/>
            <p:nvPr/>
          </p:nvSpPr>
          <p:spPr>
            <a:xfrm rot="2210768">
              <a:off x="1732220" y="3097576"/>
              <a:ext cx="95562" cy="42232"/>
            </a:xfrm>
            <a:custGeom>
              <a:avLst/>
              <a:gdLst/>
              <a:ahLst/>
              <a:cxnLst/>
              <a:rect l="l" t="t" r="r" b="b"/>
              <a:pathLst>
                <a:path w="801" h="354" extrusionOk="0">
                  <a:moveTo>
                    <a:pt x="129" y="1"/>
                  </a:moveTo>
                  <a:cubicBezTo>
                    <a:pt x="102" y="1"/>
                    <a:pt x="75" y="10"/>
                    <a:pt x="54" y="28"/>
                  </a:cubicBezTo>
                  <a:cubicBezTo>
                    <a:pt x="4" y="72"/>
                    <a:pt x="1" y="145"/>
                    <a:pt x="44" y="192"/>
                  </a:cubicBezTo>
                  <a:cubicBezTo>
                    <a:pt x="131" y="293"/>
                    <a:pt x="262" y="353"/>
                    <a:pt x="402" y="353"/>
                  </a:cubicBezTo>
                  <a:cubicBezTo>
                    <a:pt x="540" y="353"/>
                    <a:pt x="670" y="293"/>
                    <a:pt x="761" y="192"/>
                  </a:cubicBezTo>
                  <a:cubicBezTo>
                    <a:pt x="801" y="145"/>
                    <a:pt x="797" y="72"/>
                    <a:pt x="747" y="28"/>
                  </a:cubicBezTo>
                  <a:cubicBezTo>
                    <a:pt x="726" y="10"/>
                    <a:pt x="699" y="1"/>
                    <a:pt x="672" y="1"/>
                  </a:cubicBezTo>
                  <a:cubicBezTo>
                    <a:pt x="639" y="1"/>
                    <a:pt x="607" y="14"/>
                    <a:pt x="583" y="41"/>
                  </a:cubicBezTo>
                  <a:cubicBezTo>
                    <a:pt x="540" y="92"/>
                    <a:pt x="472" y="122"/>
                    <a:pt x="402" y="122"/>
                  </a:cubicBezTo>
                  <a:cubicBezTo>
                    <a:pt x="328" y="122"/>
                    <a:pt x="262" y="92"/>
                    <a:pt x="218" y="41"/>
                  </a:cubicBezTo>
                  <a:cubicBezTo>
                    <a:pt x="194" y="14"/>
                    <a:pt x="162" y="1"/>
                    <a:pt x="129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32"/>
            <p:cNvSpPr/>
            <p:nvPr/>
          </p:nvSpPr>
          <p:spPr>
            <a:xfrm rot="2210768">
              <a:off x="1472118" y="2479483"/>
              <a:ext cx="944168" cy="840830"/>
            </a:xfrm>
            <a:custGeom>
              <a:avLst/>
              <a:gdLst/>
              <a:ahLst/>
              <a:cxnLst/>
              <a:rect l="l" t="t" r="r" b="b"/>
              <a:pathLst>
                <a:path w="7914" h="7048" extrusionOk="0">
                  <a:moveTo>
                    <a:pt x="3957" y="232"/>
                  </a:moveTo>
                  <a:cubicBezTo>
                    <a:pt x="4091" y="232"/>
                    <a:pt x="4201" y="342"/>
                    <a:pt x="4201" y="479"/>
                  </a:cubicBezTo>
                  <a:lnTo>
                    <a:pt x="4201" y="737"/>
                  </a:lnTo>
                  <a:cubicBezTo>
                    <a:pt x="4201" y="871"/>
                    <a:pt x="4091" y="985"/>
                    <a:pt x="3957" y="985"/>
                  </a:cubicBezTo>
                  <a:cubicBezTo>
                    <a:pt x="3820" y="985"/>
                    <a:pt x="3709" y="871"/>
                    <a:pt x="3709" y="737"/>
                  </a:cubicBezTo>
                  <a:lnTo>
                    <a:pt x="3709" y="479"/>
                  </a:lnTo>
                  <a:cubicBezTo>
                    <a:pt x="3709" y="342"/>
                    <a:pt x="3820" y="232"/>
                    <a:pt x="3957" y="232"/>
                  </a:cubicBezTo>
                  <a:close/>
                  <a:moveTo>
                    <a:pt x="4054" y="1206"/>
                  </a:moveTo>
                  <a:lnTo>
                    <a:pt x="4168" y="2565"/>
                  </a:lnTo>
                  <a:lnTo>
                    <a:pt x="3743" y="2565"/>
                  </a:lnTo>
                  <a:lnTo>
                    <a:pt x="3857" y="1206"/>
                  </a:lnTo>
                  <a:lnTo>
                    <a:pt x="3860" y="1206"/>
                  </a:lnTo>
                  <a:cubicBezTo>
                    <a:pt x="3890" y="1213"/>
                    <a:pt x="3923" y="1216"/>
                    <a:pt x="3957" y="1216"/>
                  </a:cubicBezTo>
                  <a:cubicBezTo>
                    <a:pt x="3987" y="1216"/>
                    <a:pt x="4021" y="1213"/>
                    <a:pt x="4054" y="1206"/>
                  </a:cubicBezTo>
                  <a:close/>
                  <a:moveTo>
                    <a:pt x="2481" y="2234"/>
                  </a:moveTo>
                  <a:cubicBezTo>
                    <a:pt x="2624" y="2234"/>
                    <a:pt x="2742" y="2350"/>
                    <a:pt x="2742" y="2495"/>
                  </a:cubicBezTo>
                  <a:lnTo>
                    <a:pt x="2742" y="2565"/>
                  </a:lnTo>
                  <a:lnTo>
                    <a:pt x="1517" y="2565"/>
                  </a:lnTo>
                  <a:cubicBezTo>
                    <a:pt x="1439" y="2565"/>
                    <a:pt x="1363" y="2568"/>
                    <a:pt x="1289" y="2582"/>
                  </a:cubicBezTo>
                  <a:lnTo>
                    <a:pt x="1289" y="2495"/>
                  </a:lnTo>
                  <a:cubicBezTo>
                    <a:pt x="1289" y="2350"/>
                    <a:pt x="1406" y="2234"/>
                    <a:pt x="1550" y="2234"/>
                  </a:cubicBezTo>
                  <a:close/>
                  <a:moveTo>
                    <a:pt x="6360" y="2234"/>
                  </a:moveTo>
                  <a:cubicBezTo>
                    <a:pt x="6505" y="2234"/>
                    <a:pt x="6621" y="2350"/>
                    <a:pt x="6621" y="2495"/>
                  </a:cubicBezTo>
                  <a:lnTo>
                    <a:pt x="6621" y="2582"/>
                  </a:lnTo>
                  <a:cubicBezTo>
                    <a:pt x="6568" y="2571"/>
                    <a:pt x="6511" y="2568"/>
                    <a:pt x="6457" y="2565"/>
                  </a:cubicBezTo>
                  <a:lnTo>
                    <a:pt x="5169" y="2565"/>
                  </a:lnTo>
                  <a:lnTo>
                    <a:pt x="5169" y="2495"/>
                  </a:lnTo>
                  <a:cubicBezTo>
                    <a:pt x="5169" y="2350"/>
                    <a:pt x="5286" y="2234"/>
                    <a:pt x="5430" y="2234"/>
                  </a:cubicBezTo>
                  <a:close/>
                  <a:moveTo>
                    <a:pt x="3957" y="1"/>
                  </a:moveTo>
                  <a:cubicBezTo>
                    <a:pt x="3693" y="1"/>
                    <a:pt x="3478" y="215"/>
                    <a:pt x="3478" y="479"/>
                  </a:cubicBezTo>
                  <a:lnTo>
                    <a:pt x="3478" y="737"/>
                  </a:lnTo>
                  <a:cubicBezTo>
                    <a:pt x="3478" y="878"/>
                    <a:pt x="3539" y="1005"/>
                    <a:pt x="3636" y="1092"/>
                  </a:cubicBezTo>
                  <a:lnTo>
                    <a:pt x="3512" y="2565"/>
                  </a:lnTo>
                  <a:lnTo>
                    <a:pt x="2973" y="2565"/>
                  </a:lnTo>
                  <a:lnTo>
                    <a:pt x="2973" y="2495"/>
                  </a:lnTo>
                  <a:cubicBezTo>
                    <a:pt x="2973" y="2224"/>
                    <a:pt x="2752" y="2003"/>
                    <a:pt x="2481" y="2003"/>
                  </a:cubicBezTo>
                  <a:lnTo>
                    <a:pt x="1550" y="2003"/>
                  </a:lnTo>
                  <a:cubicBezTo>
                    <a:pt x="1279" y="2003"/>
                    <a:pt x="1058" y="2224"/>
                    <a:pt x="1058" y="2495"/>
                  </a:cubicBezTo>
                  <a:lnTo>
                    <a:pt x="1058" y="2636"/>
                  </a:lnTo>
                  <a:cubicBezTo>
                    <a:pt x="827" y="2706"/>
                    <a:pt x="620" y="2833"/>
                    <a:pt x="442" y="3007"/>
                  </a:cubicBezTo>
                  <a:cubicBezTo>
                    <a:pt x="158" y="3294"/>
                    <a:pt x="1" y="3676"/>
                    <a:pt x="1" y="4082"/>
                  </a:cubicBezTo>
                  <a:lnTo>
                    <a:pt x="1" y="5822"/>
                  </a:lnTo>
                  <a:cubicBezTo>
                    <a:pt x="1" y="6237"/>
                    <a:pt x="151" y="6633"/>
                    <a:pt x="422" y="6940"/>
                  </a:cubicBezTo>
                  <a:cubicBezTo>
                    <a:pt x="446" y="6967"/>
                    <a:pt x="478" y="6981"/>
                    <a:pt x="510" y="6981"/>
                  </a:cubicBezTo>
                  <a:cubicBezTo>
                    <a:pt x="537" y="6981"/>
                    <a:pt x="565" y="6970"/>
                    <a:pt x="586" y="6950"/>
                  </a:cubicBezTo>
                  <a:cubicBezTo>
                    <a:pt x="636" y="6910"/>
                    <a:pt x="640" y="6837"/>
                    <a:pt x="596" y="6786"/>
                  </a:cubicBezTo>
                  <a:cubicBezTo>
                    <a:pt x="362" y="6522"/>
                    <a:pt x="231" y="6180"/>
                    <a:pt x="231" y="5822"/>
                  </a:cubicBezTo>
                  <a:lnTo>
                    <a:pt x="231" y="4082"/>
                  </a:lnTo>
                  <a:cubicBezTo>
                    <a:pt x="231" y="3736"/>
                    <a:pt x="365" y="3415"/>
                    <a:pt x="606" y="3171"/>
                  </a:cubicBezTo>
                  <a:cubicBezTo>
                    <a:pt x="847" y="2933"/>
                    <a:pt x="1178" y="2796"/>
                    <a:pt x="1517" y="2796"/>
                  </a:cubicBezTo>
                  <a:lnTo>
                    <a:pt x="6397" y="2796"/>
                  </a:lnTo>
                  <a:cubicBezTo>
                    <a:pt x="6735" y="2796"/>
                    <a:pt x="7063" y="2933"/>
                    <a:pt x="7304" y="3171"/>
                  </a:cubicBezTo>
                  <a:cubicBezTo>
                    <a:pt x="7545" y="3415"/>
                    <a:pt x="7679" y="3736"/>
                    <a:pt x="7679" y="4082"/>
                  </a:cubicBezTo>
                  <a:lnTo>
                    <a:pt x="7679" y="5822"/>
                  </a:lnTo>
                  <a:cubicBezTo>
                    <a:pt x="7679" y="6207"/>
                    <a:pt x="7525" y="6582"/>
                    <a:pt x="7254" y="6849"/>
                  </a:cubicBezTo>
                  <a:cubicBezTo>
                    <a:pt x="7211" y="6897"/>
                    <a:pt x="7211" y="6970"/>
                    <a:pt x="7254" y="7014"/>
                  </a:cubicBezTo>
                  <a:cubicBezTo>
                    <a:pt x="7276" y="7036"/>
                    <a:pt x="7307" y="7048"/>
                    <a:pt x="7338" y="7048"/>
                  </a:cubicBezTo>
                  <a:cubicBezTo>
                    <a:pt x="7367" y="7048"/>
                    <a:pt x="7397" y="7037"/>
                    <a:pt x="7418" y="7014"/>
                  </a:cubicBezTo>
                  <a:cubicBezTo>
                    <a:pt x="7733" y="6702"/>
                    <a:pt x="7914" y="6267"/>
                    <a:pt x="7914" y="5822"/>
                  </a:cubicBezTo>
                  <a:lnTo>
                    <a:pt x="7914" y="4082"/>
                  </a:lnTo>
                  <a:cubicBezTo>
                    <a:pt x="7914" y="3676"/>
                    <a:pt x="7753" y="3294"/>
                    <a:pt x="7469" y="3007"/>
                  </a:cubicBezTo>
                  <a:cubicBezTo>
                    <a:pt x="7294" y="2833"/>
                    <a:pt x="7083" y="2706"/>
                    <a:pt x="6853" y="2636"/>
                  </a:cubicBezTo>
                  <a:lnTo>
                    <a:pt x="6853" y="2495"/>
                  </a:lnTo>
                  <a:cubicBezTo>
                    <a:pt x="6853" y="2224"/>
                    <a:pt x="6632" y="2003"/>
                    <a:pt x="6360" y="2003"/>
                  </a:cubicBezTo>
                  <a:lnTo>
                    <a:pt x="5430" y="2003"/>
                  </a:lnTo>
                  <a:cubicBezTo>
                    <a:pt x="5159" y="2003"/>
                    <a:pt x="4938" y="2224"/>
                    <a:pt x="4938" y="2495"/>
                  </a:cubicBezTo>
                  <a:lnTo>
                    <a:pt x="4938" y="2565"/>
                  </a:lnTo>
                  <a:lnTo>
                    <a:pt x="4399" y="2565"/>
                  </a:lnTo>
                  <a:lnTo>
                    <a:pt x="4275" y="1092"/>
                  </a:lnTo>
                  <a:cubicBezTo>
                    <a:pt x="4372" y="1005"/>
                    <a:pt x="4436" y="878"/>
                    <a:pt x="4436" y="737"/>
                  </a:cubicBezTo>
                  <a:lnTo>
                    <a:pt x="4436" y="479"/>
                  </a:lnTo>
                  <a:cubicBezTo>
                    <a:pt x="4436" y="215"/>
                    <a:pt x="4218" y="1"/>
                    <a:pt x="3957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32"/>
            <p:cNvSpPr/>
            <p:nvPr/>
          </p:nvSpPr>
          <p:spPr>
            <a:xfrm rot="2210768">
              <a:off x="1317858" y="3151039"/>
              <a:ext cx="758174" cy="140297"/>
            </a:xfrm>
            <a:custGeom>
              <a:avLst/>
              <a:gdLst/>
              <a:ahLst/>
              <a:cxnLst/>
              <a:rect l="l" t="t" r="r" b="b"/>
              <a:pathLst>
                <a:path w="6355" h="1176" extrusionOk="0">
                  <a:moveTo>
                    <a:pt x="2866" y="1"/>
                  </a:moveTo>
                  <a:cubicBezTo>
                    <a:pt x="2582" y="1"/>
                    <a:pt x="2324" y="228"/>
                    <a:pt x="2073" y="446"/>
                  </a:cubicBezTo>
                  <a:cubicBezTo>
                    <a:pt x="1925" y="576"/>
                    <a:pt x="1778" y="696"/>
                    <a:pt x="1601" y="787"/>
                  </a:cubicBezTo>
                  <a:cubicBezTo>
                    <a:pt x="1394" y="891"/>
                    <a:pt x="1171" y="943"/>
                    <a:pt x="948" y="943"/>
                  </a:cubicBezTo>
                  <a:cubicBezTo>
                    <a:pt x="686" y="943"/>
                    <a:pt x="425" y="871"/>
                    <a:pt x="192" y="730"/>
                  </a:cubicBezTo>
                  <a:cubicBezTo>
                    <a:pt x="173" y="718"/>
                    <a:pt x="152" y="713"/>
                    <a:pt x="131" y="713"/>
                  </a:cubicBezTo>
                  <a:cubicBezTo>
                    <a:pt x="91" y="713"/>
                    <a:pt x="53" y="732"/>
                    <a:pt x="31" y="767"/>
                  </a:cubicBezTo>
                  <a:cubicBezTo>
                    <a:pt x="0" y="824"/>
                    <a:pt x="17" y="894"/>
                    <a:pt x="71" y="928"/>
                  </a:cubicBezTo>
                  <a:cubicBezTo>
                    <a:pt x="342" y="1092"/>
                    <a:pt x="643" y="1175"/>
                    <a:pt x="944" y="1175"/>
                  </a:cubicBezTo>
                  <a:cubicBezTo>
                    <a:pt x="1447" y="1175"/>
                    <a:pt x="1862" y="941"/>
                    <a:pt x="2227" y="620"/>
                  </a:cubicBezTo>
                  <a:cubicBezTo>
                    <a:pt x="2444" y="429"/>
                    <a:pt x="2668" y="234"/>
                    <a:pt x="2866" y="234"/>
                  </a:cubicBezTo>
                  <a:lnTo>
                    <a:pt x="3572" y="234"/>
                  </a:lnTo>
                  <a:cubicBezTo>
                    <a:pt x="3770" y="234"/>
                    <a:pt x="3994" y="429"/>
                    <a:pt x="4212" y="620"/>
                  </a:cubicBezTo>
                  <a:cubicBezTo>
                    <a:pt x="4376" y="764"/>
                    <a:pt x="4540" y="894"/>
                    <a:pt x="4734" y="991"/>
                  </a:cubicBezTo>
                  <a:cubicBezTo>
                    <a:pt x="4973" y="1113"/>
                    <a:pt x="5233" y="1173"/>
                    <a:pt x="5494" y="1173"/>
                  </a:cubicBezTo>
                  <a:cubicBezTo>
                    <a:pt x="5763" y="1173"/>
                    <a:pt x="6032" y="1109"/>
                    <a:pt x="6277" y="981"/>
                  </a:cubicBezTo>
                  <a:cubicBezTo>
                    <a:pt x="6334" y="951"/>
                    <a:pt x="6354" y="881"/>
                    <a:pt x="6324" y="824"/>
                  </a:cubicBezTo>
                  <a:cubicBezTo>
                    <a:pt x="6303" y="784"/>
                    <a:pt x="6262" y="760"/>
                    <a:pt x="6221" y="760"/>
                  </a:cubicBezTo>
                  <a:cubicBezTo>
                    <a:pt x="6203" y="760"/>
                    <a:pt x="6186" y="765"/>
                    <a:pt x="6170" y="773"/>
                  </a:cubicBezTo>
                  <a:cubicBezTo>
                    <a:pt x="5958" y="885"/>
                    <a:pt x="5723" y="941"/>
                    <a:pt x="5489" y="941"/>
                  </a:cubicBezTo>
                  <a:cubicBezTo>
                    <a:pt x="5266" y="941"/>
                    <a:pt x="5042" y="890"/>
                    <a:pt x="4838" y="787"/>
                  </a:cubicBezTo>
                  <a:cubicBezTo>
                    <a:pt x="4660" y="696"/>
                    <a:pt x="4516" y="576"/>
                    <a:pt x="4366" y="446"/>
                  </a:cubicBezTo>
                  <a:cubicBezTo>
                    <a:pt x="4115" y="228"/>
                    <a:pt x="3861" y="1"/>
                    <a:pt x="357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8" name="Google Shape;1518;p32"/>
          <p:cNvGrpSpPr/>
          <p:nvPr/>
        </p:nvGrpSpPr>
        <p:grpSpPr>
          <a:xfrm rot="-2700000">
            <a:off x="2749523" y="1149962"/>
            <a:ext cx="709796" cy="691706"/>
            <a:chOff x="5991725" y="2095262"/>
            <a:chExt cx="503917" cy="491074"/>
          </a:xfrm>
        </p:grpSpPr>
        <p:sp>
          <p:nvSpPr>
            <p:cNvPr id="1519" name="Google Shape;1519;p32"/>
            <p:cNvSpPr/>
            <p:nvPr/>
          </p:nvSpPr>
          <p:spPr>
            <a:xfrm>
              <a:off x="5991725" y="2095262"/>
              <a:ext cx="503917" cy="491074"/>
            </a:xfrm>
            <a:custGeom>
              <a:avLst/>
              <a:gdLst/>
              <a:ahLst/>
              <a:cxnLst/>
              <a:rect l="l" t="t" r="r" b="b"/>
              <a:pathLst>
                <a:path w="14243" h="13880" extrusionOk="0">
                  <a:moveTo>
                    <a:pt x="3872" y="1"/>
                  </a:moveTo>
                  <a:cubicBezTo>
                    <a:pt x="2948" y="1"/>
                    <a:pt x="2023" y="353"/>
                    <a:pt x="1319" y="1057"/>
                  </a:cubicBezTo>
                  <a:lnTo>
                    <a:pt x="643" y="1734"/>
                  </a:lnTo>
                  <a:cubicBezTo>
                    <a:pt x="230" y="2147"/>
                    <a:pt x="1" y="2695"/>
                    <a:pt x="1" y="3281"/>
                  </a:cubicBezTo>
                  <a:cubicBezTo>
                    <a:pt x="1" y="3867"/>
                    <a:pt x="230" y="4419"/>
                    <a:pt x="643" y="4832"/>
                  </a:cubicBezTo>
                  <a:cubicBezTo>
                    <a:pt x="938" y="5123"/>
                    <a:pt x="1298" y="5321"/>
                    <a:pt x="1684" y="5412"/>
                  </a:cubicBezTo>
                  <a:cubicBezTo>
                    <a:pt x="1735" y="5456"/>
                    <a:pt x="1791" y="5498"/>
                    <a:pt x="1846" y="5536"/>
                  </a:cubicBezTo>
                  <a:cubicBezTo>
                    <a:pt x="1721" y="5987"/>
                    <a:pt x="1655" y="6459"/>
                    <a:pt x="1655" y="6938"/>
                  </a:cubicBezTo>
                  <a:cubicBezTo>
                    <a:pt x="1655" y="9852"/>
                    <a:pt x="4028" y="12225"/>
                    <a:pt x="6943" y="12225"/>
                  </a:cubicBezTo>
                  <a:cubicBezTo>
                    <a:pt x="7422" y="12225"/>
                    <a:pt x="7894" y="12159"/>
                    <a:pt x="8348" y="12034"/>
                  </a:cubicBezTo>
                  <a:cubicBezTo>
                    <a:pt x="8382" y="12089"/>
                    <a:pt x="8424" y="12145"/>
                    <a:pt x="8466" y="12193"/>
                  </a:cubicBezTo>
                  <a:cubicBezTo>
                    <a:pt x="8521" y="12422"/>
                    <a:pt x="8616" y="12645"/>
                    <a:pt x="8744" y="12853"/>
                  </a:cubicBezTo>
                  <a:cubicBezTo>
                    <a:pt x="9146" y="13495"/>
                    <a:pt x="9840" y="13880"/>
                    <a:pt x="10600" y="13880"/>
                  </a:cubicBezTo>
                  <a:cubicBezTo>
                    <a:pt x="11183" y="13880"/>
                    <a:pt x="11734" y="13651"/>
                    <a:pt x="12150" y="13238"/>
                  </a:cubicBezTo>
                  <a:lnTo>
                    <a:pt x="12827" y="12561"/>
                  </a:lnTo>
                  <a:cubicBezTo>
                    <a:pt x="14132" y="11253"/>
                    <a:pt x="14243" y="9183"/>
                    <a:pt x="13084" y="7746"/>
                  </a:cubicBezTo>
                  <a:cubicBezTo>
                    <a:pt x="12973" y="7607"/>
                    <a:pt x="12845" y="7493"/>
                    <a:pt x="12706" y="7399"/>
                  </a:cubicBezTo>
                  <a:cubicBezTo>
                    <a:pt x="12636" y="7288"/>
                    <a:pt x="12556" y="7188"/>
                    <a:pt x="12462" y="7093"/>
                  </a:cubicBezTo>
                  <a:lnTo>
                    <a:pt x="12227" y="6861"/>
                  </a:lnTo>
                  <a:cubicBezTo>
                    <a:pt x="12213" y="5495"/>
                    <a:pt x="11668" y="4193"/>
                    <a:pt x="10680" y="3205"/>
                  </a:cubicBezTo>
                  <a:cubicBezTo>
                    <a:pt x="9687" y="2212"/>
                    <a:pt x="8390" y="1671"/>
                    <a:pt x="7023" y="1654"/>
                  </a:cubicBezTo>
                  <a:lnTo>
                    <a:pt x="6422" y="1057"/>
                  </a:lnTo>
                  <a:cubicBezTo>
                    <a:pt x="5720" y="353"/>
                    <a:pt x="4796" y="1"/>
                    <a:pt x="38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32"/>
            <p:cNvSpPr/>
            <p:nvPr/>
          </p:nvSpPr>
          <p:spPr>
            <a:xfrm>
              <a:off x="6050882" y="2155869"/>
              <a:ext cx="172902" cy="119726"/>
            </a:xfrm>
            <a:custGeom>
              <a:avLst/>
              <a:gdLst/>
              <a:ahLst/>
              <a:cxnLst/>
              <a:rect l="l" t="t" r="r" b="b"/>
              <a:pathLst>
                <a:path w="4887" h="3384" extrusionOk="0">
                  <a:moveTo>
                    <a:pt x="2201" y="1"/>
                  </a:moveTo>
                  <a:cubicBezTo>
                    <a:pt x="1716" y="1"/>
                    <a:pt x="1231" y="186"/>
                    <a:pt x="861" y="555"/>
                  </a:cubicBezTo>
                  <a:lnTo>
                    <a:pt x="185" y="1231"/>
                  </a:lnTo>
                  <a:cubicBezTo>
                    <a:pt x="1" y="1419"/>
                    <a:pt x="1" y="1721"/>
                    <a:pt x="185" y="1904"/>
                  </a:cubicBezTo>
                  <a:cubicBezTo>
                    <a:pt x="277" y="1997"/>
                    <a:pt x="399" y="2043"/>
                    <a:pt x="522" y="2043"/>
                  </a:cubicBezTo>
                  <a:cubicBezTo>
                    <a:pt x="643" y="2043"/>
                    <a:pt x="764" y="1997"/>
                    <a:pt x="858" y="1904"/>
                  </a:cubicBezTo>
                  <a:lnTo>
                    <a:pt x="1080" y="1683"/>
                  </a:lnTo>
                  <a:lnTo>
                    <a:pt x="1080" y="1683"/>
                  </a:lnTo>
                  <a:cubicBezTo>
                    <a:pt x="896" y="1867"/>
                    <a:pt x="896" y="2168"/>
                    <a:pt x="1080" y="2352"/>
                  </a:cubicBezTo>
                  <a:cubicBezTo>
                    <a:pt x="1174" y="2446"/>
                    <a:pt x="1295" y="2493"/>
                    <a:pt x="1416" y="2493"/>
                  </a:cubicBezTo>
                  <a:cubicBezTo>
                    <a:pt x="1538" y="2493"/>
                    <a:pt x="1659" y="2446"/>
                    <a:pt x="1753" y="2352"/>
                  </a:cubicBezTo>
                  <a:lnTo>
                    <a:pt x="1975" y="2130"/>
                  </a:lnTo>
                  <a:lnTo>
                    <a:pt x="1975" y="2130"/>
                  </a:lnTo>
                  <a:cubicBezTo>
                    <a:pt x="1791" y="2314"/>
                    <a:pt x="1791" y="2616"/>
                    <a:pt x="1975" y="2799"/>
                  </a:cubicBezTo>
                  <a:cubicBezTo>
                    <a:pt x="2069" y="2893"/>
                    <a:pt x="2192" y="2941"/>
                    <a:pt x="2316" y="2941"/>
                  </a:cubicBezTo>
                  <a:cubicBezTo>
                    <a:pt x="2436" y="2941"/>
                    <a:pt x="2556" y="2896"/>
                    <a:pt x="2648" y="2803"/>
                  </a:cubicBezTo>
                  <a:lnTo>
                    <a:pt x="2874" y="2581"/>
                  </a:lnTo>
                  <a:lnTo>
                    <a:pt x="2874" y="2581"/>
                  </a:lnTo>
                  <a:cubicBezTo>
                    <a:pt x="2683" y="2772"/>
                    <a:pt x="2686" y="3077"/>
                    <a:pt x="2884" y="3261"/>
                  </a:cubicBezTo>
                  <a:cubicBezTo>
                    <a:pt x="2973" y="3344"/>
                    <a:pt x="3087" y="3384"/>
                    <a:pt x="3202" y="3384"/>
                  </a:cubicBezTo>
                  <a:cubicBezTo>
                    <a:pt x="3329" y="3384"/>
                    <a:pt x="3456" y="3335"/>
                    <a:pt x="3551" y="3241"/>
                  </a:cubicBezTo>
                  <a:lnTo>
                    <a:pt x="4886" y="1904"/>
                  </a:lnTo>
                  <a:cubicBezTo>
                    <a:pt x="4744" y="1763"/>
                    <a:pt x="3675" y="693"/>
                    <a:pt x="3540" y="555"/>
                  </a:cubicBezTo>
                  <a:cubicBezTo>
                    <a:pt x="3170" y="186"/>
                    <a:pt x="2686" y="1"/>
                    <a:pt x="2201" y="1"/>
                  </a:cubicBezTo>
                  <a:close/>
                </a:path>
              </a:pathLst>
            </a:custGeom>
            <a:solidFill>
              <a:srgbClr val="F4F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32"/>
            <p:cNvSpPr/>
            <p:nvPr/>
          </p:nvSpPr>
          <p:spPr>
            <a:xfrm>
              <a:off x="6118318" y="2197442"/>
              <a:ext cx="105468" cy="78154"/>
            </a:xfrm>
            <a:custGeom>
              <a:avLst/>
              <a:gdLst/>
              <a:ahLst/>
              <a:cxnLst/>
              <a:rect l="l" t="t" r="r" b="b"/>
              <a:pathLst>
                <a:path w="2981" h="2209" extrusionOk="0">
                  <a:moveTo>
                    <a:pt x="2252" y="1"/>
                  </a:moveTo>
                  <a:cubicBezTo>
                    <a:pt x="1328" y="255"/>
                    <a:pt x="545" y="809"/>
                    <a:pt x="0" y="1534"/>
                  </a:cubicBezTo>
                  <a:cubicBezTo>
                    <a:pt x="91" y="1686"/>
                    <a:pt x="250" y="1766"/>
                    <a:pt x="410" y="1766"/>
                  </a:cubicBezTo>
                  <a:cubicBezTo>
                    <a:pt x="529" y="1766"/>
                    <a:pt x="649" y="1722"/>
                    <a:pt x="742" y="1628"/>
                  </a:cubicBezTo>
                  <a:lnTo>
                    <a:pt x="968" y="1406"/>
                  </a:lnTo>
                  <a:lnTo>
                    <a:pt x="968" y="1406"/>
                  </a:lnTo>
                  <a:cubicBezTo>
                    <a:pt x="777" y="1597"/>
                    <a:pt x="780" y="1902"/>
                    <a:pt x="978" y="2086"/>
                  </a:cubicBezTo>
                  <a:cubicBezTo>
                    <a:pt x="1067" y="2169"/>
                    <a:pt x="1181" y="2209"/>
                    <a:pt x="1296" y="2209"/>
                  </a:cubicBezTo>
                  <a:cubicBezTo>
                    <a:pt x="1423" y="2209"/>
                    <a:pt x="1550" y="2160"/>
                    <a:pt x="1645" y="2066"/>
                  </a:cubicBezTo>
                  <a:lnTo>
                    <a:pt x="2980" y="729"/>
                  </a:lnTo>
                  <a:lnTo>
                    <a:pt x="2252" y="1"/>
                  </a:lnTo>
                  <a:close/>
                </a:path>
              </a:pathLst>
            </a:custGeom>
            <a:solidFill>
              <a:srgbClr val="EBEB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32"/>
            <p:cNvSpPr/>
            <p:nvPr/>
          </p:nvSpPr>
          <p:spPr>
            <a:xfrm>
              <a:off x="6300671" y="2354320"/>
              <a:ext cx="128076" cy="171345"/>
            </a:xfrm>
            <a:custGeom>
              <a:avLst/>
              <a:gdLst/>
              <a:ahLst/>
              <a:cxnLst/>
              <a:rect l="l" t="t" r="r" b="b"/>
              <a:pathLst>
                <a:path w="3620" h="4843" extrusionOk="0">
                  <a:moveTo>
                    <a:pt x="1531" y="0"/>
                  </a:moveTo>
                  <a:lnTo>
                    <a:pt x="196" y="1337"/>
                  </a:lnTo>
                  <a:cubicBezTo>
                    <a:pt x="15" y="1517"/>
                    <a:pt x="1" y="1816"/>
                    <a:pt x="175" y="2003"/>
                  </a:cubicBezTo>
                  <a:cubicBezTo>
                    <a:pt x="270" y="2103"/>
                    <a:pt x="395" y="2154"/>
                    <a:pt x="520" y="2154"/>
                  </a:cubicBezTo>
                  <a:cubicBezTo>
                    <a:pt x="640" y="2154"/>
                    <a:pt x="761" y="2107"/>
                    <a:pt x="854" y="2013"/>
                  </a:cubicBezTo>
                  <a:lnTo>
                    <a:pt x="854" y="2013"/>
                  </a:lnTo>
                  <a:lnTo>
                    <a:pt x="633" y="2239"/>
                  </a:lnTo>
                  <a:cubicBezTo>
                    <a:pt x="446" y="2426"/>
                    <a:pt x="452" y="2727"/>
                    <a:pt x="636" y="2911"/>
                  </a:cubicBezTo>
                  <a:cubicBezTo>
                    <a:pt x="728" y="3003"/>
                    <a:pt x="850" y="3049"/>
                    <a:pt x="971" y="3049"/>
                  </a:cubicBezTo>
                  <a:cubicBezTo>
                    <a:pt x="1093" y="3049"/>
                    <a:pt x="1215" y="3003"/>
                    <a:pt x="1309" y="2911"/>
                  </a:cubicBezTo>
                  <a:lnTo>
                    <a:pt x="1309" y="2911"/>
                  </a:lnTo>
                  <a:lnTo>
                    <a:pt x="1083" y="3134"/>
                  </a:lnTo>
                  <a:cubicBezTo>
                    <a:pt x="899" y="3321"/>
                    <a:pt x="899" y="3622"/>
                    <a:pt x="1083" y="3806"/>
                  </a:cubicBezTo>
                  <a:cubicBezTo>
                    <a:pt x="1177" y="3899"/>
                    <a:pt x="1299" y="3945"/>
                    <a:pt x="1420" y="3945"/>
                  </a:cubicBezTo>
                  <a:cubicBezTo>
                    <a:pt x="1542" y="3945"/>
                    <a:pt x="1663" y="3899"/>
                    <a:pt x="1757" y="3806"/>
                  </a:cubicBezTo>
                  <a:lnTo>
                    <a:pt x="1757" y="3806"/>
                  </a:lnTo>
                  <a:lnTo>
                    <a:pt x="1531" y="4032"/>
                  </a:lnTo>
                  <a:cubicBezTo>
                    <a:pt x="1347" y="4216"/>
                    <a:pt x="1347" y="4518"/>
                    <a:pt x="1531" y="4702"/>
                  </a:cubicBezTo>
                  <a:cubicBezTo>
                    <a:pt x="1625" y="4795"/>
                    <a:pt x="1746" y="4842"/>
                    <a:pt x="1868" y="4842"/>
                  </a:cubicBezTo>
                  <a:cubicBezTo>
                    <a:pt x="1989" y="4842"/>
                    <a:pt x="2110" y="4795"/>
                    <a:pt x="2204" y="4702"/>
                  </a:cubicBezTo>
                  <a:lnTo>
                    <a:pt x="2881" y="4025"/>
                  </a:lnTo>
                  <a:cubicBezTo>
                    <a:pt x="3620" y="3286"/>
                    <a:pt x="3620" y="2090"/>
                    <a:pt x="2881" y="1350"/>
                  </a:cubicBezTo>
                  <a:lnTo>
                    <a:pt x="1531" y="0"/>
                  </a:lnTo>
                  <a:close/>
                </a:path>
              </a:pathLst>
            </a:custGeom>
            <a:solidFill>
              <a:srgbClr val="F4F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32"/>
            <p:cNvSpPr/>
            <p:nvPr/>
          </p:nvSpPr>
          <p:spPr>
            <a:xfrm>
              <a:off x="6300671" y="2354320"/>
              <a:ext cx="79959" cy="105503"/>
            </a:xfrm>
            <a:custGeom>
              <a:avLst/>
              <a:gdLst/>
              <a:ahLst/>
              <a:cxnLst/>
              <a:rect l="l" t="t" r="r" b="b"/>
              <a:pathLst>
                <a:path w="2260" h="2982" extrusionOk="0">
                  <a:moveTo>
                    <a:pt x="1531" y="0"/>
                  </a:moveTo>
                  <a:lnTo>
                    <a:pt x="196" y="1337"/>
                  </a:lnTo>
                  <a:cubicBezTo>
                    <a:pt x="15" y="1517"/>
                    <a:pt x="1" y="1816"/>
                    <a:pt x="175" y="2003"/>
                  </a:cubicBezTo>
                  <a:cubicBezTo>
                    <a:pt x="270" y="2103"/>
                    <a:pt x="395" y="2154"/>
                    <a:pt x="520" y="2154"/>
                  </a:cubicBezTo>
                  <a:cubicBezTo>
                    <a:pt x="640" y="2154"/>
                    <a:pt x="761" y="2107"/>
                    <a:pt x="854" y="2013"/>
                  </a:cubicBezTo>
                  <a:lnTo>
                    <a:pt x="854" y="2013"/>
                  </a:lnTo>
                  <a:lnTo>
                    <a:pt x="633" y="2239"/>
                  </a:lnTo>
                  <a:cubicBezTo>
                    <a:pt x="411" y="2461"/>
                    <a:pt x="466" y="2825"/>
                    <a:pt x="726" y="2981"/>
                  </a:cubicBezTo>
                  <a:cubicBezTo>
                    <a:pt x="1455" y="2433"/>
                    <a:pt x="2010" y="1649"/>
                    <a:pt x="2260" y="729"/>
                  </a:cubicBezTo>
                  <a:lnTo>
                    <a:pt x="1531" y="0"/>
                  </a:lnTo>
                  <a:close/>
                </a:path>
              </a:pathLst>
            </a:custGeom>
            <a:solidFill>
              <a:srgbClr val="EBEB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32"/>
            <p:cNvSpPr/>
            <p:nvPr/>
          </p:nvSpPr>
          <p:spPr>
            <a:xfrm>
              <a:off x="6111065" y="2214531"/>
              <a:ext cx="252649" cy="252578"/>
            </a:xfrm>
            <a:custGeom>
              <a:avLst/>
              <a:gdLst/>
              <a:ahLst/>
              <a:cxnLst/>
              <a:rect l="l" t="t" r="r" b="b"/>
              <a:pathLst>
                <a:path w="7141" h="7139" extrusionOk="0">
                  <a:moveTo>
                    <a:pt x="3570" y="1"/>
                  </a:moveTo>
                  <a:cubicBezTo>
                    <a:pt x="1600" y="1"/>
                    <a:pt x="0" y="1596"/>
                    <a:pt x="0" y="3567"/>
                  </a:cubicBezTo>
                  <a:cubicBezTo>
                    <a:pt x="0" y="5471"/>
                    <a:pt x="1491" y="7029"/>
                    <a:pt x="3369" y="7133"/>
                  </a:cubicBezTo>
                  <a:cubicBezTo>
                    <a:pt x="3436" y="7137"/>
                    <a:pt x="3502" y="7138"/>
                    <a:pt x="3567" y="7138"/>
                  </a:cubicBezTo>
                  <a:cubicBezTo>
                    <a:pt x="5547" y="7138"/>
                    <a:pt x="7140" y="5531"/>
                    <a:pt x="7140" y="3567"/>
                  </a:cubicBezTo>
                  <a:cubicBezTo>
                    <a:pt x="7140" y="1599"/>
                    <a:pt x="5544" y="1"/>
                    <a:pt x="3570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32"/>
            <p:cNvSpPr/>
            <p:nvPr/>
          </p:nvSpPr>
          <p:spPr>
            <a:xfrm>
              <a:off x="6111065" y="2214425"/>
              <a:ext cx="151356" cy="252507"/>
            </a:xfrm>
            <a:custGeom>
              <a:avLst/>
              <a:gdLst/>
              <a:ahLst/>
              <a:cxnLst/>
              <a:rect l="l" t="t" r="r" b="b"/>
              <a:pathLst>
                <a:path w="4278" h="7137" extrusionOk="0">
                  <a:moveTo>
                    <a:pt x="3562" y="0"/>
                  </a:moveTo>
                  <a:cubicBezTo>
                    <a:pt x="1641" y="0"/>
                    <a:pt x="0" y="1561"/>
                    <a:pt x="0" y="3570"/>
                  </a:cubicBezTo>
                  <a:cubicBezTo>
                    <a:pt x="0" y="5474"/>
                    <a:pt x="1491" y="7032"/>
                    <a:pt x="3369" y="7136"/>
                  </a:cubicBezTo>
                  <a:cubicBezTo>
                    <a:pt x="1908" y="3712"/>
                    <a:pt x="3483" y="1089"/>
                    <a:pt x="4278" y="73"/>
                  </a:cubicBezTo>
                  <a:cubicBezTo>
                    <a:pt x="4036" y="24"/>
                    <a:pt x="3797" y="0"/>
                    <a:pt x="3562" y="0"/>
                  </a:cubicBezTo>
                  <a:close/>
                </a:path>
              </a:pathLst>
            </a:custGeom>
            <a:solidFill>
              <a:srgbClr val="F9D1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32"/>
            <p:cNvSpPr/>
            <p:nvPr/>
          </p:nvSpPr>
          <p:spPr>
            <a:xfrm>
              <a:off x="6142094" y="2245595"/>
              <a:ext cx="190557" cy="190451"/>
            </a:xfrm>
            <a:custGeom>
              <a:avLst/>
              <a:gdLst/>
              <a:ahLst/>
              <a:cxnLst/>
              <a:rect l="l" t="t" r="r" b="b"/>
              <a:pathLst>
                <a:path w="5386" h="5383" extrusionOk="0">
                  <a:moveTo>
                    <a:pt x="2693" y="0"/>
                  </a:moveTo>
                  <a:cubicBezTo>
                    <a:pt x="1205" y="0"/>
                    <a:pt x="1" y="1204"/>
                    <a:pt x="1" y="2689"/>
                  </a:cubicBezTo>
                  <a:cubicBezTo>
                    <a:pt x="1" y="3997"/>
                    <a:pt x="931" y="5083"/>
                    <a:pt x="2162" y="5329"/>
                  </a:cubicBezTo>
                  <a:cubicBezTo>
                    <a:pt x="2342" y="5365"/>
                    <a:pt x="2521" y="5382"/>
                    <a:pt x="2696" y="5382"/>
                  </a:cubicBezTo>
                  <a:cubicBezTo>
                    <a:pt x="4146" y="5382"/>
                    <a:pt x="5386" y="4205"/>
                    <a:pt x="5386" y="2689"/>
                  </a:cubicBezTo>
                  <a:cubicBezTo>
                    <a:pt x="5386" y="1204"/>
                    <a:pt x="4178" y="0"/>
                    <a:pt x="2693" y="0"/>
                  </a:cubicBezTo>
                  <a:close/>
                </a:path>
              </a:pathLst>
            </a:custGeom>
            <a:solidFill>
              <a:srgbClr val="FCE3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32"/>
            <p:cNvSpPr/>
            <p:nvPr/>
          </p:nvSpPr>
          <p:spPr>
            <a:xfrm>
              <a:off x="6142094" y="2245524"/>
              <a:ext cx="100939" cy="188646"/>
            </a:xfrm>
            <a:custGeom>
              <a:avLst/>
              <a:gdLst/>
              <a:ahLst/>
              <a:cxnLst/>
              <a:rect l="l" t="t" r="r" b="b"/>
              <a:pathLst>
                <a:path w="2853" h="5332" extrusionOk="0">
                  <a:moveTo>
                    <a:pt x="2682" y="0"/>
                  </a:moveTo>
                  <a:cubicBezTo>
                    <a:pt x="1229" y="0"/>
                    <a:pt x="1" y="1188"/>
                    <a:pt x="1" y="2691"/>
                  </a:cubicBezTo>
                  <a:cubicBezTo>
                    <a:pt x="1" y="3999"/>
                    <a:pt x="931" y="5085"/>
                    <a:pt x="2162" y="5331"/>
                  </a:cubicBezTo>
                  <a:cubicBezTo>
                    <a:pt x="1503" y="3027"/>
                    <a:pt x="2180" y="1157"/>
                    <a:pt x="2853" y="5"/>
                  </a:cubicBezTo>
                  <a:cubicBezTo>
                    <a:pt x="2795" y="2"/>
                    <a:pt x="2739" y="0"/>
                    <a:pt x="2682" y="0"/>
                  </a:cubicBezTo>
                  <a:close/>
                </a:path>
              </a:pathLst>
            </a:custGeom>
            <a:solidFill>
              <a:srgbClr val="FAD9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32"/>
            <p:cNvSpPr/>
            <p:nvPr/>
          </p:nvSpPr>
          <p:spPr>
            <a:xfrm>
              <a:off x="6223859" y="2315225"/>
              <a:ext cx="40545" cy="36548"/>
            </a:xfrm>
            <a:custGeom>
              <a:avLst/>
              <a:gdLst/>
              <a:ahLst/>
              <a:cxnLst/>
              <a:rect l="l" t="t" r="r" b="b"/>
              <a:pathLst>
                <a:path w="1146" h="1033" extrusionOk="0">
                  <a:moveTo>
                    <a:pt x="305" y="0"/>
                  </a:moveTo>
                  <a:cubicBezTo>
                    <a:pt x="288" y="0"/>
                    <a:pt x="270" y="2"/>
                    <a:pt x="250" y="6"/>
                  </a:cubicBezTo>
                  <a:cubicBezTo>
                    <a:pt x="7" y="51"/>
                    <a:pt x="0" y="498"/>
                    <a:pt x="302" y="801"/>
                  </a:cubicBezTo>
                  <a:cubicBezTo>
                    <a:pt x="460" y="958"/>
                    <a:pt x="657" y="1032"/>
                    <a:pt x="816" y="1032"/>
                  </a:cubicBezTo>
                  <a:cubicBezTo>
                    <a:pt x="962" y="1032"/>
                    <a:pt x="1075" y="970"/>
                    <a:pt x="1097" y="852"/>
                  </a:cubicBezTo>
                  <a:cubicBezTo>
                    <a:pt x="1145" y="613"/>
                    <a:pt x="875" y="575"/>
                    <a:pt x="701" y="402"/>
                  </a:cubicBezTo>
                  <a:cubicBezTo>
                    <a:pt x="542" y="242"/>
                    <a:pt x="496" y="0"/>
                    <a:pt x="305" y="0"/>
                  </a:cubicBezTo>
                  <a:close/>
                </a:path>
              </a:pathLst>
            </a:custGeom>
            <a:solidFill>
              <a:srgbClr val="4955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32"/>
            <p:cNvSpPr/>
            <p:nvPr/>
          </p:nvSpPr>
          <p:spPr>
            <a:xfrm>
              <a:off x="6044761" y="2150385"/>
              <a:ext cx="390241" cy="380866"/>
            </a:xfrm>
            <a:custGeom>
              <a:avLst/>
              <a:gdLst/>
              <a:ahLst/>
              <a:cxnLst/>
              <a:rect l="l" t="t" r="r" b="b"/>
              <a:pathLst>
                <a:path w="11030" h="10765" extrusionOk="0">
                  <a:moveTo>
                    <a:pt x="2372" y="316"/>
                  </a:moveTo>
                  <a:cubicBezTo>
                    <a:pt x="2816" y="316"/>
                    <a:pt x="3260" y="485"/>
                    <a:pt x="3599" y="821"/>
                  </a:cubicBezTo>
                  <a:lnTo>
                    <a:pt x="4542" y="1764"/>
                  </a:lnTo>
                  <a:cubicBezTo>
                    <a:pt x="3945" y="1913"/>
                    <a:pt x="3404" y="2205"/>
                    <a:pt x="2960" y="2605"/>
                  </a:cubicBezTo>
                  <a:lnTo>
                    <a:pt x="2707" y="2850"/>
                  </a:lnTo>
                  <a:cubicBezTo>
                    <a:pt x="2651" y="2906"/>
                    <a:pt x="2571" y="2938"/>
                    <a:pt x="2491" y="2938"/>
                  </a:cubicBezTo>
                  <a:cubicBezTo>
                    <a:pt x="2207" y="2938"/>
                    <a:pt x="2062" y="2600"/>
                    <a:pt x="2259" y="2396"/>
                  </a:cubicBezTo>
                  <a:cubicBezTo>
                    <a:pt x="2321" y="2334"/>
                    <a:pt x="2321" y="2233"/>
                    <a:pt x="2259" y="2171"/>
                  </a:cubicBezTo>
                  <a:cubicBezTo>
                    <a:pt x="2229" y="2141"/>
                    <a:pt x="2190" y="2126"/>
                    <a:pt x="2149" y="2126"/>
                  </a:cubicBezTo>
                  <a:cubicBezTo>
                    <a:pt x="2109" y="2126"/>
                    <a:pt x="2069" y="2141"/>
                    <a:pt x="2037" y="2171"/>
                  </a:cubicBezTo>
                  <a:lnTo>
                    <a:pt x="1815" y="2396"/>
                  </a:lnTo>
                  <a:cubicBezTo>
                    <a:pt x="1753" y="2459"/>
                    <a:pt x="1671" y="2490"/>
                    <a:pt x="1589" y="2490"/>
                  </a:cubicBezTo>
                  <a:cubicBezTo>
                    <a:pt x="1508" y="2490"/>
                    <a:pt x="1426" y="2459"/>
                    <a:pt x="1364" y="2396"/>
                  </a:cubicBezTo>
                  <a:cubicBezTo>
                    <a:pt x="1242" y="2271"/>
                    <a:pt x="1242" y="2070"/>
                    <a:pt x="1364" y="1948"/>
                  </a:cubicBezTo>
                  <a:cubicBezTo>
                    <a:pt x="1395" y="1918"/>
                    <a:pt x="1413" y="1876"/>
                    <a:pt x="1413" y="1838"/>
                  </a:cubicBezTo>
                  <a:cubicBezTo>
                    <a:pt x="1413" y="1741"/>
                    <a:pt x="1334" y="1678"/>
                    <a:pt x="1252" y="1678"/>
                  </a:cubicBezTo>
                  <a:cubicBezTo>
                    <a:pt x="1213" y="1678"/>
                    <a:pt x="1174" y="1692"/>
                    <a:pt x="1142" y="1723"/>
                  </a:cubicBezTo>
                  <a:lnTo>
                    <a:pt x="920" y="1948"/>
                  </a:lnTo>
                  <a:cubicBezTo>
                    <a:pt x="858" y="2008"/>
                    <a:pt x="778" y="2042"/>
                    <a:pt x="694" y="2042"/>
                  </a:cubicBezTo>
                  <a:cubicBezTo>
                    <a:pt x="518" y="2042"/>
                    <a:pt x="375" y="1900"/>
                    <a:pt x="375" y="1723"/>
                  </a:cubicBezTo>
                  <a:cubicBezTo>
                    <a:pt x="375" y="1639"/>
                    <a:pt x="410" y="1560"/>
                    <a:pt x="469" y="1501"/>
                  </a:cubicBezTo>
                  <a:lnTo>
                    <a:pt x="1146" y="821"/>
                  </a:lnTo>
                  <a:cubicBezTo>
                    <a:pt x="1484" y="485"/>
                    <a:pt x="1928" y="316"/>
                    <a:pt x="2372" y="316"/>
                  </a:cubicBezTo>
                  <a:close/>
                  <a:moveTo>
                    <a:pt x="5444" y="1969"/>
                  </a:moveTo>
                  <a:cubicBezTo>
                    <a:pt x="7325" y="1969"/>
                    <a:pt x="8854" y="3500"/>
                    <a:pt x="8854" y="5380"/>
                  </a:cubicBezTo>
                  <a:cubicBezTo>
                    <a:pt x="8854" y="6278"/>
                    <a:pt x="8507" y="7093"/>
                    <a:pt x="7938" y="7705"/>
                  </a:cubicBezTo>
                  <a:lnTo>
                    <a:pt x="7786" y="7860"/>
                  </a:lnTo>
                  <a:cubicBezTo>
                    <a:pt x="7175" y="8436"/>
                    <a:pt x="6350" y="8794"/>
                    <a:pt x="5444" y="8794"/>
                  </a:cubicBezTo>
                  <a:cubicBezTo>
                    <a:pt x="3564" y="8794"/>
                    <a:pt x="2033" y="7263"/>
                    <a:pt x="2033" y="5380"/>
                  </a:cubicBezTo>
                  <a:cubicBezTo>
                    <a:pt x="2033" y="4474"/>
                    <a:pt x="2387" y="3649"/>
                    <a:pt x="2967" y="3038"/>
                  </a:cubicBezTo>
                  <a:lnTo>
                    <a:pt x="3120" y="2885"/>
                  </a:lnTo>
                  <a:cubicBezTo>
                    <a:pt x="3730" y="2316"/>
                    <a:pt x="4545" y="1969"/>
                    <a:pt x="5444" y="1969"/>
                  </a:cubicBezTo>
                  <a:close/>
                  <a:moveTo>
                    <a:pt x="2372" y="0"/>
                  </a:moveTo>
                  <a:cubicBezTo>
                    <a:pt x="1847" y="0"/>
                    <a:pt x="1322" y="200"/>
                    <a:pt x="923" y="599"/>
                  </a:cubicBezTo>
                  <a:lnTo>
                    <a:pt x="247" y="1276"/>
                  </a:lnTo>
                  <a:cubicBezTo>
                    <a:pt x="1" y="1525"/>
                    <a:pt x="1" y="1924"/>
                    <a:pt x="247" y="2171"/>
                  </a:cubicBezTo>
                  <a:cubicBezTo>
                    <a:pt x="372" y="2296"/>
                    <a:pt x="535" y="2357"/>
                    <a:pt x="696" y="2357"/>
                  </a:cubicBezTo>
                  <a:cubicBezTo>
                    <a:pt x="790" y="2357"/>
                    <a:pt x="883" y="2336"/>
                    <a:pt x="968" y="2296"/>
                  </a:cubicBezTo>
                  <a:cubicBezTo>
                    <a:pt x="1029" y="2606"/>
                    <a:pt x="1302" y="2805"/>
                    <a:pt x="1591" y="2805"/>
                  </a:cubicBezTo>
                  <a:cubicBezTo>
                    <a:pt x="1682" y="2805"/>
                    <a:pt x="1775" y="2785"/>
                    <a:pt x="1863" y="2743"/>
                  </a:cubicBezTo>
                  <a:cubicBezTo>
                    <a:pt x="1916" y="3007"/>
                    <a:pt x="2131" y="3204"/>
                    <a:pt x="2391" y="3246"/>
                  </a:cubicBezTo>
                  <a:cubicBezTo>
                    <a:pt x="1964" y="3854"/>
                    <a:pt x="1718" y="4589"/>
                    <a:pt x="1718" y="5380"/>
                  </a:cubicBezTo>
                  <a:cubicBezTo>
                    <a:pt x="1718" y="7437"/>
                    <a:pt x="3386" y="9109"/>
                    <a:pt x="5444" y="9109"/>
                  </a:cubicBezTo>
                  <a:cubicBezTo>
                    <a:pt x="6235" y="9109"/>
                    <a:pt x="6974" y="8859"/>
                    <a:pt x="7578" y="8433"/>
                  </a:cubicBezTo>
                  <a:cubicBezTo>
                    <a:pt x="7619" y="8693"/>
                    <a:pt x="7817" y="8908"/>
                    <a:pt x="8084" y="8960"/>
                  </a:cubicBezTo>
                  <a:cubicBezTo>
                    <a:pt x="7903" y="9332"/>
                    <a:pt x="8126" y="9775"/>
                    <a:pt x="8532" y="9855"/>
                  </a:cubicBezTo>
                  <a:cubicBezTo>
                    <a:pt x="8331" y="10272"/>
                    <a:pt x="8629" y="10765"/>
                    <a:pt x="9101" y="10765"/>
                  </a:cubicBezTo>
                  <a:cubicBezTo>
                    <a:pt x="9271" y="10765"/>
                    <a:pt x="9427" y="10698"/>
                    <a:pt x="9548" y="10577"/>
                  </a:cubicBezTo>
                  <a:lnTo>
                    <a:pt x="10225" y="9900"/>
                  </a:lnTo>
                  <a:cubicBezTo>
                    <a:pt x="10968" y="9157"/>
                    <a:pt x="11030" y="7982"/>
                    <a:pt x="10374" y="7167"/>
                  </a:cubicBezTo>
                  <a:cubicBezTo>
                    <a:pt x="10342" y="7127"/>
                    <a:pt x="10296" y="7107"/>
                    <a:pt x="10250" y="7107"/>
                  </a:cubicBezTo>
                  <a:cubicBezTo>
                    <a:pt x="10215" y="7107"/>
                    <a:pt x="10180" y="7118"/>
                    <a:pt x="10152" y="7142"/>
                  </a:cubicBezTo>
                  <a:cubicBezTo>
                    <a:pt x="10082" y="7197"/>
                    <a:pt x="10072" y="7298"/>
                    <a:pt x="10127" y="7364"/>
                  </a:cubicBezTo>
                  <a:cubicBezTo>
                    <a:pt x="10683" y="8054"/>
                    <a:pt x="10630" y="9050"/>
                    <a:pt x="10003" y="9678"/>
                  </a:cubicBezTo>
                  <a:lnTo>
                    <a:pt x="9326" y="10355"/>
                  </a:lnTo>
                  <a:cubicBezTo>
                    <a:pt x="9264" y="10417"/>
                    <a:pt x="9182" y="10449"/>
                    <a:pt x="9101" y="10449"/>
                  </a:cubicBezTo>
                  <a:cubicBezTo>
                    <a:pt x="9019" y="10449"/>
                    <a:pt x="8938" y="10417"/>
                    <a:pt x="8875" y="10355"/>
                  </a:cubicBezTo>
                  <a:cubicBezTo>
                    <a:pt x="8754" y="10230"/>
                    <a:pt x="8754" y="10028"/>
                    <a:pt x="8875" y="9907"/>
                  </a:cubicBezTo>
                  <a:lnTo>
                    <a:pt x="9101" y="9682"/>
                  </a:lnTo>
                  <a:cubicBezTo>
                    <a:pt x="9132" y="9650"/>
                    <a:pt x="9146" y="9612"/>
                    <a:pt x="9146" y="9570"/>
                  </a:cubicBezTo>
                  <a:cubicBezTo>
                    <a:pt x="9146" y="9477"/>
                    <a:pt x="9068" y="9413"/>
                    <a:pt x="8987" y="9413"/>
                  </a:cubicBezTo>
                  <a:cubicBezTo>
                    <a:pt x="8949" y="9413"/>
                    <a:pt x="8910" y="9427"/>
                    <a:pt x="8878" y="9460"/>
                  </a:cubicBezTo>
                  <a:cubicBezTo>
                    <a:pt x="8816" y="9521"/>
                    <a:pt x="8735" y="9551"/>
                    <a:pt x="8653" y="9551"/>
                  </a:cubicBezTo>
                  <a:cubicBezTo>
                    <a:pt x="8572" y="9551"/>
                    <a:pt x="8490" y="9521"/>
                    <a:pt x="8428" y="9460"/>
                  </a:cubicBezTo>
                  <a:cubicBezTo>
                    <a:pt x="8303" y="9335"/>
                    <a:pt x="8303" y="9133"/>
                    <a:pt x="8428" y="9012"/>
                  </a:cubicBezTo>
                  <a:lnTo>
                    <a:pt x="8653" y="8787"/>
                  </a:lnTo>
                  <a:cubicBezTo>
                    <a:pt x="8712" y="8725"/>
                    <a:pt x="8712" y="8624"/>
                    <a:pt x="8653" y="8565"/>
                  </a:cubicBezTo>
                  <a:cubicBezTo>
                    <a:pt x="8622" y="8533"/>
                    <a:pt x="8581" y="8518"/>
                    <a:pt x="8540" y="8518"/>
                  </a:cubicBezTo>
                  <a:cubicBezTo>
                    <a:pt x="8500" y="8518"/>
                    <a:pt x="8459" y="8533"/>
                    <a:pt x="8428" y="8565"/>
                  </a:cubicBezTo>
                  <a:cubicBezTo>
                    <a:pt x="8369" y="8624"/>
                    <a:pt x="8289" y="8655"/>
                    <a:pt x="8206" y="8655"/>
                  </a:cubicBezTo>
                  <a:cubicBezTo>
                    <a:pt x="7932" y="8655"/>
                    <a:pt x="7772" y="8325"/>
                    <a:pt x="7980" y="8110"/>
                  </a:cubicBezTo>
                  <a:lnTo>
                    <a:pt x="8220" y="7864"/>
                  </a:lnTo>
                  <a:cubicBezTo>
                    <a:pt x="8619" y="7420"/>
                    <a:pt x="8910" y="6879"/>
                    <a:pt x="9059" y="6282"/>
                  </a:cubicBezTo>
                  <a:lnTo>
                    <a:pt x="9639" y="6861"/>
                  </a:lnTo>
                  <a:cubicBezTo>
                    <a:pt x="9670" y="6892"/>
                    <a:pt x="9711" y="6908"/>
                    <a:pt x="9751" y="6908"/>
                  </a:cubicBezTo>
                  <a:cubicBezTo>
                    <a:pt x="9791" y="6908"/>
                    <a:pt x="9831" y="6892"/>
                    <a:pt x="9860" y="6861"/>
                  </a:cubicBezTo>
                  <a:cubicBezTo>
                    <a:pt x="9923" y="6799"/>
                    <a:pt x="9923" y="6701"/>
                    <a:pt x="9860" y="6639"/>
                  </a:cubicBezTo>
                  <a:lnTo>
                    <a:pt x="9132" y="5910"/>
                  </a:lnTo>
                  <a:cubicBezTo>
                    <a:pt x="9456" y="3631"/>
                    <a:pt x="7670" y="1654"/>
                    <a:pt x="5452" y="1654"/>
                  </a:cubicBezTo>
                  <a:cubicBezTo>
                    <a:pt x="5276" y="1654"/>
                    <a:pt x="5097" y="1666"/>
                    <a:pt x="4917" y="1692"/>
                  </a:cubicBezTo>
                  <a:lnTo>
                    <a:pt x="3823" y="599"/>
                  </a:lnTo>
                  <a:cubicBezTo>
                    <a:pt x="3423" y="200"/>
                    <a:pt x="2897" y="0"/>
                    <a:pt x="237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32"/>
            <p:cNvSpPr/>
            <p:nvPr/>
          </p:nvSpPr>
          <p:spPr>
            <a:xfrm>
              <a:off x="6130454" y="2239934"/>
              <a:ext cx="207716" cy="201701"/>
            </a:xfrm>
            <a:custGeom>
              <a:avLst/>
              <a:gdLst/>
              <a:ahLst/>
              <a:cxnLst/>
              <a:rect l="l" t="t" r="r" b="b"/>
              <a:pathLst>
                <a:path w="5871" h="5701" extrusionOk="0">
                  <a:moveTo>
                    <a:pt x="3022" y="0"/>
                  </a:moveTo>
                  <a:cubicBezTo>
                    <a:pt x="1864" y="0"/>
                    <a:pt x="826" y="694"/>
                    <a:pt x="386" y="1766"/>
                  </a:cubicBezTo>
                  <a:cubicBezTo>
                    <a:pt x="354" y="1846"/>
                    <a:pt x="392" y="1940"/>
                    <a:pt x="472" y="1971"/>
                  </a:cubicBezTo>
                  <a:cubicBezTo>
                    <a:pt x="492" y="1980"/>
                    <a:pt x="513" y="1984"/>
                    <a:pt x="534" y="1984"/>
                  </a:cubicBezTo>
                  <a:cubicBezTo>
                    <a:pt x="595" y="1984"/>
                    <a:pt x="653" y="1948"/>
                    <a:pt x="677" y="1888"/>
                  </a:cubicBezTo>
                  <a:cubicBezTo>
                    <a:pt x="1068" y="934"/>
                    <a:pt x="1992" y="316"/>
                    <a:pt x="3022" y="316"/>
                  </a:cubicBezTo>
                  <a:cubicBezTo>
                    <a:pt x="4416" y="316"/>
                    <a:pt x="5555" y="1454"/>
                    <a:pt x="5555" y="2849"/>
                  </a:cubicBezTo>
                  <a:cubicBezTo>
                    <a:pt x="5555" y="4247"/>
                    <a:pt x="4416" y="5385"/>
                    <a:pt x="3022" y="5385"/>
                  </a:cubicBezTo>
                  <a:cubicBezTo>
                    <a:pt x="1516" y="5385"/>
                    <a:pt x="333" y="4074"/>
                    <a:pt x="503" y="2561"/>
                  </a:cubicBezTo>
                  <a:cubicBezTo>
                    <a:pt x="514" y="2474"/>
                    <a:pt x="451" y="2397"/>
                    <a:pt x="365" y="2387"/>
                  </a:cubicBezTo>
                  <a:cubicBezTo>
                    <a:pt x="358" y="2387"/>
                    <a:pt x="352" y="2386"/>
                    <a:pt x="345" y="2386"/>
                  </a:cubicBezTo>
                  <a:cubicBezTo>
                    <a:pt x="266" y="2386"/>
                    <a:pt x="201" y="2446"/>
                    <a:pt x="191" y="2526"/>
                  </a:cubicBezTo>
                  <a:cubicBezTo>
                    <a:pt x="0" y="4219"/>
                    <a:pt x="1322" y="5701"/>
                    <a:pt x="3022" y="5701"/>
                  </a:cubicBezTo>
                  <a:cubicBezTo>
                    <a:pt x="4594" y="5701"/>
                    <a:pt x="5870" y="4420"/>
                    <a:pt x="5870" y="2849"/>
                  </a:cubicBezTo>
                  <a:cubicBezTo>
                    <a:pt x="5870" y="1281"/>
                    <a:pt x="4594" y="0"/>
                    <a:pt x="302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32"/>
            <p:cNvSpPr/>
            <p:nvPr/>
          </p:nvSpPr>
          <p:spPr>
            <a:xfrm>
              <a:off x="6205461" y="2281542"/>
              <a:ext cx="25686" cy="24731"/>
            </a:xfrm>
            <a:custGeom>
              <a:avLst/>
              <a:gdLst/>
              <a:ahLst/>
              <a:cxnLst/>
              <a:rect l="l" t="t" r="r" b="b"/>
              <a:pathLst>
                <a:path w="726" h="699" extrusionOk="0">
                  <a:moveTo>
                    <a:pt x="174" y="0"/>
                  </a:moveTo>
                  <a:cubicBezTo>
                    <a:pt x="93" y="0"/>
                    <a:pt x="24" y="64"/>
                    <a:pt x="21" y="147"/>
                  </a:cubicBezTo>
                  <a:cubicBezTo>
                    <a:pt x="1" y="447"/>
                    <a:pt x="241" y="699"/>
                    <a:pt x="537" y="699"/>
                  </a:cubicBezTo>
                  <a:cubicBezTo>
                    <a:pt x="549" y="699"/>
                    <a:pt x="560" y="699"/>
                    <a:pt x="572" y="698"/>
                  </a:cubicBezTo>
                  <a:cubicBezTo>
                    <a:pt x="659" y="694"/>
                    <a:pt x="725" y="618"/>
                    <a:pt x="718" y="531"/>
                  </a:cubicBezTo>
                  <a:cubicBezTo>
                    <a:pt x="715" y="449"/>
                    <a:pt x="646" y="385"/>
                    <a:pt x="563" y="385"/>
                  </a:cubicBezTo>
                  <a:cubicBezTo>
                    <a:pt x="559" y="385"/>
                    <a:pt x="555" y="385"/>
                    <a:pt x="551" y="385"/>
                  </a:cubicBezTo>
                  <a:cubicBezTo>
                    <a:pt x="547" y="386"/>
                    <a:pt x="543" y="386"/>
                    <a:pt x="539" y="386"/>
                  </a:cubicBezTo>
                  <a:cubicBezTo>
                    <a:pt x="420" y="386"/>
                    <a:pt x="327" y="288"/>
                    <a:pt x="333" y="167"/>
                  </a:cubicBezTo>
                  <a:cubicBezTo>
                    <a:pt x="340" y="80"/>
                    <a:pt x="274" y="4"/>
                    <a:pt x="187" y="1"/>
                  </a:cubicBezTo>
                  <a:cubicBezTo>
                    <a:pt x="183" y="0"/>
                    <a:pt x="178" y="0"/>
                    <a:pt x="17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32"/>
            <p:cNvSpPr/>
            <p:nvPr/>
          </p:nvSpPr>
          <p:spPr>
            <a:xfrm>
              <a:off x="6271128" y="2347209"/>
              <a:ext cx="25686" cy="24766"/>
            </a:xfrm>
            <a:custGeom>
              <a:avLst/>
              <a:gdLst/>
              <a:ahLst/>
              <a:cxnLst/>
              <a:rect l="l" t="t" r="r" b="b"/>
              <a:pathLst>
                <a:path w="726" h="700" extrusionOk="0">
                  <a:moveTo>
                    <a:pt x="174" y="0"/>
                  </a:moveTo>
                  <a:cubicBezTo>
                    <a:pt x="93" y="0"/>
                    <a:pt x="27" y="64"/>
                    <a:pt x="21" y="146"/>
                  </a:cubicBezTo>
                  <a:cubicBezTo>
                    <a:pt x="1" y="448"/>
                    <a:pt x="239" y="699"/>
                    <a:pt x="533" y="699"/>
                  </a:cubicBezTo>
                  <a:cubicBezTo>
                    <a:pt x="546" y="699"/>
                    <a:pt x="559" y="699"/>
                    <a:pt x="573" y="698"/>
                  </a:cubicBezTo>
                  <a:cubicBezTo>
                    <a:pt x="663" y="694"/>
                    <a:pt x="725" y="618"/>
                    <a:pt x="722" y="531"/>
                  </a:cubicBezTo>
                  <a:cubicBezTo>
                    <a:pt x="715" y="449"/>
                    <a:pt x="646" y="385"/>
                    <a:pt x="564" y="385"/>
                  </a:cubicBezTo>
                  <a:cubicBezTo>
                    <a:pt x="560" y="385"/>
                    <a:pt x="556" y="385"/>
                    <a:pt x="552" y="385"/>
                  </a:cubicBezTo>
                  <a:cubicBezTo>
                    <a:pt x="548" y="386"/>
                    <a:pt x="544" y="386"/>
                    <a:pt x="539" y="386"/>
                  </a:cubicBezTo>
                  <a:cubicBezTo>
                    <a:pt x="423" y="386"/>
                    <a:pt x="327" y="288"/>
                    <a:pt x="336" y="167"/>
                  </a:cubicBezTo>
                  <a:cubicBezTo>
                    <a:pt x="340" y="81"/>
                    <a:pt x="274" y="4"/>
                    <a:pt x="187" y="1"/>
                  </a:cubicBezTo>
                  <a:cubicBezTo>
                    <a:pt x="183" y="0"/>
                    <a:pt x="178" y="0"/>
                    <a:pt x="17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32"/>
            <p:cNvSpPr/>
            <p:nvPr/>
          </p:nvSpPr>
          <p:spPr>
            <a:xfrm>
              <a:off x="6218941" y="2309599"/>
              <a:ext cx="51124" cy="47692"/>
            </a:xfrm>
            <a:custGeom>
              <a:avLst/>
              <a:gdLst/>
              <a:ahLst/>
              <a:cxnLst/>
              <a:rect l="l" t="t" r="r" b="b"/>
              <a:pathLst>
                <a:path w="1445" h="1348" extrusionOk="0">
                  <a:moveTo>
                    <a:pt x="441" y="318"/>
                  </a:moveTo>
                  <a:cubicBezTo>
                    <a:pt x="511" y="318"/>
                    <a:pt x="583" y="526"/>
                    <a:pt x="729" y="672"/>
                  </a:cubicBezTo>
                  <a:cubicBezTo>
                    <a:pt x="795" y="737"/>
                    <a:pt x="868" y="786"/>
                    <a:pt x="945" y="835"/>
                  </a:cubicBezTo>
                  <a:cubicBezTo>
                    <a:pt x="1086" y="925"/>
                    <a:pt x="1090" y="939"/>
                    <a:pt x="1083" y="984"/>
                  </a:cubicBezTo>
                  <a:cubicBezTo>
                    <a:pt x="1079" y="991"/>
                    <a:pt x="1076" y="1008"/>
                    <a:pt x="1031" y="1022"/>
                  </a:cubicBezTo>
                  <a:cubicBezTo>
                    <a:pt x="1009" y="1029"/>
                    <a:pt x="983" y="1033"/>
                    <a:pt x="954" y="1033"/>
                  </a:cubicBezTo>
                  <a:cubicBezTo>
                    <a:pt x="838" y="1033"/>
                    <a:pt x="680" y="976"/>
                    <a:pt x="552" y="848"/>
                  </a:cubicBezTo>
                  <a:cubicBezTo>
                    <a:pt x="393" y="689"/>
                    <a:pt x="344" y="481"/>
                    <a:pt x="378" y="369"/>
                  </a:cubicBezTo>
                  <a:cubicBezTo>
                    <a:pt x="393" y="324"/>
                    <a:pt x="410" y="321"/>
                    <a:pt x="420" y="318"/>
                  </a:cubicBezTo>
                  <a:close/>
                  <a:moveTo>
                    <a:pt x="441" y="1"/>
                  </a:moveTo>
                  <a:cubicBezTo>
                    <a:pt x="415" y="1"/>
                    <a:pt x="387" y="3"/>
                    <a:pt x="358" y="9"/>
                  </a:cubicBezTo>
                  <a:cubicBezTo>
                    <a:pt x="223" y="36"/>
                    <a:pt x="122" y="134"/>
                    <a:pt x="77" y="276"/>
                  </a:cubicBezTo>
                  <a:cubicBezTo>
                    <a:pt x="0" y="523"/>
                    <a:pt x="104" y="848"/>
                    <a:pt x="330" y="1070"/>
                  </a:cubicBezTo>
                  <a:cubicBezTo>
                    <a:pt x="507" y="1248"/>
                    <a:pt x="743" y="1348"/>
                    <a:pt x="958" y="1348"/>
                  </a:cubicBezTo>
                  <a:cubicBezTo>
                    <a:pt x="1174" y="1348"/>
                    <a:pt x="1353" y="1237"/>
                    <a:pt x="1392" y="1043"/>
                  </a:cubicBezTo>
                  <a:cubicBezTo>
                    <a:pt x="1444" y="776"/>
                    <a:pt x="1243" y="651"/>
                    <a:pt x="1111" y="568"/>
                  </a:cubicBezTo>
                  <a:cubicBezTo>
                    <a:pt x="958" y="470"/>
                    <a:pt x="930" y="443"/>
                    <a:pt x="833" y="290"/>
                  </a:cubicBezTo>
                  <a:cubicBezTo>
                    <a:pt x="762" y="172"/>
                    <a:pt x="652" y="1"/>
                    <a:pt x="44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4" name="Google Shape;1534;p32"/>
          <p:cNvGrpSpPr/>
          <p:nvPr/>
        </p:nvGrpSpPr>
        <p:grpSpPr>
          <a:xfrm rot="1372388">
            <a:off x="3524810" y="2044299"/>
            <a:ext cx="352303" cy="338521"/>
            <a:chOff x="2416614" y="-315052"/>
            <a:chExt cx="2274706" cy="2185722"/>
          </a:xfrm>
        </p:grpSpPr>
        <p:sp>
          <p:nvSpPr>
            <p:cNvPr id="1535" name="Google Shape;1535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0" name="Google Shape;1540;p32"/>
          <p:cNvGrpSpPr/>
          <p:nvPr/>
        </p:nvGrpSpPr>
        <p:grpSpPr>
          <a:xfrm rot="1371040">
            <a:off x="1331985" y="1364712"/>
            <a:ext cx="334472" cy="321388"/>
            <a:chOff x="2416614" y="-315052"/>
            <a:chExt cx="2274706" cy="2185722"/>
          </a:xfrm>
        </p:grpSpPr>
        <p:sp>
          <p:nvSpPr>
            <p:cNvPr id="1541" name="Google Shape;1541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6" name="Google Shape;1546;p32"/>
          <p:cNvGrpSpPr/>
          <p:nvPr/>
        </p:nvGrpSpPr>
        <p:grpSpPr>
          <a:xfrm rot="542369">
            <a:off x="4541194" y="1740350"/>
            <a:ext cx="740422" cy="600226"/>
            <a:chOff x="7679535" y="1548823"/>
            <a:chExt cx="502078" cy="407012"/>
          </a:xfrm>
        </p:grpSpPr>
        <p:sp>
          <p:nvSpPr>
            <p:cNvPr id="1547" name="Google Shape;1547;p32"/>
            <p:cNvSpPr/>
            <p:nvPr/>
          </p:nvSpPr>
          <p:spPr>
            <a:xfrm>
              <a:off x="7679535" y="1548823"/>
              <a:ext cx="502078" cy="407012"/>
            </a:xfrm>
            <a:custGeom>
              <a:avLst/>
              <a:gdLst/>
              <a:ahLst/>
              <a:cxnLst/>
              <a:rect l="l" t="t" r="r" b="b"/>
              <a:pathLst>
                <a:path w="14191" h="11504" extrusionOk="0">
                  <a:moveTo>
                    <a:pt x="2988" y="0"/>
                  </a:moveTo>
                  <a:cubicBezTo>
                    <a:pt x="2358" y="0"/>
                    <a:pt x="1634" y="172"/>
                    <a:pt x="941" y="821"/>
                  </a:cubicBezTo>
                  <a:cubicBezTo>
                    <a:pt x="427" y="1304"/>
                    <a:pt x="205" y="2028"/>
                    <a:pt x="361" y="2715"/>
                  </a:cubicBezTo>
                  <a:cubicBezTo>
                    <a:pt x="438" y="3056"/>
                    <a:pt x="489" y="3375"/>
                    <a:pt x="524" y="3687"/>
                  </a:cubicBezTo>
                  <a:cubicBezTo>
                    <a:pt x="531" y="3773"/>
                    <a:pt x="548" y="3857"/>
                    <a:pt x="569" y="3940"/>
                  </a:cubicBezTo>
                  <a:cubicBezTo>
                    <a:pt x="559" y="4023"/>
                    <a:pt x="552" y="4110"/>
                    <a:pt x="556" y="4197"/>
                  </a:cubicBezTo>
                  <a:cubicBezTo>
                    <a:pt x="573" y="4915"/>
                    <a:pt x="465" y="5574"/>
                    <a:pt x="340" y="6334"/>
                  </a:cubicBezTo>
                  <a:cubicBezTo>
                    <a:pt x="236" y="6969"/>
                    <a:pt x="122" y="7687"/>
                    <a:pt x="60" y="8544"/>
                  </a:cubicBezTo>
                  <a:cubicBezTo>
                    <a:pt x="49" y="8644"/>
                    <a:pt x="46" y="8749"/>
                    <a:pt x="39" y="8863"/>
                  </a:cubicBezTo>
                  <a:cubicBezTo>
                    <a:pt x="1" y="9543"/>
                    <a:pt x="250" y="10220"/>
                    <a:pt x="722" y="10719"/>
                  </a:cubicBezTo>
                  <a:cubicBezTo>
                    <a:pt x="1194" y="11216"/>
                    <a:pt x="1857" y="11504"/>
                    <a:pt x="2540" y="11504"/>
                  </a:cubicBezTo>
                  <a:lnTo>
                    <a:pt x="12407" y="11504"/>
                  </a:lnTo>
                  <a:cubicBezTo>
                    <a:pt x="13389" y="11504"/>
                    <a:pt x="14191" y="10702"/>
                    <a:pt x="14191" y="9720"/>
                  </a:cubicBezTo>
                  <a:cubicBezTo>
                    <a:pt x="14191" y="9196"/>
                    <a:pt x="14117" y="8683"/>
                    <a:pt x="13972" y="8183"/>
                  </a:cubicBezTo>
                  <a:cubicBezTo>
                    <a:pt x="13520" y="6654"/>
                    <a:pt x="12428" y="5397"/>
                    <a:pt x="10971" y="4745"/>
                  </a:cubicBezTo>
                  <a:cubicBezTo>
                    <a:pt x="10589" y="4575"/>
                    <a:pt x="10197" y="4447"/>
                    <a:pt x="9791" y="4370"/>
                  </a:cubicBezTo>
                  <a:cubicBezTo>
                    <a:pt x="9604" y="4047"/>
                    <a:pt x="9458" y="3444"/>
                    <a:pt x="9354" y="3014"/>
                  </a:cubicBezTo>
                  <a:cubicBezTo>
                    <a:pt x="9232" y="2494"/>
                    <a:pt x="9104" y="1956"/>
                    <a:pt x="8865" y="1477"/>
                  </a:cubicBezTo>
                  <a:cubicBezTo>
                    <a:pt x="8408" y="554"/>
                    <a:pt x="7599" y="31"/>
                    <a:pt x="6662" y="31"/>
                  </a:cubicBezTo>
                  <a:cubicBezTo>
                    <a:pt x="6277" y="31"/>
                    <a:pt x="5871" y="120"/>
                    <a:pt x="5458" y="305"/>
                  </a:cubicBezTo>
                  <a:cubicBezTo>
                    <a:pt x="5413" y="300"/>
                    <a:pt x="5368" y="300"/>
                    <a:pt x="5323" y="300"/>
                  </a:cubicBezTo>
                  <a:cubicBezTo>
                    <a:pt x="4851" y="300"/>
                    <a:pt x="4494" y="225"/>
                    <a:pt x="4111" y="145"/>
                  </a:cubicBezTo>
                  <a:cubicBezTo>
                    <a:pt x="3807" y="81"/>
                    <a:pt x="3419" y="0"/>
                    <a:pt x="29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32"/>
            <p:cNvSpPr/>
            <p:nvPr/>
          </p:nvSpPr>
          <p:spPr>
            <a:xfrm>
              <a:off x="7883046" y="1610668"/>
              <a:ext cx="115303" cy="170496"/>
            </a:xfrm>
            <a:custGeom>
              <a:avLst/>
              <a:gdLst/>
              <a:ahLst/>
              <a:cxnLst/>
              <a:rect l="l" t="t" r="r" b="b"/>
              <a:pathLst>
                <a:path w="3259" h="4819" extrusionOk="0">
                  <a:moveTo>
                    <a:pt x="907" y="0"/>
                  </a:moveTo>
                  <a:cubicBezTo>
                    <a:pt x="675" y="0"/>
                    <a:pt x="381" y="106"/>
                    <a:pt x="1" y="350"/>
                  </a:cubicBezTo>
                  <a:lnTo>
                    <a:pt x="1558" y="4818"/>
                  </a:lnTo>
                  <a:lnTo>
                    <a:pt x="2901" y="4818"/>
                  </a:lnTo>
                  <a:lnTo>
                    <a:pt x="3259" y="4249"/>
                  </a:lnTo>
                  <a:cubicBezTo>
                    <a:pt x="1615" y="3185"/>
                    <a:pt x="2183" y="0"/>
                    <a:pt x="907" y="0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32"/>
            <p:cNvSpPr/>
            <p:nvPr/>
          </p:nvSpPr>
          <p:spPr>
            <a:xfrm>
              <a:off x="7742265" y="1609572"/>
              <a:ext cx="307240" cy="265739"/>
            </a:xfrm>
            <a:custGeom>
              <a:avLst/>
              <a:gdLst/>
              <a:ahLst/>
              <a:cxnLst/>
              <a:rect l="l" t="t" r="r" b="b"/>
              <a:pathLst>
                <a:path w="8684" h="7511" extrusionOk="0">
                  <a:moveTo>
                    <a:pt x="1211" y="0"/>
                  </a:moveTo>
                  <a:cubicBezTo>
                    <a:pt x="908" y="0"/>
                    <a:pt x="636" y="89"/>
                    <a:pt x="344" y="364"/>
                  </a:cubicBezTo>
                  <a:cubicBezTo>
                    <a:pt x="274" y="429"/>
                    <a:pt x="243" y="527"/>
                    <a:pt x="268" y="620"/>
                  </a:cubicBezTo>
                  <a:cubicBezTo>
                    <a:pt x="860" y="3246"/>
                    <a:pt x="178" y="4503"/>
                    <a:pt x="0" y="6952"/>
                  </a:cubicBezTo>
                  <a:lnTo>
                    <a:pt x="3400" y="7510"/>
                  </a:lnTo>
                  <a:lnTo>
                    <a:pt x="6821" y="6952"/>
                  </a:lnTo>
                  <a:lnTo>
                    <a:pt x="8684" y="5776"/>
                  </a:lnTo>
                  <a:lnTo>
                    <a:pt x="8493" y="4596"/>
                  </a:lnTo>
                  <a:cubicBezTo>
                    <a:pt x="8025" y="4388"/>
                    <a:pt x="7508" y="4270"/>
                    <a:pt x="6967" y="4270"/>
                  </a:cubicBezTo>
                  <a:cubicBezTo>
                    <a:pt x="5194" y="4270"/>
                    <a:pt x="5465" y="305"/>
                    <a:pt x="3550" y="305"/>
                  </a:cubicBezTo>
                  <a:cubicBezTo>
                    <a:pt x="2439" y="305"/>
                    <a:pt x="1771" y="0"/>
                    <a:pt x="12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32"/>
            <p:cNvSpPr/>
            <p:nvPr/>
          </p:nvSpPr>
          <p:spPr>
            <a:xfrm>
              <a:off x="7740779" y="1855504"/>
              <a:ext cx="257566" cy="39449"/>
            </a:xfrm>
            <a:custGeom>
              <a:avLst/>
              <a:gdLst/>
              <a:ahLst/>
              <a:cxnLst/>
              <a:rect l="l" t="t" r="r" b="b"/>
              <a:pathLst>
                <a:path w="7280" h="1115" extrusionOk="0">
                  <a:moveTo>
                    <a:pt x="42" y="1"/>
                  </a:moveTo>
                  <a:cubicBezTo>
                    <a:pt x="36" y="95"/>
                    <a:pt x="28" y="192"/>
                    <a:pt x="25" y="289"/>
                  </a:cubicBezTo>
                  <a:cubicBezTo>
                    <a:pt x="1" y="740"/>
                    <a:pt x="358" y="1115"/>
                    <a:pt x="809" y="1115"/>
                  </a:cubicBezTo>
                  <a:lnTo>
                    <a:pt x="6721" y="1115"/>
                  </a:lnTo>
                  <a:lnTo>
                    <a:pt x="7280" y="559"/>
                  </a:lnTo>
                  <a:lnTo>
                    <a:pt x="6863" y="1"/>
                  </a:ln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32"/>
            <p:cNvSpPr/>
            <p:nvPr/>
          </p:nvSpPr>
          <p:spPr>
            <a:xfrm>
              <a:off x="7864294" y="1642794"/>
              <a:ext cx="22113" cy="22254"/>
            </a:xfrm>
            <a:custGeom>
              <a:avLst/>
              <a:gdLst/>
              <a:ahLst/>
              <a:cxnLst/>
              <a:rect l="l" t="t" r="r" b="b"/>
              <a:pathLst>
                <a:path w="625" h="629" extrusionOk="0">
                  <a:moveTo>
                    <a:pt x="312" y="1"/>
                  </a:moveTo>
                  <a:cubicBezTo>
                    <a:pt x="138" y="1"/>
                    <a:pt x="0" y="139"/>
                    <a:pt x="0" y="313"/>
                  </a:cubicBezTo>
                  <a:cubicBezTo>
                    <a:pt x="0" y="486"/>
                    <a:pt x="138" y="629"/>
                    <a:pt x="312" y="629"/>
                  </a:cubicBezTo>
                  <a:cubicBezTo>
                    <a:pt x="486" y="629"/>
                    <a:pt x="625" y="486"/>
                    <a:pt x="625" y="313"/>
                  </a:cubicBezTo>
                  <a:cubicBezTo>
                    <a:pt x="625" y="139"/>
                    <a:pt x="486" y="1"/>
                    <a:pt x="312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32"/>
            <p:cNvSpPr/>
            <p:nvPr/>
          </p:nvSpPr>
          <p:spPr>
            <a:xfrm>
              <a:off x="7886831" y="1675203"/>
              <a:ext cx="22148" cy="22254"/>
            </a:xfrm>
            <a:custGeom>
              <a:avLst/>
              <a:gdLst/>
              <a:ahLst/>
              <a:cxnLst/>
              <a:rect l="l" t="t" r="r" b="b"/>
              <a:pathLst>
                <a:path w="626" h="629" extrusionOk="0">
                  <a:moveTo>
                    <a:pt x="313" y="1"/>
                  </a:moveTo>
                  <a:cubicBezTo>
                    <a:pt x="140" y="1"/>
                    <a:pt x="1" y="142"/>
                    <a:pt x="1" y="316"/>
                  </a:cubicBezTo>
                  <a:cubicBezTo>
                    <a:pt x="1" y="490"/>
                    <a:pt x="140" y="629"/>
                    <a:pt x="313" y="629"/>
                  </a:cubicBezTo>
                  <a:cubicBezTo>
                    <a:pt x="487" y="629"/>
                    <a:pt x="625" y="490"/>
                    <a:pt x="625" y="316"/>
                  </a:cubicBezTo>
                  <a:cubicBezTo>
                    <a:pt x="625" y="142"/>
                    <a:pt x="487" y="1"/>
                    <a:pt x="313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32"/>
            <p:cNvSpPr/>
            <p:nvPr/>
          </p:nvSpPr>
          <p:spPr>
            <a:xfrm>
              <a:off x="7903425" y="1712636"/>
              <a:ext cx="22254" cy="22254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0"/>
                  </a:moveTo>
                  <a:cubicBezTo>
                    <a:pt x="143" y="0"/>
                    <a:pt x="1" y="143"/>
                    <a:pt x="1" y="317"/>
                  </a:cubicBezTo>
                  <a:cubicBezTo>
                    <a:pt x="1" y="486"/>
                    <a:pt x="143" y="629"/>
                    <a:pt x="313" y="629"/>
                  </a:cubicBezTo>
                  <a:cubicBezTo>
                    <a:pt x="486" y="629"/>
                    <a:pt x="629" y="486"/>
                    <a:pt x="629" y="317"/>
                  </a:cubicBezTo>
                  <a:cubicBezTo>
                    <a:pt x="629" y="143"/>
                    <a:pt x="486" y="0"/>
                    <a:pt x="313" y="0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32"/>
            <p:cNvSpPr/>
            <p:nvPr/>
          </p:nvSpPr>
          <p:spPr>
            <a:xfrm>
              <a:off x="7921469" y="1751060"/>
              <a:ext cx="22254" cy="22254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1"/>
                  </a:moveTo>
                  <a:cubicBezTo>
                    <a:pt x="139" y="1"/>
                    <a:pt x="0" y="142"/>
                    <a:pt x="0" y="316"/>
                  </a:cubicBezTo>
                  <a:cubicBezTo>
                    <a:pt x="0" y="490"/>
                    <a:pt x="139" y="629"/>
                    <a:pt x="313" y="629"/>
                  </a:cubicBezTo>
                  <a:cubicBezTo>
                    <a:pt x="487" y="629"/>
                    <a:pt x="629" y="490"/>
                    <a:pt x="629" y="316"/>
                  </a:cubicBezTo>
                  <a:cubicBezTo>
                    <a:pt x="629" y="142"/>
                    <a:pt x="487" y="1"/>
                    <a:pt x="313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32"/>
            <p:cNvSpPr/>
            <p:nvPr/>
          </p:nvSpPr>
          <p:spPr>
            <a:xfrm>
              <a:off x="7781290" y="1671028"/>
              <a:ext cx="90608" cy="90750"/>
            </a:xfrm>
            <a:custGeom>
              <a:avLst/>
              <a:gdLst/>
              <a:ahLst/>
              <a:cxnLst/>
              <a:rect l="l" t="t" r="r" b="b"/>
              <a:pathLst>
                <a:path w="2561" h="2565" extrusionOk="0">
                  <a:moveTo>
                    <a:pt x="1281" y="1"/>
                  </a:moveTo>
                  <a:cubicBezTo>
                    <a:pt x="573" y="1"/>
                    <a:pt x="1" y="573"/>
                    <a:pt x="1" y="1280"/>
                  </a:cubicBezTo>
                  <a:cubicBezTo>
                    <a:pt x="1" y="1988"/>
                    <a:pt x="573" y="2564"/>
                    <a:pt x="1281" y="2564"/>
                  </a:cubicBezTo>
                  <a:cubicBezTo>
                    <a:pt x="1989" y="2564"/>
                    <a:pt x="2561" y="1988"/>
                    <a:pt x="2561" y="1280"/>
                  </a:cubicBezTo>
                  <a:cubicBezTo>
                    <a:pt x="2561" y="573"/>
                    <a:pt x="1989" y="1"/>
                    <a:pt x="12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6" name="Google Shape;1556;p32"/>
            <p:cNvSpPr/>
            <p:nvPr/>
          </p:nvSpPr>
          <p:spPr>
            <a:xfrm>
              <a:off x="7801174" y="1690771"/>
              <a:ext cx="50841" cy="46914"/>
            </a:xfrm>
            <a:custGeom>
              <a:avLst/>
              <a:gdLst/>
              <a:ahLst/>
              <a:cxnLst/>
              <a:rect l="l" t="t" r="r" b="b"/>
              <a:pathLst>
                <a:path w="1437" h="1326" extrusionOk="0">
                  <a:moveTo>
                    <a:pt x="719" y="0"/>
                  </a:moveTo>
                  <a:cubicBezTo>
                    <a:pt x="688" y="0"/>
                    <a:pt x="656" y="17"/>
                    <a:pt x="639" y="50"/>
                  </a:cubicBezTo>
                  <a:lnTo>
                    <a:pt x="473" y="386"/>
                  </a:lnTo>
                  <a:lnTo>
                    <a:pt x="101" y="442"/>
                  </a:lnTo>
                  <a:cubicBezTo>
                    <a:pt x="32" y="452"/>
                    <a:pt x="1" y="539"/>
                    <a:pt x="53" y="591"/>
                  </a:cubicBezTo>
                  <a:lnTo>
                    <a:pt x="324" y="851"/>
                  </a:lnTo>
                  <a:lnTo>
                    <a:pt x="257" y="1222"/>
                  </a:lnTo>
                  <a:cubicBezTo>
                    <a:pt x="249" y="1280"/>
                    <a:pt x="296" y="1325"/>
                    <a:pt x="347" y="1325"/>
                  </a:cubicBezTo>
                  <a:cubicBezTo>
                    <a:pt x="360" y="1325"/>
                    <a:pt x="373" y="1322"/>
                    <a:pt x="386" y="1316"/>
                  </a:cubicBezTo>
                  <a:lnTo>
                    <a:pt x="719" y="1139"/>
                  </a:lnTo>
                  <a:lnTo>
                    <a:pt x="1052" y="1316"/>
                  </a:lnTo>
                  <a:cubicBezTo>
                    <a:pt x="1065" y="1322"/>
                    <a:pt x="1078" y="1325"/>
                    <a:pt x="1091" y="1325"/>
                  </a:cubicBezTo>
                  <a:cubicBezTo>
                    <a:pt x="1142" y="1325"/>
                    <a:pt x="1188" y="1280"/>
                    <a:pt x="1177" y="1222"/>
                  </a:cubicBezTo>
                  <a:lnTo>
                    <a:pt x="1115" y="851"/>
                  </a:lnTo>
                  <a:lnTo>
                    <a:pt x="1385" y="591"/>
                  </a:lnTo>
                  <a:cubicBezTo>
                    <a:pt x="1437" y="539"/>
                    <a:pt x="1406" y="452"/>
                    <a:pt x="1336" y="442"/>
                  </a:cubicBezTo>
                  <a:lnTo>
                    <a:pt x="965" y="386"/>
                  </a:lnTo>
                  <a:lnTo>
                    <a:pt x="798" y="50"/>
                  </a:lnTo>
                  <a:cubicBezTo>
                    <a:pt x="781" y="17"/>
                    <a:pt x="750" y="0"/>
                    <a:pt x="719" y="0"/>
                  </a:cubicBezTo>
                  <a:close/>
                </a:path>
              </a:pathLst>
            </a:custGeom>
            <a:solidFill>
              <a:srgbClr val="FBD1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32"/>
            <p:cNvSpPr/>
            <p:nvPr/>
          </p:nvSpPr>
          <p:spPr>
            <a:xfrm>
              <a:off x="7978539" y="1855504"/>
              <a:ext cx="142192" cy="39449"/>
            </a:xfrm>
            <a:custGeom>
              <a:avLst/>
              <a:gdLst/>
              <a:ahLst/>
              <a:cxnLst/>
              <a:rect l="l" t="t" r="r" b="b"/>
              <a:pathLst>
                <a:path w="4019" h="1115" extrusionOk="0">
                  <a:moveTo>
                    <a:pt x="143" y="1"/>
                  </a:moveTo>
                  <a:cubicBezTo>
                    <a:pt x="49" y="344"/>
                    <a:pt x="1" y="702"/>
                    <a:pt x="1" y="1073"/>
                  </a:cubicBezTo>
                  <a:lnTo>
                    <a:pt x="1" y="1115"/>
                  </a:lnTo>
                  <a:lnTo>
                    <a:pt x="3956" y="1115"/>
                  </a:lnTo>
                  <a:cubicBezTo>
                    <a:pt x="3991" y="1115"/>
                    <a:pt x="4018" y="1087"/>
                    <a:pt x="4018" y="1052"/>
                  </a:cubicBezTo>
                  <a:cubicBezTo>
                    <a:pt x="4018" y="688"/>
                    <a:pt x="3966" y="334"/>
                    <a:pt x="3869" y="1"/>
                  </a:cubicBezTo>
                  <a:close/>
                </a:path>
              </a:pathLst>
            </a:custGeom>
            <a:solidFill>
              <a:srgbClr val="D4D2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32"/>
            <p:cNvSpPr/>
            <p:nvPr/>
          </p:nvSpPr>
          <p:spPr>
            <a:xfrm>
              <a:off x="7983598" y="1772146"/>
              <a:ext cx="131861" cy="83391"/>
            </a:xfrm>
            <a:custGeom>
              <a:avLst/>
              <a:gdLst/>
              <a:ahLst/>
              <a:cxnLst/>
              <a:rect l="l" t="t" r="r" b="b"/>
              <a:pathLst>
                <a:path w="3727" h="2357" extrusionOk="0">
                  <a:moveTo>
                    <a:pt x="1672" y="1"/>
                  </a:moveTo>
                  <a:cubicBezTo>
                    <a:pt x="860" y="553"/>
                    <a:pt x="257" y="1386"/>
                    <a:pt x="0" y="2357"/>
                  </a:cubicBezTo>
                  <a:lnTo>
                    <a:pt x="3726" y="2357"/>
                  </a:lnTo>
                  <a:cubicBezTo>
                    <a:pt x="3418" y="1306"/>
                    <a:pt x="2657" y="446"/>
                    <a:pt x="1672" y="1"/>
                  </a:cubicBez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32"/>
            <p:cNvSpPr/>
            <p:nvPr/>
          </p:nvSpPr>
          <p:spPr>
            <a:xfrm>
              <a:off x="7858491" y="1637027"/>
              <a:ext cx="33682" cy="33646"/>
            </a:xfrm>
            <a:custGeom>
              <a:avLst/>
              <a:gdLst/>
              <a:ahLst/>
              <a:cxnLst/>
              <a:rect l="l" t="t" r="r" b="b"/>
              <a:pathLst>
                <a:path w="952" h="951" extrusionOk="0">
                  <a:moveTo>
                    <a:pt x="476" y="323"/>
                  </a:moveTo>
                  <a:cubicBezTo>
                    <a:pt x="560" y="323"/>
                    <a:pt x="629" y="393"/>
                    <a:pt x="629" y="476"/>
                  </a:cubicBezTo>
                  <a:cubicBezTo>
                    <a:pt x="629" y="559"/>
                    <a:pt x="560" y="628"/>
                    <a:pt x="476" y="628"/>
                  </a:cubicBezTo>
                  <a:cubicBezTo>
                    <a:pt x="393" y="628"/>
                    <a:pt x="323" y="559"/>
                    <a:pt x="323" y="476"/>
                  </a:cubicBezTo>
                  <a:cubicBezTo>
                    <a:pt x="323" y="393"/>
                    <a:pt x="393" y="323"/>
                    <a:pt x="476" y="323"/>
                  </a:cubicBezTo>
                  <a:close/>
                  <a:moveTo>
                    <a:pt x="476" y="1"/>
                  </a:moveTo>
                  <a:cubicBezTo>
                    <a:pt x="216" y="1"/>
                    <a:pt x="1" y="215"/>
                    <a:pt x="1" y="476"/>
                  </a:cubicBezTo>
                  <a:cubicBezTo>
                    <a:pt x="1" y="739"/>
                    <a:pt x="216" y="951"/>
                    <a:pt x="476" y="951"/>
                  </a:cubicBezTo>
                  <a:cubicBezTo>
                    <a:pt x="739" y="951"/>
                    <a:pt x="952" y="739"/>
                    <a:pt x="952" y="476"/>
                  </a:cubicBezTo>
                  <a:cubicBezTo>
                    <a:pt x="952" y="215"/>
                    <a:pt x="739" y="1"/>
                    <a:pt x="47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32"/>
            <p:cNvSpPr/>
            <p:nvPr/>
          </p:nvSpPr>
          <p:spPr>
            <a:xfrm>
              <a:off x="7881100" y="1669542"/>
              <a:ext cx="33646" cy="33682"/>
            </a:xfrm>
            <a:custGeom>
              <a:avLst/>
              <a:gdLst/>
              <a:ahLst/>
              <a:cxnLst/>
              <a:rect l="l" t="t" r="r" b="b"/>
              <a:pathLst>
                <a:path w="951" h="952" extrusionOk="0">
                  <a:moveTo>
                    <a:pt x="475" y="323"/>
                  </a:moveTo>
                  <a:cubicBezTo>
                    <a:pt x="558" y="323"/>
                    <a:pt x="628" y="393"/>
                    <a:pt x="628" y="476"/>
                  </a:cubicBezTo>
                  <a:cubicBezTo>
                    <a:pt x="628" y="560"/>
                    <a:pt x="558" y="625"/>
                    <a:pt x="475" y="625"/>
                  </a:cubicBezTo>
                  <a:cubicBezTo>
                    <a:pt x="392" y="625"/>
                    <a:pt x="323" y="560"/>
                    <a:pt x="323" y="476"/>
                  </a:cubicBezTo>
                  <a:cubicBezTo>
                    <a:pt x="323" y="393"/>
                    <a:pt x="392" y="323"/>
                    <a:pt x="475" y="323"/>
                  </a:cubicBezTo>
                  <a:close/>
                  <a:moveTo>
                    <a:pt x="475" y="1"/>
                  </a:moveTo>
                  <a:cubicBezTo>
                    <a:pt x="212" y="1"/>
                    <a:pt x="1" y="212"/>
                    <a:pt x="1" y="476"/>
                  </a:cubicBezTo>
                  <a:cubicBezTo>
                    <a:pt x="1" y="736"/>
                    <a:pt x="212" y="952"/>
                    <a:pt x="475" y="952"/>
                  </a:cubicBezTo>
                  <a:cubicBezTo>
                    <a:pt x="736" y="952"/>
                    <a:pt x="951" y="736"/>
                    <a:pt x="951" y="476"/>
                  </a:cubicBezTo>
                  <a:cubicBezTo>
                    <a:pt x="951" y="212"/>
                    <a:pt x="736" y="1"/>
                    <a:pt x="47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32"/>
            <p:cNvSpPr/>
            <p:nvPr/>
          </p:nvSpPr>
          <p:spPr>
            <a:xfrm>
              <a:off x="7897764" y="1706869"/>
              <a:ext cx="33576" cy="33646"/>
            </a:xfrm>
            <a:custGeom>
              <a:avLst/>
              <a:gdLst/>
              <a:ahLst/>
              <a:cxnLst/>
              <a:rect l="l" t="t" r="r" b="b"/>
              <a:pathLst>
                <a:path w="949" h="951" extrusionOk="0">
                  <a:moveTo>
                    <a:pt x="473" y="326"/>
                  </a:moveTo>
                  <a:cubicBezTo>
                    <a:pt x="560" y="326"/>
                    <a:pt x="625" y="392"/>
                    <a:pt x="625" y="475"/>
                  </a:cubicBezTo>
                  <a:cubicBezTo>
                    <a:pt x="625" y="559"/>
                    <a:pt x="560" y="629"/>
                    <a:pt x="473" y="629"/>
                  </a:cubicBezTo>
                  <a:cubicBezTo>
                    <a:pt x="390" y="629"/>
                    <a:pt x="324" y="559"/>
                    <a:pt x="324" y="475"/>
                  </a:cubicBezTo>
                  <a:cubicBezTo>
                    <a:pt x="324" y="392"/>
                    <a:pt x="390" y="326"/>
                    <a:pt x="473" y="326"/>
                  </a:cubicBezTo>
                  <a:close/>
                  <a:moveTo>
                    <a:pt x="473" y="1"/>
                  </a:moveTo>
                  <a:cubicBezTo>
                    <a:pt x="212" y="1"/>
                    <a:pt x="1" y="216"/>
                    <a:pt x="1" y="475"/>
                  </a:cubicBezTo>
                  <a:cubicBezTo>
                    <a:pt x="1" y="739"/>
                    <a:pt x="212" y="951"/>
                    <a:pt x="473" y="951"/>
                  </a:cubicBezTo>
                  <a:cubicBezTo>
                    <a:pt x="737" y="951"/>
                    <a:pt x="948" y="739"/>
                    <a:pt x="948" y="475"/>
                  </a:cubicBezTo>
                  <a:cubicBezTo>
                    <a:pt x="948" y="216"/>
                    <a:pt x="737" y="1"/>
                    <a:pt x="47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32"/>
            <p:cNvSpPr/>
            <p:nvPr/>
          </p:nvSpPr>
          <p:spPr>
            <a:xfrm>
              <a:off x="7915702" y="1745399"/>
              <a:ext cx="33646" cy="33540"/>
            </a:xfrm>
            <a:custGeom>
              <a:avLst/>
              <a:gdLst/>
              <a:ahLst/>
              <a:cxnLst/>
              <a:rect l="l" t="t" r="r" b="b"/>
              <a:pathLst>
                <a:path w="951" h="948" extrusionOk="0">
                  <a:moveTo>
                    <a:pt x="476" y="323"/>
                  </a:moveTo>
                  <a:cubicBezTo>
                    <a:pt x="559" y="323"/>
                    <a:pt x="629" y="390"/>
                    <a:pt x="629" y="473"/>
                  </a:cubicBezTo>
                  <a:cubicBezTo>
                    <a:pt x="629" y="560"/>
                    <a:pt x="559" y="625"/>
                    <a:pt x="476" y="625"/>
                  </a:cubicBezTo>
                  <a:cubicBezTo>
                    <a:pt x="392" y="625"/>
                    <a:pt x="326" y="560"/>
                    <a:pt x="326" y="473"/>
                  </a:cubicBezTo>
                  <a:cubicBezTo>
                    <a:pt x="326" y="390"/>
                    <a:pt x="392" y="323"/>
                    <a:pt x="476" y="323"/>
                  </a:cubicBezTo>
                  <a:close/>
                  <a:moveTo>
                    <a:pt x="476" y="1"/>
                  </a:moveTo>
                  <a:cubicBezTo>
                    <a:pt x="216" y="1"/>
                    <a:pt x="1" y="212"/>
                    <a:pt x="1" y="473"/>
                  </a:cubicBezTo>
                  <a:cubicBezTo>
                    <a:pt x="1" y="736"/>
                    <a:pt x="216" y="948"/>
                    <a:pt x="476" y="948"/>
                  </a:cubicBezTo>
                  <a:cubicBezTo>
                    <a:pt x="739" y="948"/>
                    <a:pt x="951" y="736"/>
                    <a:pt x="951" y="473"/>
                  </a:cubicBezTo>
                  <a:cubicBezTo>
                    <a:pt x="951" y="212"/>
                    <a:pt x="739" y="1"/>
                    <a:pt x="47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32"/>
            <p:cNvSpPr/>
            <p:nvPr/>
          </p:nvSpPr>
          <p:spPr>
            <a:xfrm>
              <a:off x="7784616" y="1794755"/>
              <a:ext cx="11428" cy="22006"/>
            </a:xfrm>
            <a:custGeom>
              <a:avLst/>
              <a:gdLst/>
              <a:ahLst/>
              <a:cxnLst/>
              <a:rect l="l" t="t" r="r" b="b"/>
              <a:pathLst>
                <a:path w="323" h="622" extrusionOk="0">
                  <a:moveTo>
                    <a:pt x="163" y="1"/>
                  </a:moveTo>
                  <a:cubicBezTo>
                    <a:pt x="73" y="1"/>
                    <a:pt x="1" y="73"/>
                    <a:pt x="1" y="161"/>
                  </a:cubicBezTo>
                  <a:lnTo>
                    <a:pt x="1" y="459"/>
                  </a:lnTo>
                  <a:cubicBezTo>
                    <a:pt x="1" y="549"/>
                    <a:pt x="73" y="622"/>
                    <a:pt x="163" y="622"/>
                  </a:cubicBezTo>
                  <a:cubicBezTo>
                    <a:pt x="254" y="622"/>
                    <a:pt x="323" y="549"/>
                    <a:pt x="323" y="459"/>
                  </a:cubicBezTo>
                  <a:lnTo>
                    <a:pt x="323" y="161"/>
                  </a:lnTo>
                  <a:cubicBezTo>
                    <a:pt x="323" y="73"/>
                    <a:pt x="254" y="1"/>
                    <a:pt x="16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32"/>
            <p:cNvSpPr/>
            <p:nvPr/>
          </p:nvSpPr>
          <p:spPr>
            <a:xfrm>
              <a:off x="7901231" y="1794755"/>
              <a:ext cx="11428" cy="22006"/>
            </a:xfrm>
            <a:custGeom>
              <a:avLst/>
              <a:gdLst/>
              <a:ahLst/>
              <a:cxnLst/>
              <a:rect l="l" t="t" r="r" b="b"/>
              <a:pathLst>
                <a:path w="323" h="622" extrusionOk="0">
                  <a:moveTo>
                    <a:pt x="160" y="1"/>
                  </a:moveTo>
                  <a:cubicBezTo>
                    <a:pt x="73" y="1"/>
                    <a:pt x="0" y="73"/>
                    <a:pt x="0" y="161"/>
                  </a:cubicBezTo>
                  <a:lnTo>
                    <a:pt x="0" y="459"/>
                  </a:lnTo>
                  <a:cubicBezTo>
                    <a:pt x="0" y="549"/>
                    <a:pt x="73" y="622"/>
                    <a:pt x="160" y="622"/>
                  </a:cubicBezTo>
                  <a:cubicBezTo>
                    <a:pt x="250" y="622"/>
                    <a:pt x="322" y="549"/>
                    <a:pt x="322" y="459"/>
                  </a:cubicBezTo>
                  <a:lnTo>
                    <a:pt x="322" y="161"/>
                  </a:lnTo>
                  <a:cubicBezTo>
                    <a:pt x="322" y="73"/>
                    <a:pt x="250" y="1"/>
                    <a:pt x="16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32"/>
            <p:cNvSpPr/>
            <p:nvPr/>
          </p:nvSpPr>
          <p:spPr>
            <a:xfrm>
              <a:off x="7827816" y="1804520"/>
              <a:ext cx="41642" cy="17867"/>
            </a:xfrm>
            <a:custGeom>
              <a:avLst/>
              <a:gdLst/>
              <a:ahLst/>
              <a:cxnLst/>
              <a:rect l="l" t="t" r="r" b="b"/>
              <a:pathLst>
                <a:path w="1177" h="505" extrusionOk="0">
                  <a:moveTo>
                    <a:pt x="181" y="0"/>
                  </a:moveTo>
                  <a:cubicBezTo>
                    <a:pt x="144" y="0"/>
                    <a:pt x="107" y="14"/>
                    <a:pt x="77" y="40"/>
                  </a:cubicBezTo>
                  <a:cubicBezTo>
                    <a:pt x="8" y="99"/>
                    <a:pt x="0" y="203"/>
                    <a:pt x="59" y="269"/>
                  </a:cubicBezTo>
                  <a:cubicBezTo>
                    <a:pt x="191" y="418"/>
                    <a:pt x="382" y="505"/>
                    <a:pt x="591" y="505"/>
                  </a:cubicBezTo>
                  <a:cubicBezTo>
                    <a:pt x="795" y="505"/>
                    <a:pt x="986" y="418"/>
                    <a:pt x="1118" y="269"/>
                  </a:cubicBezTo>
                  <a:cubicBezTo>
                    <a:pt x="1177" y="203"/>
                    <a:pt x="1169" y="99"/>
                    <a:pt x="1100" y="40"/>
                  </a:cubicBezTo>
                  <a:cubicBezTo>
                    <a:pt x="1071" y="14"/>
                    <a:pt x="1034" y="0"/>
                    <a:pt x="997" y="0"/>
                  </a:cubicBezTo>
                  <a:cubicBezTo>
                    <a:pt x="952" y="0"/>
                    <a:pt x="907" y="20"/>
                    <a:pt x="875" y="58"/>
                  </a:cubicBezTo>
                  <a:cubicBezTo>
                    <a:pt x="805" y="134"/>
                    <a:pt x="701" y="179"/>
                    <a:pt x="591" y="179"/>
                  </a:cubicBezTo>
                  <a:cubicBezTo>
                    <a:pt x="476" y="179"/>
                    <a:pt x="372" y="134"/>
                    <a:pt x="303" y="58"/>
                  </a:cubicBezTo>
                  <a:cubicBezTo>
                    <a:pt x="272" y="20"/>
                    <a:pt x="227" y="0"/>
                    <a:pt x="181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32"/>
            <p:cNvSpPr/>
            <p:nvPr/>
          </p:nvSpPr>
          <p:spPr>
            <a:xfrm>
              <a:off x="7775523" y="1665261"/>
              <a:ext cx="102177" cy="102177"/>
            </a:xfrm>
            <a:custGeom>
              <a:avLst/>
              <a:gdLst/>
              <a:ahLst/>
              <a:cxnLst/>
              <a:rect l="l" t="t" r="r" b="b"/>
              <a:pathLst>
                <a:path w="2888" h="2888" extrusionOk="0">
                  <a:moveTo>
                    <a:pt x="1444" y="323"/>
                  </a:moveTo>
                  <a:cubicBezTo>
                    <a:pt x="2061" y="323"/>
                    <a:pt x="2564" y="826"/>
                    <a:pt x="2564" y="1443"/>
                  </a:cubicBezTo>
                  <a:cubicBezTo>
                    <a:pt x="2564" y="2061"/>
                    <a:pt x="2061" y="2564"/>
                    <a:pt x="1444" y="2564"/>
                  </a:cubicBezTo>
                  <a:cubicBezTo>
                    <a:pt x="826" y="2564"/>
                    <a:pt x="323" y="2061"/>
                    <a:pt x="323" y="1443"/>
                  </a:cubicBezTo>
                  <a:cubicBezTo>
                    <a:pt x="323" y="826"/>
                    <a:pt x="826" y="323"/>
                    <a:pt x="1444" y="323"/>
                  </a:cubicBezTo>
                  <a:close/>
                  <a:moveTo>
                    <a:pt x="1444" y="0"/>
                  </a:moveTo>
                  <a:cubicBezTo>
                    <a:pt x="649" y="0"/>
                    <a:pt x="0" y="649"/>
                    <a:pt x="0" y="1443"/>
                  </a:cubicBezTo>
                  <a:cubicBezTo>
                    <a:pt x="0" y="2242"/>
                    <a:pt x="649" y="2887"/>
                    <a:pt x="1444" y="2887"/>
                  </a:cubicBezTo>
                  <a:cubicBezTo>
                    <a:pt x="2239" y="2887"/>
                    <a:pt x="2887" y="2242"/>
                    <a:pt x="2887" y="1443"/>
                  </a:cubicBezTo>
                  <a:cubicBezTo>
                    <a:pt x="2887" y="649"/>
                    <a:pt x="2239" y="0"/>
                    <a:pt x="144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32"/>
            <p:cNvSpPr/>
            <p:nvPr/>
          </p:nvSpPr>
          <p:spPr>
            <a:xfrm>
              <a:off x="7793921" y="1685145"/>
              <a:ext cx="65347" cy="58235"/>
            </a:xfrm>
            <a:custGeom>
              <a:avLst/>
              <a:gdLst/>
              <a:ahLst/>
              <a:cxnLst/>
              <a:rect l="l" t="t" r="r" b="b"/>
              <a:pathLst>
                <a:path w="1847" h="1646" extrusionOk="0">
                  <a:moveTo>
                    <a:pt x="924" y="413"/>
                  </a:moveTo>
                  <a:lnTo>
                    <a:pt x="1024" y="618"/>
                  </a:lnTo>
                  <a:cubicBezTo>
                    <a:pt x="1049" y="663"/>
                    <a:pt x="1094" y="698"/>
                    <a:pt x="1146" y="705"/>
                  </a:cubicBezTo>
                  <a:lnTo>
                    <a:pt x="1368" y="736"/>
                  </a:lnTo>
                  <a:lnTo>
                    <a:pt x="1208" y="895"/>
                  </a:lnTo>
                  <a:cubicBezTo>
                    <a:pt x="1170" y="934"/>
                    <a:pt x="1153" y="985"/>
                    <a:pt x="1160" y="1038"/>
                  </a:cubicBezTo>
                  <a:lnTo>
                    <a:pt x="1198" y="1260"/>
                  </a:lnTo>
                  <a:lnTo>
                    <a:pt x="1000" y="1156"/>
                  </a:lnTo>
                  <a:cubicBezTo>
                    <a:pt x="976" y="1144"/>
                    <a:pt x="950" y="1137"/>
                    <a:pt x="924" y="1137"/>
                  </a:cubicBezTo>
                  <a:cubicBezTo>
                    <a:pt x="898" y="1137"/>
                    <a:pt x="872" y="1144"/>
                    <a:pt x="848" y="1156"/>
                  </a:cubicBezTo>
                  <a:lnTo>
                    <a:pt x="649" y="1260"/>
                  </a:lnTo>
                  <a:lnTo>
                    <a:pt x="688" y="1038"/>
                  </a:lnTo>
                  <a:cubicBezTo>
                    <a:pt x="695" y="985"/>
                    <a:pt x="678" y="934"/>
                    <a:pt x="639" y="895"/>
                  </a:cubicBezTo>
                  <a:lnTo>
                    <a:pt x="480" y="736"/>
                  </a:lnTo>
                  <a:lnTo>
                    <a:pt x="702" y="705"/>
                  </a:lnTo>
                  <a:cubicBezTo>
                    <a:pt x="753" y="698"/>
                    <a:pt x="799" y="663"/>
                    <a:pt x="823" y="618"/>
                  </a:cubicBezTo>
                  <a:lnTo>
                    <a:pt x="924" y="413"/>
                  </a:lnTo>
                  <a:close/>
                  <a:moveTo>
                    <a:pt x="924" y="1"/>
                  </a:moveTo>
                  <a:cubicBezTo>
                    <a:pt x="834" y="1"/>
                    <a:pt x="745" y="46"/>
                    <a:pt x="702" y="136"/>
                  </a:cubicBezTo>
                  <a:lnTo>
                    <a:pt x="570" y="396"/>
                  </a:lnTo>
                  <a:lnTo>
                    <a:pt x="286" y="437"/>
                  </a:lnTo>
                  <a:cubicBezTo>
                    <a:pt x="84" y="469"/>
                    <a:pt x="1" y="722"/>
                    <a:pt x="146" y="865"/>
                  </a:cubicBezTo>
                  <a:lnTo>
                    <a:pt x="355" y="1069"/>
                  </a:lnTo>
                  <a:lnTo>
                    <a:pt x="306" y="1353"/>
                  </a:lnTo>
                  <a:cubicBezTo>
                    <a:pt x="279" y="1514"/>
                    <a:pt x="409" y="1645"/>
                    <a:pt x="555" y="1645"/>
                  </a:cubicBezTo>
                  <a:cubicBezTo>
                    <a:pt x="592" y="1645"/>
                    <a:pt x="630" y="1636"/>
                    <a:pt x="667" y="1617"/>
                  </a:cubicBezTo>
                  <a:lnTo>
                    <a:pt x="924" y="1482"/>
                  </a:lnTo>
                  <a:lnTo>
                    <a:pt x="1181" y="1617"/>
                  </a:lnTo>
                  <a:cubicBezTo>
                    <a:pt x="1218" y="1636"/>
                    <a:pt x="1256" y="1645"/>
                    <a:pt x="1293" y="1645"/>
                  </a:cubicBezTo>
                  <a:cubicBezTo>
                    <a:pt x="1439" y="1645"/>
                    <a:pt x="1569" y="1514"/>
                    <a:pt x="1541" y="1353"/>
                  </a:cubicBezTo>
                  <a:lnTo>
                    <a:pt x="1493" y="1069"/>
                  </a:lnTo>
                  <a:lnTo>
                    <a:pt x="1701" y="865"/>
                  </a:lnTo>
                  <a:cubicBezTo>
                    <a:pt x="1847" y="722"/>
                    <a:pt x="1763" y="469"/>
                    <a:pt x="1562" y="437"/>
                  </a:cubicBezTo>
                  <a:lnTo>
                    <a:pt x="1274" y="396"/>
                  </a:lnTo>
                  <a:lnTo>
                    <a:pt x="1146" y="136"/>
                  </a:lnTo>
                  <a:cubicBezTo>
                    <a:pt x="1102" y="46"/>
                    <a:pt x="1013" y="1"/>
                    <a:pt x="924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32"/>
            <p:cNvSpPr/>
            <p:nvPr/>
          </p:nvSpPr>
          <p:spPr>
            <a:xfrm>
              <a:off x="7734906" y="1603875"/>
              <a:ext cx="391586" cy="296838"/>
            </a:xfrm>
            <a:custGeom>
              <a:avLst/>
              <a:gdLst/>
              <a:ahLst/>
              <a:cxnLst/>
              <a:rect l="l" t="t" r="r" b="b"/>
              <a:pathLst>
                <a:path w="11068" h="8390" extrusionOk="0">
                  <a:moveTo>
                    <a:pt x="5097" y="355"/>
                  </a:moveTo>
                  <a:cubicBezTo>
                    <a:pt x="5569" y="355"/>
                    <a:pt x="5731" y="938"/>
                    <a:pt x="5960" y="1895"/>
                  </a:cubicBezTo>
                  <a:cubicBezTo>
                    <a:pt x="6155" y="2714"/>
                    <a:pt x="6373" y="3626"/>
                    <a:pt x="6959" y="4244"/>
                  </a:cubicBezTo>
                  <a:cubicBezTo>
                    <a:pt x="6956" y="4244"/>
                    <a:pt x="6842" y="4209"/>
                    <a:pt x="6790" y="4185"/>
                  </a:cubicBezTo>
                  <a:cubicBezTo>
                    <a:pt x="6623" y="4105"/>
                    <a:pt x="6488" y="3973"/>
                    <a:pt x="6373" y="3828"/>
                  </a:cubicBezTo>
                  <a:cubicBezTo>
                    <a:pt x="5835" y="3141"/>
                    <a:pt x="5659" y="2221"/>
                    <a:pt x="5263" y="1455"/>
                  </a:cubicBezTo>
                  <a:cubicBezTo>
                    <a:pt x="5083" y="1107"/>
                    <a:pt x="4857" y="754"/>
                    <a:pt x="4524" y="535"/>
                  </a:cubicBezTo>
                  <a:cubicBezTo>
                    <a:pt x="4524" y="535"/>
                    <a:pt x="4521" y="535"/>
                    <a:pt x="4521" y="531"/>
                  </a:cubicBezTo>
                  <a:cubicBezTo>
                    <a:pt x="4750" y="414"/>
                    <a:pt x="4940" y="355"/>
                    <a:pt x="5097" y="355"/>
                  </a:cubicBezTo>
                  <a:close/>
                  <a:moveTo>
                    <a:pt x="6821" y="7272"/>
                  </a:moveTo>
                  <a:cubicBezTo>
                    <a:pt x="6818" y="7290"/>
                    <a:pt x="6748" y="7700"/>
                    <a:pt x="6738" y="7887"/>
                  </a:cubicBezTo>
                  <a:cubicBezTo>
                    <a:pt x="6730" y="7945"/>
                    <a:pt x="6730" y="8008"/>
                    <a:pt x="6727" y="8067"/>
                  </a:cubicBezTo>
                  <a:lnTo>
                    <a:pt x="975" y="8067"/>
                  </a:lnTo>
                  <a:cubicBezTo>
                    <a:pt x="621" y="8067"/>
                    <a:pt x="333" y="7762"/>
                    <a:pt x="351" y="7411"/>
                  </a:cubicBezTo>
                  <a:cubicBezTo>
                    <a:pt x="354" y="7362"/>
                    <a:pt x="357" y="7317"/>
                    <a:pt x="361" y="7272"/>
                  </a:cubicBezTo>
                  <a:close/>
                  <a:moveTo>
                    <a:pt x="10631" y="7272"/>
                  </a:moveTo>
                  <a:cubicBezTo>
                    <a:pt x="10696" y="7533"/>
                    <a:pt x="10735" y="7796"/>
                    <a:pt x="10741" y="8067"/>
                  </a:cubicBezTo>
                  <a:lnTo>
                    <a:pt x="7050" y="8067"/>
                  </a:lnTo>
                  <a:cubicBezTo>
                    <a:pt x="7050" y="8063"/>
                    <a:pt x="7060" y="7873"/>
                    <a:pt x="7071" y="7783"/>
                  </a:cubicBezTo>
                  <a:cubicBezTo>
                    <a:pt x="7088" y="7612"/>
                    <a:pt x="7113" y="7442"/>
                    <a:pt x="7154" y="7276"/>
                  </a:cubicBezTo>
                  <a:lnTo>
                    <a:pt x="7154" y="7272"/>
                  </a:lnTo>
                  <a:close/>
                  <a:moveTo>
                    <a:pt x="1420" y="1"/>
                  </a:moveTo>
                  <a:cubicBezTo>
                    <a:pt x="1085" y="1"/>
                    <a:pt x="771" y="97"/>
                    <a:pt x="441" y="403"/>
                  </a:cubicBezTo>
                  <a:cubicBezTo>
                    <a:pt x="330" y="510"/>
                    <a:pt x="282" y="667"/>
                    <a:pt x="316" y="816"/>
                  </a:cubicBezTo>
                  <a:cubicBezTo>
                    <a:pt x="406" y="1218"/>
                    <a:pt x="472" y="1596"/>
                    <a:pt x="511" y="1975"/>
                  </a:cubicBezTo>
                  <a:cubicBezTo>
                    <a:pt x="517" y="2055"/>
                    <a:pt x="586" y="2118"/>
                    <a:pt x="668" y="2118"/>
                  </a:cubicBezTo>
                  <a:cubicBezTo>
                    <a:pt x="674" y="2118"/>
                    <a:pt x="681" y="2117"/>
                    <a:pt x="687" y="2117"/>
                  </a:cubicBezTo>
                  <a:cubicBezTo>
                    <a:pt x="774" y="2110"/>
                    <a:pt x="839" y="2030"/>
                    <a:pt x="829" y="1940"/>
                  </a:cubicBezTo>
                  <a:cubicBezTo>
                    <a:pt x="791" y="1551"/>
                    <a:pt x="725" y="1159"/>
                    <a:pt x="631" y="743"/>
                  </a:cubicBezTo>
                  <a:cubicBezTo>
                    <a:pt x="625" y="705"/>
                    <a:pt x="635" y="667"/>
                    <a:pt x="663" y="643"/>
                  </a:cubicBezTo>
                  <a:cubicBezTo>
                    <a:pt x="918" y="403"/>
                    <a:pt x="1146" y="322"/>
                    <a:pt x="1417" y="322"/>
                  </a:cubicBezTo>
                  <a:cubicBezTo>
                    <a:pt x="1629" y="322"/>
                    <a:pt x="1866" y="372"/>
                    <a:pt x="2162" y="435"/>
                  </a:cubicBezTo>
                  <a:cubicBezTo>
                    <a:pt x="2575" y="518"/>
                    <a:pt x="3092" y="625"/>
                    <a:pt x="3758" y="625"/>
                  </a:cubicBezTo>
                  <a:cubicBezTo>
                    <a:pt x="3928" y="625"/>
                    <a:pt x="4098" y="667"/>
                    <a:pt x="4247" y="747"/>
                  </a:cubicBezTo>
                  <a:cubicBezTo>
                    <a:pt x="4785" y="1031"/>
                    <a:pt x="5093" y="1812"/>
                    <a:pt x="5392" y="2565"/>
                  </a:cubicBezTo>
                  <a:cubicBezTo>
                    <a:pt x="5749" y="3470"/>
                    <a:pt x="6117" y="4400"/>
                    <a:pt x="6914" y="4566"/>
                  </a:cubicBezTo>
                  <a:cubicBezTo>
                    <a:pt x="7084" y="4605"/>
                    <a:pt x="7438" y="4605"/>
                    <a:pt x="7438" y="4605"/>
                  </a:cubicBezTo>
                  <a:cubicBezTo>
                    <a:pt x="7758" y="4625"/>
                    <a:pt x="8070" y="4691"/>
                    <a:pt x="8368" y="4799"/>
                  </a:cubicBezTo>
                  <a:cubicBezTo>
                    <a:pt x="8368" y="4802"/>
                    <a:pt x="8365" y="4802"/>
                    <a:pt x="8362" y="4806"/>
                  </a:cubicBezTo>
                  <a:cubicBezTo>
                    <a:pt x="8046" y="5056"/>
                    <a:pt x="7768" y="5347"/>
                    <a:pt x="7532" y="5673"/>
                  </a:cubicBezTo>
                  <a:cubicBezTo>
                    <a:pt x="7480" y="5746"/>
                    <a:pt x="7497" y="5847"/>
                    <a:pt x="7571" y="5899"/>
                  </a:cubicBezTo>
                  <a:cubicBezTo>
                    <a:pt x="7598" y="5919"/>
                    <a:pt x="7630" y="5929"/>
                    <a:pt x="7663" y="5929"/>
                  </a:cubicBezTo>
                  <a:cubicBezTo>
                    <a:pt x="7715" y="5929"/>
                    <a:pt x="7766" y="5905"/>
                    <a:pt x="7796" y="5860"/>
                  </a:cubicBezTo>
                  <a:cubicBezTo>
                    <a:pt x="8000" y="5576"/>
                    <a:pt x="8243" y="5316"/>
                    <a:pt x="8517" y="5098"/>
                  </a:cubicBezTo>
                  <a:cubicBezTo>
                    <a:pt x="8583" y="5045"/>
                    <a:pt x="8650" y="4993"/>
                    <a:pt x="8715" y="4944"/>
                  </a:cubicBezTo>
                  <a:cubicBezTo>
                    <a:pt x="9566" y="5351"/>
                    <a:pt x="10214" y="6068"/>
                    <a:pt x="10533" y="6950"/>
                  </a:cubicBezTo>
                  <a:lnTo>
                    <a:pt x="7244" y="6950"/>
                  </a:lnTo>
                  <a:cubicBezTo>
                    <a:pt x="7255" y="6922"/>
                    <a:pt x="7262" y="6894"/>
                    <a:pt x="7272" y="6867"/>
                  </a:cubicBezTo>
                  <a:cubicBezTo>
                    <a:pt x="7331" y="6704"/>
                    <a:pt x="7397" y="6544"/>
                    <a:pt x="7476" y="6388"/>
                  </a:cubicBezTo>
                  <a:cubicBezTo>
                    <a:pt x="7515" y="6308"/>
                    <a:pt x="7484" y="6211"/>
                    <a:pt x="7404" y="6173"/>
                  </a:cubicBezTo>
                  <a:cubicBezTo>
                    <a:pt x="7380" y="6160"/>
                    <a:pt x="7355" y="6154"/>
                    <a:pt x="7330" y="6154"/>
                  </a:cubicBezTo>
                  <a:cubicBezTo>
                    <a:pt x="7271" y="6154"/>
                    <a:pt x="7215" y="6186"/>
                    <a:pt x="7188" y="6242"/>
                  </a:cubicBezTo>
                  <a:cubicBezTo>
                    <a:pt x="7088" y="6440"/>
                    <a:pt x="7001" y="6648"/>
                    <a:pt x="6935" y="6859"/>
                  </a:cubicBezTo>
                  <a:cubicBezTo>
                    <a:pt x="6925" y="6891"/>
                    <a:pt x="6914" y="6919"/>
                    <a:pt x="6904" y="6950"/>
                  </a:cubicBezTo>
                  <a:lnTo>
                    <a:pt x="386" y="6950"/>
                  </a:lnTo>
                  <a:cubicBezTo>
                    <a:pt x="441" y="6256"/>
                    <a:pt x="538" y="5660"/>
                    <a:pt x="631" y="5083"/>
                  </a:cubicBezTo>
                  <a:cubicBezTo>
                    <a:pt x="767" y="4265"/>
                    <a:pt x="892" y="3491"/>
                    <a:pt x="871" y="2595"/>
                  </a:cubicBezTo>
                  <a:cubicBezTo>
                    <a:pt x="871" y="2506"/>
                    <a:pt x="794" y="2436"/>
                    <a:pt x="705" y="2436"/>
                  </a:cubicBezTo>
                  <a:cubicBezTo>
                    <a:pt x="618" y="2440"/>
                    <a:pt x="545" y="2512"/>
                    <a:pt x="548" y="2603"/>
                  </a:cubicBezTo>
                  <a:cubicBezTo>
                    <a:pt x="569" y="3466"/>
                    <a:pt x="444" y="4227"/>
                    <a:pt x="316" y="5031"/>
                  </a:cubicBezTo>
                  <a:cubicBezTo>
                    <a:pt x="212" y="5663"/>
                    <a:pt x="104" y="6315"/>
                    <a:pt x="48" y="7099"/>
                  </a:cubicBezTo>
                  <a:cubicBezTo>
                    <a:pt x="42" y="7193"/>
                    <a:pt x="35" y="7287"/>
                    <a:pt x="28" y="7394"/>
                  </a:cubicBezTo>
                  <a:cubicBezTo>
                    <a:pt x="0" y="7929"/>
                    <a:pt x="441" y="8390"/>
                    <a:pt x="975" y="8390"/>
                  </a:cubicBezTo>
                  <a:lnTo>
                    <a:pt x="10842" y="8390"/>
                  </a:lnTo>
                  <a:cubicBezTo>
                    <a:pt x="10967" y="8390"/>
                    <a:pt x="11068" y="8289"/>
                    <a:pt x="11068" y="8164"/>
                  </a:cubicBezTo>
                  <a:cubicBezTo>
                    <a:pt x="11068" y="7790"/>
                    <a:pt x="11015" y="7421"/>
                    <a:pt x="10911" y="7068"/>
                  </a:cubicBezTo>
                  <a:cubicBezTo>
                    <a:pt x="10589" y="5972"/>
                    <a:pt x="9808" y="5077"/>
                    <a:pt x="8767" y="4608"/>
                  </a:cubicBezTo>
                  <a:cubicBezTo>
                    <a:pt x="8365" y="4427"/>
                    <a:pt x="7938" y="4320"/>
                    <a:pt x="7501" y="4282"/>
                  </a:cubicBezTo>
                  <a:cubicBezTo>
                    <a:pt x="6741" y="3765"/>
                    <a:pt x="6495" y="2734"/>
                    <a:pt x="6277" y="1819"/>
                  </a:cubicBezTo>
                  <a:cubicBezTo>
                    <a:pt x="6165" y="1364"/>
                    <a:pt x="6061" y="934"/>
                    <a:pt x="5905" y="615"/>
                  </a:cubicBezTo>
                  <a:cubicBezTo>
                    <a:pt x="5710" y="219"/>
                    <a:pt x="5444" y="28"/>
                    <a:pt x="5097" y="28"/>
                  </a:cubicBezTo>
                  <a:cubicBezTo>
                    <a:pt x="4836" y="28"/>
                    <a:pt x="4531" y="139"/>
                    <a:pt x="4170" y="361"/>
                  </a:cubicBezTo>
                  <a:cubicBezTo>
                    <a:pt x="4038" y="323"/>
                    <a:pt x="3904" y="302"/>
                    <a:pt x="3758" y="302"/>
                  </a:cubicBezTo>
                  <a:cubicBezTo>
                    <a:pt x="3123" y="302"/>
                    <a:pt x="2647" y="202"/>
                    <a:pt x="2227" y="115"/>
                  </a:cubicBezTo>
                  <a:cubicBezTo>
                    <a:pt x="1937" y="55"/>
                    <a:pt x="1672" y="1"/>
                    <a:pt x="142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" name="Google Shape;4877;p56"/>
          <p:cNvGrpSpPr/>
          <p:nvPr/>
        </p:nvGrpSpPr>
        <p:grpSpPr>
          <a:xfrm rot="19649428">
            <a:off x="4863082" y="411017"/>
            <a:ext cx="871457" cy="839961"/>
            <a:chOff x="6339834" y="1278710"/>
            <a:chExt cx="480882" cy="414193"/>
          </a:xfrm>
        </p:grpSpPr>
        <p:sp>
          <p:nvSpPr>
            <p:cNvPr id="101" name="Google Shape;4878;p56"/>
            <p:cNvSpPr/>
            <p:nvPr/>
          </p:nvSpPr>
          <p:spPr>
            <a:xfrm>
              <a:off x="6339834" y="1278710"/>
              <a:ext cx="480882" cy="414193"/>
            </a:xfrm>
            <a:custGeom>
              <a:avLst/>
              <a:gdLst/>
              <a:ahLst/>
              <a:cxnLst/>
              <a:rect l="l" t="t" r="r" b="b"/>
              <a:pathLst>
                <a:path w="10261" h="8838" extrusionOk="0">
                  <a:moveTo>
                    <a:pt x="5467" y="0"/>
                  </a:moveTo>
                  <a:cubicBezTo>
                    <a:pt x="4952" y="0"/>
                    <a:pt x="4493" y="252"/>
                    <a:pt x="4208" y="640"/>
                  </a:cubicBezTo>
                  <a:cubicBezTo>
                    <a:pt x="3716" y="794"/>
                    <a:pt x="3325" y="1004"/>
                    <a:pt x="3090" y="1149"/>
                  </a:cubicBezTo>
                  <a:cubicBezTo>
                    <a:pt x="2909" y="1209"/>
                    <a:pt x="2749" y="1299"/>
                    <a:pt x="2605" y="1416"/>
                  </a:cubicBezTo>
                  <a:cubicBezTo>
                    <a:pt x="2562" y="1412"/>
                    <a:pt x="2519" y="1410"/>
                    <a:pt x="2476" y="1410"/>
                  </a:cubicBezTo>
                  <a:cubicBezTo>
                    <a:pt x="2087" y="1410"/>
                    <a:pt x="1698" y="1574"/>
                    <a:pt x="1434" y="1885"/>
                  </a:cubicBezTo>
                  <a:lnTo>
                    <a:pt x="1262" y="2082"/>
                  </a:lnTo>
                  <a:cubicBezTo>
                    <a:pt x="884" y="2521"/>
                    <a:pt x="831" y="3130"/>
                    <a:pt x="1085" y="3615"/>
                  </a:cubicBezTo>
                  <a:cubicBezTo>
                    <a:pt x="861" y="3713"/>
                    <a:pt x="660" y="3864"/>
                    <a:pt x="502" y="4061"/>
                  </a:cubicBezTo>
                  <a:cubicBezTo>
                    <a:pt x="212" y="4423"/>
                    <a:pt x="105" y="4888"/>
                    <a:pt x="205" y="5336"/>
                  </a:cubicBezTo>
                  <a:lnTo>
                    <a:pt x="366" y="6066"/>
                  </a:lnTo>
                  <a:cubicBezTo>
                    <a:pt x="355" y="6083"/>
                    <a:pt x="342" y="6099"/>
                    <a:pt x="329" y="6119"/>
                  </a:cubicBezTo>
                  <a:cubicBezTo>
                    <a:pt x="68" y="6487"/>
                    <a:pt x="0" y="6960"/>
                    <a:pt x="148" y="7382"/>
                  </a:cubicBezTo>
                  <a:lnTo>
                    <a:pt x="205" y="7549"/>
                  </a:lnTo>
                  <a:cubicBezTo>
                    <a:pt x="476" y="8319"/>
                    <a:pt x="1202" y="8837"/>
                    <a:pt x="2019" y="8837"/>
                  </a:cubicBezTo>
                  <a:lnTo>
                    <a:pt x="8239" y="8837"/>
                  </a:lnTo>
                  <a:cubicBezTo>
                    <a:pt x="9055" y="8837"/>
                    <a:pt x="9786" y="8319"/>
                    <a:pt x="10053" y="7549"/>
                  </a:cubicBezTo>
                  <a:cubicBezTo>
                    <a:pt x="10076" y="7485"/>
                    <a:pt x="10096" y="7431"/>
                    <a:pt x="10110" y="7382"/>
                  </a:cubicBezTo>
                  <a:cubicBezTo>
                    <a:pt x="10260" y="6960"/>
                    <a:pt x="10190" y="6484"/>
                    <a:pt x="9929" y="6116"/>
                  </a:cubicBezTo>
                  <a:cubicBezTo>
                    <a:pt x="9815" y="5959"/>
                    <a:pt x="9671" y="5825"/>
                    <a:pt x="9511" y="5728"/>
                  </a:cubicBezTo>
                  <a:cubicBezTo>
                    <a:pt x="9832" y="5350"/>
                    <a:pt x="10030" y="4894"/>
                    <a:pt x="10080" y="4386"/>
                  </a:cubicBezTo>
                  <a:cubicBezTo>
                    <a:pt x="10147" y="3696"/>
                    <a:pt x="9946" y="3063"/>
                    <a:pt x="9508" y="2605"/>
                  </a:cubicBezTo>
                  <a:cubicBezTo>
                    <a:pt x="9310" y="2397"/>
                    <a:pt x="9072" y="2237"/>
                    <a:pt x="8805" y="2126"/>
                  </a:cubicBezTo>
                  <a:cubicBezTo>
                    <a:pt x="8661" y="1667"/>
                    <a:pt x="8306" y="1302"/>
                    <a:pt x="7847" y="1149"/>
                  </a:cubicBezTo>
                  <a:cubicBezTo>
                    <a:pt x="7612" y="1004"/>
                    <a:pt x="7218" y="794"/>
                    <a:pt x="6729" y="640"/>
                  </a:cubicBezTo>
                  <a:cubicBezTo>
                    <a:pt x="6444" y="252"/>
                    <a:pt x="5986" y="0"/>
                    <a:pt x="5467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4879;p56"/>
            <p:cNvSpPr/>
            <p:nvPr/>
          </p:nvSpPr>
          <p:spPr>
            <a:xfrm>
              <a:off x="6507235" y="1356365"/>
              <a:ext cx="177618" cy="43350"/>
            </a:xfrm>
            <a:custGeom>
              <a:avLst/>
              <a:gdLst/>
              <a:ahLst/>
              <a:cxnLst/>
              <a:rect l="l" t="t" r="r" b="b"/>
              <a:pathLst>
                <a:path w="3790" h="925" extrusionOk="0">
                  <a:moveTo>
                    <a:pt x="1895" y="0"/>
                  </a:moveTo>
                  <a:cubicBezTo>
                    <a:pt x="857" y="0"/>
                    <a:pt x="0" y="633"/>
                    <a:pt x="0" y="633"/>
                  </a:cubicBezTo>
                  <a:lnTo>
                    <a:pt x="1895" y="924"/>
                  </a:lnTo>
                  <a:lnTo>
                    <a:pt x="3790" y="633"/>
                  </a:lnTo>
                  <a:cubicBezTo>
                    <a:pt x="3790" y="633"/>
                    <a:pt x="2933" y="0"/>
                    <a:pt x="1895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4880;p56"/>
            <p:cNvSpPr/>
            <p:nvPr/>
          </p:nvSpPr>
          <p:spPr>
            <a:xfrm>
              <a:off x="6507235" y="1356365"/>
              <a:ext cx="99822" cy="43350"/>
            </a:xfrm>
            <a:custGeom>
              <a:avLst/>
              <a:gdLst/>
              <a:ahLst/>
              <a:cxnLst/>
              <a:rect l="l" t="t" r="r" b="b"/>
              <a:pathLst>
                <a:path w="2130" h="925" extrusionOk="0">
                  <a:moveTo>
                    <a:pt x="1895" y="0"/>
                  </a:moveTo>
                  <a:cubicBezTo>
                    <a:pt x="857" y="0"/>
                    <a:pt x="0" y="633"/>
                    <a:pt x="0" y="633"/>
                  </a:cubicBezTo>
                  <a:lnTo>
                    <a:pt x="1895" y="924"/>
                  </a:lnTo>
                  <a:lnTo>
                    <a:pt x="2129" y="891"/>
                  </a:lnTo>
                  <a:lnTo>
                    <a:pt x="465" y="633"/>
                  </a:lnTo>
                  <a:cubicBezTo>
                    <a:pt x="465" y="633"/>
                    <a:pt x="1199" y="90"/>
                    <a:pt x="2129" y="10"/>
                  </a:cubicBezTo>
                  <a:cubicBezTo>
                    <a:pt x="2052" y="4"/>
                    <a:pt x="1976" y="0"/>
                    <a:pt x="1895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4881;p56"/>
            <p:cNvSpPr/>
            <p:nvPr/>
          </p:nvSpPr>
          <p:spPr>
            <a:xfrm>
              <a:off x="6667231" y="1427646"/>
              <a:ext cx="89606" cy="112757"/>
            </a:xfrm>
            <a:custGeom>
              <a:avLst/>
              <a:gdLst/>
              <a:ahLst/>
              <a:cxnLst/>
              <a:rect l="l" t="t" r="r" b="b"/>
              <a:pathLst>
                <a:path w="1912" h="2406" extrusionOk="0">
                  <a:moveTo>
                    <a:pt x="978" y="1"/>
                  </a:moveTo>
                  <a:cubicBezTo>
                    <a:pt x="956" y="1"/>
                    <a:pt x="934" y="1"/>
                    <a:pt x="912" y="3"/>
                  </a:cubicBezTo>
                  <a:cubicBezTo>
                    <a:pt x="654" y="16"/>
                    <a:pt x="379" y="86"/>
                    <a:pt x="98" y="216"/>
                  </a:cubicBezTo>
                  <a:lnTo>
                    <a:pt x="352" y="769"/>
                  </a:lnTo>
                  <a:cubicBezTo>
                    <a:pt x="560" y="672"/>
                    <a:pt x="764" y="618"/>
                    <a:pt x="941" y="608"/>
                  </a:cubicBezTo>
                  <a:cubicBezTo>
                    <a:pt x="953" y="608"/>
                    <a:pt x="964" y="607"/>
                    <a:pt x="975" y="607"/>
                  </a:cubicBezTo>
                  <a:cubicBezTo>
                    <a:pt x="1075" y="607"/>
                    <a:pt x="1151" y="634"/>
                    <a:pt x="1199" y="686"/>
                  </a:cubicBezTo>
                  <a:cubicBezTo>
                    <a:pt x="1263" y="752"/>
                    <a:pt x="1293" y="873"/>
                    <a:pt x="1276" y="1024"/>
                  </a:cubicBezTo>
                  <a:cubicBezTo>
                    <a:pt x="1253" y="1258"/>
                    <a:pt x="1119" y="1438"/>
                    <a:pt x="861" y="1579"/>
                  </a:cubicBezTo>
                  <a:cubicBezTo>
                    <a:pt x="634" y="1703"/>
                    <a:pt x="319" y="1783"/>
                    <a:pt x="1" y="1797"/>
                  </a:cubicBezTo>
                  <a:lnTo>
                    <a:pt x="28" y="2406"/>
                  </a:lnTo>
                  <a:cubicBezTo>
                    <a:pt x="269" y="2393"/>
                    <a:pt x="734" y="2342"/>
                    <a:pt x="1156" y="2112"/>
                  </a:cubicBezTo>
                  <a:cubicBezTo>
                    <a:pt x="1587" y="1874"/>
                    <a:pt x="1839" y="1519"/>
                    <a:pt x="1882" y="1084"/>
                  </a:cubicBezTo>
                  <a:cubicBezTo>
                    <a:pt x="1912" y="755"/>
                    <a:pt x="1828" y="465"/>
                    <a:pt x="1641" y="267"/>
                  </a:cubicBezTo>
                  <a:cubicBezTo>
                    <a:pt x="1522" y="144"/>
                    <a:pt x="1316" y="1"/>
                    <a:pt x="97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4882;p56"/>
            <p:cNvSpPr/>
            <p:nvPr/>
          </p:nvSpPr>
          <p:spPr>
            <a:xfrm>
              <a:off x="6439609" y="1401777"/>
              <a:ext cx="58581" cy="97854"/>
            </a:xfrm>
            <a:custGeom>
              <a:avLst/>
              <a:gdLst/>
              <a:ahLst/>
              <a:cxnLst/>
              <a:rect l="l" t="t" r="r" b="b"/>
              <a:pathLst>
                <a:path w="1250" h="2088" extrusionOk="0">
                  <a:moveTo>
                    <a:pt x="342" y="0"/>
                  </a:moveTo>
                  <a:cubicBezTo>
                    <a:pt x="298" y="0"/>
                    <a:pt x="256" y="19"/>
                    <a:pt x="225" y="56"/>
                  </a:cubicBezTo>
                  <a:lnTo>
                    <a:pt x="57" y="253"/>
                  </a:lnTo>
                  <a:cubicBezTo>
                    <a:pt x="0" y="314"/>
                    <a:pt x="7" y="411"/>
                    <a:pt x="68" y="467"/>
                  </a:cubicBezTo>
                  <a:cubicBezTo>
                    <a:pt x="208" y="601"/>
                    <a:pt x="432" y="869"/>
                    <a:pt x="432" y="1207"/>
                  </a:cubicBezTo>
                  <a:cubicBezTo>
                    <a:pt x="432" y="1700"/>
                    <a:pt x="988" y="2088"/>
                    <a:pt x="988" y="2088"/>
                  </a:cubicBezTo>
                  <a:lnTo>
                    <a:pt x="1250" y="785"/>
                  </a:lnTo>
                  <a:cubicBezTo>
                    <a:pt x="848" y="785"/>
                    <a:pt x="800" y="294"/>
                    <a:pt x="436" y="32"/>
                  </a:cubicBezTo>
                  <a:cubicBezTo>
                    <a:pt x="407" y="11"/>
                    <a:pt x="374" y="0"/>
                    <a:pt x="342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4883;p56"/>
            <p:cNvSpPr/>
            <p:nvPr/>
          </p:nvSpPr>
          <p:spPr>
            <a:xfrm>
              <a:off x="6468478" y="1430223"/>
              <a:ext cx="29712" cy="69407"/>
            </a:xfrm>
            <a:custGeom>
              <a:avLst/>
              <a:gdLst/>
              <a:ahLst/>
              <a:cxnLst/>
              <a:rect l="l" t="t" r="r" b="b"/>
              <a:pathLst>
                <a:path w="634" h="1481" extrusionOk="0">
                  <a:moveTo>
                    <a:pt x="288" y="1"/>
                  </a:moveTo>
                  <a:cubicBezTo>
                    <a:pt x="138" y="346"/>
                    <a:pt x="41" y="721"/>
                    <a:pt x="0" y="1109"/>
                  </a:cubicBezTo>
                  <a:cubicBezTo>
                    <a:pt x="164" y="1337"/>
                    <a:pt x="372" y="1481"/>
                    <a:pt x="372" y="1481"/>
                  </a:cubicBezTo>
                  <a:lnTo>
                    <a:pt x="634" y="178"/>
                  </a:lnTo>
                  <a:cubicBezTo>
                    <a:pt x="479" y="178"/>
                    <a:pt x="376" y="105"/>
                    <a:pt x="28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4884;p56"/>
            <p:cNvSpPr/>
            <p:nvPr/>
          </p:nvSpPr>
          <p:spPr>
            <a:xfrm>
              <a:off x="6671777" y="1427740"/>
              <a:ext cx="47615" cy="35992"/>
            </a:xfrm>
            <a:custGeom>
              <a:avLst/>
              <a:gdLst/>
              <a:ahLst/>
              <a:cxnLst/>
              <a:rect l="l" t="t" r="r" b="b"/>
              <a:pathLst>
                <a:path w="1016" h="768" extrusionOk="0">
                  <a:moveTo>
                    <a:pt x="798" y="1"/>
                  </a:moveTo>
                  <a:cubicBezTo>
                    <a:pt x="543" y="18"/>
                    <a:pt x="276" y="87"/>
                    <a:pt x="1" y="214"/>
                  </a:cubicBezTo>
                  <a:lnTo>
                    <a:pt x="255" y="767"/>
                  </a:lnTo>
                  <a:cubicBezTo>
                    <a:pt x="463" y="670"/>
                    <a:pt x="667" y="616"/>
                    <a:pt x="844" y="606"/>
                  </a:cubicBezTo>
                  <a:cubicBezTo>
                    <a:pt x="855" y="606"/>
                    <a:pt x="866" y="606"/>
                    <a:pt x="877" y="606"/>
                  </a:cubicBezTo>
                  <a:cubicBezTo>
                    <a:pt x="930" y="606"/>
                    <a:pt x="976" y="612"/>
                    <a:pt x="1015" y="627"/>
                  </a:cubicBezTo>
                  <a:cubicBezTo>
                    <a:pt x="962" y="409"/>
                    <a:pt x="888" y="202"/>
                    <a:pt x="79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4885;p56"/>
            <p:cNvSpPr/>
            <p:nvPr/>
          </p:nvSpPr>
          <p:spPr>
            <a:xfrm>
              <a:off x="6667231" y="1486274"/>
              <a:ext cx="57316" cy="54129"/>
            </a:xfrm>
            <a:custGeom>
              <a:avLst/>
              <a:gdLst/>
              <a:ahLst/>
              <a:cxnLst/>
              <a:rect l="l" t="t" r="r" b="b"/>
              <a:pathLst>
                <a:path w="1223" h="1155" extrusionOk="0">
                  <a:moveTo>
                    <a:pt x="1209" y="0"/>
                  </a:moveTo>
                  <a:cubicBezTo>
                    <a:pt x="1142" y="127"/>
                    <a:pt x="1028" y="238"/>
                    <a:pt x="861" y="328"/>
                  </a:cubicBezTo>
                  <a:cubicBezTo>
                    <a:pt x="634" y="452"/>
                    <a:pt x="319" y="532"/>
                    <a:pt x="1" y="546"/>
                  </a:cubicBezTo>
                  <a:lnTo>
                    <a:pt x="31" y="1155"/>
                  </a:lnTo>
                  <a:cubicBezTo>
                    <a:pt x="269" y="1142"/>
                    <a:pt x="734" y="1091"/>
                    <a:pt x="1156" y="861"/>
                  </a:cubicBezTo>
                  <a:cubicBezTo>
                    <a:pt x="1162" y="853"/>
                    <a:pt x="1173" y="850"/>
                    <a:pt x="1179" y="844"/>
                  </a:cubicBezTo>
                  <a:cubicBezTo>
                    <a:pt x="1206" y="663"/>
                    <a:pt x="1223" y="476"/>
                    <a:pt x="1223" y="285"/>
                  </a:cubicBezTo>
                  <a:cubicBezTo>
                    <a:pt x="1223" y="187"/>
                    <a:pt x="1219" y="94"/>
                    <a:pt x="1209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4886;p56"/>
            <p:cNvSpPr/>
            <p:nvPr/>
          </p:nvSpPr>
          <p:spPr>
            <a:xfrm>
              <a:off x="6485911" y="1399668"/>
              <a:ext cx="220453" cy="208081"/>
            </a:xfrm>
            <a:custGeom>
              <a:avLst/>
              <a:gdLst/>
              <a:ahLst/>
              <a:cxnLst/>
              <a:rect l="l" t="t" r="r" b="b"/>
              <a:pathLst>
                <a:path w="4704" h="4440" extrusionOk="0">
                  <a:moveTo>
                    <a:pt x="2350" y="0"/>
                  </a:moveTo>
                  <a:lnTo>
                    <a:pt x="559" y="291"/>
                  </a:lnTo>
                  <a:cubicBezTo>
                    <a:pt x="211" y="787"/>
                    <a:pt x="0" y="1430"/>
                    <a:pt x="0" y="2133"/>
                  </a:cubicBezTo>
                  <a:cubicBezTo>
                    <a:pt x="0" y="2930"/>
                    <a:pt x="271" y="3649"/>
                    <a:pt x="710" y="4168"/>
                  </a:cubicBezTo>
                  <a:lnTo>
                    <a:pt x="2350" y="4439"/>
                  </a:lnTo>
                  <a:lnTo>
                    <a:pt x="3990" y="4168"/>
                  </a:lnTo>
                  <a:cubicBezTo>
                    <a:pt x="4432" y="3649"/>
                    <a:pt x="4703" y="2930"/>
                    <a:pt x="4703" y="2133"/>
                  </a:cubicBezTo>
                  <a:cubicBezTo>
                    <a:pt x="4703" y="1430"/>
                    <a:pt x="4492" y="787"/>
                    <a:pt x="4141" y="291"/>
                  </a:cubicBezTo>
                  <a:lnTo>
                    <a:pt x="235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4887;p56"/>
            <p:cNvSpPr/>
            <p:nvPr/>
          </p:nvSpPr>
          <p:spPr>
            <a:xfrm>
              <a:off x="6485911" y="1399668"/>
              <a:ext cx="121146" cy="208081"/>
            </a:xfrm>
            <a:custGeom>
              <a:avLst/>
              <a:gdLst/>
              <a:ahLst/>
              <a:cxnLst/>
              <a:rect l="l" t="t" r="r" b="b"/>
              <a:pathLst>
                <a:path w="2585" h="4440" extrusionOk="0">
                  <a:moveTo>
                    <a:pt x="2350" y="0"/>
                  </a:moveTo>
                  <a:lnTo>
                    <a:pt x="559" y="291"/>
                  </a:lnTo>
                  <a:cubicBezTo>
                    <a:pt x="211" y="787"/>
                    <a:pt x="0" y="1430"/>
                    <a:pt x="0" y="2133"/>
                  </a:cubicBezTo>
                  <a:cubicBezTo>
                    <a:pt x="0" y="2930"/>
                    <a:pt x="271" y="3649"/>
                    <a:pt x="710" y="4168"/>
                  </a:cubicBezTo>
                  <a:lnTo>
                    <a:pt x="2350" y="4439"/>
                  </a:lnTo>
                  <a:lnTo>
                    <a:pt x="2584" y="4402"/>
                  </a:lnTo>
                  <a:lnTo>
                    <a:pt x="1175" y="4168"/>
                  </a:lnTo>
                  <a:cubicBezTo>
                    <a:pt x="736" y="3649"/>
                    <a:pt x="462" y="2930"/>
                    <a:pt x="462" y="2133"/>
                  </a:cubicBezTo>
                  <a:cubicBezTo>
                    <a:pt x="462" y="1430"/>
                    <a:pt x="673" y="787"/>
                    <a:pt x="1025" y="291"/>
                  </a:cubicBezTo>
                  <a:lnTo>
                    <a:pt x="2584" y="41"/>
                  </a:lnTo>
                  <a:lnTo>
                    <a:pt x="2350" y="0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4888;p56"/>
            <p:cNvSpPr/>
            <p:nvPr/>
          </p:nvSpPr>
          <p:spPr>
            <a:xfrm>
              <a:off x="6497487" y="1515470"/>
              <a:ext cx="66408" cy="61065"/>
            </a:xfrm>
            <a:custGeom>
              <a:avLst/>
              <a:gdLst/>
              <a:ahLst/>
              <a:cxnLst/>
              <a:rect l="l" t="t" r="r" b="b"/>
              <a:pathLst>
                <a:path w="1417" h="1303" extrusionOk="0">
                  <a:moveTo>
                    <a:pt x="756" y="0"/>
                  </a:moveTo>
                  <a:cubicBezTo>
                    <a:pt x="638" y="0"/>
                    <a:pt x="497" y="23"/>
                    <a:pt x="332" y="83"/>
                  </a:cubicBezTo>
                  <a:cubicBezTo>
                    <a:pt x="231" y="117"/>
                    <a:pt x="182" y="227"/>
                    <a:pt x="219" y="324"/>
                  </a:cubicBezTo>
                  <a:cubicBezTo>
                    <a:pt x="247" y="403"/>
                    <a:pt x="318" y="451"/>
                    <a:pt x="394" y="451"/>
                  </a:cubicBezTo>
                  <a:cubicBezTo>
                    <a:pt x="416" y="451"/>
                    <a:pt x="438" y="447"/>
                    <a:pt x="460" y="438"/>
                  </a:cubicBezTo>
                  <a:cubicBezTo>
                    <a:pt x="552" y="406"/>
                    <a:pt x="662" y="380"/>
                    <a:pt x="760" y="380"/>
                  </a:cubicBezTo>
                  <a:cubicBezTo>
                    <a:pt x="844" y="380"/>
                    <a:pt x="919" y="399"/>
                    <a:pt x="965" y="448"/>
                  </a:cubicBezTo>
                  <a:cubicBezTo>
                    <a:pt x="1015" y="502"/>
                    <a:pt x="999" y="572"/>
                    <a:pt x="982" y="606"/>
                  </a:cubicBezTo>
                  <a:cubicBezTo>
                    <a:pt x="918" y="753"/>
                    <a:pt x="673" y="920"/>
                    <a:pt x="191" y="920"/>
                  </a:cubicBezTo>
                  <a:cubicBezTo>
                    <a:pt x="88" y="920"/>
                    <a:pt x="1" y="1007"/>
                    <a:pt x="1" y="1111"/>
                  </a:cubicBezTo>
                  <a:cubicBezTo>
                    <a:pt x="1" y="1215"/>
                    <a:pt x="88" y="1302"/>
                    <a:pt x="191" y="1302"/>
                  </a:cubicBezTo>
                  <a:cubicBezTo>
                    <a:pt x="1032" y="1302"/>
                    <a:pt x="1276" y="884"/>
                    <a:pt x="1330" y="757"/>
                  </a:cubicBezTo>
                  <a:cubicBezTo>
                    <a:pt x="1416" y="556"/>
                    <a:pt x="1384" y="338"/>
                    <a:pt x="1240" y="187"/>
                  </a:cubicBezTo>
                  <a:cubicBezTo>
                    <a:pt x="1177" y="119"/>
                    <a:pt x="1025" y="0"/>
                    <a:pt x="7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4889;p56"/>
            <p:cNvSpPr/>
            <p:nvPr/>
          </p:nvSpPr>
          <p:spPr>
            <a:xfrm>
              <a:off x="6403242" y="1499583"/>
              <a:ext cx="125833" cy="108164"/>
            </a:xfrm>
            <a:custGeom>
              <a:avLst/>
              <a:gdLst/>
              <a:ahLst/>
              <a:cxnLst/>
              <a:rect l="l" t="t" r="r" b="b"/>
              <a:pathLst>
                <a:path w="2685" h="2308" extrusionOk="0">
                  <a:moveTo>
                    <a:pt x="325" y="1"/>
                  </a:moveTo>
                  <a:cubicBezTo>
                    <a:pt x="138" y="1"/>
                    <a:pt x="0" y="175"/>
                    <a:pt x="40" y="359"/>
                  </a:cubicBezTo>
                  <a:lnTo>
                    <a:pt x="291" y="1484"/>
                  </a:lnTo>
                  <a:cubicBezTo>
                    <a:pt x="365" y="1805"/>
                    <a:pt x="649" y="2036"/>
                    <a:pt x="981" y="2036"/>
                  </a:cubicBezTo>
                  <a:lnTo>
                    <a:pt x="1409" y="2307"/>
                  </a:lnTo>
                  <a:lnTo>
                    <a:pt x="1704" y="2036"/>
                  </a:lnTo>
                  <a:cubicBezTo>
                    <a:pt x="2032" y="2036"/>
                    <a:pt x="2320" y="1805"/>
                    <a:pt x="2390" y="1484"/>
                  </a:cubicBezTo>
                  <a:lnTo>
                    <a:pt x="2644" y="359"/>
                  </a:lnTo>
                  <a:cubicBezTo>
                    <a:pt x="2684" y="175"/>
                    <a:pt x="2544" y="1"/>
                    <a:pt x="23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4890;p56"/>
            <p:cNvSpPr/>
            <p:nvPr/>
          </p:nvSpPr>
          <p:spPr>
            <a:xfrm>
              <a:off x="6403242" y="1499583"/>
              <a:ext cx="72032" cy="108164"/>
            </a:xfrm>
            <a:custGeom>
              <a:avLst/>
              <a:gdLst/>
              <a:ahLst/>
              <a:cxnLst/>
              <a:rect l="l" t="t" r="r" b="b"/>
              <a:pathLst>
                <a:path w="1537" h="2308" extrusionOk="0">
                  <a:moveTo>
                    <a:pt x="325" y="1"/>
                  </a:moveTo>
                  <a:cubicBezTo>
                    <a:pt x="138" y="1"/>
                    <a:pt x="0" y="175"/>
                    <a:pt x="40" y="359"/>
                  </a:cubicBezTo>
                  <a:lnTo>
                    <a:pt x="291" y="1484"/>
                  </a:lnTo>
                  <a:cubicBezTo>
                    <a:pt x="365" y="1805"/>
                    <a:pt x="649" y="2036"/>
                    <a:pt x="981" y="2036"/>
                  </a:cubicBezTo>
                  <a:lnTo>
                    <a:pt x="1409" y="2307"/>
                  </a:lnTo>
                  <a:lnTo>
                    <a:pt x="1536" y="2190"/>
                  </a:lnTo>
                  <a:lnTo>
                    <a:pt x="1289" y="2036"/>
                  </a:lnTo>
                  <a:cubicBezTo>
                    <a:pt x="957" y="2036"/>
                    <a:pt x="673" y="1805"/>
                    <a:pt x="600" y="1484"/>
                  </a:cubicBezTo>
                  <a:lnTo>
                    <a:pt x="348" y="359"/>
                  </a:lnTo>
                  <a:cubicBezTo>
                    <a:pt x="308" y="175"/>
                    <a:pt x="448" y="1"/>
                    <a:pt x="636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4891;p56"/>
            <p:cNvSpPr/>
            <p:nvPr/>
          </p:nvSpPr>
          <p:spPr>
            <a:xfrm>
              <a:off x="6493597" y="1385983"/>
              <a:ext cx="205081" cy="27557"/>
            </a:xfrm>
            <a:custGeom>
              <a:avLst/>
              <a:gdLst/>
              <a:ahLst/>
              <a:cxnLst/>
              <a:rect l="l" t="t" r="r" b="b"/>
              <a:pathLst>
                <a:path w="4376" h="588" extrusionOk="0">
                  <a:moveTo>
                    <a:pt x="291" y="1"/>
                  </a:moveTo>
                  <a:cubicBezTo>
                    <a:pt x="130" y="1"/>
                    <a:pt x="0" y="132"/>
                    <a:pt x="0" y="292"/>
                  </a:cubicBezTo>
                  <a:cubicBezTo>
                    <a:pt x="0" y="456"/>
                    <a:pt x="130" y="587"/>
                    <a:pt x="291" y="587"/>
                  </a:cubicBezTo>
                  <a:lnTo>
                    <a:pt x="4081" y="587"/>
                  </a:lnTo>
                  <a:cubicBezTo>
                    <a:pt x="4245" y="587"/>
                    <a:pt x="4376" y="456"/>
                    <a:pt x="4376" y="292"/>
                  </a:cubicBezTo>
                  <a:cubicBezTo>
                    <a:pt x="4376" y="132"/>
                    <a:pt x="4245" y="1"/>
                    <a:pt x="4081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4892;p56"/>
            <p:cNvSpPr/>
            <p:nvPr/>
          </p:nvSpPr>
          <p:spPr>
            <a:xfrm>
              <a:off x="6493597" y="1385983"/>
              <a:ext cx="35477" cy="27557"/>
            </a:xfrm>
            <a:custGeom>
              <a:avLst/>
              <a:gdLst/>
              <a:ahLst/>
              <a:cxnLst/>
              <a:rect l="l" t="t" r="r" b="b"/>
              <a:pathLst>
                <a:path w="757" h="588" extrusionOk="0">
                  <a:moveTo>
                    <a:pt x="291" y="1"/>
                  </a:moveTo>
                  <a:cubicBezTo>
                    <a:pt x="130" y="1"/>
                    <a:pt x="0" y="132"/>
                    <a:pt x="0" y="292"/>
                  </a:cubicBezTo>
                  <a:cubicBezTo>
                    <a:pt x="0" y="456"/>
                    <a:pt x="130" y="587"/>
                    <a:pt x="291" y="587"/>
                  </a:cubicBezTo>
                  <a:lnTo>
                    <a:pt x="756" y="587"/>
                  </a:lnTo>
                  <a:cubicBezTo>
                    <a:pt x="592" y="587"/>
                    <a:pt x="462" y="456"/>
                    <a:pt x="462" y="292"/>
                  </a:cubicBezTo>
                  <a:cubicBezTo>
                    <a:pt x="462" y="132"/>
                    <a:pt x="592" y="1"/>
                    <a:pt x="756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4893;p56"/>
            <p:cNvSpPr/>
            <p:nvPr/>
          </p:nvSpPr>
          <p:spPr>
            <a:xfrm>
              <a:off x="6398837" y="1594953"/>
              <a:ext cx="362923" cy="40866"/>
            </a:xfrm>
            <a:custGeom>
              <a:avLst/>
              <a:gdLst/>
              <a:ahLst/>
              <a:cxnLst/>
              <a:rect l="l" t="t" r="r" b="b"/>
              <a:pathLst>
                <a:path w="7744" h="872" extrusionOk="0">
                  <a:moveTo>
                    <a:pt x="207" y="1"/>
                  </a:moveTo>
                  <a:cubicBezTo>
                    <a:pt x="84" y="1"/>
                    <a:pt x="0" y="118"/>
                    <a:pt x="40" y="235"/>
                  </a:cubicBezTo>
                  <a:lnTo>
                    <a:pt x="97" y="399"/>
                  </a:lnTo>
                  <a:cubicBezTo>
                    <a:pt x="195" y="680"/>
                    <a:pt x="462" y="871"/>
                    <a:pt x="760" y="871"/>
                  </a:cubicBezTo>
                  <a:lnTo>
                    <a:pt x="6980" y="871"/>
                  </a:lnTo>
                  <a:cubicBezTo>
                    <a:pt x="7281" y="871"/>
                    <a:pt x="7546" y="680"/>
                    <a:pt x="7646" y="399"/>
                  </a:cubicBezTo>
                  <a:lnTo>
                    <a:pt x="7703" y="235"/>
                  </a:lnTo>
                  <a:cubicBezTo>
                    <a:pt x="7743" y="118"/>
                    <a:pt x="7656" y="1"/>
                    <a:pt x="7535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4894;p56"/>
            <p:cNvSpPr/>
            <p:nvPr/>
          </p:nvSpPr>
          <p:spPr>
            <a:xfrm>
              <a:off x="6398837" y="1594953"/>
              <a:ext cx="57456" cy="40866"/>
            </a:xfrm>
            <a:custGeom>
              <a:avLst/>
              <a:gdLst/>
              <a:ahLst/>
              <a:cxnLst/>
              <a:rect l="l" t="t" r="r" b="b"/>
              <a:pathLst>
                <a:path w="1226" h="872" extrusionOk="0">
                  <a:moveTo>
                    <a:pt x="207" y="1"/>
                  </a:moveTo>
                  <a:cubicBezTo>
                    <a:pt x="84" y="1"/>
                    <a:pt x="0" y="118"/>
                    <a:pt x="40" y="235"/>
                  </a:cubicBezTo>
                  <a:lnTo>
                    <a:pt x="97" y="399"/>
                  </a:lnTo>
                  <a:cubicBezTo>
                    <a:pt x="195" y="680"/>
                    <a:pt x="462" y="871"/>
                    <a:pt x="760" y="871"/>
                  </a:cubicBezTo>
                  <a:lnTo>
                    <a:pt x="1225" y="871"/>
                  </a:lnTo>
                  <a:cubicBezTo>
                    <a:pt x="924" y="871"/>
                    <a:pt x="660" y="680"/>
                    <a:pt x="559" y="399"/>
                  </a:cubicBezTo>
                  <a:lnTo>
                    <a:pt x="502" y="235"/>
                  </a:lnTo>
                  <a:cubicBezTo>
                    <a:pt x="462" y="118"/>
                    <a:pt x="549" y="1"/>
                    <a:pt x="66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4895;p56"/>
            <p:cNvSpPr/>
            <p:nvPr/>
          </p:nvSpPr>
          <p:spPr>
            <a:xfrm>
              <a:off x="6537181" y="1444845"/>
              <a:ext cx="10920" cy="20621"/>
            </a:xfrm>
            <a:custGeom>
              <a:avLst/>
              <a:gdLst/>
              <a:ahLst/>
              <a:cxnLst/>
              <a:rect l="l" t="t" r="r" b="b"/>
              <a:pathLst>
                <a:path w="233" h="440" extrusionOk="0">
                  <a:moveTo>
                    <a:pt x="115" y="0"/>
                  </a:moveTo>
                  <a:cubicBezTo>
                    <a:pt x="51" y="0"/>
                    <a:pt x="1" y="50"/>
                    <a:pt x="1" y="114"/>
                  </a:cubicBezTo>
                  <a:lnTo>
                    <a:pt x="1" y="322"/>
                  </a:lnTo>
                  <a:cubicBezTo>
                    <a:pt x="1" y="385"/>
                    <a:pt x="51" y="439"/>
                    <a:pt x="115" y="439"/>
                  </a:cubicBezTo>
                  <a:cubicBezTo>
                    <a:pt x="178" y="439"/>
                    <a:pt x="232" y="385"/>
                    <a:pt x="232" y="322"/>
                  </a:cubicBezTo>
                  <a:lnTo>
                    <a:pt x="232" y="114"/>
                  </a:lnTo>
                  <a:cubicBezTo>
                    <a:pt x="232" y="50"/>
                    <a:pt x="178" y="0"/>
                    <a:pt x="11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4896;p56"/>
            <p:cNvSpPr/>
            <p:nvPr/>
          </p:nvSpPr>
          <p:spPr>
            <a:xfrm>
              <a:off x="6644174" y="1444845"/>
              <a:ext cx="10873" cy="20621"/>
            </a:xfrm>
            <a:custGeom>
              <a:avLst/>
              <a:gdLst/>
              <a:ahLst/>
              <a:cxnLst/>
              <a:rect l="l" t="t" r="r" b="b"/>
              <a:pathLst>
                <a:path w="232" h="440" extrusionOk="0">
                  <a:moveTo>
                    <a:pt x="118" y="0"/>
                  </a:moveTo>
                  <a:cubicBezTo>
                    <a:pt x="51" y="0"/>
                    <a:pt x="1" y="50"/>
                    <a:pt x="1" y="114"/>
                  </a:cubicBezTo>
                  <a:lnTo>
                    <a:pt x="1" y="322"/>
                  </a:lnTo>
                  <a:cubicBezTo>
                    <a:pt x="1" y="385"/>
                    <a:pt x="51" y="439"/>
                    <a:pt x="118" y="439"/>
                  </a:cubicBezTo>
                  <a:cubicBezTo>
                    <a:pt x="182" y="439"/>
                    <a:pt x="231" y="385"/>
                    <a:pt x="231" y="322"/>
                  </a:cubicBezTo>
                  <a:lnTo>
                    <a:pt x="231" y="114"/>
                  </a:lnTo>
                  <a:cubicBezTo>
                    <a:pt x="231" y="50"/>
                    <a:pt x="182" y="0"/>
                    <a:pt x="118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4897;p56"/>
            <p:cNvSpPr/>
            <p:nvPr/>
          </p:nvSpPr>
          <p:spPr>
            <a:xfrm>
              <a:off x="6576735" y="1453843"/>
              <a:ext cx="38617" cy="16778"/>
            </a:xfrm>
            <a:custGeom>
              <a:avLst/>
              <a:gdLst/>
              <a:ahLst/>
              <a:cxnLst/>
              <a:rect l="l" t="t" r="r" b="b"/>
              <a:pathLst>
                <a:path w="824" h="358" extrusionOk="0">
                  <a:moveTo>
                    <a:pt x="132" y="0"/>
                  </a:moveTo>
                  <a:cubicBezTo>
                    <a:pt x="104" y="0"/>
                    <a:pt x="77" y="10"/>
                    <a:pt x="54" y="29"/>
                  </a:cubicBezTo>
                  <a:cubicBezTo>
                    <a:pt x="7" y="70"/>
                    <a:pt x="0" y="143"/>
                    <a:pt x="44" y="193"/>
                  </a:cubicBezTo>
                  <a:cubicBezTo>
                    <a:pt x="134" y="297"/>
                    <a:pt x="272" y="357"/>
                    <a:pt x="412" y="357"/>
                  </a:cubicBezTo>
                  <a:cubicBezTo>
                    <a:pt x="556" y="357"/>
                    <a:pt x="690" y="297"/>
                    <a:pt x="784" y="193"/>
                  </a:cubicBezTo>
                  <a:cubicBezTo>
                    <a:pt x="824" y="143"/>
                    <a:pt x="820" y="70"/>
                    <a:pt x="770" y="29"/>
                  </a:cubicBezTo>
                  <a:cubicBezTo>
                    <a:pt x="749" y="10"/>
                    <a:pt x="722" y="0"/>
                    <a:pt x="695" y="0"/>
                  </a:cubicBezTo>
                  <a:cubicBezTo>
                    <a:pt x="662" y="0"/>
                    <a:pt x="630" y="14"/>
                    <a:pt x="606" y="39"/>
                  </a:cubicBezTo>
                  <a:cubicBezTo>
                    <a:pt x="559" y="93"/>
                    <a:pt x="489" y="127"/>
                    <a:pt x="412" y="127"/>
                  </a:cubicBezTo>
                  <a:cubicBezTo>
                    <a:pt x="335" y="127"/>
                    <a:pt x="265" y="93"/>
                    <a:pt x="218" y="39"/>
                  </a:cubicBezTo>
                  <a:cubicBezTo>
                    <a:pt x="196" y="14"/>
                    <a:pt x="164" y="0"/>
                    <a:pt x="13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4898;p56"/>
            <p:cNvSpPr/>
            <p:nvPr/>
          </p:nvSpPr>
          <p:spPr>
            <a:xfrm>
              <a:off x="6428924" y="1528124"/>
              <a:ext cx="10920" cy="16684"/>
            </a:xfrm>
            <a:custGeom>
              <a:avLst/>
              <a:gdLst/>
              <a:ahLst/>
              <a:cxnLst/>
              <a:rect l="l" t="t" r="r" b="b"/>
              <a:pathLst>
                <a:path w="233" h="356" extrusionOk="0">
                  <a:moveTo>
                    <a:pt x="115" y="1"/>
                  </a:moveTo>
                  <a:cubicBezTo>
                    <a:pt x="52" y="1"/>
                    <a:pt x="1" y="51"/>
                    <a:pt x="1" y="118"/>
                  </a:cubicBezTo>
                  <a:lnTo>
                    <a:pt x="1" y="238"/>
                  </a:lnTo>
                  <a:cubicBezTo>
                    <a:pt x="1" y="302"/>
                    <a:pt x="52" y="356"/>
                    <a:pt x="115" y="356"/>
                  </a:cubicBezTo>
                  <a:cubicBezTo>
                    <a:pt x="178" y="356"/>
                    <a:pt x="232" y="302"/>
                    <a:pt x="232" y="238"/>
                  </a:cubicBezTo>
                  <a:lnTo>
                    <a:pt x="232" y="118"/>
                  </a:lnTo>
                  <a:cubicBezTo>
                    <a:pt x="232" y="51"/>
                    <a:pt x="178" y="1"/>
                    <a:pt x="11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4899;p56"/>
            <p:cNvSpPr/>
            <p:nvPr/>
          </p:nvSpPr>
          <p:spPr>
            <a:xfrm>
              <a:off x="6492519" y="1528124"/>
              <a:ext cx="10826" cy="16684"/>
            </a:xfrm>
            <a:custGeom>
              <a:avLst/>
              <a:gdLst/>
              <a:ahLst/>
              <a:cxnLst/>
              <a:rect l="l" t="t" r="r" b="b"/>
              <a:pathLst>
                <a:path w="231" h="356" extrusionOk="0">
                  <a:moveTo>
                    <a:pt x="113" y="1"/>
                  </a:moveTo>
                  <a:cubicBezTo>
                    <a:pt x="50" y="1"/>
                    <a:pt x="0" y="51"/>
                    <a:pt x="0" y="118"/>
                  </a:cubicBezTo>
                  <a:lnTo>
                    <a:pt x="0" y="238"/>
                  </a:lnTo>
                  <a:cubicBezTo>
                    <a:pt x="0" y="302"/>
                    <a:pt x="50" y="356"/>
                    <a:pt x="113" y="356"/>
                  </a:cubicBezTo>
                  <a:cubicBezTo>
                    <a:pt x="177" y="356"/>
                    <a:pt x="231" y="302"/>
                    <a:pt x="231" y="238"/>
                  </a:cubicBezTo>
                  <a:lnTo>
                    <a:pt x="231" y="118"/>
                  </a:lnTo>
                  <a:cubicBezTo>
                    <a:pt x="231" y="51"/>
                    <a:pt x="177" y="1"/>
                    <a:pt x="11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4900;p56"/>
            <p:cNvSpPr/>
            <p:nvPr/>
          </p:nvSpPr>
          <p:spPr>
            <a:xfrm>
              <a:off x="6452169" y="1533467"/>
              <a:ext cx="27791" cy="14341"/>
            </a:xfrm>
            <a:custGeom>
              <a:avLst/>
              <a:gdLst/>
              <a:ahLst/>
              <a:cxnLst/>
              <a:rect l="l" t="t" r="r" b="b"/>
              <a:pathLst>
                <a:path w="593" h="306" extrusionOk="0">
                  <a:moveTo>
                    <a:pt x="131" y="1"/>
                  </a:moveTo>
                  <a:cubicBezTo>
                    <a:pt x="103" y="1"/>
                    <a:pt x="76" y="11"/>
                    <a:pt x="54" y="31"/>
                  </a:cubicBezTo>
                  <a:cubicBezTo>
                    <a:pt x="7" y="71"/>
                    <a:pt x="1" y="144"/>
                    <a:pt x="44" y="192"/>
                  </a:cubicBezTo>
                  <a:cubicBezTo>
                    <a:pt x="107" y="265"/>
                    <a:pt x="198" y="305"/>
                    <a:pt x="299" y="305"/>
                  </a:cubicBezTo>
                  <a:cubicBezTo>
                    <a:pt x="395" y="305"/>
                    <a:pt x="489" y="265"/>
                    <a:pt x="553" y="192"/>
                  </a:cubicBezTo>
                  <a:cubicBezTo>
                    <a:pt x="593" y="144"/>
                    <a:pt x="589" y="71"/>
                    <a:pt x="543" y="31"/>
                  </a:cubicBezTo>
                  <a:cubicBezTo>
                    <a:pt x="519" y="11"/>
                    <a:pt x="491" y="1"/>
                    <a:pt x="463" y="1"/>
                  </a:cubicBezTo>
                  <a:cubicBezTo>
                    <a:pt x="432" y="1"/>
                    <a:pt x="401" y="14"/>
                    <a:pt x="379" y="41"/>
                  </a:cubicBezTo>
                  <a:cubicBezTo>
                    <a:pt x="359" y="61"/>
                    <a:pt x="328" y="75"/>
                    <a:pt x="299" y="75"/>
                  </a:cubicBezTo>
                  <a:cubicBezTo>
                    <a:pt x="265" y="75"/>
                    <a:pt x="238" y="61"/>
                    <a:pt x="218" y="41"/>
                  </a:cubicBezTo>
                  <a:cubicBezTo>
                    <a:pt x="195" y="14"/>
                    <a:pt x="163" y="1"/>
                    <a:pt x="13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4901;p56"/>
            <p:cNvSpPr/>
            <p:nvPr/>
          </p:nvSpPr>
          <p:spPr>
            <a:xfrm>
              <a:off x="6392369" y="1330308"/>
              <a:ext cx="375623" cy="310809"/>
            </a:xfrm>
            <a:custGeom>
              <a:avLst/>
              <a:gdLst/>
              <a:ahLst/>
              <a:cxnLst/>
              <a:rect l="l" t="t" r="r" b="b"/>
              <a:pathLst>
                <a:path w="8015" h="6632" extrusionOk="0">
                  <a:moveTo>
                    <a:pt x="4346" y="235"/>
                  </a:moveTo>
                  <a:cubicBezTo>
                    <a:pt x="4470" y="235"/>
                    <a:pt x="4570" y="329"/>
                    <a:pt x="4577" y="450"/>
                  </a:cubicBezTo>
                  <a:cubicBezTo>
                    <a:pt x="4557" y="450"/>
                    <a:pt x="4540" y="446"/>
                    <a:pt x="4520" y="446"/>
                  </a:cubicBezTo>
                  <a:cubicBezTo>
                    <a:pt x="4463" y="442"/>
                    <a:pt x="4407" y="439"/>
                    <a:pt x="4346" y="439"/>
                  </a:cubicBezTo>
                  <a:cubicBezTo>
                    <a:pt x="4269" y="439"/>
                    <a:pt x="4192" y="442"/>
                    <a:pt x="4118" y="450"/>
                  </a:cubicBezTo>
                  <a:cubicBezTo>
                    <a:pt x="4125" y="329"/>
                    <a:pt x="4226" y="235"/>
                    <a:pt x="4346" y="235"/>
                  </a:cubicBezTo>
                  <a:close/>
                  <a:moveTo>
                    <a:pt x="4344" y="673"/>
                  </a:moveTo>
                  <a:cubicBezTo>
                    <a:pt x="4443" y="673"/>
                    <a:pt x="4542" y="679"/>
                    <a:pt x="4640" y="691"/>
                  </a:cubicBezTo>
                  <a:cubicBezTo>
                    <a:pt x="5122" y="744"/>
                    <a:pt x="5547" y="924"/>
                    <a:pt x="5825" y="1072"/>
                  </a:cubicBezTo>
                  <a:lnTo>
                    <a:pt x="3954" y="1072"/>
                  </a:lnTo>
                  <a:cubicBezTo>
                    <a:pt x="3891" y="1072"/>
                    <a:pt x="3837" y="1125"/>
                    <a:pt x="3837" y="1189"/>
                  </a:cubicBezTo>
                  <a:cubicBezTo>
                    <a:pt x="3837" y="1253"/>
                    <a:pt x="3891" y="1303"/>
                    <a:pt x="3954" y="1303"/>
                  </a:cubicBezTo>
                  <a:lnTo>
                    <a:pt x="6241" y="1303"/>
                  </a:lnTo>
                  <a:cubicBezTo>
                    <a:pt x="6341" y="1303"/>
                    <a:pt x="6418" y="1383"/>
                    <a:pt x="6418" y="1480"/>
                  </a:cubicBezTo>
                  <a:cubicBezTo>
                    <a:pt x="6418" y="1581"/>
                    <a:pt x="6341" y="1658"/>
                    <a:pt x="6241" y="1658"/>
                  </a:cubicBezTo>
                  <a:lnTo>
                    <a:pt x="2451" y="1658"/>
                  </a:lnTo>
                  <a:cubicBezTo>
                    <a:pt x="2354" y="1658"/>
                    <a:pt x="2274" y="1581"/>
                    <a:pt x="2274" y="1480"/>
                  </a:cubicBezTo>
                  <a:cubicBezTo>
                    <a:pt x="2274" y="1383"/>
                    <a:pt x="2354" y="1303"/>
                    <a:pt x="2451" y="1303"/>
                  </a:cubicBezTo>
                  <a:lnTo>
                    <a:pt x="3489" y="1303"/>
                  </a:lnTo>
                  <a:cubicBezTo>
                    <a:pt x="3553" y="1303"/>
                    <a:pt x="3606" y="1253"/>
                    <a:pt x="3606" y="1189"/>
                  </a:cubicBezTo>
                  <a:cubicBezTo>
                    <a:pt x="3606" y="1125"/>
                    <a:pt x="3553" y="1072"/>
                    <a:pt x="3489" y="1072"/>
                  </a:cubicBezTo>
                  <a:lnTo>
                    <a:pt x="2866" y="1072"/>
                  </a:lnTo>
                  <a:cubicBezTo>
                    <a:pt x="3144" y="924"/>
                    <a:pt x="3566" y="747"/>
                    <a:pt x="4048" y="691"/>
                  </a:cubicBezTo>
                  <a:cubicBezTo>
                    <a:pt x="4147" y="679"/>
                    <a:pt x="4246" y="673"/>
                    <a:pt x="4344" y="673"/>
                  </a:cubicBezTo>
                  <a:close/>
                  <a:moveTo>
                    <a:pt x="1353" y="1643"/>
                  </a:moveTo>
                  <a:cubicBezTo>
                    <a:pt x="1361" y="1643"/>
                    <a:pt x="1370" y="1645"/>
                    <a:pt x="1377" y="1651"/>
                  </a:cubicBezTo>
                  <a:cubicBezTo>
                    <a:pt x="1507" y="1745"/>
                    <a:pt x="1595" y="1879"/>
                    <a:pt x="1681" y="2006"/>
                  </a:cubicBezTo>
                  <a:cubicBezTo>
                    <a:pt x="1788" y="2173"/>
                    <a:pt x="1899" y="2341"/>
                    <a:pt x="2093" y="2401"/>
                  </a:cubicBezTo>
                  <a:cubicBezTo>
                    <a:pt x="1980" y="2709"/>
                    <a:pt x="1909" y="3030"/>
                    <a:pt x="1886" y="3368"/>
                  </a:cubicBezTo>
                  <a:cubicBezTo>
                    <a:pt x="1742" y="3225"/>
                    <a:pt x="1558" y="2990"/>
                    <a:pt x="1558" y="2732"/>
                  </a:cubicBezTo>
                  <a:cubicBezTo>
                    <a:pt x="1558" y="2347"/>
                    <a:pt x="1303" y="2049"/>
                    <a:pt x="1153" y="1909"/>
                  </a:cubicBezTo>
                  <a:cubicBezTo>
                    <a:pt x="1139" y="1892"/>
                    <a:pt x="1139" y="1868"/>
                    <a:pt x="1153" y="1852"/>
                  </a:cubicBezTo>
                  <a:lnTo>
                    <a:pt x="1320" y="1655"/>
                  </a:lnTo>
                  <a:cubicBezTo>
                    <a:pt x="1330" y="1647"/>
                    <a:pt x="1341" y="1643"/>
                    <a:pt x="1353" y="1643"/>
                  </a:cubicBezTo>
                  <a:close/>
                  <a:moveTo>
                    <a:pt x="6850" y="2802"/>
                  </a:moveTo>
                  <a:cubicBezTo>
                    <a:pt x="6897" y="2802"/>
                    <a:pt x="6949" y="2809"/>
                    <a:pt x="6981" y="2843"/>
                  </a:cubicBezTo>
                  <a:cubicBezTo>
                    <a:pt x="7021" y="2883"/>
                    <a:pt x="7038" y="2976"/>
                    <a:pt x="7027" y="3090"/>
                  </a:cubicBezTo>
                  <a:cubicBezTo>
                    <a:pt x="7010" y="3237"/>
                    <a:pt x="6944" y="3358"/>
                    <a:pt x="6813" y="3462"/>
                  </a:cubicBezTo>
                  <a:cubicBezTo>
                    <a:pt x="6803" y="3241"/>
                    <a:pt x="6773" y="3020"/>
                    <a:pt x="6723" y="2809"/>
                  </a:cubicBezTo>
                  <a:cubicBezTo>
                    <a:pt x="6752" y="2806"/>
                    <a:pt x="6783" y="2803"/>
                    <a:pt x="6813" y="2803"/>
                  </a:cubicBezTo>
                  <a:cubicBezTo>
                    <a:pt x="6824" y="2802"/>
                    <a:pt x="6837" y="2802"/>
                    <a:pt x="6850" y="2802"/>
                  </a:cubicBezTo>
                  <a:close/>
                  <a:moveTo>
                    <a:pt x="6827" y="2192"/>
                  </a:moveTo>
                  <a:cubicBezTo>
                    <a:pt x="7047" y="2192"/>
                    <a:pt x="7265" y="2261"/>
                    <a:pt x="7419" y="2424"/>
                  </a:cubicBezTo>
                  <a:cubicBezTo>
                    <a:pt x="7586" y="2599"/>
                    <a:pt x="7660" y="2856"/>
                    <a:pt x="7630" y="3151"/>
                  </a:cubicBezTo>
                  <a:cubicBezTo>
                    <a:pt x="7590" y="3546"/>
                    <a:pt x="7359" y="3870"/>
                    <a:pt x="6964" y="4088"/>
                  </a:cubicBezTo>
                  <a:cubicBezTo>
                    <a:pt x="6904" y="4118"/>
                    <a:pt x="6840" y="4152"/>
                    <a:pt x="6769" y="4178"/>
                  </a:cubicBezTo>
                  <a:cubicBezTo>
                    <a:pt x="6793" y="4034"/>
                    <a:pt x="6810" y="3887"/>
                    <a:pt x="6813" y="3739"/>
                  </a:cubicBezTo>
                  <a:cubicBezTo>
                    <a:pt x="7081" y="3583"/>
                    <a:pt x="7231" y="3372"/>
                    <a:pt x="7259" y="3114"/>
                  </a:cubicBezTo>
                  <a:cubicBezTo>
                    <a:pt x="7275" y="2926"/>
                    <a:pt x="7239" y="2775"/>
                    <a:pt x="7148" y="2682"/>
                  </a:cubicBezTo>
                  <a:cubicBezTo>
                    <a:pt x="7066" y="2594"/>
                    <a:pt x="6939" y="2568"/>
                    <a:pt x="6821" y="2568"/>
                  </a:cubicBezTo>
                  <a:cubicBezTo>
                    <a:pt x="6814" y="2568"/>
                    <a:pt x="6807" y="2568"/>
                    <a:pt x="6800" y="2568"/>
                  </a:cubicBezTo>
                  <a:cubicBezTo>
                    <a:pt x="6757" y="2571"/>
                    <a:pt x="6709" y="2575"/>
                    <a:pt x="6663" y="2585"/>
                  </a:cubicBezTo>
                  <a:cubicBezTo>
                    <a:pt x="6626" y="2461"/>
                    <a:pt x="6579" y="2341"/>
                    <a:pt x="6528" y="2227"/>
                  </a:cubicBezTo>
                  <a:cubicBezTo>
                    <a:pt x="6612" y="2210"/>
                    <a:pt x="6696" y="2197"/>
                    <a:pt x="6783" y="2193"/>
                  </a:cubicBezTo>
                  <a:cubicBezTo>
                    <a:pt x="6798" y="2192"/>
                    <a:pt x="6812" y="2192"/>
                    <a:pt x="6827" y="2192"/>
                  </a:cubicBezTo>
                  <a:close/>
                  <a:moveTo>
                    <a:pt x="3004" y="4446"/>
                  </a:moveTo>
                  <a:cubicBezTo>
                    <a:pt x="3044" y="4446"/>
                    <a:pt x="3144" y="4450"/>
                    <a:pt x="3117" y="4513"/>
                  </a:cubicBezTo>
                  <a:cubicBezTo>
                    <a:pt x="3081" y="4603"/>
                    <a:pt x="2960" y="4667"/>
                    <a:pt x="2830" y="4704"/>
                  </a:cubicBezTo>
                  <a:lnTo>
                    <a:pt x="2883" y="4459"/>
                  </a:lnTo>
                  <a:cubicBezTo>
                    <a:pt x="2927" y="4453"/>
                    <a:pt x="2967" y="4446"/>
                    <a:pt x="3004" y="4446"/>
                  </a:cubicBezTo>
                  <a:close/>
                  <a:moveTo>
                    <a:pt x="2997" y="4068"/>
                  </a:moveTo>
                  <a:cubicBezTo>
                    <a:pt x="3222" y="4068"/>
                    <a:pt x="3345" y="4161"/>
                    <a:pt x="3398" y="4218"/>
                  </a:cubicBezTo>
                  <a:cubicBezTo>
                    <a:pt x="3509" y="4336"/>
                    <a:pt x="3536" y="4507"/>
                    <a:pt x="3466" y="4663"/>
                  </a:cubicBezTo>
                  <a:cubicBezTo>
                    <a:pt x="3429" y="4754"/>
                    <a:pt x="3265" y="5035"/>
                    <a:pt x="2740" y="5112"/>
                  </a:cubicBezTo>
                  <a:lnTo>
                    <a:pt x="2760" y="5018"/>
                  </a:lnTo>
                  <a:lnTo>
                    <a:pt x="2772" y="4958"/>
                  </a:lnTo>
                  <a:cubicBezTo>
                    <a:pt x="3054" y="4901"/>
                    <a:pt x="3258" y="4774"/>
                    <a:pt x="3332" y="4603"/>
                  </a:cubicBezTo>
                  <a:cubicBezTo>
                    <a:pt x="3375" y="4499"/>
                    <a:pt x="3362" y="4393"/>
                    <a:pt x="3291" y="4319"/>
                  </a:cubicBezTo>
                  <a:cubicBezTo>
                    <a:pt x="3225" y="4250"/>
                    <a:pt x="3129" y="4216"/>
                    <a:pt x="3004" y="4216"/>
                  </a:cubicBezTo>
                  <a:cubicBezTo>
                    <a:pt x="2984" y="4216"/>
                    <a:pt x="2962" y="4217"/>
                    <a:pt x="2940" y="4218"/>
                  </a:cubicBezTo>
                  <a:lnTo>
                    <a:pt x="2973" y="4068"/>
                  </a:lnTo>
                  <a:close/>
                  <a:moveTo>
                    <a:pt x="2589" y="3727"/>
                  </a:moveTo>
                  <a:cubicBezTo>
                    <a:pt x="2699" y="3727"/>
                    <a:pt x="2786" y="3837"/>
                    <a:pt x="2763" y="3944"/>
                  </a:cubicBezTo>
                  <a:lnTo>
                    <a:pt x="2511" y="5069"/>
                  </a:lnTo>
                  <a:cubicBezTo>
                    <a:pt x="2491" y="5156"/>
                    <a:pt x="2451" y="5230"/>
                    <a:pt x="2401" y="5303"/>
                  </a:cubicBezTo>
                  <a:cubicBezTo>
                    <a:pt x="2294" y="5443"/>
                    <a:pt x="2123" y="5531"/>
                    <a:pt x="1936" y="5531"/>
                  </a:cubicBezTo>
                  <a:lnTo>
                    <a:pt x="1213" y="5531"/>
                  </a:lnTo>
                  <a:cubicBezTo>
                    <a:pt x="935" y="5531"/>
                    <a:pt x="697" y="5340"/>
                    <a:pt x="637" y="5069"/>
                  </a:cubicBezTo>
                  <a:cubicBezTo>
                    <a:pt x="637" y="5069"/>
                    <a:pt x="386" y="3948"/>
                    <a:pt x="386" y="3944"/>
                  </a:cubicBezTo>
                  <a:cubicBezTo>
                    <a:pt x="359" y="3837"/>
                    <a:pt x="446" y="3727"/>
                    <a:pt x="557" y="3727"/>
                  </a:cubicBezTo>
                  <a:close/>
                  <a:moveTo>
                    <a:pt x="6080" y="1892"/>
                  </a:moveTo>
                  <a:cubicBezTo>
                    <a:pt x="6150" y="1996"/>
                    <a:pt x="6214" y="2103"/>
                    <a:pt x="6267" y="2220"/>
                  </a:cubicBezTo>
                  <a:cubicBezTo>
                    <a:pt x="6589" y="2866"/>
                    <a:pt x="6663" y="3629"/>
                    <a:pt x="6505" y="4332"/>
                  </a:cubicBezTo>
                  <a:cubicBezTo>
                    <a:pt x="6505" y="4336"/>
                    <a:pt x="6502" y="4339"/>
                    <a:pt x="6502" y="4342"/>
                  </a:cubicBezTo>
                  <a:cubicBezTo>
                    <a:pt x="6401" y="4788"/>
                    <a:pt x="6207" y="5193"/>
                    <a:pt x="5933" y="5531"/>
                  </a:cubicBezTo>
                  <a:lnTo>
                    <a:pt x="2760" y="5531"/>
                  </a:lnTo>
                  <a:cubicBezTo>
                    <a:pt x="2719" y="5477"/>
                    <a:pt x="2675" y="5423"/>
                    <a:pt x="2639" y="5366"/>
                  </a:cubicBezTo>
                  <a:cubicBezTo>
                    <a:pt x="2639" y="5363"/>
                    <a:pt x="2642" y="5360"/>
                    <a:pt x="2642" y="5360"/>
                  </a:cubicBezTo>
                  <a:cubicBezTo>
                    <a:pt x="3389" y="5293"/>
                    <a:pt x="3623" y="4881"/>
                    <a:pt x="3680" y="4754"/>
                  </a:cubicBezTo>
                  <a:cubicBezTo>
                    <a:pt x="3784" y="4510"/>
                    <a:pt x="3744" y="4246"/>
                    <a:pt x="3569" y="4058"/>
                  </a:cubicBezTo>
                  <a:cubicBezTo>
                    <a:pt x="3489" y="3974"/>
                    <a:pt x="3308" y="3833"/>
                    <a:pt x="2997" y="3833"/>
                  </a:cubicBezTo>
                  <a:lnTo>
                    <a:pt x="2993" y="3833"/>
                  </a:lnTo>
                  <a:cubicBezTo>
                    <a:pt x="2981" y="3767"/>
                    <a:pt x="2953" y="3703"/>
                    <a:pt x="2910" y="3650"/>
                  </a:cubicBezTo>
                  <a:cubicBezTo>
                    <a:pt x="2833" y="3552"/>
                    <a:pt x="2712" y="3495"/>
                    <a:pt x="2589" y="3495"/>
                  </a:cubicBezTo>
                  <a:lnTo>
                    <a:pt x="2113" y="3495"/>
                  </a:lnTo>
                  <a:lnTo>
                    <a:pt x="2113" y="3475"/>
                  </a:lnTo>
                  <a:cubicBezTo>
                    <a:pt x="2137" y="2896"/>
                    <a:pt x="2314" y="2341"/>
                    <a:pt x="2615" y="1892"/>
                  </a:cubicBezTo>
                  <a:close/>
                  <a:moveTo>
                    <a:pt x="4346" y="1"/>
                  </a:moveTo>
                  <a:cubicBezTo>
                    <a:pt x="4092" y="1"/>
                    <a:pt x="3884" y="209"/>
                    <a:pt x="3884" y="466"/>
                  </a:cubicBezTo>
                  <a:lnTo>
                    <a:pt x="3884" y="479"/>
                  </a:lnTo>
                  <a:cubicBezTo>
                    <a:pt x="3131" y="600"/>
                    <a:pt x="2548" y="978"/>
                    <a:pt x="2411" y="1075"/>
                  </a:cubicBezTo>
                  <a:cubicBezTo>
                    <a:pt x="2207" y="1096"/>
                    <a:pt x="2043" y="1269"/>
                    <a:pt x="2043" y="1480"/>
                  </a:cubicBezTo>
                  <a:cubicBezTo>
                    <a:pt x="2043" y="1671"/>
                    <a:pt x="2173" y="1831"/>
                    <a:pt x="2348" y="1879"/>
                  </a:cubicBezTo>
                  <a:cubicBezTo>
                    <a:pt x="2287" y="1976"/>
                    <a:pt x="2233" y="2080"/>
                    <a:pt x="2184" y="2187"/>
                  </a:cubicBezTo>
                  <a:cubicBezTo>
                    <a:pt x="2063" y="2157"/>
                    <a:pt x="1986" y="2049"/>
                    <a:pt x="1876" y="1879"/>
                  </a:cubicBezTo>
                  <a:cubicBezTo>
                    <a:pt x="1782" y="1741"/>
                    <a:pt x="1678" y="1581"/>
                    <a:pt x="1510" y="1460"/>
                  </a:cubicBezTo>
                  <a:cubicBezTo>
                    <a:pt x="1465" y="1427"/>
                    <a:pt x="1410" y="1411"/>
                    <a:pt x="1355" y="1411"/>
                  </a:cubicBezTo>
                  <a:cubicBezTo>
                    <a:pt x="1277" y="1411"/>
                    <a:pt x="1199" y="1443"/>
                    <a:pt x="1146" y="1504"/>
                  </a:cubicBezTo>
                  <a:lnTo>
                    <a:pt x="975" y="1701"/>
                  </a:lnTo>
                  <a:cubicBezTo>
                    <a:pt x="881" y="1811"/>
                    <a:pt x="888" y="1976"/>
                    <a:pt x="995" y="2076"/>
                  </a:cubicBezTo>
                  <a:cubicBezTo>
                    <a:pt x="1116" y="2193"/>
                    <a:pt x="1323" y="2434"/>
                    <a:pt x="1323" y="2732"/>
                  </a:cubicBezTo>
                  <a:cubicBezTo>
                    <a:pt x="1323" y="3047"/>
                    <a:pt x="1521" y="3318"/>
                    <a:pt x="1688" y="3495"/>
                  </a:cubicBezTo>
                  <a:lnTo>
                    <a:pt x="557" y="3495"/>
                  </a:lnTo>
                  <a:cubicBezTo>
                    <a:pt x="299" y="3495"/>
                    <a:pt x="101" y="3744"/>
                    <a:pt x="158" y="3994"/>
                  </a:cubicBezTo>
                  <a:lnTo>
                    <a:pt x="410" y="5119"/>
                  </a:lnTo>
                  <a:cubicBezTo>
                    <a:pt x="446" y="5283"/>
                    <a:pt x="526" y="5423"/>
                    <a:pt x="637" y="5531"/>
                  </a:cubicBezTo>
                  <a:lnTo>
                    <a:pt x="345" y="5531"/>
                  </a:lnTo>
                  <a:cubicBezTo>
                    <a:pt x="145" y="5531"/>
                    <a:pt x="1" y="5732"/>
                    <a:pt x="68" y="5919"/>
                  </a:cubicBezTo>
                  <a:lnTo>
                    <a:pt x="125" y="6083"/>
                  </a:lnTo>
                  <a:cubicBezTo>
                    <a:pt x="239" y="6411"/>
                    <a:pt x="550" y="6632"/>
                    <a:pt x="898" y="6632"/>
                  </a:cubicBezTo>
                  <a:lnTo>
                    <a:pt x="7118" y="6632"/>
                  </a:lnTo>
                  <a:cubicBezTo>
                    <a:pt x="7466" y="6632"/>
                    <a:pt x="7777" y="6411"/>
                    <a:pt x="7891" y="6083"/>
                  </a:cubicBezTo>
                  <a:lnTo>
                    <a:pt x="7948" y="5919"/>
                  </a:lnTo>
                  <a:cubicBezTo>
                    <a:pt x="8015" y="5732"/>
                    <a:pt x="7871" y="5531"/>
                    <a:pt x="7673" y="5531"/>
                  </a:cubicBezTo>
                  <a:lnTo>
                    <a:pt x="7185" y="5531"/>
                  </a:lnTo>
                  <a:cubicBezTo>
                    <a:pt x="7121" y="5531"/>
                    <a:pt x="7067" y="5581"/>
                    <a:pt x="7067" y="5648"/>
                  </a:cubicBezTo>
                  <a:cubicBezTo>
                    <a:pt x="7067" y="5712"/>
                    <a:pt x="7121" y="5762"/>
                    <a:pt x="7185" y="5762"/>
                  </a:cubicBezTo>
                  <a:lnTo>
                    <a:pt x="7673" y="5762"/>
                  </a:lnTo>
                  <a:cubicBezTo>
                    <a:pt x="7713" y="5762"/>
                    <a:pt x="7744" y="5805"/>
                    <a:pt x="7730" y="5842"/>
                  </a:cubicBezTo>
                  <a:lnTo>
                    <a:pt x="7673" y="6006"/>
                  </a:lnTo>
                  <a:cubicBezTo>
                    <a:pt x="7590" y="6244"/>
                    <a:pt x="7369" y="6401"/>
                    <a:pt x="7118" y="6401"/>
                  </a:cubicBezTo>
                  <a:lnTo>
                    <a:pt x="898" y="6401"/>
                  </a:lnTo>
                  <a:cubicBezTo>
                    <a:pt x="647" y="6401"/>
                    <a:pt x="426" y="6244"/>
                    <a:pt x="342" y="6006"/>
                  </a:cubicBezTo>
                  <a:lnTo>
                    <a:pt x="285" y="5842"/>
                  </a:lnTo>
                  <a:cubicBezTo>
                    <a:pt x="272" y="5805"/>
                    <a:pt x="302" y="5762"/>
                    <a:pt x="345" y="5762"/>
                  </a:cubicBezTo>
                  <a:lnTo>
                    <a:pt x="6720" y="5762"/>
                  </a:lnTo>
                  <a:cubicBezTo>
                    <a:pt x="6783" y="5762"/>
                    <a:pt x="6837" y="5712"/>
                    <a:pt x="6837" y="5648"/>
                  </a:cubicBezTo>
                  <a:cubicBezTo>
                    <a:pt x="6837" y="5581"/>
                    <a:pt x="6783" y="5531"/>
                    <a:pt x="6720" y="5531"/>
                  </a:cubicBezTo>
                  <a:lnTo>
                    <a:pt x="6224" y="5531"/>
                  </a:lnTo>
                  <a:cubicBezTo>
                    <a:pt x="6455" y="5213"/>
                    <a:pt x="6619" y="4844"/>
                    <a:pt x="6716" y="4446"/>
                  </a:cubicBezTo>
                  <a:cubicBezTo>
                    <a:pt x="6843" y="4402"/>
                    <a:pt x="6964" y="4349"/>
                    <a:pt x="7074" y="4289"/>
                  </a:cubicBezTo>
                  <a:cubicBezTo>
                    <a:pt x="7543" y="4034"/>
                    <a:pt x="7814" y="3650"/>
                    <a:pt x="7861" y="3174"/>
                  </a:cubicBezTo>
                  <a:cubicBezTo>
                    <a:pt x="7897" y="2809"/>
                    <a:pt x="7801" y="2488"/>
                    <a:pt x="7590" y="2264"/>
                  </a:cubicBezTo>
                  <a:cubicBezTo>
                    <a:pt x="7392" y="2057"/>
                    <a:pt x="7109" y="1961"/>
                    <a:pt x="6829" y="1961"/>
                  </a:cubicBezTo>
                  <a:cubicBezTo>
                    <a:pt x="6810" y="1961"/>
                    <a:pt x="6791" y="1962"/>
                    <a:pt x="6773" y="1962"/>
                  </a:cubicBezTo>
                  <a:cubicBezTo>
                    <a:pt x="6659" y="1969"/>
                    <a:pt x="6542" y="1986"/>
                    <a:pt x="6421" y="2012"/>
                  </a:cubicBezTo>
                  <a:cubicBezTo>
                    <a:pt x="6398" y="1966"/>
                    <a:pt x="6371" y="1922"/>
                    <a:pt x="6344" y="1879"/>
                  </a:cubicBezTo>
                  <a:cubicBezTo>
                    <a:pt x="6522" y="1831"/>
                    <a:pt x="6652" y="1671"/>
                    <a:pt x="6652" y="1480"/>
                  </a:cubicBezTo>
                  <a:cubicBezTo>
                    <a:pt x="6652" y="1269"/>
                    <a:pt x="6488" y="1096"/>
                    <a:pt x="6281" y="1075"/>
                  </a:cubicBezTo>
                  <a:cubicBezTo>
                    <a:pt x="6147" y="978"/>
                    <a:pt x="5561" y="600"/>
                    <a:pt x="4808" y="479"/>
                  </a:cubicBezTo>
                  <a:cubicBezTo>
                    <a:pt x="4808" y="473"/>
                    <a:pt x="4811" y="470"/>
                    <a:pt x="4811" y="466"/>
                  </a:cubicBezTo>
                  <a:cubicBezTo>
                    <a:pt x="4811" y="209"/>
                    <a:pt x="4603" y="1"/>
                    <a:pt x="434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" name="Google Shape;5189;p56"/>
          <p:cNvGrpSpPr/>
          <p:nvPr/>
        </p:nvGrpSpPr>
        <p:grpSpPr>
          <a:xfrm>
            <a:off x="3918427" y="4231711"/>
            <a:ext cx="859482" cy="853362"/>
            <a:chOff x="720328" y="2460452"/>
            <a:chExt cx="474274" cy="420801"/>
          </a:xfrm>
        </p:grpSpPr>
        <p:sp>
          <p:nvSpPr>
            <p:cNvPr id="126" name="Google Shape;5190;p56"/>
            <p:cNvSpPr/>
            <p:nvPr/>
          </p:nvSpPr>
          <p:spPr>
            <a:xfrm>
              <a:off x="720328" y="2460452"/>
              <a:ext cx="474274" cy="420801"/>
            </a:xfrm>
            <a:custGeom>
              <a:avLst/>
              <a:gdLst/>
              <a:ahLst/>
              <a:cxnLst/>
              <a:rect l="l" t="t" r="r" b="b"/>
              <a:pathLst>
                <a:path w="10120" h="8979" extrusionOk="0">
                  <a:moveTo>
                    <a:pt x="1724" y="1"/>
                  </a:moveTo>
                  <a:cubicBezTo>
                    <a:pt x="774" y="1"/>
                    <a:pt x="0" y="774"/>
                    <a:pt x="0" y="1722"/>
                  </a:cubicBezTo>
                  <a:lnTo>
                    <a:pt x="0" y="6016"/>
                  </a:lnTo>
                  <a:cubicBezTo>
                    <a:pt x="0" y="6096"/>
                    <a:pt x="11" y="6173"/>
                    <a:pt x="24" y="6250"/>
                  </a:cubicBezTo>
                  <a:cubicBezTo>
                    <a:pt x="11" y="6324"/>
                    <a:pt x="0" y="6401"/>
                    <a:pt x="0" y="6482"/>
                  </a:cubicBezTo>
                  <a:lnTo>
                    <a:pt x="0" y="7258"/>
                  </a:lnTo>
                  <a:cubicBezTo>
                    <a:pt x="0" y="8205"/>
                    <a:pt x="774" y="8979"/>
                    <a:pt x="1724" y="8979"/>
                  </a:cubicBezTo>
                  <a:lnTo>
                    <a:pt x="8399" y="8979"/>
                  </a:lnTo>
                  <a:cubicBezTo>
                    <a:pt x="9347" y="8979"/>
                    <a:pt x="10120" y="8205"/>
                    <a:pt x="10120" y="7258"/>
                  </a:cubicBezTo>
                  <a:lnTo>
                    <a:pt x="10120" y="4072"/>
                  </a:lnTo>
                  <a:cubicBezTo>
                    <a:pt x="10120" y="3991"/>
                    <a:pt x="10113" y="3914"/>
                    <a:pt x="10100" y="3837"/>
                  </a:cubicBezTo>
                  <a:cubicBezTo>
                    <a:pt x="10113" y="3763"/>
                    <a:pt x="10120" y="3686"/>
                    <a:pt x="10120" y="3606"/>
                  </a:cubicBezTo>
                  <a:lnTo>
                    <a:pt x="10120" y="1722"/>
                  </a:lnTo>
                  <a:cubicBezTo>
                    <a:pt x="10120" y="774"/>
                    <a:pt x="9347" y="1"/>
                    <a:pt x="8399" y="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5191;p56"/>
            <p:cNvSpPr/>
            <p:nvPr/>
          </p:nvSpPr>
          <p:spPr>
            <a:xfrm>
              <a:off x="777409" y="2517580"/>
              <a:ext cx="360064" cy="306591"/>
            </a:xfrm>
            <a:custGeom>
              <a:avLst/>
              <a:gdLst/>
              <a:ahLst/>
              <a:cxnLst/>
              <a:rect l="l" t="t" r="r" b="b"/>
              <a:pathLst>
                <a:path w="7683" h="6542" extrusionOk="0">
                  <a:moveTo>
                    <a:pt x="506" y="1"/>
                  </a:moveTo>
                  <a:cubicBezTo>
                    <a:pt x="228" y="1"/>
                    <a:pt x="1" y="225"/>
                    <a:pt x="1" y="503"/>
                  </a:cubicBezTo>
                  <a:lnTo>
                    <a:pt x="1" y="6039"/>
                  </a:lnTo>
                  <a:cubicBezTo>
                    <a:pt x="1" y="6317"/>
                    <a:pt x="228" y="6541"/>
                    <a:pt x="506" y="6541"/>
                  </a:cubicBezTo>
                  <a:lnTo>
                    <a:pt x="7181" y="6541"/>
                  </a:lnTo>
                  <a:cubicBezTo>
                    <a:pt x="7459" y="6541"/>
                    <a:pt x="7683" y="6317"/>
                    <a:pt x="7683" y="6039"/>
                  </a:cubicBezTo>
                  <a:lnTo>
                    <a:pt x="7683" y="503"/>
                  </a:lnTo>
                  <a:cubicBezTo>
                    <a:pt x="7683" y="225"/>
                    <a:pt x="7459" y="1"/>
                    <a:pt x="71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5192;p56"/>
            <p:cNvSpPr/>
            <p:nvPr/>
          </p:nvSpPr>
          <p:spPr>
            <a:xfrm>
              <a:off x="777409" y="2517580"/>
              <a:ext cx="45412" cy="306591"/>
            </a:xfrm>
            <a:custGeom>
              <a:avLst/>
              <a:gdLst/>
              <a:ahLst/>
              <a:cxnLst/>
              <a:rect l="l" t="t" r="r" b="b"/>
              <a:pathLst>
                <a:path w="969" h="6542" extrusionOk="0">
                  <a:moveTo>
                    <a:pt x="506" y="1"/>
                  </a:moveTo>
                  <a:cubicBezTo>
                    <a:pt x="228" y="1"/>
                    <a:pt x="1" y="225"/>
                    <a:pt x="1" y="503"/>
                  </a:cubicBezTo>
                  <a:lnTo>
                    <a:pt x="1" y="6039"/>
                  </a:lnTo>
                  <a:cubicBezTo>
                    <a:pt x="1" y="6317"/>
                    <a:pt x="228" y="6541"/>
                    <a:pt x="506" y="6541"/>
                  </a:cubicBezTo>
                  <a:lnTo>
                    <a:pt x="968" y="6541"/>
                  </a:lnTo>
                  <a:cubicBezTo>
                    <a:pt x="690" y="6541"/>
                    <a:pt x="466" y="6317"/>
                    <a:pt x="466" y="6039"/>
                  </a:cubicBezTo>
                  <a:lnTo>
                    <a:pt x="466" y="503"/>
                  </a:lnTo>
                  <a:cubicBezTo>
                    <a:pt x="466" y="225"/>
                    <a:pt x="690" y="1"/>
                    <a:pt x="96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5193;p56"/>
            <p:cNvSpPr/>
            <p:nvPr/>
          </p:nvSpPr>
          <p:spPr>
            <a:xfrm>
              <a:off x="818697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268" y="1"/>
                  </a:moveTo>
                  <a:cubicBezTo>
                    <a:pt x="121" y="1"/>
                    <a:pt x="0" y="121"/>
                    <a:pt x="0" y="268"/>
                  </a:cubicBez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5194;p56"/>
            <p:cNvSpPr/>
            <p:nvPr/>
          </p:nvSpPr>
          <p:spPr>
            <a:xfrm>
              <a:off x="858392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5195;p56"/>
            <p:cNvSpPr/>
            <p:nvPr/>
          </p:nvSpPr>
          <p:spPr>
            <a:xfrm>
              <a:off x="898086" y="2672233"/>
              <a:ext cx="39554" cy="151936"/>
            </a:xfrm>
            <a:custGeom>
              <a:avLst/>
              <a:gdLst/>
              <a:ahLst/>
              <a:cxnLst/>
              <a:rect l="l" t="t" r="r" b="b"/>
              <a:pathLst>
                <a:path w="844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4" y="3241"/>
                  </a:lnTo>
                  <a:lnTo>
                    <a:pt x="84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5196;p56"/>
            <p:cNvSpPr/>
            <p:nvPr/>
          </p:nvSpPr>
          <p:spPr>
            <a:xfrm>
              <a:off x="937593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1" y="1"/>
                  </a:moveTo>
                  <a:lnTo>
                    <a:pt x="1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5197;p56"/>
            <p:cNvSpPr/>
            <p:nvPr/>
          </p:nvSpPr>
          <p:spPr>
            <a:xfrm>
              <a:off x="977288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5198;p56"/>
            <p:cNvSpPr/>
            <p:nvPr/>
          </p:nvSpPr>
          <p:spPr>
            <a:xfrm>
              <a:off x="1016982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8" y="3241"/>
                  </a:lnTo>
                  <a:lnTo>
                    <a:pt x="8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5199;p56"/>
            <p:cNvSpPr/>
            <p:nvPr/>
          </p:nvSpPr>
          <p:spPr>
            <a:xfrm>
              <a:off x="1056676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1" y="1"/>
                  </a:moveTo>
                  <a:lnTo>
                    <a:pt x="1" y="3241"/>
                  </a:lnTo>
                  <a:lnTo>
                    <a:pt x="847" y="3241"/>
                  </a:lnTo>
                  <a:lnTo>
                    <a:pt x="847" y="268"/>
                  </a:lnTo>
                  <a:cubicBezTo>
                    <a:pt x="847" y="121"/>
                    <a:pt x="727" y="1"/>
                    <a:pt x="5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5200;p56"/>
            <p:cNvSpPr/>
            <p:nvPr/>
          </p:nvSpPr>
          <p:spPr>
            <a:xfrm>
              <a:off x="802716" y="2541106"/>
              <a:ext cx="81264" cy="81311"/>
            </a:xfrm>
            <a:custGeom>
              <a:avLst/>
              <a:gdLst/>
              <a:ahLst/>
              <a:cxnLst/>
              <a:rect l="l" t="t" r="r" b="b"/>
              <a:pathLst>
                <a:path w="1734" h="1735" extrusionOk="0">
                  <a:moveTo>
                    <a:pt x="867" y="1"/>
                  </a:moveTo>
                  <a:cubicBezTo>
                    <a:pt x="388" y="1"/>
                    <a:pt x="0" y="389"/>
                    <a:pt x="0" y="868"/>
                  </a:cubicBezTo>
                  <a:cubicBezTo>
                    <a:pt x="0" y="1346"/>
                    <a:pt x="388" y="1734"/>
                    <a:pt x="867" y="1734"/>
                  </a:cubicBezTo>
                  <a:cubicBezTo>
                    <a:pt x="1346" y="1734"/>
                    <a:pt x="1734" y="1346"/>
                    <a:pt x="1734" y="868"/>
                  </a:cubicBezTo>
                  <a:cubicBezTo>
                    <a:pt x="1734" y="389"/>
                    <a:pt x="1346" y="1"/>
                    <a:pt x="867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5201;p56"/>
            <p:cNvSpPr/>
            <p:nvPr/>
          </p:nvSpPr>
          <p:spPr>
            <a:xfrm>
              <a:off x="826664" y="2565241"/>
              <a:ext cx="33321" cy="33134"/>
            </a:xfrm>
            <a:custGeom>
              <a:avLst/>
              <a:gdLst/>
              <a:ahLst/>
              <a:cxnLst/>
              <a:rect l="l" t="t" r="r" b="b"/>
              <a:pathLst>
                <a:path w="711" h="707" extrusionOk="0">
                  <a:moveTo>
                    <a:pt x="356" y="1"/>
                  </a:moveTo>
                  <a:cubicBezTo>
                    <a:pt x="161" y="1"/>
                    <a:pt x="1" y="158"/>
                    <a:pt x="1" y="353"/>
                  </a:cubicBezTo>
                  <a:cubicBezTo>
                    <a:pt x="1" y="550"/>
                    <a:pt x="161" y="707"/>
                    <a:pt x="356" y="707"/>
                  </a:cubicBezTo>
                  <a:cubicBezTo>
                    <a:pt x="554" y="707"/>
                    <a:pt x="711" y="550"/>
                    <a:pt x="711" y="353"/>
                  </a:cubicBezTo>
                  <a:cubicBezTo>
                    <a:pt x="711" y="158"/>
                    <a:pt x="554" y="1"/>
                    <a:pt x="3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5202;p56"/>
            <p:cNvSpPr/>
            <p:nvPr/>
          </p:nvSpPr>
          <p:spPr>
            <a:xfrm>
              <a:off x="1031088" y="2541106"/>
              <a:ext cx="81170" cy="81311"/>
            </a:xfrm>
            <a:custGeom>
              <a:avLst/>
              <a:gdLst/>
              <a:ahLst/>
              <a:cxnLst/>
              <a:rect l="l" t="t" r="r" b="b"/>
              <a:pathLst>
                <a:path w="1732" h="1735" extrusionOk="0">
                  <a:moveTo>
                    <a:pt x="864" y="1"/>
                  </a:moveTo>
                  <a:cubicBezTo>
                    <a:pt x="386" y="1"/>
                    <a:pt x="0" y="389"/>
                    <a:pt x="0" y="868"/>
                  </a:cubicBezTo>
                  <a:cubicBezTo>
                    <a:pt x="0" y="1346"/>
                    <a:pt x="386" y="1734"/>
                    <a:pt x="864" y="1734"/>
                  </a:cubicBezTo>
                  <a:cubicBezTo>
                    <a:pt x="1343" y="1734"/>
                    <a:pt x="1732" y="1346"/>
                    <a:pt x="1732" y="868"/>
                  </a:cubicBezTo>
                  <a:cubicBezTo>
                    <a:pt x="1732" y="389"/>
                    <a:pt x="1343" y="1"/>
                    <a:pt x="864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5203;p56"/>
            <p:cNvSpPr/>
            <p:nvPr/>
          </p:nvSpPr>
          <p:spPr>
            <a:xfrm>
              <a:off x="1055083" y="2565241"/>
              <a:ext cx="33180" cy="33134"/>
            </a:xfrm>
            <a:custGeom>
              <a:avLst/>
              <a:gdLst/>
              <a:ahLst/>
              <a:cxnLst/>
              <a:rect l="l" t="t" r="r" b="b"/>
              <a:pathLst>
                <a:path w="708" h="707" extrusionOk="0">
                  <a:moveTo>
                    <a:pt x="352" y="1"/>
                  </a:moveTo>
                  <a:cubicBezTo>
                    <a:pt x="158" y="1"/>
                    <a:pt x="1" y="158"/>
                    <a:pt x="1" y="353"/>
                  </a:cubicBezTo>
                  <a:cubicBezTo>
                    <a:pt x="1" y="550"/>
                    <a:pt x="158" y="707"/>
                    <a:pt x="352" y="707"/>
                  </a:cubicBezTo>
                  <a:cubicBezTo>
                    <a:pt x="550" y="707"/>
                    <a:pt x="707" y="550"/>
                    <a:pt x="707" y="353"/>
                  </a:cubicBezTo>
                  <a:cubicBezTo>
                    <a:pt x="707" y="158"/>
                    <a:pt x="550" y="1"/>
                    <a:pt x="3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5204;p56"/>
            <p:cNvSpPr/>
            <p:nvPr/>
          </p:nvSpPr>
          <p:spPr>
            <a:xfrm>
              <a:off x="882574" y="2624900"/>
              <a:ext cx="35477" cy="24651"/>
            </a:xfrm>
            <a:custGeom>
              <a:avLst/>
              <a:gdLst/>
              <a:ahLst/>
              <a:cxnLst/>
              <a:rect l="l" t="t" r="r" b="b"/>
              <a:pathLst>
                <a:path w="757" h="526" extrusionOk="0">
                  <a:moveTo>
                    <a:pt x="153" y="0"/>
                  </a:moveTo>
                  <a:cubicBezTo>
                    <a:pt x="70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70" y="526"/>
                    <a:pt x="153" y="526"/>
                  </a:cubicBezTo>
                  <a:lnTo>
                    <a:pt x="603" y="526"/>
                  </a:lnTo>
                  <a:cubicBezTo>
                    <a:pt x="689" y="526"/>
                    <a:pt x="756" y="455"/>
                    <a:pt x="756" y="371"/>
                  </a:cubicBezTo>
                  <a:lnTo>
                    <a:pt x="756" y="151"/>
                  </a:lnTo>
                  <a:cubicBezTo>
                    <a:pt x="756" y="67"/>
                    <a:pt x="689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5205;p56"/>
            <p:cNvSpPr/>
            <p:nvPr/>
          </p:nvSpPr>
          <p:spPr>
            <a:xfrm>
              <a:off x="939796" y="2624900"/>
              <a:ext cx="35477" cy="24651"/>
            </a:xfrm>
            <a:custGeom>
              <a:avLst/>
              <a:gdLst/>
              <a:ahLst/>
              <a:cxnLst/>
              <a:rect l="l" t="t" r="r" b="b"/>
              <a:pathLst>
                <a:path w="757" h="526" extrusionOk="0">
                  <a:moveTo>
                    <a:pt x="154" y="0"/>
                  </a:moveTo>
                  <a:cubicBezTo>
                    <a:pt x="68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68" y="526"/>
                    <a:pt x="154" y="526"/>
                  </a:cubicBezTo>
                  <a:lnTo>
                    <a:pt x="603" y="526"/>
                  </a:lnTo>
                  <a:cubicBezTo>
                    <a:pt x="687" y="526"/>
                    <a:pt x="757" y="455"/>
                    <a:pt x="757" y="371"/>
                  </a:cubicBezTo>
                  <a:lnTo>
                    <a:pt x="757" y="151"/>
                  </a:lnTo>
                  <a:cubicBezTo>
                    <a:pt x="757" y="67"/>
                    <a:pt x="687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5206;p56"/>
            <p:cNvSpPr/>
            <p:nvPr/>
          </p:nvSpPr>
          <p:spPr>
            <a:xfrm>
              <a:off x="997064" y="2624900"/>
              <a:ext cx="35336" cy="24651"/>
            </a:xfrm>
            <a:custGeom>
              <a:avLst/>
              <a:gdLst/>
              <a:ahLst/>
              <a:cxnLst/>
              <a:rect l="l" t="t" r="r" b="b"/>
              <a:pathLst>
                <a:path w="754" h="526" extrusionOk="0">
                  <a:moveTo>
                    <a:pt x="151" y="0"/>
                  </a:moveTo>
                  <a:cubicBezTo>
                    <a:pt x="68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68" y="526"/>
                    <a:pt x="151" y="526"/>
                  </a:cubicBezTo>
                  <a:lnTo>
                    <a:pt x="603" y="526"/>
                  </a:lnTo>
                  <a:cubicBezTo>
                    <a:pt x="686" y="526"/>
                    <a:pt x="754" y="455"/>
                    <a:pt x="754" y="371"/>
                  </a:cubicBezTo>
                  <a:lnTo>
                    <a:pt x="754" y="151"/>
                  </a:lnTo>
                  <a:cubicBezTo>
                    <a:pt x="754" y="67"/>
                    <a:pt x="686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5207;p56"/>
            <p:cNvSpPr/>
            <p:nvPr/>
          </p:nvSpPr>
          <p:spPr>
            <a:xfrm>
              <a:off x="772067" y="2645755"/>
              <a:ext cx="370936" cy="183758"/>
            </a:xfrm>
            <a:custGeom>
              <a:avLst/>
              <a:gdLst/>
              <a:ahLst/>
              <a:cxnLst/>
              <a:rect l="l" t="t" r="r" b="b"/>
              <a:pathLst>
                <a:path w="7915" h="3921" extrusionOk="0">
                  <a:moveTo>
                    <a:pt x="1581" y="683"/>
                  </a:moveTo>
                  <a:lnTo>
                    <a:pt x="1581" y="2511"/>
                  </a:lnTo>
                  <a:cubicBezTo>
                    <a:pt x="1581" y="2571"/>
                    <a:pt x="1628" y="2621"/>
                    <a:pt x="1691" y="2621"/>
                  </a:cubicBezTo>
                  <a:lnTo>
                    <a:pt x="1725" y="2621"/>
                  </a:lnTo>
                  <a:lnTo>
                    <a:pt x="1725" y="3689"/>
                  </a:lnTo>
                  <a:lnTo>
                    <a:pt x="1109" y="3689"/>
                  </a:lnTo>
                  <a:lnTo>
                    <a:pt x="1109" y="833"/>
                  </a:lnTo>
                  <a:cubicBezTo>
                    <a:pt x="1109" y="750"/>
                    <a:pt x="1179" y="683"/>
                    <a:pt x="1263" y="683"/>
                  </a:cubicBezTo>
                  <a:close/>
                  <a:moveTo>
                    <a:pt x="2425" y="683"/>
                  </a:moveTo>
                  <a:lnTo>
                    <a:pt x="2425" y="2511"/>
                  </a:lnTo>
                  <a:cubicBezTo>
                    <a:pt x="2425" y="2571"/>
                    <a:pt x="2475" y="2621"/>
                    <a:pt x="2535" y="2621"/>
                  </a:cubicBezTo>
                  <a:lnTo>
                    <a:pt x="2572" y="2621"/>
                  </a:lnTo>
                  <a:lnTo>
                    <a:pt x="2572" y="3689"/>
                  </a:lnTo>
                  <a:lnTo>
                    <a:pt x="1956" y="3689"/>
                  </a:lnTo>
                  <a:lnTo>
                    <a:pt x="1956" y="2621"/>
                  </a:lnTo>
                  <a:lnTo>
                    <a:pt x="1992" y="2621"/>
                  </a:lnTo>
                  <a:cubicBezTo>
                    <a:pt x="2053" y="2621"/>
                    <a:pt x="2103" y="2571"/>
                    <a:pt x="2103" y="2511"/>
                  </a:cubicBezTo>
                  <a:lnTo>
                    <a:pt x="2103" y="683"/>
                  </a:lnTo>
                  <a:close/>
                  <a:moveTo>
                    <a:pt x="3418" y="683"/>
                  </a:moveTo>
                  <a:lnTo>
                    <a:pt x="3418" y="3689"/>
                  </a:lnTo>
                  <a:lnTo>
                    <a:pt x="2803" y="3689"/>
                  </a:lnTo>
                  <a:lnTo>
                    <a:pt x="2803" y="2621"/>
                  </a:lnTo>
                  <a:lnTo>
                    <a:pt x="2840" y="2621"/>
                  </a:lnTo>
                  <a:cubicBezTo>
                    <a:pt x="2900" y="2621"/>
                    <a:pt x="2950" y="2571"/>
                    <a:pt x="2950" y="2511"/>
                  </a:cubicBezTo>
                  <a:lnTo>
                    <a:pt x="2950" y="683"/>
                  </a:lnTo>
                  <a:close/>
                  <a:moveTo>
                    <a:pt x="4118" y="683"/>
                  </a:moveTo>
                  <a:lnTo>
                    <a:pt x="4118" y="2511"/>
                  </a:lnTo>
                  <a:cubicBezTo>
                    <a:pt x="4118" y="2571"/>
                    <a:pt x="4169" y="2621"/>
                    <a:pt x="4229" y="2621"/>
                  </a:cubicBezTo>
                  <a:lnTo>
                    <a:pt x="4266" y="2621"/>
                  </a:lnTo>
                  <a:lnTo>
                    <a:pt x="4266" y="3689"/>
                  </a:lnTo>
                  <a:lnTo>
                    <a:pt x="3650" y="3689"/>
                  </a:lnTo>
                  <a:lnTo>
                    <a:pt x="3650" y="683"/>
                  </a:lnTo>
                  <a:close/>
                  <a:moveTo>
                    <a:pt x="4965" y="683"/>
                  </a:moveTo>
                  <a:lnTo>
                    <a:pt x="4965" y="2511"/>
                  </a:lnTo>
                  <a:cubicBezTo>
                    <a:pt x="4965" y="2571"/>
                    <a:pt x="5016" y="2621"/>
                    <a:pt x="5076" y="2621"/>
                  </a:cubicBezTo>
                  <a:lnTo>
                    <a:pt x="5110" y="2621"/>
                  </a:lnTo>
                  <a:lnTo>
                    <a:pt x="5110" y="3689"/>
                  </a:lnTo>
                  <a:lnTo>
                    <a:pt x="4497" y="3689"/>
                  </a:lnTo>
                  <a:lnTo>
                    <a:pt x="4497" y="2621"/>
                  </a:lnTo>
                  <a:lnTo>
                    <a:pt x="4530" y="2621"/>
                  </a:lnTo>
                  <a:cubicBezTo>
                    <a:pt x="4594" y="2621"/>
                    <a:pt x="4640" y="2571"/>
                    <a:pt x="4640" y="2511"/>
                  </a:cubicBezTo>
                  <a:lnTo>
                    <a:pt x="4640" y="683"/>
                  </a:lnTo>
                  <a:close/>
                  <a:moveTo>
                    <a:pt x="5813" y="683"/>
                  </a:moveTo>
                  <a:lnTo>
                    <a:pt x="5813" y="2511"/>
                  </a:lnTo>
                  <a:cubicBezTo>
                    <a:pt x="5813" y="2571"/>
                    <a:pt x="5862" y="2621"/>
                    <a:pt x="5923" y="2621"/>
                  </a:cubicBezTo>
                  <a:lnTo>
                    <a:pt x="5956" y="2621"/>
                  </a:lnTo>
                  <a:lnTo>
                    <a:pt x="5956" y="3689"/>
                  </a:lnTo>
                  <a:lnTo>
                    <a:pt x="5343" y="3689"/>
                  </a:lnTo>
                  <a:lnTo>
                    <a:pt x="5343" y="2621"/>
                  </a:lnTo>
                  <a:lnTo>
                    <a:pt x="5377" y="2621"/>
                  </a:lnTo>
                  <a:cubicBezTo>
                    <a:pt x="5437" y="2621"/>
                    <a:pt x="5487" y="2571"/>
                    <a:pt x="5487" y="2511"/>
                  </a:cubicBezTo>
                  <a:lnTo>
                    <a:pt x="5487" y="683"/>
                  </a:lnTo>
                  <a:close/>
                  <a:moveTo>
                    <a:pt x="6652" y="683"/>
                  </a:moveTo>
                  <a:cubicBezTo>
                    <a:pt x="6736" y="683"/>
                    <a:pt x="6803" y="750"/>
                    <a:pt x="6803" y="833"/>
                  </a:cubicBezTo>
                  <a:lnTo>
                    <a:pt x="6803" y="3689"/>
                  </a:lnTo>
                  <a:lnTo>
                    <a:pt x="6190" y="3689"/>
                  </a:lnTo>
                  <a:lnTo>
                    <a:pt x="6190" y="2621"/>
                  </a:lnTo>
                  <a:lnTo>
                    <a:pt x="6224" y="2621"/>
                  </a:lnTo>
                  <a:cubicBezTo>
                    <a:pt x="6284" y="2621"/>
                    <a:pt x="6335" y="2571"/>
                    <a:pt x="6335" y="2511"/>
                  </a:cubicBezTo>
                  <a:lnTo>
                    <a:pt x="6335" y="683"/>
                  </a:lnTo>
                  <a:close/>
                  <a:moveTo>
                    <a:pt x="7797" y="0"/>
                  </a:moveTo>
                  <a:cubicBezTo>
                    <a:pt x="7733" y="0"/>
                    <a:pt x="7684" y="53"/>
                    <a:pt x="7684" y="118"/>
                  </a:cubicBezTo>
                  <a:lnTo>
                    <a:pt x="7684" y="3304"/>
                  </a:lnTo>
                  <a:cubicBezTo>
                    <a:pt x="7684" y="3515"/>
                    <a:pt x="7509" y="3689"/>
                    <a:pt x="7295" y="3689"/>
                  </a:cubicBezTo>
                  <a:lnTo>
                    <a:pt x="7034" y="3689"/>
                  </a:lnTo>
                  <a:lnTo>
                    <a:pt x="7034" y="833"/>
                  </a:lnTo>
                  <a:cubicBezTo>
                    <a:pt x="7034" y="623"/>
                    <a:pt x="6863" y="452"/>
                    <a:pt x="6652" y="452"/>
                  </a:cubicBezTo>
                  <a:lnTo>
                    <a:pt x="1263" y="452"/>
                  </a:lnTo>
                  <a:cubicBezTo>
                    <a:pt x="1053" y="452"/>
                    <a:pt x="878" y="623"/>
                    <a:pt x="878" y="833"/>
                  </a:cubicBezTo>
                  <a:lnTo>
                    <a:pt x="878" y="3689"/>
                  </a:lnTo>
                  <a:lnTo>
                    <a:pt x="620" y="3689"/>
                  </a:lnTo>
                  <a:cubicBezTo>
                    <a:pt x="406" y="3689"/>
                    <a:pt x="232" y="3515"/>
                    <a:pt x="232" y="3304"/>
                  </a:cubicBezTo>
                  <a:lnTo>
                    <a:pt x="232" y="2528"/>
                  </a:lnTo>
                  <a:cubicBezTo>
                    <a:pt x="232" y="2464"/>
                    <a:pt x="182" y="2411"/>
                    <a:pt x="115" y="2411"/>
                  </a:cubicBezTo>
                  <a:cubicBezTo>
                    <a:pt x="51" y="2411"/>
                    <a:pt x="1" y="2464"/>
                    <a:pt x="1" y="2528"/>
                  </a:cubicBezTo>
                  <a:lnTo>
                    <a:pt x="1" y="3304"/>
                  </a:lnTo>
                  <a:cubicBezTo>
                    <a:pt x="1" y="3645"/>
                    <a:pt x="279" y="3920"/>
                    <a:pt x="620" y="3920"/>
                  </a:cubicBezTo>
                  <a:lnTo>
                    <a:pt x="7295" y="3920"/>
                  </a:lnTo>
                  <a:cubicBezTo>
                    <a:pt x="7636" y="3920"/>
                    <a:pt x="7914" y="3645"/>
                    <a:pt x="7914" y="3304"/>
                  </a:cubicBezTo>
                  <a:lnTo>
                    <a:pt x="7914" y="118"/>
                  </a:lnTo>
                  <a:cubicBezTo>
                    <a:pt x="7914" y="53"/>
                    <a:pt x="7861" y="0"/>
                    <a:pt x="779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5208;p56"/>
            <p:cNvSpPr/>
            <p:nvPr/>
          </p:nvSpPr>
          <p:spPr>
            <a:xfrm>
              <a:off x="772067" y="2512097"/>
              <a:ext cx="370936" cy="235825"/>
            </a:xfrm>
            <a:custGeom>
              <a:avLst/>
              <a:gdLst/>
              <a:ahLst/>
              <a:cxnLst/>
              <a:rect l="l" t="t" r="r" b="b"/>
              <a:pathLst>
                <a:path w="7915" h="5032" extrusionOk="0">
                  <a:moveTo>
                    <a:pt x="620" y="0"/>
                  </a:moveTo>
                  <a:cubicBezTo>
                    <a:pt x="279" y="0"/>
                    <a:pt x="1" y="278"/>
                    <a:pt x="1" y="620"/>
                  </a:cubicBezTo>
                  <a:lnTo>
                    <a:pt x="1" y="4914"/>
                  </a:lnTo>
                  <a:cubicBezTo>
                    <a:pt x="1" y="4981"/>
                    <a:pt x="51" y="5031"/>
                    <a:pt x="115" y="5031"/>
                  </a:cubicBezTo>
                  <a:cubicBezTo>
                    <a:pt x="182" y="5031"/>
                    <a:pt x="232" y="4981"/>
                    <a:pt x="232" y="4914"/>
                  </a:cubicBezTo>
                  <a:lnTo>
                    <a:pt x="232" y="620"/>
                  </a:lnTo>
                  <a:cubicBezTo>
                    <a:pt x="232" y="405"/>
                    <a:pt x="406" y="234"/>
                    <a:pt x="620" y="234"/>
                  </a:cubicBezTo>
                  <a:lnTo>
                    <a:pt x="7295" y="234"/>
                  </a:lnTo>
                  <a:cubicBezTo>
                    <a:pt x="7509" y="234"/>
                    <a:pt x="7684" y="405"/>
                    <a:pt x="7684" y="620"/>
                  </a:cubicBezTo>
                  <a:lnTo>
                    <a:pt x="7684" y="2504"/>
                  </a:lnTo>
                  <a:cubicBezTo>
                    <a:pt x="7684" y="2568"/>
                    <a:pt x="7733" y="2621"/>
                    <a:pt x="7797" y="2621"/>
                  </a:cubicBezTo>
                  <a:cubicBezTo>
                    <a:pt x="7861" y="2621"/>
                    <a:pt x="7914" y="2568"/>
                    <a:pt x="7914" y="2504"/>
                  </a:cubicBezTo>
                  <a:lnTo>
                    <a:pt x="7914" y="620"/>
                  </a:lnTo>
                  <a:cubicBezTo>
                    <a:pt x="7914" y="278"/>
                    <a:pt x="7636" y="0"/>
                    <a:pt x="729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5209;p56"/>
            <p:cNvSpPr/>
            <p:nvPr/>
          </p:nvSpPr>
          <p:spPr>
            <a:xfrm>
              <a:off x="797327" y="2535763"/>
              <a:ext cx="92183" cy="92137"/>
            </a:xfrm>
            <a:custGeom>
              <a:avLst/>
              <a:gdLst/>
              <a:ahLst/>
              <a:cxnLst/>
              <a:rect l="l" t="t" r="r" b="b"/>
              <a:pathLst>
                <a:path w="1967" h="1966" extrusionOk="0">
                  <a:moveTo>
                    <a:pt x="982" y="231"/>
                  </a:moveTo>
                  <a:cubicBezTo>
                    <a:pt x="1397" y="231"/>
                    <a:pt x="1731" y="569"/>
                    <a:pt x="1731" y="982"/>
                  </a:cubicBezTo>
                  <a:cubicBezTo>
                    <a:pt x="1731" y="1396"/>
                    <a:pt x="1397" y="1734"/>
                    <a:pt x="982" y="1734"/>
                  </a:cubicBezTo>
                  <a:cubicBezTo>
                    <a:pt x="570" y="1734"/>
                    <a:pt x="232" y="1396"/>
                    <a:pt x="232" y="982"/>
                  </a:cubicBezTo>
                  <a:cubicBezTo>
                    <a:pt x="232" y="569"/>
                    <a:pt x="570" y="231"/>
                    <a:pt x="982" y="231"/>
                  </a:cubicBezTo>
                  <a:close/>
                  <a:moveTo>
                    <a:pt x="982" y="1"/>
                  </a:moveTo>
                  <a:cubicBezTo>
                    <a:pt x="440" y="1"/>
                    <a:pt x="1" y="439"/>
                    <a:pt x="1" y="982"/>
                  </a:cubicBezTo>
                  <a:cubicBezTo>
                    <a:pt x="1" y="1524"/>
                    <a:pt x="440" y="1966"/>
                    <a:pt x="982" y="1966"/>
                  </a:cubicBezTo>
                  <a:cubicBezTo>
                    <a:pt x="1524" y="1966"/>
                    <a:pt x="1966" y="1524"/>
                    <a:pt x="1966" y="982"/>
                  </a:cubicBezTo>
                  <a:cubicBezTo>
                    <a:pt x="1966" y="439"/>
                    <a:pt x="1524" y="1"/>
                    <a:pt x="98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5210;p56"/>
            <p:cNvSpPr/>
            <p:nvPr/>
          </p:nvSpPr>
          <p:spPr>
            <a:xfrm>
              <a:off x="821368" y="2559758"/>
              <a:ext cx="44100" cy="44147"/>
            </a:xfrm>
            <a:custGeom>
              <a:avLst/>
              <a:gdLst/>
              <a:ahLst/>
              <a:cxnLst/>
              <a:rect l="l" t="t" r="r" b="b"/>
              <a:pathLst>
                <a:path w="941" h="942" extrusionOk="0">
                  <a:moveTo>
                    <a:pt x="469" y="232"/>
                  </a:moveTo>
                  <a:cubicBezTo>
                    <a:pt x="599" y="232"/>
                    <a:pt x="707" y="339"/>
                    <a:pt x="707" y="470"/>
                  </a:cubicBezTo>
                  <a:cubicBezTo>
                    <a:pt x="707" y="603"/>
                    <a:pt x="599" y="707"/>
                    <a:pt x="469" y="707"/>
                  </a:cubicBezTo>
                  <a:cubicBezTo>
                    <a:pt x="338" y="707"/>
                    <a:pt x="231" y="603"/>
                    <a:pt x="231" y="470"/>
                  </a:cubicBezTo>
                  <a:cubicBezTo>
                    <a:pt x="231" y="339"/>
                    <a:pt x="338" y="232"/>
                    <a:pt x="469" y="232"/>
                  </a:cubicBezTo>
                  <a:close/>
                  <a:moveTo>
                    <a:pt x="469" y="0"/>
                  </a:moveTo>
                  <a:cubicBezTo>
                    <a:pt x="211" y="0"/>
                    <a:pt x="1" y="212"/>
                    <a:pt x="1" y="470"/>
                  </a:cubicBezTo>
                  <a:cubicBezTo>
                    <a:pt x="1" y="731"/>
                    <a:pt x="211" y="941"/>
                    <a:pt x="469" y="941"/>
                  </a:cubicBezTo>
                  <a:cubicBezTo>
                    <a:pt x="730" y="941"/>
                    <a:pt x="940" y="731"/>
                    <a:pt x="940" y="470"/>
                  </a:cubicBezTo>
                  <a:cubicBezTo>
                    <a:pt x="940" y="212"/>
                    <a:pt x="730" y="0"/>
                    <a:pt x="469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5211;p56"/>
            <p:cNvSpPr/>
            <p:nvPr/>
          </p:nvSpPr>
          <p:spPr>
            <a:xfrm>
              <a:off x="1025605" y="2535763"/>
              <a:ext cx="92137" cy="92137"/>
            </a:xfrm>
            <a:custGeom>
              <a:avLst/>
              <a:gdLst/>
              <a:ahLst/>
              <a:cxnLst/>
              <a:rect l="l" t="t" r="r" b="b"/>
              <a:pathLst>
                <a:path w="1966" h="1966" extrusionOk="0">
                  <a:moveTo>
                    <a:pt x="981" y="231"/>
                  </a:moveTo>
                  <a:cubicBezTo>
                    <a:pt x="1396" y="231"/>
                    <a:pt x="1735" y="569"/>
                    <a:pt x="1735" y="982"/>
                  </a:cubicBezTo>
                  <a:cubicBezTo>
                    <a:pt x="1735" y="1396"/>
                    <a:pt x="1396" y="1734"/>
                    <a:pt x="981" y="1734"/>
                  </a:cubicBezTo>
                  <a:cubicBezTo>
                    <a:pt x="570" y="1734"/>
                    <a:pt x="231" y="1396"/>
                    <a:pt x="231" y="982"/>
                  </a:cubicBezTo>
                  <a:cubicBezTo>
                    <a:pt x="231" y="569"/>
                    <a:pt x="570" y="231"/>
                    <a:pt x="981" y="231"/>
                  </a:cubicBezTo>
                  <a:close/>
                  <a:moveTo>
                    <a:pt x="981" y="1"/>
                  </a:moveTo>
                  <a:cubicBezTo>
                    <a:pt x="443" y="1"/>
                    <a:pt x="1" y="439"/>
                    <a:pt x="1" y="982"/>
                  </a:cubicBezTo>
                  <a:cubicBezTo>
                    <a:pt x="1" y="1524"/>
                    <a:pt x="443" y="1966"/>
                    <a:pt x="981" y="1966"/>
                  </a:cubicBezTo>
                  <a:cubicBezTo>
                    <a:pt x="1523" y="1966"/>
                    <a:pt x="1965" y="1524"/>
                    <a:pt x="1965" y="982"/>
                  </a:cubicBezTo>
                  <a:cubicBezTo>
                    <a:pt x="1965" y="439"/>
                    <a:pt x="1523" y="1"/>
                    <a:pt x="98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5212;p56"/>
            <p:cNvSpPr/>
            <p:nvPr/>
          </p:nvSpPr>
          <p:spPr>
            <a:xfrm>
              <a:off x="1049600" y="2559758"/>
              <a:ext cx="44147" cy="44147"/>
            </a:xfrm>
            <a:custGeom>
              <a:avLst/>
              <a:gdLst/>
              <a:ahLst/>
              <a:cxnLst/>
              <a:rect l="l" t="t" r="r" b="b"/>
              <a:pathLst>
                <a:path w="942" h="942" extrusionOk="0">
                  <a:moveTo>
                    <a:pt x="469" y="232"/>
                  </a:moveTo>
                  <a:cubicBezTo>
                    <a:pt x="603" y="232"/>
                    <a:pt x="710" y="339"/>
                    <a:pt x="710" y="470"/>
                  </a:cubicBezTo>
                  <a:cubicBezTo>
                    <a:pt x="710" y="603"/>
                    <a:pt x="603" y="707"/>
                    <a:pt x="469" y="707"/>
                  </a:cubicBezTo>
                  <a:cubicBezTo>
                    <a:pt x="339" y="707"/>
                    <a:pt x="232" y="603"/>
                    <a:pt x="232" y="470"/>
                  </a:cubicBezTo>
                  <a:cubicBezTo>
                    <a:pt x="232" y="339"/>
                    <a:pt x="339" y="232"/>
                    <a:pt x="469" y="232"/>
                  </a:cubicBezTo>
                  <a:close/>
                  <a:moveTo>
                    <a:pt x="469" y="0"/>
                  </a:moveTo>
                  <a:cubicBezTo>
                    <a:pt x="212" y="0"/>
                    <a:pt x="1" y="212"/>
                    <a:pt x="1" y="470"/>
                  </a:cubicBezTo>
                  <a:cubicBezTo>
                    <a:pt x="1" y="731"/>
                    <a:pt x="212" y="941"/>
                    <a:pt x="469" y="941"/>
                  </a:cubicBezTo>
                  <a:cubicBezTo>
                    <a:pt x="730" y="941"/>
                    <a:pt x="941" y="731"/>
                    <a:pt x="941" y="470"/>
                  </a:cubicBezTo>
                  <a:cubicBezTo>
                    <a:pt x="941" y="212"/>
                    <a:pt x="730" y="0"/>
                    <a:pt x="469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5213;p56"/>
            <p:cNvSpPr/>
            <p:nvPr/>
          </p:nvSpPr>
          <p:spPr>
            <a:xfrm>
              <a:off x="899492" y="2543449"/>
              <a:ext cx="10873" cy="20433"/>
            </a:xfrm>
            <a:custGeom>
              <a:avLst/>
              <a:gdLst/>
              <a:ahLst/>
              <a:cxnLst/>
              <a:rect l="l" t="t" r="r" b="b"/>
              <a:pathLst>
                <a:path w="232" h="436" extrusionOk="0">
                  <a:moveTo>
                    <a:pt x="117" y="1"/>
                  </a:moveTo>
                  <a:cubicBezTo>
                    <a:pt x="50" y="1"/>
                    <a:pt x="1" y="51"/>
                    <a:pt x="1" y="118"/>
                  </a:cubicBezTo>
                  <a:lnTo>
                    <a:pt x="1" y="319"/>
                  </a:lnTo>
                  <a:cubicBezTo>
                    <a:pt x="1" y="382"/>
                    <a:pt x="50" y="436"/>
                    <a:pt x="117" y="436"/>
                  </a:cubicBezTo>
                  <a:cubicBezTo>
                    <a:pt x="181" y="436"/>
                    <a:pt x="231" y="382"/>
                    <a:pt x="231" y="319"/>
                  </a:cubicBezTo>
                  <a:lnTo>
                    <a:pt x="231" y="118"/>
                  </a:lnTo>
                  <a:cubicBezTo>
                    <a:pt x="231" y="51"/>
                    <a:pt x="181" y="1"/>
                    <a:pt x="117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5214;p56"/>
            <p:cNvSpPr/>
            <p:nvPr/>
          </p:nvSpPr>
          <p:spPr>
            <a:xfrm>
              <a:off x="1004563" y="2543449"/>
              <a:ext cx="11060" cy="20433"/>
            </a:xfrm>
            <a:custGeom>
              <a:avLst/>
              <a:gdLst/>
              <a:ahLst/>
              <a:cxnLst/>
              <a:rect l="l" t="t" r="r" b="b"/>
              <a:pathLst>
                <a:path w="236" h="436" extrusionOk="0">
                  <a:moveTo>
                    <a:pt x="118" y="1"/>
                  </a:moveTo>
                  <a:cubicBezTo>
                    <a:pt x="55" y="1"/>
                    <a:pt x="1" y="51"/>
                    <a:pt x="1" y="118"/>
                  </a:cubicBezTo>
                  <a:lnTo>
                    <a:pt x="1" y="319"/>
                  </a:lnTo>
                  <a:cubicBezTo>
                    <a:pt x="1" y="382"/>
                    <a:pt x="55" y="436"/>
                    <a:pt x="118" y="436"/>
                  </a:cubicBezTo>
                  <a:cubicBezTo>
                    <a:pt x="182" y="436"/>
                    <a:pt x="235" y="382"/>
                    <a:pt x="235" y="319"/>
                  </a:cubicBezTo>
                  <a:lnTo>
                    <a:pt x="235" y="118"/>
                  </a:lnTo>
                  <a:cubicBezTo>
                    <a:pt x="235" y="51"/>
                    <a:pt x="182" y="1"/>
                    <a:pt x="11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5215;p56"/>
            <p:cNvSpPr/>
            <p:nvPr/>
          </p:nvSpPr>
          <p:spPr>
            <a:xfrm>
              <a:off x="938390" y="2552307"/>
              <a:ext cx="38148" cy="16590"/>
            </a:xfrm>
            <a:custGeom>
              <a:avLst/>
              <a:gdLst/>
              <a:ahLst/>
              <a:cxnLst/>
              <a:rect l="l" t="t" r="r" b="b"/>
              <a:pathLst>
                <a:path w="814" h="354" extrusionOk="0">
                  <a:moveTo>
                    <a:pt x="132" y="0"/>
                  </a:moveTo>
                  <a:cubicBezTo>
                    <a:pt x="105" y="0"/>
                    <a:pt x="77" y="10"/>
                    <a:pt x="54" y="29"/>
                  </a:cubicBezTo>
                  <a:cubicBezTo>
                    <a:pt x="7" y="73"/>
                    <a:pt x="0" y="143"/>
                    <a:pt x="44" y="193"/>
                  </a:cubicBezTo>
                  <a:cubicBezTo>
                    <a:pt x="135" y="297"/>
                    <a:pt x="268" y="354"/>
                    <a:pt x="409" y="354"/>
                  </a:cubicBezTo>
                  <a:cubicBezTo>
                    <a:pt x="549" y="354"/>
                    <a:pt x="683" y="297"/>
                    <a:pt x="773" y="193"/>
                  </a:cubicBezTo>
                  <a:cubicBezTo>
                    <a:pt x="813" y="143"/>
                    <a:pt x="810" y="73"/>
                    <a:pt x="760" y="29"/>
                  </a:cubicBezTo>
                  <a:cubicBezTo>
                    <a:pt x="739" y="10"/>
                    <a:pt x="712" y="0"/>
                    <a:pt x="685" y="0"/>
                  </a:cubicBezTo>
                  <a:cubicBezTo>
                    <a:pt x="653" y="0"/>
                    <a:pt x="620" y="14"/>
                    <a:pt x="597" y="39"/>
                  </a:cubicBezTo>
                  <a:cubicBezTo>
                    <a:pt x="552" y="93"/>
                    <a:pt x="482" y="123"/>
                    <a:pt x="409" y="123"/>
                  </a:cubicBezTo>
                  <a:cubicBezTo>
                    <a:pt x="335" y="123"/>
                    <a:pt x="265" y="93"/>
                    <a:pt x="218" y="39"/>
                  </a:cubicBezTo>
                  <a:cubicBezTo>
                    <a:pt x="196" y="14"/>
                    <a:pt x="164" y="0"/>
                    <a:pt x="13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5216;p56"/>
            <p:cNvSpPr/>
            <p:nvPr/>
          </p:nvSpPr>
          <p:spPr>
            <a:xfrm>
              <a:off x="877184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18" y="232"/>
                  </a:moveTo>
                  <a:cubicBezTo>
                    <a:pt x="738" y="232"/>
                    <a:pt x="754" y="248"/>
                    <a:pt x="754" y="269"/>
                  </a:cubicBezTo>
                  <a:lnTo>
                    <a:pt x="754" y="489"/>
                  </a:lnTo>
                  <a:cubicBezTo>
                    <a:pt x="754" y="510"/>
                    <a:pt x="738" y="526"/>
                    <a:pt x="718" y="526"/>
                  </a:cubicBezTo>
                  <a:lnTo>
                    <a:pt x="268" y="526"/>
                  </a:lnTo>
                  <a:cubicBezTo>
                    <a:pt x="248" y="526"/>
                    <a:pt x="232" y="510"/>
                    <a:pt x="232" y="489"/>
                  </a:cubicBezTo>
                  <a:lnTo>
                    <a:pt x="232" y="269"/>
                  </a:lnTo>
                  <a:cubicBezTo>
                    <a:pt x="232" y="248"/>
                    <a:pt x="248" y="232"/>
                    <a:pt x="268" y="232"/>
                  </a:cubicBezTo>
                  <a:close/>
                  <a:moveTo>
                    <a:pt x="268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68" y="757"/>
                  </a:cubicBezTo>
                  <a:lnTo>
                    <a:pt x="718" y="757"/>
                  </a:lnTo>
                  <a:cubicBezTo>
                    <a:pt x="868" y="757"/>
                    <a:pt x="988" y="636"/>
                    <a:pt x="988" y="489"/>
                  </a:cubicBezTo>
                  <a:lnTo>
                    <a:pt x="988" y="269"/>
                  </a:lnTo>
                  <a:cubicBezTo>
                    <a:pt x="988" y="122"/>
                    <a:pt x="868" y="1"/>
                    <a:pt x="71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5217;p56"/>
            <p:cNvSpPr/>
            <p:nvPr/>
          </p:nvSpPr>
          <p:spPr>
            <a:xfrm>
              <a:off x="934313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20" y="232"/>
                  </a:moveTo>
                  <a:cubicBezTo>
                    <a:pt x="740" y="232"/>
                    <a:pt x="757" y="248"/>
                    <a:pt x="757" y="269"/>
                  </a:cubicBezTo>
                  <a:lnTo>
                    <a:pt x="757" y="489"/>
                  </a:lnTo>
                  <a:cubicBezTo>
                    <a:pt x="757" y="510"/>
                    <a:pt x="740" y="526"/>
                    <a:pt x="720" y="526"/>
                  </a:cubicBezTo>
                  <a:lnTo>
                    <a:pt x="271" y="526"/>
                  </a:lnTo>
                  <a:cubicBezTo>
                    <a:pt x="248" y="526"/>
                    <a:pt x="234" y="510"/>
                    <a:pt x="234" y="489"/>
                  </a:cubicBezTo>
                  <a:lnTo>
                    <a:pt x="234" y="269"/>
                  </a:lnTo>
                  <a:cubicBezTo>
                    <a:pt x="234" y="248"/>
                    <a:pt x="248" y="232"/>
                    <a:pt x="271" y="232"/>
                  </a:cubicBezTo>
                  <a:close/>
                  <a:moveTo>
                    <a:pt x="271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71" y="757"/>
                  </a:cubicBezTo>
                  <a:lnTo>
                    <a:pt x="720" y="757"/>
                  </a:lnTo>
                  <a:cubicBezTo>
                    <a:pt x="868" y="757"/>
                    <a:pt x="988" y="636"/>
                    <a:pt x="988" y="489"/>
                  </a:cubicBezTo>
                  <a:lnTo>
                    <a:pt x="988" y="269"/>
                  </a:lnTo>
                  <a:cubicBezTo>
                    <a:pt x="988" y="122"/>
                    <a:pt x="868" y="1"/>
                    <a:pt x="72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5218;p56"/>
            <p:cNvSpPr/>
            <p:nvPr/>
          </p:nvSpPr>
          <p:spPr>
            <a:xfrm>
              <a:off x="991534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21" y="232"/>
                  </a:moveTo>
                  <a:cubicBezTo>
                    <a:pt x="741" y="232"/>
                    <a:pt x="758" y="248"/>
                    <a:pt x="758" y="269"/>
                  </a:cubicBezTo>
                  <a:lnTo>
                    <a:pt x="758" y="489"/>
                  </a:lnTo>
                  <a:cubicBezTo>
                    <a:pt x="758" y="510"/>
                    <a:pt x="741" y="526"/>
                    <a:pt x="721" y="526"/>
                  </a:cubicBezTo>
                  <a:lnTo>
                    <a:pt x="269" y="526"/>
                  </a:lnTo>
                  <a:cubicBezTo>
                    <a:pt x="249" y="526"/>
                    <a:pt x="232" y="510"/>
                    <a:pt x="232" y="489"/>
                  </a:cubicBezTo>
                  <a:lnTo>
                    <a:pt x="232" y="269"/>
                  </a:lnTo>
                  <a:cubicBezTo>
                    <a:pt x="232" y="248"/>
                    <a:pt x="249" y="232"/>
                    <a:pt x="269" y="232"/>
                  </a:cubicBezTo>
                  <a:close/>
                  <a:moveTo>
                    <a:pt x="269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69" y="757"/>
                  </a:cubicBezTo>
                  <a:lnTo>
                    <a:pt x="721" y="757"/>
                  </a:lnTo>
                  <a:cubicBezTo>
                    <a:pt x="868" y="757"/>
                    <a:pt x="989" y="636"/>
                    <a:pt x="989" y="489"/>
                  </a:cubicBezTo>
                  <a:lnTo>
                    <a:pt x="989" y="269"/>
                  </a:lnTo>
                  <a:cubicBezTo>
                    <a:pt x="989" y="122"/>
                    <a:pt x="868" y="1"/>
                    <a:pt x="72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5" name="Google Shape;1534;p32"/>
          <p:cNvGrpSpPr/>
          <p:nvPr/>
        </p:nvGrpSpPr>
        <p:grpSpPr>
          <a:xfrm rot="1372388">
            <a:off x="1823367" y="4453039"/>
            <a:ext cx="352303" cy="338521"/>
            <a:chOff x="2416614" y="-315052"/>
            <a:chExt cx="2274706" cy="2185722"/>
          </a:xfrm>
        </p:grpSpPr>
        <p:sp>
          <p:nvSpPr>
            <p:cNvPr id="156" name="Google Shape;1535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36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37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38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539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080093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75CD91-31A6-43C4-96A5-881DD46B0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4" name="Tekhnologic Logo">
            <a:extLst>
              <a:ext uri="{FF2B5EF4-FFF2-40B4-BE49-F238E27FC236}">
                <a16:creationId xmlns:a16="http://schemas.microsoft.com/office/drawing/2014/main" id="{9C3B2A61-94A0-48FD-B553-3546450CF361}"/>
              </a:ext>
            </a:extLst>
          </p:cNvPr>
          <p:cNvGrpSpPr/>
          <p:nvPr/>
        </p:nvGrpSpPr>
        <p:grpSpPr>
          <a:xfrm>
            <a:off x="4264213" y="4995769"/>
            <a:ext cx="618782" cy="135000"/>
            <a:chOff x="5464435" y="6630924"/>
            <a:chExt cx="825043" cy="180000"/>
          </a:xfrm>
        </p:grpSpPr>
        <p:pic>
          <p:nvPicPr>
            <p:cNvPr id="5" name="Image">
              <a:extLst>
                <a:ext uri="{FF2B5EF4-FFF2-40B4-BE49-F238E27FC236}">
                  <a16:creationId xmlns:a16="http://schemas.microsoft.com/office/drawing/2014/main" id="{24F0DFA3-2833-4171-A1DF-83A53FEEB6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64435" y="6630924"/>
              <a:ext cx="180000" cy="180000"/>
            </a:xfrm>
            <a:prstGeom prst="rect">
              <a:avLst/>
            </a:prstGeom>
          </p:spPr>
        </p:pic>
        <p:sp>
          <p:nvSpPr>
            <p:cNvPr id="6" name="Text">
              <a:extLst>
                <a:ext uri="{FF2B5EF4-FFF2-40B4-BE49-F238E27FC236}">
                  <a16:creationId xmlns:a16="http://schemas.microsoft.com/office/drawing/2014/main" id="{AE5BF1E2-F0C8-41F3-86E6-6D3F0CE93E81}"/>
                </a:ext>
              </a:extLst>
            </p:cNvPr>
            <p:cNvSpPr/>
            <p:nvPr/>
          </p:nvSpPr>
          <p:spPr>
            <a:xfrm>
              <a:off x="5620491" y="6651675"/>
              <a:ext cx="668987" cy="138500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675" b="1" i="0" u="none" strike="noStrike" kern="1200" cap="none" spc="0" normalizeH="0" baseline="0" noProof="0" dirty="0">
                  <a:ln w="0"/>
                  <a:solidFill>
                    <a:srgbClr val="3059A2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Arial"/>
                  <a:sym typeface="Arial"/>
                </a:rPr>
                <a:t>tekhnologic</a:t>
              </a:r>
            </a:p>
          </p:txBody>
        </p:sp>
      </p:grpSp>
      <p:sp>
        <p:nvSpPr>
          <p:cNvPr id="7" name="Spinner BG">
            <a:extLst>
              <a:ext uri="{FF2B5EF4-FFF2-40B4-BE49-F238E27FC236}">
                <a16:creationId xmlns:a16="http://schemas.microsoft.com/office/drawing/2014/main" id="{BCF3B96D-F0DB-48FC-89ED-536ADA1BCD62}"/>
              </a:ext>
            </a:extLst>
          </p:cNvPr>
          <p:cNvSpPr/>
          <p:nvPr/>
        </p:nvSpPr>
        <p:spPr>
          <a:xfrm>
            <a:off x="2142000" y="141750"/>
            <a:ext cx="4860000" cy="4860000"/>
          </a:xfrm>
          <a:prstGeom prst="ellipse">
            <a:avLst/>
          </a:prstGeom>
          <a:solidFill>
            <a:srgbClr val="0084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8" name="Anchor">
            <a:extLst>
              <a:ext uri="{FF2B5EF4-FFF2-40B4-BE49-F238E27FC236}">
                <a16:creationId xmlns:a16="http://schemas.microsoft.com/office/drawing/2014/main" id="{F148B670-D244-48C5-9159-2E9C37A4404B}"/>
              </a:ext>
            </a:extLst>
          </p:cNvPr>
          <p:cNvSpPr/>
          <p:nvPr/>
        </p:nvSpPr>
        <p:spPr>
          <a:xfrm>
            <a:off x="3897000" y="1896750"/>
            <a:ext cx="1350000" cy="1350000"/>
          </a:xfrm>
          <a:prstGeom prst="ellipse">
            <a:avLst/>
          </a:prstGeom>
          <a:solidFill>
            <a:srgbClr val="00B050">
              <a:alpha val="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grpSp>
        <p:nvGrpSpPr>
          <p:cNvPr id="36" name="Spinning Wheel 12">
            <a:extLst>
              <a:ext uri="{FF2B5EF4-FFF2-40B4-BE49-F238E27FC236}">
                <a16:creationId xmlns:a16="http://schemas.microsoft.com/office/drawing/2014/main" id="{8A2FCFB8-1830-4BB1-A6B6-34CC08504E63}"/>
              </a:ext>
            </a:extLst>
          </p:cNvPr>
          <p:cNvGrpSpPr/>
          <p:nvPr/>
        </p:nvGrpSpPr>
        <p:grpSpPr>
          <a:xfrm>
            <a:off x="2163873" y="159983"/>
            <a:ext cx="4817281" cy="4821155"/>
            <a:chOff x="2885164" y="213310"/>
            <a:chExt cx="6423041" cy="6428207"/>
          </a:xfrm>
        </p:grpSpPr>
        <p:sp>
          <p:nvSpPr>
            <p:cNvPr id="37" name="Segment 12">
              <a:extLst>
                <a:ext uri="{FF2B5EF4-FFF2-40B4-BE49-F238E27FC236}">
                  <a16:creationId xmlns:a16="http://schemas.microsoft.com/office/drawing/2014/main" id="{54AF13DE-2F2F-4984-884D-A2DE034455F9}"/>
                </a:ext>
              </a:extLst>
            </p:cNvPr>
            <p:cNvSpPr/>
            <p:nvPr/>
          </p:nvSpPr>
          <p:spPr>
            <a:xfrm rot="19800000">
              <a:off x="5017209" y="249467"/>
              <a:ext cx="1552980" cy="2310475"/>
            </a:xfrm>
            <a:custGeom>
              <a:avLst/>
              <a:gdLst>
                <a:gd name="connsiteX0" fmla="*/ 1552980 w 1552980"/>
                <a:gd name="connsiteY0" fmla="*/ 407722 h 2310475"/>
                <a:gd name="connsiteX1" fmla="*/ 454425 w 1552980"/>
                <a:gd name="connsiteY1" fmla="*/ 2310475 h 2310475"/>
                <a:gd name="connsiteX2" fmla="*/ 378992 w 1552980"/>
                <a:gd name="connsiteY2" fmla="*/ 2271858 h 2310475"/>
                <a:gd name="connsiteX3" fmla="*/ 132817 w 1552980"/>
                <a:gd name="connsiteY3" fmla="*/ 2202893 h 2310475"/>
                <a:gd name="connsiteX4" fmla="*/ 0 w 1552980"/>
                <a:gd name="connsiteY4" fmla="*/ 2199398 h 2310475"/>
                <a:gd name="connsiteX5" fmla="*/ 0 w 1552980"/>
                <a:gd name="connsiteY5" fmla="*/ 2418 h 2310475"/>
                <a:gd name="connsiteX6" fmla="*/ 108314 w 1552980"/>
                <a:gd name="connsiteY6" fmla="*/ 0 h 2310475"/>
                <a:gd name="connsiteX7" fmla="*/ 1417781 w 1552980"/>
                <a:gd name="connsiteY7" fmla="*/ 334158 h 2310475"/>
                <a:gd name="connsiteX8" fmla="*/ 1552980 w 1552980"/>
                <a:gd name="connsiteY8" fmla="*/ 407722 h 2310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2980" h="2310475">
                  <a:moveTo>
                    <a:pt x="1552980" y="407722"/>
                  </a:moveTo>
                  <a:lnTo>
                    <a:pt x="454425" y="2310475"/>
                  </a:lnTo>
                  <a:lnTo>
                    <a:pt x="378992" y="2271858"/>
                  </a:lnTo>
                  <a:cubicBezTo>
                    <a:pt x="299200" y="2235997"/>
                    <a:pt x="216253" y="2213246"/>
                    <a:pt x="132817" y="2202893"/>
                  </a:cubicBezTo>
                  <a:lnTo>
                    <a:pt x="0" y="2199398"/>
                  </a:lnTo>
                  <a:lnTo>
                    <a:pt x="0" y="2418"/>
                  </a:lnTo>
                  <a:lnTo>
                    <a:pt x="108314" y="0"/>
                  </a:lnTo>
                  <a:cubicBezTo>
                    <a:pt x="552249" y="11529"/>
                    <a:pt x="999375" y="120065"/>
                    <a:pt x="1417781" y="334158"/>
                  </a:cubicBezTo>
                  <a:lnTo>
                    <a:pt x="1552980" y="407722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GB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  <p:sp>
          <p:nvSpPr>
            <p:cNvPr id="38" name="Segment 11">
              <a:extLst>
                <a:ext uri="{FF2B5EF4-FFF2-40B4-BE49-F238E27FC236}">
                  <a16:creationId xmlns:a16="http://schemas.microsoft.com/office/drawing/2014/main" id="{D6CAB828-A570-4668-9AD7-A4848B490781}"/>
                </a:ext>
              </a:extLst>
            </p:cNvPr>
            <p:cNvSpPr/>
            <p:nvPr/>
          </p:nvSpPr>
          <p:spPr>
            <a:xfrm rot="19800000">
              <a:off x="3706688" y="1020202"/>
              <a:ext cx="1517681" cy="2323810"/>
            </a:xfrm>
            <a:custGeom>
              <a:avLst/>
              <a:gdLst>
                <a:gd name="connsiteX0" fmla="*/ 1517681 w 1517681"/>
                <a:gd name="connsiteY0" fmla="*/ 0 h 2323810"/>
                <a:gd name="connsiteX1" fmla="*/ 1517681 w 1517681"/>
                <a:gd name="connsiteY1" fmla="*/ 2196804 h 2323810"/>
                <a:gd name="connsiteX2" fmla="*/ 1487364 w 1517681"/>
                <a:gd name="connsiteY2" fmla="*/ 2196006 h 2323810"/>
                <a:gd name="connsiteX3" fmla="*/ 1168949 w 1517681"/>
                <a:gd name="connsiteY3" fmla="*/ 2281325 h 2323810"/>
                <a:gd name="connsiteX4" fmla="*/ 1099641 w 1517681"/>
                <a:gd name="connsiteY4" fmla="*/ 2323810 h 2323810"/>
                <a:gd name="connsiteX5" fmla="*/ 0 w 1517681"/>
                <a:gd name="connsiteY5" fmla="*/ 419175 h 2323810"/>
                <a:gd name="connsiteX6" fmla="*/ 205408 w 1517681"/>
                <a:gd name="connsiteY6" fmla="*/ 306621 h 2323810"/>
                <a:gd name="connsiteX7" fmla="*/ 1334463 w 1517681"/>
                <a:gd name="connsiteY7" fmla="*/ 4091 h 2323810"/>
                <a:gd name="connsiteX8" fmla="*/ 1517681 w 1517681"/>
                <a:gd name="connsiteY8" fmla="*/ 0 h 232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7681" h="2323810">
                  <a:moveTo>
                    <a:pt x="1517681" y="0"/>
                  </a:moveTo>
                  <a:lnTo>
                    <a:pt x="1517681" y="2196804"/>
                  </a:lnTo>
                  <a:lnTo>
                    <a:pt x="1487364" y="2196006"/>
                  </a:lnTo>
                  <a:cubicBezTo>
                    <a:pt x="1376828" y="2203818"/>
                    <a:pt x="1268582" y="2232822"/>
                    <a:pt x="1168949" y="2281325"/>
                  </a:cubicBezTo>
                  <a:lnTo>
                    <a:pt x="1099641" y="2323810"/>
                  </a:lnTo>
                  <a:lnTo>
                    <a:pt x="0" y="419175"/>
                  </a:lnTo>
                  <a:lnTo>
                    <a:pt x="205408" y="306621"/>
                  </a:lnTo>
                  <a:cubicBezTo>
                    <a:pt x="558694" y="134636"/>
                    <a:pt x="942516" y="31791"/>
                    <a:pt x="1334463" y="4091"/>
                  </a:cubicBezTo>
                  <a:lnTo>
                    <a:pt x="1517681" y="0"/>
                  </a:lnTo>
                  <a:close/>
                </a:path>
              </a:pathLst>
            </a:cu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GB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  <p:sp>
          <p:nvSpPr>
            <p:cNvPr id="39" name="Segment 10">
              <a:extLst>
                <a:ext uri="{FF2B5EF4-FFF2-40B4-BE49-F238E27FC236}">
                  <a16:creationId xmlns:a16="http://schemas.microsoft.com/office/drawing/2014/main" id="{5E442D61-C742-4967-97B7-FC1DCBEC0CB1}"/>
                </a:ext>
              </a:extLst>
            </p:cNvPr>
            <p:cNvSpPr/>
            <p:nvPr/>
          </p:nvSpPr>
          <p:spPr>
            <a:xfrm rot="19800000">
              <a:off x="2885164" y="1774071"/>
              <a:ext cx="2202670" cy="2211083"/>
            </a:xfrm>
            <a:custGeom>
              <a:avLst/>
              <a:gdLst>
                <a:gd name="connsiteX0" fmla="*/ 1102942 w 2202670"/>
                <a:gd name="connsiteY0" fmla="*/ 0 h 2211083"/>
                <a:gd name="connsiteX1" fmla="*/ 2202670 w 2202670"/>
                <a:gd name="connsiteY1" fmla="*/ 1904786 h 2211083"/>
                <a:gd name="connsiteX2" fmla="*/ 2132846 w 2202670"/>
                <a:gd name="connsiteY2" fmla="*/ 1947587 h 2211083"/>
                <a:gd name="connsiteX3" fmla="*/ 1906159 w 2202670"/>
                <a:gd name="connsiteY3" fmla="*/ 2204586 h 2211083"/>
                <a:gd name="connsiteX4" fmla="*/ 1902833 w 2202670"/>
                <a:gd name="connsiteY4" fmla="*/ 2211083 h 2211083"/>
                <a:gd name="connsiteX5" fmla="*/ 0 w 2202670"/>
                <a:gd name="connsiteY5" fmla="*/ 1112481 h 2211083"/>
                <a:gd name="connsiteX6" fmla="*/ 3485 w 2202670"/>
                <a:gd name="connsiteY6" fmla="*/ 1106077 h 2211083"/>
                <a:gd name="connsiteX7" fmla="*/ 1052620 w 2202670"/>
                <a:gd name="connsiteY7" fmla="*/ 27574 h 2211083"/>
                <a:gd name="connsiteX8" fmla="*/ 1102942 w 2202670"/>
                <a:gd name="connsiteY8" fmla="*/ 0 h 2211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2670" h="2211083">
                  <a:moveTo>
                    <a:pt x="1102942" y="0"/>
                  </a:moveTo>
                  <a:lnTo>
                    <a:pt x="2202670" y="1904786"/>
                  </a:lnTo>
                  <a:lnTo>
                    <a:pt x="2132846" y="1947587"/>
                  </a:lnTo>
                  <a:cubicBezTo>
                    <a:pt x="2043405" y="2015166"/>
                    <a:pt x="1965736" y="2101397"/>
                    <a:pt x="1906159" y="2204586"/>
                  </a:cubicBezTo>
                  <a:lnTo>
                    <a:pt x="1902833" y="2211083"/>
                  </a:lnTo>
                  <a:lnTo>
                    <a:pt x="0" y="1112481"/>
                  </a:lnTo>
                  <a:lnTo>
                    <a:pt x="3485" y="1106077"/>
                  </a:lnTo>
                  <a:cubicBezTo>
                    <a:pt x="267546" y="648709"/>
                    <a:pt x="631849" y="285299"/>
                    <a:pt x="1052620" y="27574"/>
                  </a:cubicBezTo>
                  <a:lnTo>
                    <a:pt x="1102942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GB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  <p:sp>
          <p:nvSpPr>
            <p:cNvPr id="40" name="Segment 9">
              <a:extLst>
                <a:ext uri="{FF2B5EF4-FFF2-40B4-BE49-F238E27FC236}">
                  <a16:creationId xmlns:a16="http://schemas.microsoft.com/office/drawing/2014/main" id="{3C0B60F7-5EC8-4712-811B-FA0C4CE42366}"/>
                </a:ext>
              </a:extLst>
            </p:cNvPr>
            <p:cNvSpPr/>
            <p:nvPr/>
          </p:nvSpPr>
          <p:spPr>
            <a:xfrm rot="19800000">
              <a:off x="2912759" y="2963102"/>
              <a:ext cx="2307149" cy="1524450"/>
            </a:xfrm>
            <a:custGeom>
              <a:avLst/>
              <a:gdLst>
                <a:gd name="connsiteX0" fmla="*/ 404237 w 2307149"/>
                <a:gd name="connsiteY0" fmla="*/ 0 h 1524450"/>
                <a:gd name="connsiteX1" fmla="*/ 2307149 w 2307149"/>
                <a:gd name="connsiteY1" fmla="*/ 1098646 h 1524450"/>
                <a:gd name="connsiteX2" fmla="*/ 2271858 w 2307149"/>
                <a:gd name="connsiteY2" fmla="*/ 1167582 h 1524450"/>
                <a:gd name="connsiteX3" fmla="*/ 2202893 w 2307149"/>
                <a:gd name="connsiteY3" fmla="*/ 1413757 h 1524450"/>
                <a:gd name="connsiteX4" fmla="*/ 2199980 w 2307149"/>
                <a:gd name="connsiteY4" fmla="*/ 1524450 h 1524450"/>
                <a:gd name="connsiteX5" fmla="*/ 1924 w 2307149"/>
                <a:gd name="connsiteY5" fmla="*/ 1524450 h 1524450"/>
                <a:gd name="connsiteX6" fmla="*/ 0 w 2307149"/>
                <a:gd name="connsiteY6" fmla="*/ 1438260 h 1524450"/>
                <a:gd name="connsiteX7" fmla="*/ 334158 w 2307149"/>
                <a:gd name="connsiteY7" fmla="*/ 128793 h 1524450"/>
                <a:gd name="connsiteX8" fmla="*/ 404237 w 2307149"/>
                <a:gd name="connsiteY8" fmla="*/ 0 h 152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7149" h="1524450">
                  <a:moveTo>
                    <a:pt x="404237" y="0"/>
                  </a:moveTo>
                  <a:lnTo>
                    <a:pt x="2307149" y="1098646"/>
                  </a:lnTo>
                  <a:lnTo>
                    <a:pt x="2271858" y="1167582"/>
                  </a:lnTo>
                  <a:cubicBezTo>
                    <a:pt x="2235996" y="1247374"/>
                    <a:pt x="2213247" y="1330321"/>
                    <a:pt x="2202893" y="1413757"/>
                  </a:cubicBezTo>
                  <a:lnTo>
                    <a:pt x="2199980" y="1524450"/>
                  </a:lnTo>
                  <a:lnTo>
                    <a:pt x="1924" y="1524450"/>
                  </a:lnTo>
                  <a:lnTo>
                    <a:pt x="0" y="1438260"/>
                  </a:lnTo>
                  <a:cubicBezTo>
                    <a:pt x="11529" y="994326"/>
                    <a:pt x="120065" y="547200"/>
                    <a:pt x="334158" y="128793"/>
                  </a:cubicBezTo>
                  <a:lnTo>
                    <a:pt x="404237" y="0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GB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  <p:sp>
          <p:nvSpPr>
            <p:cNvPr id="41" name="Segment 8">
              <a:extLst>
                <a:ext uri="{FF2B5EF4-FFF2-40B4-BE49-F238E27FC236}">
                  <a16:creationId xmlns:a16="http://schemas.microsoft.com/office/drawing/2014/main" id="{06F646A7-61BE-4812-AB1C-4CD34C28F5B2}"/>
                </a:ext>
              </a:extLst>
            </p:cNvPr>
            <p:cNvSpPr/>
            <p:nvPr/>
          </p:nvSpPr>
          <p:spPr>
            <a:xfrm rot="19800000">
              <a:off x="3677634" y="4283788"/>
              <a:ext cx="2314159" cy="1522784"/>
            </a:xfrm>
            <a:custGeom>
              <a:avLst/>
              <a:gdLst>
                <a:gd name="connsiteX0" fmla="*/ 2197880 w 2314159"/>
                <a:gd name="connsiteY0" fmla="*/ 0 h 1522784"/>
                <a:gd name="connsiteX1" fmla="*/ 2196500 w 2314159"/>
                <a:gd name="connsiteY1" fmla="*/ 52441 h 1522784"/>
                <a:gd name="connsiteX2" fmla="*/ 2281819 w 2314159"/>
                <a:gd name="connsiteY2" fmla="*/ 370856 h 1522784"/>
                <a:gd name="connsiteX3" fmla="*/ 2314159 w 2314159"/>
                <a:gd name="connsiteY3" fmla="*/ 423614 h 1522784"/>
                <a:gd name="connsiteX4" fmla="*/ 410342 w 2314159"/>
                <a:gd name="connsiteY4" fmla="*/ 1522784 h 1522784"/>
                <a:gd name="connsiteX5" fmla="*/ 307115 w 2314159"/>
                <a:gd name="connsiteY5" fmla="*/ 1334397 h 1522784"/>
                <a:gd name="connsiteX6" fmla="*/ 4585 w 2314159"/>
                <a:gd name="connsiteY6" fmla="*/ 205343 h 1522784"/>
                <a:gd name="connsiteX7" fmla="*/ 0 w 2314159"/>
                <a:gd name="connsiteY7" fmla="*/ 0 h 1522784"/>
                <a:gd name="connsiteX8" fmla="*/ 2197880 w 2314159"/>
                <a:gd name="connsiteY8" fmla="*/ 0 h 1522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4159" h="1522784">
                  <a:moveTo>
                    <a:pt x="2197880" y="0"/>
                  </a:moveTo>
                  <a:lnTo>
                    <a:pt x="2196500" y="52441"/>
                  </a:lnTo>
                  <a:cubicBezTo>
                    <a:pt x="2204312" y="162978"/>
                    <a:pt x="2233316" y="271223"/>
                    <a:pt x="2281819" y="370856"/>
                  </a:cubicBezTo>
                  <a:lnTo>
                    <a:pt x="2314159" y="423614"/>
                  </a:lnTo>
                  <a:lnTo>
                    <a:pt x="410342" y="1522784"/>
                  </a:lnTo>
                  <a:lnTo>
                    <a:pt x="307115" y="1334397"/>
                  </a:lnTo>
                  <a:cubicBezTo>
                    <a:pt x="135130" y="981112"/>
                    <a:pt x="32285" y="597290"/>
                    <a:pt x="4585" y="205343"/>
                  </a:cubicBezTo>
                  <a:lnTo>
                    <a:pt x="0" y="0"/>
                  </a:lnTo>
                  <a:lnTo>
                    <a:pt x="2197880" y="0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GB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  <p:sp>
          <p:nvSpPr>
            <p:cNvPr id="42" name="Sergment 7">
              <a:extLst>
                <a:ext uri="{FF2B5EF4-FFF2-40B4-BE49-F238E27FC236}">
                  <a16:creationId xmlns:a16="http://schemas.microsoft.com/office/drawing/2014/main" id="{1DC68BC9-E739-4EDD-859D-CA7427F94F17}"/>
                </a:ext>
              </a:extLst>
            </p:cNvPr>
            <p:cNvSpPr/>
            <p:nvPr/>
          </p:nvSpPr>
          <p:spPr>
            <a:xfrm rot="19800000">
              <a:off x="4427759" y="4426034"/>
              <a:ext cx="2213507" cy="2215483"/>
            </a:xfrm>
            <a:custGeom>
              <a:avLst/>
              <a:gdLst>
                <a:gd name="connsiteX0" fmla="*/ 1903969 w 2213507"/>
                <a:gd name="connsiteY0" fmla="*/ 0 h 2215483"/>
                <a:gd name="connsiteX1" fmla="*/ 1956914 w 2213507"/>
                <a:gd name="connsiteY1" fmla="*/ 86373 h 2215483"/>
                <a:gd name="connsiteX2" fmla="*/ 2139727 w 2213507"/>
                <a:gd name="connsiteY2" fmla="*/ 265085 h 2215483"/>
                <a:gd name="connsiteX3" fmla="*/ 2213507 w 2213507"/>
                <a:gd name="connsiteY3" fmla="*/ 312797 h 2215483"/>
                <a:gd name="connsiteX4" fmla="*/ 1114991 w 2213507"/>
                <a:gd name="connsiteY4" fmla="*/ 2215483 h 2215483"/>
                <a:gd name="connsiteX5" fmla="*/ 981024 w 2213507"/>
                <a:gd name="connsiteY5" fmla="*/ 2133552 h 2215483"/>
                <a:gd name="connsiteX6" fmla="*/ 36901 w 2213507"/>
                <a:gd name="connsiteY6" fmla="*/ 1166600 h 2215483"/>
                <a:gd name="connsiteX7" fmla="*/ 0 w 2213507"/>
                <a:gd name="connsiteY7" fmla="*/ 1099256 h 2215483"/>
                <a:gd name="connsiteX8" fmla="*/ 1903969 w 2213507"/>
                <a:gd name="connsiteY8" fmla="*/ 0 h 2215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3507" h="2215483">
                  <a:moveTo>
                    <a:pt x="1903969" y="0"/>
                  </a:moveTo>
                  <a:lnTo>
                    <a:pt x="1956914" y="86373"/>
                  </a:lnTo>
                  <a:cubicBezTo>
                    <a:pt x="2007598" y="153454"/>
                    <a:pt x="2068774" y="213914"/>
                    <a:pt x="2139727" y="265085"/>
                  </a:cubicBezTo>
                  <a:lnTo>
                    <a:pt x="2213507" y="312797"/>
                  </a:lnTo>
                  <a:lnTo>
                    <a:pt x="1114991" y="2215483"/>
                  </a:lnTo>
                  <a:lnTo>
                    <a:pt x="981024" y="2133552"/>
                  </a:lnTo>
                  <a:cubicBezTo>
                    <a:pt x="586411" y="1878248"/>
                    <a:pt x="268853" y="1545294"/>
                    <a:pt x="36901" y="1166600"/>
                  </a:cubicBezTo>
                  <a:lnTo>
                    <a:pt x="0" y="1099256"/>
                  </a:lnTo>
                  <a:lnTo>
                    <a:pt x="1903969" y="0"/>
                  </a:lnTo>
                  <a:close/>
                </a:path>
              </a:pathLst>
            </a:cu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GB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  <p:sp>
          <p:nvSpPr>
            <p:cNvPr id="43" name="Segment 6">
              <a:extLst>
                <a:ext uri="{FF2B5EF4-FFF2-40B4-BE49-F238E27FC236}">
                  <a16:creationId xmlns:a16="http://schemas.microsoft.com/office/drawing/2014/main" id="{712DC6AD-2399-41EE-B7B8-AFA9808DCD92}"/>
                </a:ext>
              </a:extLst>
            </p:cNvPr>
            <p:cNvSpPr/>
            <p:nvPr/>
          </p:nvSpPr>
          <p:spPr>
            <a:xfrm rot="19800000">
              <a:off x="5624438" y="4309442"/>
              <a:ext cx="1507471" cy="2310696"/>
            </a:xfrm>
            <a:custGeom>
              <a:avLst/>
              <a:gdLst>
                <a:gd name="connsiteX0" fmla="*/ 1507471 w 1507471"/>
                <a:gd name="connsiteY0" fmla="*/ 110089 h 2310696"/>
                <a:gd name="connsiteX1" fmla="*/ 1507470 w 1507471"/>
                <a:gd name="connsiteY1" fmla="*/ 2309303 h 2310696"/>
                <a:gd name="connsiteX2" fmla="*/ 1445089 w 1507471"/>
                <a:gd name="connsiteY2" fmla="*/ 2310696 h 2310696"/>
                <a:gd name="connsiteX3" fmla="*/ 135622 w 1507471"/>
                <a:gd name="connsiteY3" fmla="*/ 1976537 h 2310696"/>
                <a:gd name="connsiteX4" fmla="*/ 0 w 1507471"/>
                <a:gd name="connsiteY4" fmla="*/ 1902743 h 2310696"/>
                <a:gd name="connsiteX5" fmla="*/ 1098548 w 1507471"/>
                <a:gd name="connsiteY5" fmla="*/ 0 h 2310696"/>
                <a:gd name="connsiteX6" fmla="*/ 1174411 w 1507471"/>
                <a:gd name="connsiteY6" fmla="*/ 38838 h 2310696"/>
                <a:gd name="connsiteX7" fmla="*/ 1420586 w 1507471"/>
                <a:gd name="connsiteY7" fmla="*/ 107802 h 2310696"/>
                <a:gd name="connsiteX8" fmla="*/ 1507471 w 1507471"/>
                <a:gd name="connsiteY8" fmla="*/ 110089 h 2310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7471" h="2310696">
                  <a:moveTo>
                    <a:pt x="1507471" y="110089"/>
                  </a:moveTo>
                  <a:lnTo>
                    <a:pt x="1507470" y="2309303"/>
                  </a:lnTo>
                  <a:lnTo>
                    <a:pt x="1445089" y="2310696"/>
                  </a:lnTo>
                  <a:cubicBezTo>
                    <a:pt x="1001155" y="2299166"/>
                    <a:pt x="554029" y="2190630"/>
                    <a:pt x="135622" y="1976537"/>
                  </a:cubicBezTo>
                  <a:lnTo>
                    <a:pt x="0" y="1902743"/>
                  </a:lnTo>
                  <a:lnTo>
                    <a:pt x="1098548" y="0"/>
                  </a:lnTo>
                  <a:lnTo>
                    <a:pt x="1174411" y="38838"/>
                  </a:lnTo>
                  <a:cubicBezTo>
                    <a:pt x="1254203" y="74699"/>
                    <a:pt x="1337151" y="97449"/>
                    <a:pt x="1420586" y="107802"/>
                  </a:cubicBezTo>
                  <a:lnTo>
                    <a:pt x="1507471" y="110089"/>
                  </a:ln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GB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  <p:sp>
          <p:nvSpPr>
            <p:cNvPr id="44" name="Segment 5">
              <a:extLst>
                <a:ext uri="{FF2B5EF4-FFF2-40B4-BE49-F238E27FC236}">
                  <a16:creationId xmlns:a16="http://schemas.microsoft.com/office/drawing/2014/main" id="{F7D8B1BD-D1A2-44D6-8F5B-C11C0099E251}"/>
                </a:ext>
              </a:extLst>
            </p:cNvPr>
            <p:cNvSpPr/>
            <p:nvPr/>
          </p:nvSpPr>
          <p:spPr>
            <a:xfrm rot="19800000">
              <a:off x="6929297" y="3541321"/>
              <a:ext cx="1543866" cy="2313066"/>
            </a:xfrm>
            <a:custGeom>
              <a:avLst/>
              <a:gdLst>
                <a:gd name="connsiteX0" fmla="*/ 444773 w 1543866"/>
                <a:gd name="connsiteY0" fmla="*/ 0 h 2313066"/>
                <a:gd name="connsiteX1" fmla="*/ 1543866 w 1543866"/>
                <a:gd name="connsiteY1" fmla="*/ 1903686 h 2313066"/>
                <a:gd name="connsiteX2" fmla="*/ 1358205 w 1543866"/>
                <a:gd name="connsiteY2" fmla="*/ 2005420 h 2313066"/>
                <a:gd name="connsiteX3" fmla="*/ 229151 w 1543866"/>
                <a:gd name="connsiteY3" fmla="*/ 2307949 h 2313066"/>
                <a:gd name="connsiteX4" fmla="*/ 0 w 1543866"/>
                <a:gd name="connsiteY4" fmla="*/ 2313066 h 2313066"/>
                <a:gd name="connsiteX5" fmla="*/ 0 w 1543866"/>
                <a:gd name="connsiteY5" fmla="*/ 114028 h 2313066"/>
                <a:gd name="connsiteX6" fmla="*/ 76249 w 1543866"/>
                <a:gd name="connsiteY6" fmla="*/ 116034 h 2313066"/>
                <a:gd name="connsiteX7" fmla="*/ 394664 w 1543866"/>
                <a:gd name="connsiteY7" fmla="*/ 30715 h 2313066"/>
                <a:gd name="connsiteX8" fmla="*/ 444773 w 1543866"/>
                <a:gd name="connsiteY8" fmla="*/ 0 h 23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3866" h="2313066">
                  <a:moveTo>
                    <a:pt x="444773" y="0"/>
                  </a:moveTo>
                  <a:lnTo>
                    <a:pt x="1543866" y="1903686"/>
                  </a:lnTo>
                  <a:lnTo>
                    <a:pt x="1358205" y="2005420"/>
                  </a:lnTo>
                  <a:cubicBezTo>
                    <a:pt x="1004919" y="2177405"/>
                    <a:pt x="621097" y="2280250"/>
                    <a:pt x="229151" y="2307949"/>
                  </a:cubicBezTo>
                  <a:lnTo>
                    <a:pt x="0" y="2313066"/>
                  </a:lnTo>
                  <a:lnTo>
                    <a:pt x="0" y="114028"/>
                  </a:lnTo>
                  <a:lnTo>
                    <a:pt x="76249" y="116034"/>
                  </a:lnTo>
                  <a:cubicBezTo>
                    <a:pt x="186786" y="108223"/>
                    <a:pt x="295031" y="79218"/>
                    <a:pt x="394664" y="30715"/>
                  </a:cubicBezTo>
                  <a:lnTo>
                    <a:pt x="444773" y="0"/>
                  </a:lnTo>
                  <a:close/>
                </a:path>
              </a:pathLst>
            </a:cu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GB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  <p:sp>
          <p:nvSpPr>
            <p:cNvPr id="45" name="Segment 4">
              <a:extLst>
                <a:ext uri="{FF2B5EF4-FFF2-40B4-BE49-F238E27FC236}">
                  <a16:creationId xmlns:a16="http://schemas.microsoft.com/office/drawing/2014/main" id="{1E13AAAA-A35D-4E13-A1CF-66F77CBEDFA4}"/>
                </a:ext>
              </a:extLst>
            </p:cNvPr>
            <p:cNvSpPr/>
            <p:nvPr/>
          </p:nvSpPr>
          <p:spPr>
            <a:xfrm rot="19800000">
              <a:off x="7091699" y="2887148"/>
              <a:ext cx="2216506" cy="2212380"/>
            </a:xfrm>
            <a:custGeom>
              <a:avLst/>
              <a:gdLst>
                <a:gd name="connsiteX0" fmla="*/ 313753 w 2216506"/>
                <a:gd name="connsiteY0" fmla="*/ 0 h 2212380"/>
                <a:gd name="connsiteX1" fmla="*/ 2216506 w 2216506"/>
                <a:gd name="connsiteY1" fmla="*/ 1098555 h 2212380"/>
                <a:gd name="connsiteX2" fmla="*/ 2136202 w 2216506"/>
                <a:gd name="connsiteY2" fmla="*/ 1229862 h 2212380"/>
                <a:gd name="connsiteX3" fmla="*/ 1169250 w 2216506"/>
                <a:gd name="connsiteY3" fmla="*/ 2173985 h 2212380"/>
                <a:gd name="connsiteX4" fmla="*/ 1099181 w 2216506"/>
                <a:gd name="connsiteY4" fmla="*/ 2212380 h 2212380"/>
                <a:gd name="connsiteX5" fmla="*/ 0 w 2216506"/>
                <a:gd name="connsiteY5" fmla="*/ 308542 h 2212380"/>
                <a:gd name="connsiteX6" fmla="*/ 89023 w 2216506"/>
                <a:gd name="connsiteY6" fmla="*/ 253972 h 2212380"/>
                <a:gd name="connsiteX7" fmla="*/ 267735 w 2216506"/>
                <a:gd name="connsiteY7" fmla="*/ 71159 h 2212380"/>
                <a:gd name="connsiteX8" fmla="*/ 313753 w 2216506"/>
                <a:gd name="connsiteY8" fmla="*/ 0 h 221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6506" h="2212380">
                  <a:moveTo>
                    <a:pt x="313753" y="0"/>
                  </a:moveTo>
                  <a:lnTo>
                    <a:pt x="2216506" y="1098555"/>
                  </a:lnTo>
                  <a:lnTo>
                    <a:pt x="2136202" y="1229862"/>
                  </a:lnTo>
                  <a:cubicBezTo>
                    <a:pt x="1880899" y="1624475"/>
                    <a:pt x="1547943" y="1942033"/>
                    <a:pt x="1169250" y="2173985"/>
                  </a:cubicBezTo>
                  <a:lnTo>
                    <a:pt x="1099181" y="2212380"/>
                  </a:lnTo>
                  <a:lnTo>
                    <a:pt x="0" y="308542"/>
                  </a:lnTo>
                  <a:lnTo>
                    <a:pt x="89023" y="253972"/>
                  </a:lnTo>
                  <a:cubicBezTo>
                    <a:pt x="156104" y="203288"/>
                    <a:pt x="216564" y="142112"/>
                    <a:pt x="267735" y="71159"/>
                  </a:cubicBezTo>
                  <a:lnTo>
                    <a:pt x="313753" y="0"/>
                  </a:lnTo>
                  <a:close/>
                </a:path>
              </a:pathLst>
            </a:cu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GB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  <p:sp>
          <p:nvSpPr>
            <p:cNvPr id="46" name="Segment 3">
              <a:extLst>
                <a:ext uri="{FF2B5EF4-FFF2-40B4-BE49-F238E27FC236}">
                  <a16:creationId xmlns:a16="http://schemas.microsoft.com/office/drawing/2014/main" id="{B16D7BB5-F9F8-41DF-B0FD-B8AD17EAB60E}"/>
                </a:ext>
              </a:extLst>
            </p:cNvPr>
            <p:cNvSpPr/>
            <p:nvPr/>
          </p:nvSpPr>
          <p:spPr>
            <a:xfrm rot="19800000">
              <a:off x="6970628" y="2373957"/>
              <a:ext cx="2312118" cy="1530902"/>
            </a:xfrm>
            <a:custGeom>
              <a:avLst/>
              <a:gdLst>
                <a:gd name="connsiteX0" fmla="*/ 2310263 w 2312118"/>
                <a:gd name="connsiteY0" fmla="*/ 0 h 1530902"/>
                <a:gd name="connsiteX1" fmla="*/ 2312118 w 2312118"/>
                <a:gd name="connsiteY1" fmla="*/ 83073 h 1530902"/>
                <a:gd name="connsiteX2" fmla="*/ 1902674 w 2312118"/>
                <a:gd name="connsiteY2" fmla="*/ 1530902 h 1530902"/>
                <a:gd name="connsiteX3" fmla="*/ 0 w 2312118"/>
                <a:gd name="connsiteY3" fmla="*/ 432392 h 1530902"/>
                <a:gd name="connsiteX4" fmla="*/ 109224 w 2312118"/>
                <a:gd name="connsiteY4" fmla="*/ 107576 h 1530902"/>
                <a:gd name="connsiteX5" fmla="*/ 112056 w 2312118"/>
                <a:gd name="connsiteY5" fmla="*/ 0 h 1530902"/>
                <a:gd name="connsiteX6" fmla="*/ 2310263 w 2312118"/>
                <a:gd name="connsiteY6" fmla="*/ 0 h 1530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2118" h="1530902">
                  <a:moveTo>
                    <a:pt x="2310263" y="0"/>
                  </a:moveTo>
                  <a:lnTo>
                    <a:pt x="2312118" y="83073"/>
                  </a:lnTo>
                  <a:cubicBezTo>
                    <a:pt x="2299307" y="576334"/>
                    <a:pt x="2166736" y="1073534"/>
                    <a:pt x="1902674" y="1530902"/>
                  </a:cubicBezTo>
                  <a:lnTo>
                    <a:pt x="0" y="432392"/>
                  </a:lnTo>
                  <a:cubicBezTo>
                    <a:pt x="59577" y="329203"/>
                    <a:pt x="95420" y="218824"/>
                    <a:pt x="109224" y="107576"/>
                  </a:cubicBezTo>
                  <a:lnTo>
                    <a:pt x="112056" y="0"/>
                  </a:lnTo>
                  <a:lnTo>
                    <a:pt x="2310263" y="0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GB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  <p:sp>
          <p:nvSpPr>
            <p:cNvPr id="47" name="Segment 2">
              <a:extLst>
                <a:ext uri="{FF2B5EF4-FFF2-40B4-BE49-F238E27FC236}">
                  <a16:creationId xmlns:a16="http://schemas.microsoft.com/office/drawing/2014/main" id="{FA06254C-FD79-484E-A891-DEDBB1E55C96}"/>
                </a:ext>
              </a:extLst>
            </p:cNvPr>
            <p:cNvSpPr/>
            <p:nvPr/>
          </p:nvSpPr>
          <p:spPr>
            <a:xfrm rot="19800000">
              <a:off x="6213111" y="1062999"/>
              <a:ext cx="2305260" cy="1510854"/>
            </a:xfrm>
            <a:custGeom>
              <a:avLst/>
              <a:gdLst>
                <a:gd name="connsiteX0" fmla="*/ 1903094 w 2305260"/>
                <a:gd name="connsiteY0" fmla="*/ 0 h 1510854"/>
                <a:gd name="connsiteX1" fmla="*/ 1998076 w 2305260"/>
                <a:gd name="connsiteY1" fmla="*/ 173339 h 1510854"/>
                <a:gd name="connsiteX2" fmla="*/ 2300605 w 2305260"/>
                <a:gd name="connsiteY2" fmla="*/ 1302394 h 1510854"/>
                <a:gd name="connsiteX3" fmla="*/ 2305260 w 2305260"/>
                <a:gd name="connsiteY3" fmla="*/ 1510854 h 1510854"/>
                <a:gd name="connsiteX4" fmla="*/ 107228 w 2305260"/>
                <a:gd name="connsiteY4" fmla="*/ 1510854 h 1510854"/>
                <a:gd name="connsiteX5" fmla="*/ 108690 w 2305260"/>
                <a:gd name="connsiteY5" fmla="*/ 1455295 h 1510854"/>
                <a:gd name="connsiteX6" fmla="*/ 23371 w 2305260"/>
                <a:gd name="connsiteY6" fmla="*/ 1136880 h 1510854"/>
                <a:gd name="connsiteX7" fmla="*/ 0 w 2305260"/>
                <a:gd name="connsiteY7" fmla="*/ 1098752 h 1510854"/>
                <a:gd name="connsiteX8" fmla="*/ 1903094 w 2305260"/>
                <a:gd name="connsiteY8" fmla="*/ 0 h 151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5260" h="1510854">
                  <a:moveTo>
                    <a:pt x="1903094" y="0"/>
                  </a:moveTo>
                  <a:lnTo>
                    <a:pt x="1998076" y="173339"/>
                  </a:lnTo>
                  <a:cubicBezTo>
                    <a:pt x="2170061" y="526625"/>
                    <a:pt x="2272905" y="910447"/>
                    <a:pt x="2300605" y="1302394"/>
                  </a:cubicBezTo>
                  <a:lnTo>
                    <a:pt x="2305260" y="1510854"/>
                  </a:lnTo>
                  <a:lnTo>
                    <a:pt x="107228" y="1510854"/>
                  </a:lnTo>
                  <a:lnTo>
                    <a:pt x="108690" y="1455295"/>
                  </a:lnTo>
                  <a:cubicBezTo>
                    <a:pt x="100879" y="1344759"/>
                    <a:pt x="71874" y="1236513"/>
                    <a:pt x="23371" y="1136880"/>
                  </a:cubicBezTo>
                  <a:lnTo>
                    <a:pt x="0" y="1098752"/>
                  </a:lnTo>
                  <a:lnTo>
                    <a:pt x="1903094" y="0"/>
                  </a:lnTo>
                  <a:close/>
                </a:path>
              </a:pathLst>
            </a:custGeom>
            <a:solidFill>
              <a:srgbClr val="FF3399"/>
            </a:solidFill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GB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  <p:sp>
          <p:nvSpPr>
            <p:cNvPr id="48" name="Segment 1">
              <a:extLst>
                <a:ext uri="{FF2B5EF4-FFF2-40B4-BE49-F238E27FC236}">
                  <a16:creationId xmlns:a16="http://schemas.microsoft.com/office/drawing/2014/main" id="{CA9536F3-A9E2-471A-859F-8624299EC139}"/>
                </a:ext>
              </a:extLst>
            </p:cNvPr>
            <p:cNvSpPr/>
            <p:nvPr/>
          </p:nvSpPr>
          <p:spPr>
            <a:xfrm rot="19800000">
              <a:off x="5553398" y="213310"/>
              <a:ext cx="2222159" cy="2230365"/>
            </a:xfrm>
            <a:custGeom>
              <a:avLst/>
              <a:gdLst>
                <a:gd name="connsiteX0" fmla="*/ 1098510 w 2222159"/>
                <a:gd name="connsiteY0" fmla="*/ 0 h 2230365"/>
                <a:gd name="connsiteX1" fmla="*/ 2177012 w 2222159"/>
                <a:gd name="connsiteY1" fmla="*/ 1049135 h 2230365"/>
                <a:gd name="connsiteX2" fmla="*/ 2222159 w 2222159"/>
                <a:gd name="connsiteY2" fmla="*/ 1131525 h 2230365"/>
                <a:gd name="connsiteX3" fmla="*/ 318913 w 2222159"/>
                <a:gd name="connsiteY3" fmla="*/ 2230365 h 2230365"/>
                <a:gd name="connsiteX4" fmla="*/ 256999 w 2222159"/>
                <a:gd name="connsiteY4" fmla="*/ 2129361 h 2230365"/>
                <a:gd name="connsiteX5" fmla="*/ 0 w 2222159"/>
                <a:gd name="connsiteY5" fmla="*/ 1902674 h 2230365"/>
                <a:gd name="connsiteX6" fmla="*/ 1098510 w 2222159"/>
                <a:gd name="connsiteY6" fmla="*/ 0 h 2230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2159" h="2230365">
                  <a:moveTo>
                    <a:pt x="1098510" y="0"/>
                  </a:moveTo>
                  <a:cubicBezTo>
                    <a:pt x="1555877" y="264061"/>
                    <a:pt x="1919287" y="628363"/>
                    <a:pt x="2177012" y="1049135"/>
                  </a:cubicBezTo>
                  <a:lnTo>
                    <a:pt x="2222159" y="1131525"/>
                  </a:lnTo>
                  <a:lnTo>
                    <a:pt x="318913" y="2230365"/>
                  </a:lnTo>
                  <a:lnTo>
                    <a:pt x="256999" y="2129361"/>
                  </a:lnTo>
                  <a:cubicBezTo>
                    <a:pt x="189420" y="2039920"/>
                    <a:pt x="103190" y="1962251"/>
                    <a:pt x="0" y="1902674"/>
                  </a:cubicBezTo>
                  <a:lnTo>
                    <a:pt x="1098510" y="0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GB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  <p:sp>
          <p:nvSpPr>
            <p:cNvPr id="49" name="Segment 12 Text">
              <a:extLst>
                <a:ext uri="{FF2B5EF4-FFF2-40B4-BE49-F238E27FC236}">
                  <a16:creationId xmlns:a16="http://schemas.microsoft.com/office/drawing/2014/main" id="{4B1DDD7E-8BDB-4D1F-BB9A-3D9CEE23754C}"/>
                </a:ext>
              </a:extLst>
            </p:cNvPr>
            <p:cNvSpPr/>
            <p:nvPr/>
          </p:nvSpPr>
          <p:spPr>
            <a:xfrm rot="15094825">
              <a:off x="4463267" y="1144441"/>
              <a:ext cx="2134632" cy="815259"/>
            </a:xfrm>
            <a:prstGeom prst="rect">
              <a:avLst/>
            </a:prstGeom>
            <a:noFill/>
          </p:spPr>
          <p:txBody>
            <a:bodyPr vert="horz" wrap="square" lIns="27000" tIns="27000" rIns="27000" bIns="27000" anchor="ctr" anchorCtr="0">
              <a:norm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 w="0"/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10</a:t>
              </a:r>
            </a:p>
          </p:txBody>
        </p:sp>
        <p:sp>
          <p:nvSpPr>
            <p:cNvPr id="50" name="Segment 11 Text">
              <a:extLst>
                <a:ext uri="{FF2B5EF4-FFF2-40B4-BE49-F238E27FC236}">
                  <a16:creationId xmlns:a16="http://schemas.microsoft.com/office/drawing/2014/main" id="{FEA8BDF8-7D2E-44E1-88E7-8E5918C791FA}"/>
                </a:ext>
              </a:extLst>
            </p:cNvPr>
            <p:cNvSpPr/>
            <p:nvPr/>
          </p:nvSpPr>
          <p:spPr>
            <a:xfrm rot="13372475">
              <a:off x="3598843" y="1691676"/>
              <a:ext cx="2134632" cy="815259"/>
            </a:xfrm>
            <a:prstGeom prst="rect">
              <a:avLst/>
            </a:prstGeom>
            <a:noFill/>
          </p:spPr>
          <p:txBody>
            <a:bodyPr vert="horz" wrap="square" lIns="27000" tIns="27000" rIns="27000" bIns="27000" anchor="ctr" anchorCtr="0">
              <a:norm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 w="0"/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1</a:t>
              </a:r>
            </a:p>
          </p:txBody>
        </p:sp>
        <p:sp>
          <p:nvSpPr>
            <p:cNvPr id="51" name="Segment 10 Text">
              <a:extLst>
                <a:ext uri="{FF2B5EF4-FFF2-40B4-BE49-F238E27FC236}">
                  <a16:creationId xmlns:a16="http://schemas.microsoft.com/office/drawing/2014/main" id="{5ED905A6-A039-4FD3-ADF7-ADEA4B3BBD50}"/>
                </a:ext>
              </a:extLst>
            </p:cNvPr>
            <p:cNvSpPr/>
            <p:nvPr/>
          </p:nvSpPr>
          <p:spPr>
            <a:xfrm rot="11488962">
              <a:off x="3137292" y="2566500"/>
              <a:ext cx="2134632" cy="815259"/>
            </a:xfrm>
            <a:prstGeom prst="rect">
              <a:avLst/>
            </a:prstGeom>
            <a:noFill/>
          </p:spPr>
          <p:txBody>
            <a:bodyPr vert="horz" wrap="square" lIns="27000" tIns="27000" rIns="27000" bIns="27000" anchor="ctr" anchorCtr="0">
              <a:norm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 w="0"/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8</a:t>
              </a:r>
            </a:p>
          </p:txBody>
        </p:sp>
        <p:sp>
          <p:nvSpPr>
            <p:cNvPr id="52" name="Segment 9 Text">
              <a:extLst>
                <a:ext uri="{FF2B5EF4-FFF2-40B4-BE49-F238E27FC236}">
                  <a16:creationId xmlns:a16="http://schemas.microsoft.com/office/drawing/2014/main" id="{EE63C8E8-E688-445E-B50A-1A9C690DE77D}"/>
                </a:ext>
              </a:extLst>
            </p:cNvPr>
            <p:cNvSpPr/>
            <p:nvPr/>
          </p:nvSpPr>
          <p:spPr>
            <a:xfrm rot="9928268">
              <a:off x="3174221" y="3570954"/>
              <a:ext cx="2134632" cy="815259"/>
            </a:xfrm>
            <a:prstGeom prst="rect">
              <a:avLst/>
            </a:prstGeom>
            <a:noFill/>
          </p:spPr>
          <p:txBody>
            <a:bodyPr vert="horz" wrap="square" lIns="27000" tIns="27000" rIns="27000" bIns="27000" anchor="ctr" anchorCtr="0">
              <a:norm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 w="0"/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3</a:t>
              </a:r>
            </a:p>
          </p:txBody>
        </p:sp>
        <p:sp>
          <p:nvSpPr>
            <p:cNvPr id="53" name="Segment 8 Text">
              <a:extLst>
                <a:ext uri="{FF2B5EF4-FFF2-40B4-BE49-F238E27FC236}">
                  <a16:creationId xmlns:a16="http://schemas.microsoft.com/office/drawing/2014/main" id="{10687200-51C0-4CEF-8623-B947CA41F204}"/>
                </a:ext>
              </a:extLst>
            </p:cNvPr>
            <p:cNvSpPr/>
            <p:nvPr/>
          </p:nvSpPr>
          <p:spPr>
            <a:xfrm rot="8011487">
              <a:off x="3668031" y="4430664"/>
              <a:ext cx="2134632" cy="815259"/>
            </a:xfrm>
            <a:prstGeom prst="rect">
              <a:avLst/>
            </a:prstGeom>
            <a:noFill/>
          </p:spPr>
          <p:txBody>
            <a:bodyPr vert="horz" wrap="square" lIns="27000" tIns="27000" rIns="27000" bIns="27000" anchor="ctr" anchorCtr="0">
              <a:norm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 w="0"/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-3</a:t>
              </a:r>
            </a:p>
          </p:txBody>
        </p:sp>
        <p:sp>
          <p:nvSpPr>
            <p:cNvPr id="54" name="Segment 7 Text">
              <a:extLst>
                <a:ext uri="{FF2B5EF4-FFF2-40B4-BE49-F238E27FC236}">
                  <a16:creationId xmlns:a16="http://schemas.microsoft.com/office/drawing/2014/main" id="{EBFF6283-2405-4BAB-A2A8-60CAA1B058EB}"/>
                </a:ext>
              </a:extLst>
            </p:cNvPr>
            <p:cNvSpPr/>
            <p:nvPr/>
          </p:nvSpPr>
          <p:spPr>
            <a:xfrm rot="6200893">
              <a:off x="4544228" y="4926742"/>
              <a:ext cx="2134632" cy="815259"/>
            </a:xfrm>
            <a:prstGeom prst="rect">
              <a:avLst/>
            </a:prstGeom>
            <a:noFill/>
          </p:spPr>
          <p:txBody>
            <a:bodyPr vert="horz" wrap="square" lIns="27000" tIns="27000" rIns="27000" bIns="27000" anchor="ctr" anchorCtr="0">
              <a:norm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 w="0"/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2</a:t>
              </a:r>
            </a:p>
          </p:txBody>
        </p:sp>
        <p:sp>
          <p:nvSpPr>
            <p:cNvPr id="55" name="Segment 6 Text">
              <a:extLst>
                <a:ext uri="{FF2B5EF4-FFF2-40B4-BE49-F238E27FC236}">
                  <a16:creationId xmlns:a16="http://schemas.microsoft.com/office/drawing/2014/main" id="{490C904E-25FA-4B67-AEC5-B2F8136DA55F}"/>
                </a:ext>
              </a:extLst>
            </p:cNvPr>
            <p:cNvSpPr/>
            <p:nvPr/>
          </p:nvSpPr>
          <p:spPr>
            <a:xfrm rot="4481382">
              <a:off x="5514398" y="4886317"/>
              <a:ext cx="2134632" cy="815259"/>
            </a:xfrm>
            <a:prstGeom prst="rect">
              <a:avLst/>
            </a:prstGeom>
            <a:noFill/>
          </p:spPr>
          <p:txBody>
            <a:bodyPr vert="horz" wrap="square" lIns="27000" tIns="27000" rIns="27000" bIns="27000" anchor="ctr" anchorCtr="0">
              <a:norm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 w="0"/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6</a:t>
              </a:r>
            </a:p>
          </p:txBody>
        </p:sp>
        <p:sp>
          <p:nvSpPr>
            <p:cNvPr id="56" name="Segment 5 Text">
              <a:extLst>
                <a:ext uri="{FF2B5EF4-FFF2-40B4-BE49-F238E27FC236}">
                  <a16:creationId xmlns:a16="http://schemas.microsoft.com/office/drawing/2014/main" id="{04E07933-07DC-4A50-AF94-68CEDCF07656}"/>
                </a:ext>
              </a:extLst>
            </p:cNvPr>
            <p:cNvSpPr/>
            <p:nvPr/>
          </p:nvSpPr>
          <p:spPr>
            <a:xfrm rot="2699573">
              <a:off x="6396327" y="4401569"/>
              <a:ext cx="2134632" cy="815259"/>
            </a:xfrm>
            <a:prstGeom prst="rect">
              <a:avLst/>
            </a:prstGeom>
            <a:noFill/>
          </p:spPr>
          <p:txBody>
            <a:bodyPr vert="horz" wrap="square" lIns="27000" tIns="27000" rIns="27000" bIns="27000" anchor="ctr" anchorCtr="0">
              <a:norm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 w="0"/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4</a:t>
              </a:r>
            </a:p>
          </p:txBody>
        </p:sp>
        <p:sp>
          <p:nvSpPr>
            <p:cNvPr id="57" name="Segment 4 Text">
              <a:extLst>
                <a:ext uri="{FF2B5EF4-FFF2-40B4-BE49-F238E27FC236}">
                  <a16:creationId xmlns:a16="http://schemas.microsoft.com/office/drawing/2014/main" id="{1F77009D-9539-410E-B129-9A03AF091CD7}"/>
                </a:ext>
              </a:extLst>
            </p:cNvPr>
            <p:cNvSpPr/>
            <p:nvPr/>
          </p:nvSpPr>
          <p:spPr>
            <a:xfrm rot="906046">
              <a:off x="6916382" y="3531351"/>
              <a:ext cx="2134632" cy="815259"/>
            </a:xfrm>
            <a:prstGeom prst="rect">
              <a:avLst/>
            </a:prstGeom>
            <a:noFill/>
          </p:spPr>
          <p:txBody>
            <a:bodyPr vert="horz" wrap="square" lIns="27000" tIns="27000" rIns="27000" bIns="27000" anchor="ctr" anchorCtr="0">
              <a:norm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 w="0"/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9</a:t>
              </a:r>
            </a:p>
          </p:txBody>
        </p:sp>
        <p:sp>
          <p:nvSpPr>
            <p:cNvPr id="58" name="Segment 3 Text">
              <a:extLst>
                <a:ext uri="{FF2B5EF4-FFF2-40B4-BE49-F238E27FC236}">
                  <a16:creationId xmlns:a16="http://schemas.microsoft.com/office/drawing/2014/main" id="{9C761F5C-8CD0-4888-B71F-ABB96AA6C077}"/>
                </a:ext>
              </a:extLst>
            </p:cNvPr>
            <p:cNvSpPr/>
            <p:nvPr/>
          </p:nvSpPr>
          <p:spPr>
            <a:xfrm rot="20849754">
              <a:off x="6922781" y="2537457"/>
              <a:ext cx="2134632" cy="815259"/>
            </a:xfrm>
            <a:prstGeom prst="rect">
              <a:avLst/>
            </a:prstGeom>
            <a:noFill/>
          </p:spPr>
          <p:txBody>
            <a:bodyPr vert="horz" wrap="square" lIns="27000" tIns="27000" rIns="27000" bIns="27000" anchor="ctr" anchorCtr="0">
              <a:norm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 w="0"/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-5</a:t>
              </a:r>
            </a:p>
          </p:txBody>
        </p:sp>
        <p:sp>
          <p:nvSpPr>
            <p:cNvPr id="59" name="Segment 2 Text">
              <a:extLst>
                <a:ext uri="{FF2B5EF4-FFF2-40B4-BE49-F238E27FC236}">
                  <a16:creationId xmlns:a16="http://schemas.microsoft.com/office/drawing/2014/main" id="{D48B315C-714E-4DFD-ACB0-3F7A1DA7042C}"/>
                </a:ext>
              </a:extLst>
            </p:cNvPr>
            <p:cNvSpPr/>
            <p:nvPr/>
          </p:nvSpPr>
          <p:spPr>
            <a:xfrm rot="18962840">
              <a:off x="6404623" y="1632529"/>
              <a:ext cx="2134632" cy="815259"/>
            </a:xfrm>
            <a:prstGeom prst="rect">
              <a:avLst/>
            </a:prstGeom>
            <a:noFill/>
          </p:spPr>
          <p:txBody>
            <a:bodyPr vert="horz" wrap="square" lIns="27000" tIns="27000" rIns="27000" bIns="27000" anchor="ctr" anchorCtr="0">
              <a:norm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 w="0"/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7</a:t>
              </a:r>
            </a:p>
          </p:txBody>
        </p:sp>
        <p:sp>
          <p:nvSpPr>
            <p:cNvPr id="60" name="Segment 1 Text">
              <a:extLst>
                <a:ext uri="{FF2B5EF4-FFF2-40B4-BE49-F238E27FC236}">
                  <a16:creationId xmlns:a16="http://schemas.microsoft.com/office/drawing/2014/main" id="{3F4B9156-2086-4D8C-A68F-CEA5507DD04F}"/>
                </a:ext>
              </a:extLst>
            </p:cNvPr>
            <p:cNvSpPr/>
            <p:nvPr/>
          </p:nvSpPr>
          <p:spPr>
            <a:xfrm rot="17067617">
              <a:off x="5510755" y="1105679"/>
              <a:ext cx="2134632" cy="815259"/>
            </a:xfrm>
            <a:prstGeom prst="rect">
              <a:avLst/>
            </a:prstGeom>
            <a:noFill/>
          </p:spPr>
          <p:txBody>
            <a:bodyPr vert="horz" wrap="square" lIns="27000" tIns="27000" rIns="27000" bIns="27000" anchor="ctr" anchorCtr="0">
              <a:norm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 w="0"/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5</a:t>
              </a:r>
            </a:p>
          </p:txBody>
        </p:sp>
      </p:grpSp>
      <p:grpSp>
        <p:nvGrpSpPr>
          <p:cNvPr id="30" name="Spin Button">
            <a:extLst>
              <a:ext uri="{FF2B5EF4-FFF2-40B4-BE49-F238E27FC236}">
                <a16:creationId xmlns:a16="http://schemas.microsoft.com/office/drawing/2014/main" id="{5A4AE164-BDC2-4C05-9DBE-540CC6E78467}"/>
              </a:ext>
            </a:extLst>
          </p:cNvPr>
          <p:cNvGrpSpPr/>
          <p:nvPr/>
        </p:nvGrpSpPr>
        <p:grpSpPr>
          <a:xfrm>
            <a:off x="3897000" y="1896750"/>
            <a:ext cx="1350000" cy="1350000"/>
            <a:chOff x="5196000" y="2529000"/>
            <a:chExt cx="1800000" cy="1800000"/>
          </a:xfrm>
        </p:grpSpPr>
        <p:sp>
          <p:nvSpPr>
            <p:cNvPr id="31" name="Spin Button">
              <a:extLst>
                <a:ext uri="{FF2B5EF4-FFF2-40B4-BE49-F238E27FC236}">
                  <a16:creationId xmlns:a16="http://schemas.microsoft.com/office/drawing/2014/main" id="{9AEA8EA1-DEE8-4F31-B59A-5B19D9F0ECB2}"/>
                </a:ext>
              </a:extLst>
            </p:cNvPr>
            <p:cNvSpPr/>
            <p:nvPr/>
          </p:nvSpPr>
          <p:spPr>
            <a:xfrm>
              <a:off x="5196000" y="2529000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9050"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rm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GB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SPIN</a:t>
              </a:r>
            </a:p>
          </p:txBody>
        </p:sp>
        <p:sp>
          <p:nvSpPr>
            <p:cNvPr id="32" name="Arrow: Curved Down 31">
              <a:extLst>
                <a:ext uri="{FF2B5EF4-FFF2-40B4-BE49-F238E27FC236}">
                  <a16:creationId xmlns:a16="http://schemas.microsoft.com/office/drawing/2014/main" id="{6E08BFD4-18AD-44C3-B109-AB78CA2C84AC}"/>
                </a:ext>
              </a:extLst>
            </p:cNvPr>
            <p:cNvSpPr/>
            <p:nvPr/>
          </p:nvSpPr>
          <p:spPr>
            <a:xfrm>
              <a:off x="5392462" y="2664749"/>
              <a:ext cx="1410677" cy="515092"/>
            </a:xfrm>
            <a:prstGeom prst="curvedDown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GB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  <p:sp>
          <p:nvSpPr>
            <p:cNvPr id="33" name="Arrow: Curved Down 32">
              <a:extLst>
                <a:ext uri="{FF2B5EF4-FFF2-40B4-BE49-F238E27FC236}">
                  <a16:creationId xmlns:a16="http://schemas.microsoft.com/office/drawing/2014/main" id="{7B7ED7CB-63BC-4D0E-8121-A1B5864A5D78}"/>
                </a:ext>
              </a:extLst>
            </p:cNvPr>
            <p:cNvSpPr/>
            <p:nvPr/>
          </p:nvSpPr>
          <p:spPr>
            <a:xfrm flipH="1" flipV="1">
              <a:off x="5384979" y="3672555"/>
              <a:ext cx="1410677" cy="515092"/>
            </a:xfrm>
            <a:prstGeom prst="curvedDown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GB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34" name="Marker">
            <a:extLst>
              <a:ext uri="{FF2B5EF4-FFF2-40B4-BE49-F238E27FC236}">
                <a16:creationId xmlns:a16="http://schemas.microsoft.com/office/drawing/2014/main" id="{A7B16688-256D-4D3D-BCA2-9CD3DE1E0372}"/>
              </a:ext>
            </a:extLst>
          </p:cNvPr>
          <p:cNvSpPr/>
          <p:nvPr/>
        </p:nvSpPr>
        <p:spPr>
          <a:xfrm rot="10800000">
            <a:off x="4305905" y="-1649"/>
            <a:ext cx="540000" cy="540000"/>
          </a:xfrm>
          <a:prstGeom prst="triangle">
            <a:avLst/>
          </a:prstGeom>
          <a:solidFill>
            <a:srgbClr val="C00000"/>
          </a:solidFill>
          <a:ln w="1905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731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0" y="6456"/>
            <a:ext cx="9116800" cy="5128199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688FAC3-FAEB-29C7-8449-B171E7BC8FC1}"/>
              </a:ext>
            </a:extLst>
          </p:cNvPr>
          <p:cNvSpPr txBox="1"/>
          <p:nvPr/>
        </p:nvSpPr>
        <p:spPr>
          <a:xfrm>
            <a:off x="1669313" y="4403130"/>
            <a:ext cx="6088025" cy="646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799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Website</a:t>
            </a:r>
            <a:r>
              <a:rPr lang="en-US" sz="1799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799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hoclieu.vn</a:t>
            </a:r>
          </a:p>
          <a:p>
            <a:pPr algn="ctr"/>
            <a:r>
              <a:rPr lang="en-US" sz="1799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Fanpage</a:t>
            </a:r>
            <a:r>
              <a:rPr lang="en-US" sz="1799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vi-VN" sz="1799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799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facebook.com/</a:t>
            </a:r>
            <a:r>
              <a:rPr lang="vi-VN" sz="1799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www.tienganhglobalsuccess.vn</a:t>
            </a:r>
            <a:endParaRPr lang="en-GB" sz="1799" i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DD038F0-0C5E-4B42-BFC5-E840D40CED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0"/>
          <a:stretch/>
        </p:blipFill>
        <p:spPr>
          <a:xfrm>
            <a:off x="0" y="0"/>
            <a:ext cx="617495" cy="5143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11839C6-14E5-4EFB-AD41-3AF2D69429A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42" t="22022"/>
          <a:stretch/>
        </p:blipFill>
        <p:spPr>
          <a:xfrm>
            <a:off x="-10633" y="-10633"/>
            <a:ext cx="1852153" cy="191141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0DF7B29-1F07-499B-89C7-D69CB48FA6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47" y="156349"/>
            <a:ext cx="707396" cy="35990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72AB036-80C2-4DD5-9681-3528B54E31C6}"/>
              </a:ext>
            </a:extLst>
          </p:cNvPr>
          <p:cNvSpPr txBox="1"/>
          <p:nvPr/>
        </p:nvSpPr>
        <p:spPr>
          <a:xfrm>
            <a:off x="43008" y="383245"/>
            <a:ext cx="14979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chemeClr val="bg1"/>
                </a:solidFill>
                <a:latin typeface="Sport Day" pitchFamily="2" charset="0"/>
              </a:rPr>
              <a:t>13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0638187-2B24-478E-8BDE-4026A0A0C7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027" y="3776041"/>
            <a:ext cx="4597494" cy="79467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41DFD89-493E-4D14-A13B-EE5BB5F18E0C}"/>
              </a:ext>
            </a:extLst>
          </p:cNvPr>
          <p:cNvSpPr txBox="1"/>
          <p:nvPr/>
        </p:nvSpPr>
        <p:spPr>
          <a:xfrm>
            <a:off x="1368026" y="3911768"/>
            <a:ext cx="4320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omic Sans MS" panose="030F0702030302020204" pitchFamily="66" charset="0"/>
              </a:rPr>
              <a:t>LESSON 2 - PERIOD 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54B51B9-C265-45A0-B217-028C10585EA7}"/>
              </a:ext>
            </a:extLst>
          </p:cNvPr>
          <p:cNvSpPr txBox="1"/>
          <p:nvPr/>
        </p:nvSpPr>
        <p:spPr>
          <a:xfrm>
            <a:off x="1064015" y="1957590"/>
            <a:ext cx="5097861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rgbClr val="F9A128"/>
                </a:solidFill>
                <a:latin typeface="Comic Sans MS" panose="030F0702030302020204" pitchFamily="66" charset="0"/>
              </a:rPr>
              <a:t>My house</a:t>
            </a:r>
          </a:p>
        </p:txBody>
      </p:sp>
      <p:grpSp>
        <p:nvGrpSpPr>
          <p:cNvPr id="59" name="Google Shape;1251;p28"/>
          <p:cNvGrpSpPr/>
          <p:nvPr/>
        </p:nvGrpSpPr>
        <p:grpSpPr>
          <a:xfrm rot="1172757">
            <a:off x="7914843" y="113261"/>
            <a:ext cx="850935" cy="771027"/>
            <a:chOff x="3910209" y="-903210"/>
            <a:chExt cx="1890378" cy="1712861"/>
          </a:xfrm>
        </p:grpSpPr>
        <p:sp>
          <p:nvSpPr>
            <p:cNvPr id="60" name="Google Shape;1252;p28"/>
            <p:cNvSpPr/>
            <p:nvPr/>
          </p:nvSpPr>
          <p:spPr>
            <a:xfrm>
              <a:off x="3910209" y="-903210"/>
              <a:ext cx="1890378" cy="1712861"/>
            </a:xfrm>
            <a:custGeom>
              <a:avLst/>
              <a:gdLst/>
              <a:ahLst/>
              <a:cxnLst/>
              <a:rect l="l" t="t" r="r" b="b"/>
              <a:pathLst>
                <a:path w="14291" h="12949" extrusionOk="0">
                  <a:moveTo>
                    <a:pt x="4202" y="1"/>
                  </a:moveTo>
                  <a:cubicBezTo>
                    <a:pt x="3254" y="1"/>
                    <a:pt x="2484" y="771"/>
                    <a:pt x="2484" y="1717"/>
                  </a:cubicBezTo>
                  <a:cubicBezTo>
                    <a:pt x="2484" y="1988"/>
                    <a:pt x="2546" y="2241"/>
                    <a:pt x="2658" y="2467"/>
                  </a:cubicBezTo>
                  <a:cubicBezTo>
                    <a:pt x="1051" y="3445"/>
                    <a:pt x="0" y="5208"/>
                    <a:pt x="0" y="7216"/>
                  </a:cubicBezTo>
                  <a:cubicBezTo>
                    <a:pt x="0" y="10096"/>
                    <a:pt x="2162" y="12473"/>
                    <a:pt x="5027" y="12743"/>
                  </a:cubicBezTo>
                  <a:cubicBezTo>
                    <a:pt x="5211" y="12760"/>
                    <a:pt x="5399" y="12770"/>
                    <a:pt x="5586" y="12770"/>
                  </a:cubicBezTo>
                  <a:cubicBezTo>
                    <a:pt x="5705" y="12770"/>
                    <a:pt x="5823" y="12766"/>
                    <a:pt x="5940" y="12758"/>
                  </a:cubicBezTo>
                  <a:cubicBezTo>
                    <a:pt x="6189" y="12740"/>
                    <a:pt x="6442" y="12705"/>
                    <a:pt x="6689" y="12654"/>
                  </a:cubicBezTo>
                  <a:cubicBezTo>
                    <a:pt x="7265" y="12848"/>
                    <a:pt x="7872" y="12948"/>
                    <a:pt x="8479" y="12948"/>
                  </a:cubicBezTo>
                  <a:cubicBezTo>
                    <a:pt x="9291" y="12948"/>
                    <a:pt x="10079" y="12774"/>
                    <a:pt x="10821" y="12428"/>
                  </a:cubicBezTo>
                  <a:cubicBezTo>
                    <a:pt x="13073" y="11376"/>
                    <a:pt x="14290" y="8997"/>
                    <a:pt x="13975" y="6651"/>
                  </a:cubicBezTo>
                  <a:lnTo>
                    <a:pt x="13989" y="6644"/>
                  </a:lnTo>
                  <a:lnTo>
                    <a:pt x="13975" y="6633"/>
                  </a:lnTo>
                  <a:cubicBezTo>
                    <a:pt x="13957" y="6526"/>
                    <a:pt x="13940" y="6419"/>
                    <a:pt x="13920" y="6311"/>
                  </a:cubicBezTo>
                  <a:lnTo>
                    <a:pt x="13961" y="6290"/>
                  </a:lnTo>
                  <a:lnTo>
                    <a:pt x="13881" y="6127"/>
                  </a:lnTo>
                  <a:cubicBezTo>
                    <a:pt x="13795" y="5763"/>
                    <a:pt x="13670" y="5399"/>
                    <a:pt x="13507" y="5048"/>
                  </a:cubicBezTo>
                  <a:cubicBezTo>
                    <a:pt x="13395" y="4809"/>
                    <a:pt x="13233" y="4608"/>
                    <a:pt x="13041" y="4452"/>
                  </a:cubicBezTo>
                  <a:lnTo>
                    <a:pt x="12601" y="3578"/>
                  </a:lnTo>
                  <a:lnTo>
                    <a:pt x="11224" y="4215"/>
                  </a:lnTo>
                  <a:lnTo>
                    <a:pt x="11185" y="4233"/>
                  </a:lnTo>
                  <a:cubicBezTo>
                    <a:pt x="10935" y="4358"/>
                    <a:pt x="10686" y="4473"/>
                    <a:pt x="10432" y="4590"/>
                  </a:cubicBezTo>
                  <a:cubicBezTo>
                    <a:pt x="10391" y="4507"/>
                    <a:pt x="10346" y="4427"/>
                    <a:pt x="10298" y="4348"/>
                  </a:cubicBezTo>
                  <a:cubicBezTo>
                    <a:pt x="10179" y="4150"/>
                    <a:pt x="10027" y="3983"/>
                    <a:pt x="9853" y="3852"/>
                  </a:cubicBezTo>
                  <a:cubicBezTo>
                    <a:pt x="9766" y="3633"/>
                    <a:pt x="9635" y="3432"/>
                    <a:pt x="9465" y="3258"/>
                  </a:cubicBezTo>
                  <a:cubicBezTo>
                    <a:pt x="9249" y="3046"/>
                    <a:pt x="9017" y="2852"/>
                    <a:pt x="8774" y="2678"/>
                  </a:cubicBezTo>
                  <a:cubicBezTo>
                    <a:pt x="8865" y="2370"/>
                    <a:pt x="8913" y="2044"/>
                    <a:pt x="8913" y="1717"/>
                  </a:cubicBezTo>
                  <a:cubicBezTo>
                    <a:pt x="8913" y="771"/>
                    <a:pt x="8143" y="1"/>
                    <a:pt x="7196" y="1"/>
                  </a:cubicBezTo>
                  <a:cubicBezTo>
                    <a:pt x="6655" y="1"/>
                    <a:pt x="6130" y="129"/>
                    <a:pt x="5662" y="368"/>
                  </a:cubicBezTo>
                  <a:cubicBezTo>
                    <a:pt x="5225" y="129"/>
                    <a:pt x="4726" y="1"/>
                    <a:pt x="420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1" name="Google Shape;1253;p28"/>
            <p:cNvSpPr/>
            <p:nvPr/>
          </p:nvSpPr>
          <p:spPr>
            <a:xfrm>
              <a:off x="4327818" y="-237843"/>
              <a:ext cx="166273" cy="104367"/>
            </a:xfrm>
            <a:custGeom>
              <a:avLst/>
              <a:gdLst/>
              <a:ahLst/>
              <a:cxnLst/>
              <a:rect l="l" t="t" r="r" b="b"/>
              <a:pathLst>
                <a:path w="1257" h="789" extrusionOk="0">
                  <a:moveTo>
                    <a:pt x="628" y="1"/>
                  </a:moveTo>
                  <a:cubicBezTo>
                    <a:pt x="611" y="1"/>
                    <a:pt x="593" y="1"/>
                    <a:pt x="579" y="5"/>
                  </a:cubicBezTo>
                  <a:cubicBezTo>
                    <a:pt x="254" y="29"/>
                    <a:pt x="1" y="300"/>
                    <a:pt x="1" y="629"/>
                  </a:cubicBezTo>
                  <a:cubicBezTo>
                    <a:pt x="1" y="713"/>
                    <a:pt x="66" y="782"/>
                    <a:pt x="146" y="788"/>
                  </a:cubicBezTo>
                  <a:lnTo>
                    <a:pt x="160" y="788"/>
                  </a:lnTo>
                  <a:cubicBezTo>
                    <a:pt x="177" y="788"/>
                    <a:pt x="191" y="788"/>
                    <a:pt x="209" y="782"/>
                  </a:cubicBezTo>
                  <a:cubicBezTo>
                    <a:pt x="271" y="761"/>
                    <a:pt x="320" y="702"/>
                    <a:pt x="320" y="629"/>
                  </a:cubicBezTo>
                  <a:cubicBezTo>
                    <a:pt x="320" y="538"/>
                    <a:pt x="358" y="455"/>
                    <a:pt x="424" y="400"/>
                  </a:cubicBezTo>
                  <a:cubicBezTo>
                    <a:pt x="475" y="351"/>
                    <a:pt x="549" y="320"/>
                    <a:pt x="628" y="320"/>
                  </a:cubicBezTo>
                  <a:cubicBezTo>
                    <a:pt x="683" y="320"/>
                    <a:pt x="733" y="334"/>
                    <a:pt x="777" y="359"/>
                  </a:cubicBezTo>
                  <a:cubicBezTo>
                    <a:pt x="875" y="414"/>
                    <a:pt x="937" y="514"/>
                    <a:pt x="937" y="629"/>
                  </a:cubicBezTo>
                  <a:cubicBezTo>
                    <a:pt x="937" y="719"/>
                    <a:pt x="1010" y="788"/>
                    <a:pt x="1096" y="788"/>
                  </a:cubicBezTo>
                  <a:cubicBezTo>
                    <a:pt x="1187" y="788"/>
                    <a:pt x="1256" y="719"/>
                    <a:pt x="1256" y="629"/>
                  </a:cubicBezTo>
                  <a:cubicBezTo>
                    <a:pt x="1256" y="383"/>
                    <a:pt x="1114" y="167"/>
                    <a:pt x="902" y="63"/>
                  </a:cubicBezTo>
                  <a:cubicBezTo>
                    <a:pt x="819" y="26"/>
                    <a:pt x="729" y="1"/>
                    <a:pt x="62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2" name="Google Shape;1254;p28"/>
            <p:cNvSpPr/>
            <p:nvPr/>
          </p:nvSpPr>
          <p:spPr>
            <a:xfrm>
              <a:off x="4386948" y="-435072"/>
              <a:ext cx="741680" cy="972504"/>
            </a:xfrm>
            <a:custGeom>
              <a:avLst/>
              <a:gdLst/>
              <a:ahLst/>
              <a:cxnLst/>
              <a:rect l="l" t="t" r="r" b="b"/>
              <a:pathLst>
                <a:path w="5607" h="7352" extrusionOk="0">
                  <a:moveTo>
                    <a:pt x="1930" y="0"/>
                  </a:moveTo>
                  <a:cubicBezTo>
                    <a:pt x="1847" y="0"/>
                    <a:pt x="1767" y="4"/>
                    <a:pt x="1687" y="10"/>
                  </a:cubicBezTo>
                  <a:cubicBezTo>
                    <a:pt x="1177" y="385"/>
                    <a:pt x="753" y="916"/>
                    <a:pt x="455" y="1554"/>
                  </a:cubicBezTo>
                  <a:cubicBezTo>
                    <a:pt x="667" y="1658"/>
                    <a:pt x="809" y="1874"/>
                    <a:pt x="809" y="2120"/>
                  </a:cubicBezTo>
                  <a:cubicBezTo>
                    <a:pt x="809" y="2210"/>
                    <a:pt x="740" y="2279"/>
                    <a:pt x="649" y="2279"/>
                  </a:cubicBezTo>
                  <a:cubicBezTo>
                    <a:pt x="563" y="2279"/>
                    <a:pt x="490" y="2210"/>
                    <a:pt x="490" y="2120"/>
                  </a:cubicBezTo>
                  <a:cubicBezTo>
                    <a:pt x="490" y="2005"/>
                    <a:pt x="428" y="1905"/>
                    <a:pt x="330" y="1850"/>
                  </a:cubicBezTo>
                  <a:cubicBezTo>
                    <a:pt x="271" y="2005"/>
                    <a:pt x="220" y="2165"/>
                    <a:pt x="174" y="2332"/>
                  </a:cubicBezTo>
                  <a:cubicBezTo>
                    <a:pt x="403" y="2418"/>
                    <a:pt x="556" y="2595"/>
                    <a:pt x="556" y="2803"/>
                  </a:cubicBezTo>
                  <a:cubicBezTo>
                    <a:pt x="556" y="3057"/>
                    <a:pt x="327" y="3265"/>
                    <a:pt x="12" y="3320"/>
                  </a:cubicBezTo>
                  <a:cubicBezTo>
                    <a:pt x="4" y="3438"/>
                    <a:pt x="1" y="3557"/>
                    <a:pt x="1" y="3677"/>
                  </a:cubicBezTo>
                  <a:cubicBezTo>
                    <a:pt x="1" y="5235"/>
                    <a:pt x="681" y="6602"/>
                    <a:pt x="1687" y="7341"/>
                  </a:cubicBezTo>
                  <a:cubicBezTo>
                    <a:pt x="1773" y="7348"/>
                    <a:pt x="1860" y="7352"/>
                    <a:pt x="1951" y="7352"/>
                  </a:cubicBezTo>
                  <a:cubicBezTo>
                    <a:pt x="2235" y="7352"/>
                    <a:pt x="2510" y="7320"/>
                    <a:pt x="2776" y="7258"/>
                  </a:cubicBezTo>
                  <a:cubicBezTo>
                    <a:pt x="2131" y="6862"/>
                    <a:pt x="1589" y="6279"/>
                    <a:pt x="1246" y="5544"/>
                  </a:cubicBezTo>
                  <a:cubicBezTo>
                    <a:pt x="1208" y="5464"/>
                    <a:pt x="1246" y="5371"/>
                    <a:pt x="1326" y="5333"/>
                  </a:cubicBezTo>
                  <a:cubicBezTo>
                    <a:pt x="2752" y="4666"/>
                    <a:pt x="4181" y="4004"/>
                    <a:pt x="5607" y="3338"/>
                  </a:cubicBezTo>
                  <a:cubicBezTo>
                    <a:pt x="5552" y="2807"/>
                    <a:pt x="5368" y="2259"/>
                    <a:pt x="5077" y="1767"/>
                  </a:cubicBezTo>
                  <a:lnTo>
                    <a:pt x="5077" y="1767"/>
                  </a:lnTo>
                  <a:cubicBezTo>
                    <a:pt x="5168" y="1921"/>
                    <a:pt x="5199" y="1973"/>
                    <a:pt x="5199" y="1973"/>
                  </a:cubicBezTo>
                  <a:lnTo>
                    <a:pt x="5199" y="1973"/>
                  </a:lnTo>
                  <a:cubicBezTo>
                    <a:pt x="5199" y="1973"/>
                    <a:pt x="5091" y="1791"/>
                    <a:pt x="5076" y="1765"/>
                  </a:cubicBezTo>
                  <a:lnTo>
                    <a:pt x="5076" y="1765"/>
                  </a:lnTo>
                  <a:cubicBezTo>
                    <a:pt x="5076" y="1765"/>
                    <a:pt x="5076" y="1766"/>
                    <a:pt x="5077" y="1766"/>
                  </a:cubicBezTo>
                  <a:cubicBezTo>
                    <a:pt x="5075" y="1763"/>
                    <a:pt x="5074" y="1762"/>
                    <a:pt x="5074" y="1762"/>
                  </a:cubicBezTo>
                  <a:lnTo>
                    <a:pt x="5074" y="1762"/>
                  </a:lnTo>
                  <a:cubicBezTo>
                    <a:pt x="5074" y="1762"/>
                    <a:pt x="5075" y="1763"/>
                    <a:pt x="5076" y="1765"/>
                  </a:cubicBezTo>
                  <a:lnTo>
                    <a:pt x="5076" y="1765"/>
                  </a:lnTo>
                  <a:cubicBezTo>
                    <a:pt x="5042" y="1706"/>
                    <a:pt x="5049" y="1634"/>
                    <a:pt x="5091" y="1582"/>
                  </a:cubicBezTo>
                  <a:cubicBezTo>
                    <a:pt x="4966" y="1408"/>
                    <a:pt x="4827" y="1249"/>
                    <a:pt x="4674" y="1096"/>
                  </a:cubicBezTo>
                  <a:cubicBezTo>
                    <a:pt x="4664" y="1098"/>
                    <a:pt x="4653" y="1100"/>
                    <a:pt x="4642" y="1100"/>
                  </a:cubicBezTo>
                  <a:cubicBezTo>
                    <a:pt x="4603" y="1100"/>
                    <a:pt x="4565" y="1084"/>
                    <a:pt x="4535" y="1054"/>
                  </a:cubicBezTo>
                  <a:cubicBezTo>
                    <a:pt x="3852" y="375"/>
                    <a:pt x="2933" y="0"/>
                    <a:pt x="19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3" name="Google Shape;1255;p28"/>
            <p:cNvSpPr/>
            <p:nvPr/>
          </p:nvSpPr>
          <p:spPr>
            <a:xfrm>
              <a:off x="4576506" y="-122231"/>
              <a:ext cx="136907" cy="87435"/>
            </a:xfrm>
            <a:custGeom>
              <a:avLst/>
              <a:gdLst/>
              <a:ahLst/>
              <a:cxnLst/>
              <a:rect l="l" t="t" r="r" b="b"/>
              <a:pathLst>
                <a:path w="1035" h="661" extrusionOk="0">
                  <a:moveTo>
                    <a:pt x="195" y="1"/>
                  </a:moveTo>
                  <a:cubicBezTo>
                    <a:pt x="126" y="1"/>
                    <a:pt x="67" y="47"/>
                    <a:pt x="42" y="112"/>
                  </a:cubicBezTo>
                  <a:cubicBezTo>
                    <a:pt x="1" y="241"/>
                    <a:pt x="22" y="380"/>
                    <a:pt x="102" y="487"/>
                  </a:cubicBezTo>
                  <a:cubicBezTo>
                    <a:pt x="181" y="598"/>
                    <a:pt x="306" y="660"/>
                    <a:pt x="441" y="660"/>
                  </a:cubicBezTo>
                  <a:lnTo>
                    <a:pt x="590" y="660"/>
                  </a:lnTo>
                  <a:cubicBezTo>
                    <a:pt x="729" y="660"/>
                    <a:pt x="851" y="598"/>
                    <a:pt x="931" y="487"/>
                  </a:cubicBezTo>
                  <a:cubicBezTo>
                    <a:pt x="1010" y="380"/>
                    <a:pt x="1035" y="241"/>
                    <a:pt x="989" y="112"/>
                  </a:cubicBezTo>
                  <a:cubicBezTo>
                    <a:pt x="968" y="47"/>
                    <a:pt x="910" y="1"/>
                    <a:pt x="8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4" name="Google Shape;1256;p28"/>
            <p:cNvSpPr/>
            <p:nvPr/>
          </p:nvSpPr>
          <p:spPr>
            <a:xfrm>
              <a:off x="5085522" y="-73022"/>
              <a:ext cx="349874" cy="264423"/>
            </a:xfrm>
            <a:custGeom>
              <a:avLst/>
              <a:gdLst/>
              <a:ahLst/>
              <a:cxnLst/>
              <a:rect l="l" t="t" r="r" b="b"/>
              <a:pathLst>
                <a:path w="2645" h="1999" extrusionOk="0">
                  <a:moveTo>
                    <a:pt x="2363" y="0"/>
                  </a:moveTo>
                  <a:lnTo>
                    <a:pt x="1797" y="264"/>
                  </a:lnTo>
                  <a:cubicBezTo>
                    <a:pt x="1776" y="273"/>
                    <a:pt x="1754" y="278"/>
                    <a:pt x="1731" y="278"/>
                  </a:cubicBezTo>
                  <a:cubicBezTo>
                    <a:pt x="1704" y="278"/>
                    <a:pt x="1677" y="271"/>
                    <a:pt x="1652" y="258"/>
                  </a:cubicBezTo>
                  <a:lnTo>
                    <a:pt x="1214" y="462"/>
                  </a:lnTo>
                  <a:cubicBezTo>
                    <a:pt x="1208" y="514"/>
                    <a:pt x="1173" y="559"/>
                    <a:pt x="1124" y="583"/>
                  </a:cubicBezTo>
                  <a:cubicBezTo>
                    <a:pt x="750" y="757"/>
                    <a:pt x="375" y="934"/>
                    <a:pt x="0" y="1107"/>
                  </a:cubicBezTo>
                  <a:cubicBezTo>
                    <a:pt x="816" y="1406"/>
                    <a:pt x="1631" y="1701"/>
                    <a:pt x="2446" y="1999"/>
                  </a:cubicBezTo>
                  <a:cubicBezTo>
                    <a:pt x="2644" y="1361"/>
                    <a:pt x="2630" y="656"/>
                    <a:pt x="236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5" name="Google Shape;1257;p28"/>
            <p:cNvSpPr/>
            <p:nvPr/>
          </p:nvSpPr>
          <p:spPr>
            <a:xfrm>
              <a:off x="5072161" y="113756"/>
              <a:ext cx="322757" cy="310852"/>
            </a:xfrm>
            <a:custGeom>
              <a:avLst/>
              <a:gdLst/>
              <a:ahLst/>
              <a:cxnLst/>
              <a:rect l="l" t="t" r="r" b="b"/>
              <a:pathLst>
                <a:path w="2440" h="2350" extrusionOk="0">
                  <a:moveTo>
                    <a:pt x="1" y="0"/>
                  </a:moveTo>
                  <a:cubicBezTo>
                    <a:pt x="365" y="781"/>
                    <a:pt x="733" y="1565"/>
                    <a:pt x="1097" y="2349"/>
                  </a:cubicBezTo>
                  <a:cubicBezTo>
                    <a:pt x="1718" y="2020"/>
                    <a:pt x="2180" y="1496"/>
                    <a:pt x="2440" y="886"/>
                  </a:cubicBezTo>
                  <a:cubicBezTo>
                    <a:pt x="1756" y="639"/>
                    <a:pt x="1076" y="389"/>
                    <a:pt x="393" y="143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6" name="Google Shape;1258;p28"/>
            <p:cNvSpPr/>
            <p:nvPr/>
          </p:nvSpPr>
          <p:spPr>
            <a:xfrm>
              <a:off x="4916599" y="131085"/>
              <a:ext cx="262174" cy="339821"/>
            </a:xfrm>
            <a:custGeom>
              <a:avLst/>
              <a:gdLst/>
              <a:ahLst/>
              <a:cxnLst/>
              <a:rect l="l" t="t" r="r" b="b"/>
              <a:pathLst>
                <a:path w="1982" h="2569" extrusionOk="0">
                  <a:moveTo>
                    <a:pt x="889" y="1"/>
                  </a:moveTo>
                  <a:lnTo>
                    <a:pt x="0" y="2441"/>
                  </a:lnTo>
                  <a:lnTo>
                    <a:pt x="4" y="2441"/>
                  </a:lnTo>
                  <a:cubicBezTo>
                    <a:pt x="136" y="2482"/>
                    <a:pt x="275" y="2513"/>
                    <a:pt x="416" y="2534"/>
                  </a:cubicBezTo>
                  <a:cubicBezTo>
                    <a:pt x="566" y="2558"/>
                    <a:pt x="715" y="2569"/>
                    <a:pt x="868" y="2569"/>
                  </a:cubicBezTo>
                  <a:cubicBezTo>
                    <a:pt x="1242" y="2569"/>
                    <a:pt x="1620" y="2499"/>
                    <a:pt x="1982" y="2353"/>
                  </a:cubicBezTo>
                  <a:cubicBezTo>
                    <a:pt x="1756" y="1868"/>
                    <a:pt x="1531" y="1379"/>
                    <a:pt x="1302" y="893"/>
                  </a:cubicBezTo>
                  <a:lnTo>
                    <a:pt x="88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7" name="Google Shape;1259;p28"/>
            <p:cNvSpPr/>
            <p:nvPr/>
          </p:nvSpPr>
          <p:spPr>
            <a:xfrm>
              <a:off x="4681669" y="115608"/>
              <a:ext cx="313101" cy="324080"/>
            </a:xfrm>
            <a:custGeom>
              <a:avLst/>
              <a:gdLst/>
              <a:ahLst/>
              <a:cxnLst/>
              <a:rect l="l" t="t" r="r" b="b"/>
              <a:pathLst>
                <a:path w="2367" h="2450" extrusionOk="0">
                  <a:moveTo>
                    <a:pt x="2366" y="1"/>
                  </a:moveTo>
                  <a:lnTo>
                    <a:pt x="0" y="1100"/>
                  </a:lnTo>
                  <a:cubicBezTo>
                    <a:pt x="333" y="1728"/>
                    <a:pt x="860" y="2190"/>
                    <a:pt x="1475" y="2449"/>
                  </a:cubicBezTo>
                  <a:lnTo>
                    <a:pt x="236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8" name="Google Shape;1260;p28"/>
            <p:cNvSpPr/>
            <p:nvPr/>
          </p:nvSpPr>
          <p:spPr>
            <a:xfrm>
              <a:off x="4599391" y="-111119"/>
              <a:ext cx="919064" cy="671970"/>
            </a:xfrm>
            <a:custGeom>
              <a:avLst/>
              <a:gdLst/>
              <a:ahLst/>
              <a:cxnLst/>
              <a:rect l="l" t="t" r="r" b="b"/>
              <a:pathLst>
                <a:path w="6948" h="5080" extrusionOk="0">
                  <a:moveTo>
                    <a:pt x="6659" y="0"/>
                  </a:moveTo>
                  <a:lnTo>
                    <a:pt x="6329" y="153"/>
                  </a:lnTo>
                  <a:cubicBezTo>
                    <a:pt x="6645" y="920"/>
                    <a:pt x="6649" y="1745"/>
                    <a:pt x="6395" y="2485"/>
                  </a:cubicBezTo>
                  <a:cubicBezTo>
                    <a:pt x="6382" y="2526"/>
                    <a:pt x="6364" y="2568"/>
                    <a:pt x="6347" y="2610"/>
                  </a:cubicBezTo>
                  <a:cubicBezTo>
                    <a:pt x="6048" y="3377"/>
                    <a:pt x="5466" y="4035"/>
                    <a:pt x="4664" y="4410"/>
                  </a:cubicBezTo>
                  <a:cubicBezTo>
                    <a:pt x="4209" y="4621"/>
                    <a:pt x="3735" y="4719"/>
                    <a:pt x="3266" y="4719"/>
                  </a:cubicBezTo>
                  <a:cubicBezTo>
                    <a:pt x="2992" y="4719"/>
                    <a:pt x="2718" y="4684"/>
                    <a:pt x="2454" y="4618"/>
                  </a:cubicBezTo>
                  <a:cubicBezTo>
                    <a:pt x="2315" y="4584"/>
                    <a:pt x="2177" y="4542"/>
                    <a:pt x="2041" y="4486"/>
                  </a:cubicBezTo>
                  <a:cubicBezTo>
                    <a:pt x="1330" y="4205"/>
                    <a:pt x="712" y="3675"/>
                    <a:pt x="331" y="2949"/>
                  </a:cubicBezTo>
                  <a:lnTo>
                    <a:pt x="1" y="3102"/>
                  </a:lnTo>
                  <a:cubicBezTo>
                    <a:pt x="390" y="3876"/>
                    <a:pt x="1087" y="4490"/>
                    <a:pt x="1885" y="4813"/>
                  </a:cubicBezTo>
                  <a:cubicBezTo>
                    <a:pt x="2327" y="4990"/>
                    <a:pt x="2797" y="5079"/>
                    <a:pt x="3268" y="5079"/>
                  </a:cubicBezTo>
                  <a:cubicBezTo>
                    <a:pt x="3799" y="5079"/>
                    <a:pt x="4329" y="4966"/>
                    <a:pt x="4817" y="4740"/>
                  </a:cubicBezTo>
                  <a:cubicBezTo>
                    <a:pt x="5212" y="4552"/>
                    <a:pt x="5559" y="4306"/>
                    <a:pt x="5854" y="4014"/>
                  </a:cubicBezTo>
                  <a:cubicBezTo>
                    <a:pt x="5993" y="3876"/>
                    <a:pt x="6118" y="3726"/>
                    <a:pt x="6232" y="3571"/>
                  </a:cubicBezTo>
                  <a:cubicBezTo>
                    <a:pt x="6347" y="3414"/>
                    <a:pt x="6447" y="3247"/>
                    <a:pt x="6534" y="3074"/>
                  </a:cubicBezTo>
                  <a:cubicBezTo>
                    <a:pt x="6645" y="2863"/>
                    <a:pt x="6735" y="2634"/>
                    <a:pt x="6798" y="2402"/>
                  </a:cubicBezTo>
                  <a:cubicBezTo>
                    <a:pt x="6902" y="2039"/>
                    <a:pt x="6948" y="1662"/>
                    <a:pt x="6936" y="1281"/>
                  </a:cubicBezTo>
                  <a:lnTo>
                    <a:pt x="6936" y="1281"/>
                  </a:lnTo>
                  <a:cubicBezTo>
                    <a:pt x="6937" y="1306"/>
                    <a:pt x="6938" y="1323"/>
                    <a:pt x="6938" y="1324"/>
                  </a:cubicBezTo>
                  <a:lnTo>
                    <a:pt x="6938" y="1324"/>
                  </a:lnTo>
                  <a:cubicBezTo>
                    <a:pt x="6940" y="1348"/>
                    <a:pt x="6941" y="1365"/>
                    <a:pt x="6941" y="1365"/>
                  </a:cubicBezTo>
                  <a:cubicBezTo>
                    <a:pt x="6941" y="1365"/>
                    <a:pt x="6939" y="1325"/>
                    <a:pt x="6933" y="1208"/>
                  </a:cubicBezTo>
                  <a:lnTo>
                    <a:pt x="6933" y="1208"/>
                  </a:lnTo>
                  <a:cubicBezTo>
                    <a:pt x="6933" y="1208"/>
                    <a:pt x="6933" y="1208"/>
                    <a:pt x="6933" y="1207"/>
                  </a:cubicBezTo>
                  <a:cubicBezTo>
                    <a:pt x="6928" y="1119"/>
                    <a:pt x="6926" y="1086"/>
                    <a:pt x="6925" y="1086"/>
                  </a:cubicBezTo>
                  <a:lnTo>
                    <a:pt x="6925" y="1086"/>
                  </a:lnTo>
                  <a:cubicBezTo>
                    <a:pt x="6925" y="1086"/>
                    <a:pt x="6926" y="1105"/>
                    <a:pt x="6928" y="1132"/>
                  </a:cubicBezTo>
                  <a:lnTo>
                    <a:pt x="6928" y="1132"/>
                  </a:lnTo>
                  <a:cubicBezTo>
                    <a:pt x="6897" y="742"/>
                    <a:pt x="6809" y="359"/>
                    <a:pt x="665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9" name="Google Shape;1261;p28"/>
            <p:cNvSpPr/>
            <p:nvPr/>
          </p:nvSpPr>
          <p:spPr>
            <a:xfrm>
              <a:off x="4665928" y="-653598"/>
              <a:ext cx="173680" cy="175003"/>
            </a:xfrm>
            <a:custGeom>
              <a:avLst/>
              <a:gdLst/>
              <a:ahLst/>
              <a:cxnLst/>
              <a:rect l="l" t="t" r="r" b="b"/>
              <a:pathLst>
                <a:path w="1313" h="1323" extrusionOk="0">
                  <a:moveTo>
                    <a:pt x="1312" y="0"/>
                  </a:moveTo>
                  <a:cubicBezTo>
                    <a:pt x="726" y="67"/>
                    <a:pt x="237" y="472"/>
                    <a:pt x="57" y="1017"/>
                  </a:cubicBezTo>
                  <a:cubicBezTo>
                    <a:pt x="33" y="1090"/>
                    <a:pt x="15" y="1163"/>
                    <a:pt x="1" y="1239"/>
                  </a:cubicBezTo>
                  <a:lnTo>
                    <a:pt x="1" y="1323"/>
                  </a:lnTo>
                  <a:cubicBezTo>
                    <a:pt x="396" y="1274"/>
                    <a:pt x="747" y="1069"/>
                    <a:pt x="987" y="775"/>
                  </a:cubicBezTo>
                  <a:cubicBezTo>
                    <a:pt x="1163" y="556"/>
                    <a:pt x="1281" y="292"/>
                    <a:pt x="13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0" name="Google Shape;1262;p28"/>
            <p:cNvSpPr/>
            <p:nvPr/>
          </p:nvSpPr>
          <p:spPr>
            <a:xfrm>
              <a:off x="4158499" y="-433749"/>
              <a:ext cx="451595" cy="969726"/>
            </a:xfrm>
            <a:custGeom>
              <a:avLst/>
              <a:gdLst/>
              <a:ahLst/>
              <a:cxnLst/>
              <a:rect l="l" t="t" r="r" b="b"/>
              <a:pathLst>
                <a:path w="3414" h="7331" extrusionOk="0">
                  <a:moveTo>
                    <a:pt x="3414" y="0"/>
                  </a:moveTo>
                  <a:cubicBezTo>
                    <a:pt x="3209" y="14"/>
                    <a:pt x="3008" y="45"/>
                    <a:pt x="2810" y="94"/>
                  </a:cubicBezTo>
                  <a:cubicBezTo>
                    <a:pt x="1201" y="482"/>
                    <a:pt x="0" y="1936"/>
                    <a:pt x="0" y="3667"/>
                  </a:cubicBezTo>
                  <a:cubicBezTo>
                    <a:pt x="0" y="5395"/>
                    <a:pt x="1201" y="6849"/>
                    <a:pt x="2810" y="7238"/>
                  </a:cubicBezTo>
                  <a:cubicBezTo>
                    <a:pt x="3008" y="7286"/>
                    <a:pt x="3209" y="7318"/>
                    <a:pt x="3414" y="7331"/>
                  </a:cubicBezTo>
                  <a:cubicBezTo>
                    <a:pt x="2408" y="6592"/>
                    <a:pt x="1728" y="5225"/>
                    <a:pt x="1728" y="3667"/>
                  </a:cubicBezTo>
                  <a:cubicBezTo>
                    <a:pt x="1728" y="3547"/>
                    <a:pt x="1731" y="3428"/>
                    <a:pt x="1739" y="3310"/>
                  </a:cubicBezTo>
                  <a:lnTo>
                    <a:pt x="1739" y="3310"/>
                  </a:lnTo>
                  <a:cubicBezTo>
                    <a:pt x="1686" y="3321"/>
                    <a:pt x="1627" y="3324"/>
                    <a:pt x="1568" y="3324"/>
                  </a:cubicBezTo>
                  <a:cubicBezTo>
                    <a:pt x="1516" y="3324"/>
                    <a:pt x="1468" y="3321"/>
                    <a:pt x="1419" y="3313"/>
                  </a:cubicBezTo>
                  <a:cubicBezTo>
                    <a:pt x="1093" y="3265"/>
                    <a:pt x="853" y="3054"/>
                    <a:pt x="853" y="2793"/>
                  </a:cubicBezTo>
                  <a:cubicBezTo>
                    <a:pt x="853" y="2530"/>
                    <a:pt x="1097" y="2318"/>
                    <a:pt x="1426" y="2269"/>
                  </a:cubicBezTo>
                  <a:cubicBezTo>
                    <a:pt x="1346" y="2263"/>
                    <a:pt x="1281" y="2194"/>
                    <a:pt x="1281" y="2110"/>
                  </a:cubicBezTo>
                  <a:cubicBezTo>
                    <a:pt x="1281" y="1781"/>
                    <a:pt x="1534" y="1510"/>
                    <a:pt x="1859" y="1486"/>
                  </a:cubicBezTo>
                  <a:cubicBezTo>
                    <a:pt x="1873" y="1482"/>
                    <a:pt x="1891" y="1482"/>
                    <a:pt x="1908" y="1482"/>
                  </a:cubicBezTo>
                  <a:cubicBezTo>
                    <a:pt x="2009" y="1482"/>
                    <a:pt x="2099" y="1507"/>
                    <a:pt x="2182" y="1544"/>
                  </a:cubicBezTo>
                  <a:cubicBezTo>
                    <a:pt x="2480" y="906"/>
                    <a:pt x="2904" y="375"/>
                    <a:pt x="34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1" name="Google Shape;1263;p28"/>
            <p:cNvSpPr/>
            <p:nvPr/>
          </p:nvSpPr>
          <p:spPr>
            <a:xfrm>
              <a:off x="4355333" y="-195514"/>
              <a:ext cx="75398" cy="68917"/>
            </a:xfrm>
            <a:custGeom>
              <a:avLst/>
              <a:gdLst/>
              <a:ahLst/>
              <a:cxnLst/>
              <a:rect l="l" t="t" r="r" b="b"/>
              <a:pathLst>
                <a:path w="570" h="521" extrusionOk="0">
                  <a:moveTo>
                    <a:pt x="420" y="0"/>
                  </a:moveTo>
                  <a:cubicBezTo>
                    <a:pt x="341" y="0"/>
                    <a:pt x="267" y="31"/>
                    <a:pt x="216" y="80"/>
                  </a:cubicBezTo>
                  <a:cubicBezTo>
                    <a:pt x="150" y="135"/>
                    <a:pt x="112" y="218"/>
                    <a:pt x="112" y="309"/>
                  </a:cubicBezTo>
                  <a:cubicBezTo>
                    <a:pt x="112" y="382"/>
                    <a:pt x="63" y="441"/>
                    <a:pt x="1" y="462"/>
                  </a:cubicBezTo>
                  <a:cubicBezTo>
                    <a:pt x="25" y="462"/>
                    <a:pt x="52" y="458"/>
                    <a:pt x="80" y="458"/>
                  </a:cubicBezTo>
                  <a:lnTo>
                    <a:pt x="97" y="458"/>
                  </a:lnTo>
                  <a:cubicBezTo>
                    <a:pt x="212" y="462"/>
                    <a:pt x="320" y="482"/>
                    <a:pt x="413" y="521"/>
                  </a:cubicBezTo>
                  <a:cubicBezTo>
                    <a:pt x="459" y="354"/>
                    <a:pt x="510" y="194"/>
                    <a:pt x="569" y="39"/>
                  </a:cubicBezTo>
                  <a:cubicBezTo>
                    <a:pt x="525" y="14"/>
                    <a:pt x="475" y="0"/>
                    <a:pt x="42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2" name="Google Shape;1264;p28"/>
            <p:cNvSpPr/>
            <p:nvPr/>
          </p:nvSpPr>
          <p:spPr>
            <a:xfrm>
              <a:off x="4116302" y="-697118"/>
              <a:ext cx="1516826" cy="1300685"/>
            </a:xfrm>
            <a:custGeom>
              <a:avLst/>
              <a:gdLst/>
              <a:ahLst/>
              <a:cxnLst/>
              <a:rect l="l" t="t" r="r" b="b"/>
              <a:pathLst>
                <a:path w="11467" h="9833" extrusionOk="0">
                  <a:moveTo>
                    <a:pt x="5467" y="329"/>
                  </a:moveTo>
                  <a:cubicBezTo>
                    <a:pt x="5436" y="621"/>
                    <a:pt x="5318" y="885"/>
                    <a:pt x="5142" y="1104"/>
                  </a:cubicBezTo>
                  <a:cubicBezTo>
                    <a:pt x="4902" y="1398"/>
                    <a:pt x="4551" y="1603"/>
                    <a:pt x="4156" y="1652"/>
                  </a:cubicBezTo>
                  <a:lnTo>
                    <a:pt x="4156" y="1568"/>
                  </a:lnTo>
                  <a:cubicBezTo>
                    <a:pt x="4170" y="1492"/>
                    <a:pt x="4188" y="1419"/>
                    <a:pt x="4212" y="1346"/>
                  </a:cubicBezTo>
                  <a:cubicBezTo>
                    <a:pt x="4392" y="801"/>
                    <a:pt x="4881" y="396"/>
                    <a:pt x="5467" y="329"/>
                  </a:cubicBezTo>
                  <a:close/>
                  <a:moveTo>
                    <a:pt x="7227" y="6130"/>
                  </a:moveTo>
                  <a:lnTo>
                    <a:pt x="7619" y="6273"/>
                  </a:lnTo>
                  <a:cubicBezTo>
                    <a:pt x="8302" y="6519"/>
                    <a:pt x="8982" y="6769"/>
                    <a:pt x="9666" y="7016"/>
                  </a:cubicBezTo>
                  <a:cubicBezTo>
                    <a:pt x="9406" y="7626"/>
                    <a:pt x="8944" y="8150"/>
                    <a:pt x="8323" y="8479"/>
                  </a:cubicBezTo>
                  <a:cubicBezTo>
                    <a:pt x="7959" y="7695"/>
                    <a:pt x="7591" y="6911"/>
                    <a:pt x="7227" y="6130"/>
                  </a:cubicBezTo>
                  <a:close/>
                  <a:moveTo>
                    <a:pt x="6640" y="6145"/>
                  </a:moveTo>
                  <a:lnTo>
                    <a:pt x="5749" y="8593"/>
                  </a:lnTo>
                  <a:cubicBezTo>
                    <a:pt x="5134" y="8334"/>
                    <a:pt x="4607" y="7872"/>
                    <a:pt x="4274" y="7244"/>
                  </a:cubicBezTo>
                  <a:lnTo>
                    <a:pt x="6640" y="6145"/>
                  </a:lnTo>
                  <a:close/>
                  <a:moveTo>
                    <a:pt x="6939" y="6262"/>
                  </a:moveTo>
                  <a:cubicBezTo>
                    <a:pt x="7303" y="7046"/>
                    <a:pt x="7667" y="7831"/>
                    <a:pt x="8032" y="8614"/>
                  </a:cubicBezTo>
                  <a:cubicBezTo>
                    <a:pt x="7670" y="8760"/>
                    <a:pt x="7292" y="8830"/>
                    <a:pt x="6918" y="8830"/>
                  </a:cubicBezTo>
                  <a:cubicBezTo>
                    <a:pt x="6765" y="8830"/>
                    <a:pt x="6616" y="8819"/>
                    <a:pt x="6466" y="8795"/>
                  </a:cubicBezTo>
                  <a:cubicBezTo>
                    <a:pt x="6325" y="8774"/>
                    <a:pt x="6186" y="8743"/>
                    <a:pt x="6054" y="8702"/>
                  </a:cubicBezTo>
                  <a:lnTo>
                    <a:pt x="6050" y="8702"/>
                  </a:lnTo>
                  <a:lnTo>
                    <a:pt x="6939" y="6262"/>
                  </a:lnTo>
                  <a:close/>
                  <a:moveTo>
                    <a:pt x="10311" y="4430"/>
                  </a:moveTo>
                  <a:cubicBezTo>
                    <a:pt x="10498" y="4881"/>
                    <a:pt x="10596" y="5374"/>
                    <a:pt x="10588" y="5863"/>
                  </a:cubicBezTo>
                  <a:cubicBezTo>
                    <a:pt x="10585" y="6193"/>
                    <a:pt x="10540" y="6519"/>
                    <a:pt x="10450" y="6832"/>
                  </a:cubicBezTo>
                  <a:cubicBezTo>
                    <a:pt x="10450" y="6834"/>
                    <a:pt x="10436" y="6884"/>
                    <a:pt x="10435" y="6884"/>
                  </a:cubicBezTo>
                  <a:cubicBezTo>
                    <a:pt x="10435" y="6884"/>
                    <a:pt x="10435" y="6883"/>
                    <a:pt x="10436" y="6879"/>
                  </a:cubicBezTo>
                  <a:lnTo>
                    <a:pt x="10436" y="6879"/>
                  </a:lnTo>
                  <a:cubicBezTo>
                    <a:pt x="10438" y="6873"/>
                    <a:pt x="10440" y="6865"/>
                    <a:pt x="10439" y="6865"/>
                  </a:cubicBezTo>
                  <a:lnTo>
                    <a:pt x="10439" y="6865"/>
                  </a:lnTo>
                  <a:cubicBezTo>
                    <a:pt x="10439" y="6865"/>
                    <a:pt x="10439" y="6865"/>
                    <a:pt x="10439" y="6866"/>
                  </a:cubicBezTo>
                  <a:cubicBezTo>
                    <a:pt x="10377" y="7088"/>
                    <a:pt x="10290" y="7303"/>
                    <a:pt x="10186" y="7504"/>
                  </a:cubicBezTo>
                  <a:cubicBezTo>
                    <a:pt x="10099" y="7677"/>
                    <a:pt x="9999" y="7844"/>
                    <a:pt x="9884" y="8001"/>
                  </a:cubicBezTo>
                  <a:cubicBezTo>
                    <a:pt x="9770" y="8156"/>
                    <a:pt x="9645" y="8306"/>
                    <a:pt x="9506" y="8444"/>
                  </a:cubicBezTo>
                  <a:cubicBezTo>
                    <a:pt x="9211" y="8736"/>
                    <a:pt x="8864" y="8982"/>
                    <a:pt x="8469" y="9170"/>
                  </a:cubicBezTo>
                  <a:cubicBezTo>
                    <a:pt x="7981" y="9396"/>
                    <a:pt x="7451" y="9509"/>
                    <a:pt x="6920" y="9509"/>
                  </a:cubicBezTo>
                  <a:cubicBezTo>
                    <a:pt x="6449" y="9509"/>
                    <a:pt x="5979" y="9420"/>
                    <a:pt x="5537" y="9243"/>
                  </a:cubicBezTo>
                  <a:cubicBezTo>
                    <a:pt x="4739" y="8920"/>
                    <a:pt x="4042" y="8306"/>
                    <a:pt x="3653" y="7532"/>
                  </a:cubicBezTo>
                  <a:lnTo>
                    <a:pt x="3983" y="7379"/>
                  </a:lnTo>
                  <a:cubicBezTo>
                    <a:pt x="4364" y="8105"/>
                    <a:pt x="4982" y="8635"/>
                    <a:pt x="5693" y="8916"/>
                  </a:cubicBezTo>
                  <a:cubicBezTo>
                    <a:pt x="5829" y="8972"/>
                    <a:pt x="5967" y="9014"/>
                    <a:pt x="6106" y="9048"/>
                  </a:cubicBezTo>
                  <a:cubicBezTo>
                    <a:pt x="6370" y="9114"/>
                    <a:pt x="6644" y="9149"/>
                    <a:pt x="6918" y="9149"/>
                  </a:cubicBezTo>
                  <a:cubicBezTo>
                    <a:pt x="7387" y="9149"/>
                    <a:pt x="7861" y="9051"/>
                    <a:pt x="8316" y="8840"/>
                  </a:cubicBezTo>
                  <a:cubicBezTo>
                    <a:pt x="9118" y="8465"/>
                    <a:pt x="9700" y="7807"/>
                    <a:pt x="9999" y="7040"/>
                  </a:cubicBezTo>
                  <a:cubicBezTo>
                    <a:pt x="10016" y="6998"/>
                    <a:pt x="10034" y="6956"/>
                    <a:pt x="10047" y="6915"/>
                  </a:cubicBezTo>
                  <a:cubicBezTo>
                    <a:pt x="10301" y="6175"/>
                    <a:pt x="10297" y="5350"/>
                    <a:pt x="9981" y="4583"/>
                  </a:cubicBezTo>
                  <a:lnTo>
                    <a:pt x="10311" y="4430"/>
                  </a:lnTo>
                  <a:close/>
                  <a:moveTo>
                    <a:pt x="2647" y="0"/>
                  </a:moveTo>
                  <a:cubicBezTo>
                    <a:pt x="2557" y="0"/>
                    <a:pt x="2484" y="73"/>
                    <a:pt x="2484" y="159"/>
                  </a:cubicBezTo>
                  <a:cubicBezTo>
                    <a:pt x="2484" y="246"/>
                    <a:pt x="2557" y="319"/>
                    <a:pt x="2647" y="319"/>
                  </a:cubicBezTo>
                  <a:cubicBezTo>
                    <a:pt x="3302" y="319"/>
                    <a:pt x="3837" y="854"/>
                    <a:pt x="3837" y="1509"/>
                  </a:cubicBezTo>
                  <a:lnTo>
                    <a:pt x="3837" y="1544"/>
                  </a:lnTo>
                  <a:cubicBezTo>
                    <a:pt x="3830" y="1586"/>
                    <a:pt x="3827" y="1624"/>
                    <a:pt x="3823" y="1666"/>
                  </a:cubicBezTo>
                  <a:cubicBezTo>
                    <a:pt x="3754" y="1669"/>
                    <a:pt x="3685" y="1672"/>
                    <a:pt x="3615" y="1679"/>
                  </a:cubicBezTo>
                  <a:cubicBezTo>
                    <a:pt x="1592" y="1870"/>
                    <a:pt x="0" y="3584"/>
                    <a:pt x="0" y="5658"/>
                  </a:cubicBezTo>
                  <a:cubicBezTo>
                    <a:pt x="0" y="7733"/>
                    <a:pt x="1592" y="9444"/>
                    <a:pt x="3615" y="9634"/>
                  </a:cubicBezTo>
                  <a:cubicBezTo>
                    <a:pt x="3740" y="9645"/>
                    <a:pt x="3869" y="9652"/>
                    <a:pt x="3997" y="9652"/>
                  </a:cubicBezTo>
                  <a:cubicBezTo>
                    <a:pt x="4090" y="9652"/>
                    <a:pt x="4181" y="9648"/>
                    <a:pt x="4274" y="9642"/>
                  </a:cubicBezTo>
                  <a:cubicBezTo>
                    <a:pt x="4604" y="9621"/>
                    <a:pt x="4926" y="9558"/>
                    <a:pt x="5228" y="9458"/>
                  </a:cubicBezTo>
                  <a:cubicBezTo>
                    <a:pt x="5755" y="9701"/>
                    <a:pt x="6335" y="9832"/>
                    <a:pt x="6921" y="9832"/>
                  </a:cubicBezTo>
                  <a:cubicBezTo>
                    <a:pt x="7483" y="9832"/>
                    <a:pt x="8059" y="9711"/>
                    <a:pt x="8604" y="9458"/>
                  </a:cubicBezTo>
                  <a:cubicBezTo>
                    <a:pt x="10599" y="8528"/>
                    <a:pt x="11467" y="6145"/>
                    <a:pt x="10536" y="4150"/>
                  </a:cubicBezTo>
                  <a:cubicBezTo>
                    <a:pt x="10508" y="4091"/>
                    <a:pt x="10450" y="4056"/>
                    <a:pt x="10388" y="4056"/>
                  </a:cubicBezTo>
                  <a:cubicBezTo>
                    <a:pt x="10369" y="4056"/>
                    <a:pt x="10349" y="4059"/>
                    <a:pt x="10329" y="4067"/>
                  </a:cubicBezTo>
                  <a:lnTo>
                    <a:pt x="10329" y="4067"/>
                  </a:lnTo>
                  <a:cubicBezTo>
                    <a:pt x="10328" y="4067"/>
                    <a:pt x="10325" y="4068"/>
                    <a:pt x="10322" y="4070"/>
                  </a:cubicBezTo>
                  <a:cubicBezTo>
                    <a:pt x="9884" y="4289"/>
                    <a:pt x="9433" y="4486"/>
                    <a:pt x="8989" y="4691"/>
                  </a:cubicBezTo>
                  <a:cubicBezTo>
                    <a:pt x="8909" y="4729"/>
                    <a:pt x="8874" y="4826"/>
                    <a:pt x="8913" y="4906"/>
                  </a:cubicBezTo>
                  <a:cubicBezTo>
                    <a:pt x="8927" y="4937"/>
                    <a:pt x="8951" y="4961"/>
                    <a:pt x="8979" y="4976"/>
                  </a:cubicBezTo>
                  <a:cubicBezTo>
                    <a:pt x="9004" y="4989"/>
                    <a:pt x="9031" y="4996"/>
                    <a:pt x="9058" y="4996"/>
                  </a:cubicBezTo>
                  <a:cubicBezTo>
                    <a:pt x="9081" y="4996"/>
                    <a:pt x="9103" y="4991"/>
                    <a:pt x="9124" y="4982"/>
                  </a:cubicBezTo>
                  <a:lnTo>
                    <a:pt x="9690" y="4718"/>
                  </a:lnTo>
                  <a:cubicBezTo>
                    <a:pt x="9957" y="5374"/>
                    <a:pt x="9971" y="6079"/>
                    <a:pt x="9773" y="6717"/>
                  </a:cubicBezTo>
                  <a:cubicBezTo>
                    <a:pt x="8958" y="6419"/>
                    <a:pt x="8143" y="6124"/>
                    <a:pt x="7327" y="5825"/>
                  </a:cubicBezTo>
                  <a:cubicBezTo>
                    <a:pt x="7702" y="5652"/>
                    <a:pt x="8077" y="5475"/>
                    <a:pt x="8451" y="5301"/>
                  </a:cubicBezTo>
                  <a:cubicBezTo>
                    <a:pt x="8500" y="5277"/>
                    <a:pt x="8535" y="5232"/>
                    <a:pt x="8541" y="5180"/>
                  </a:cubicBezTo>
                  <a:cubicBezTo>
                    <a:pt x="8545" y="5152"/>
                    <a:pt x="8541" y="5117"/>
                    <a:pt x="8527" y="5090"/>
                  </a:cubicBezTo>
                  <a:cubicBezTo>
                    <a:pt x="8500" y="5032"/>
                    <a:pt x="8443" y="4998"/>
                    <a:pt x="8384" y="4998"/>
                  </a:cubicBezTo>
                  <a:cubicBezTo>
                    <a:pt x="8361" y="4998"/>
                    <a:pt x="8338" y="5003"/>
                    <a:pt x="8316" y="5013"/>
                  </a:cubicBezTo>
                  <a:lnTo>
                    <a:pt x="7959" y="5176"/>
                  </a:lnTo>
                  <a:cubicBezTo>
                    <a:pt x="7896" y="4722"/>
                    <a:pt x="7750" y="4254"/>
                    <a:pt x="7528" y="3820"/>
                  </a:cubicBezTo>
                  <a:cubicBezTo>
                    <a:pt x="7486" y="3740"/>
                    <a:pt x="7445" y="3660"/>
                    <a:pt x="7397" y="3584"/>
                  </a:cubicBezTo>
                  <a:cubicBezTo>
                    <a:pt x="7369" y="3534"/>
                    <a:pt x="7316" y="3506"/>
                    <a:pt x="7261" y="3506"/>
                  </a:cubicBezTo>
                  <a:cubicBezTo>
                    <a:pt x="7233" y="3506"/>
                    <a:pt x="7204" y="3513"/>
                    <a:pt x="7178" y="3528"/>
                  </a:cubicBezTo>
                  <a:cubicBezTo>
                    <a:pt x="7164" y="3539"/>
                    <a:pt x="7147" y="3549"/>
                    <a:pt x="7137" y="3563"/>
                  </a:cubicBezTo>
                  <a:cubicBezTo>
                    <a:pt x="7095" y="3615"/>
                    <a:pt x="7088" y="3688"/>
                    <a:pt x="7123" y="3747"/>
                  </a:cubicBezTo>
                  <a:cubicBezTo>
                    <a:pt x="7414" y="4239"/>
                    <a:pt x="7598" y="4788"/>
                    <a:pt x="7653" y="5319"/>
                  </a:cubicBezTo>
                  <a:cubicBezTo>
                    <a:pt x="6227" y="5985"/>
                    <a:pt x="4798" y="6647"/>
                    <a:pt x="3372" y="7314"/>
                  </a:cubicBezTo>
                  <a:cubicBezTo>
                    <a:pt x="3292" y="7352"/>
                    <a:pt x="3254" y="7445"/>
                    <a:pt x="3292" y="7525"/>
                  </a:cubicBezTo>
                  <a:cubicBezTo>
                    <a:pt x="3635" y="8260"/>
                    <a:pt x="4177" y="8843"/>
                    <a:pt x="4822" y="9239"/>
                  </a:cubicBezTo>
                  <a:cubicBezTo>
                    <a:pt x="4556" y="9301"/>
                    <a:pt x="4281" y="9333"/>
                    <a:pt x="3997" y="9333"/>
                  </a:cubicBezTo>
                  <a:cubicBezTo>
                    <a:pt x="3906" y="9333"/>
                    <a:pt x="3819" y="9329"/>
                    <a:pt x="3733" y="9322"/>
                  </a:cubicBezTo>
                  <a:cubicBezTo>
                    <a:pt x="3528" y="9309"/>
                    <a:pt x="3327" y="9277"/>
                    <a:pt x="3129" y="9229"/>
                  </a:cubicBezTo>
                  <a:cubicBezTo>
                    <a:pt x="1520" y="8840"/>
                    <a:pt x="319" y="7386"/>
                    <a:pt x="319" y="5658"/>
                  </a:cubicBezTo>
                  <a:cubicBezTo>
                    <a:pt x="319" y="3927"/>
                    <a:pt x="1520" y="2473"/>
                    <a:pt x="3129" y="2085"/>
                  </a:cubicBezTo>
                  <a:cubicBezTo>
                    <a:pt x="3327" y="2036"/>
                    <a:pt x="3528" y="2005"/>
                    <a:pt x="3733" y="1991"/>
                  </a:cubicBezTo>
                  <a:cubicBezTo>
                    <a:pt x="3813" y="1985"/>
                    <a:pt x="3893" y="1981"/>
                    <a:pt x="3976" y="1981"/>
                  </a:cubicBezTo>
                  <a:lnTo>
                    <a:pt x="3997" y="1981"/>
                  </a:lnTo>
                  <a:cubicBezTo>
                    <a:pt x="4979" y="1981"/>
                    <a:pt x="5898" y="2356"/>
                    <a:pt x="6581" y="3035"/>
                  </a:cubicBezTo>
                  <a:cubicBezTo>
                    <a:pt x="6611" y="3065"/>
                    <a:pt x="6649" y="3081"/>
                    <a:pt x="6688" y="3081"/>
                  </a:cubicBezTo>
                  <a:cubicBezTo>
                    <a:pt x="6699" y="3081"/>
                    <a:pt x="6710" y="3079"/>
                    <a:pt x="6720" y="3077"/>
                  </a:cubicBezTo>
                  <a:cubicBezTo>
                    <a:pt x="6755" y="3074"/>
                    <a:pt x="6786" y="3060"/>
                    <a:pt x="6810" y="3032"/>
                  </a:cubicBezTo>
                  <a:cubicBezTo>
                    <a:pt x="6873" y="2970"/>
                    <a:pt x="6869" y="2869"/>
                    <a:pt x="6807" y="2806"/>
                  </a:cubicBezTo>
                  <a:cubicBezTo>
                    <a:pt x="6640" y="2640"/>
                    <a:pt x="6460" y="2491"/>
                    <a:pt x="6269" y="2363"/>
                  </a:cubicBezTo>
                  <a:cubicBezTo>
                    <a:pt x="5842" y="2068"/>
                    <a:pt x="5367" y="1863"/>
                    <a:pt x="4857" y="1752"/>
                  </a:cubicBezTo>
                  <a:cubicBezTo>
                    <a:pt x="5020" y="1662"/>
                    <a:pt x="5169" y="1547"/>
                    <a:pt x="5297" y="1412"/>
                  </a:cubicBezTo>
                  <a:cubicBezTo>
                    <a:pt x="5388" y="1319"/>
                    <a:pt x="5464" y="1214"/>
                    <a:pt x="5534" y="1104"/>
                  </a:cubicBezTo>
                  <a:cubicBezTo>
                    <a:pt x="5700" y="829"/>
                    <a:pt x="5797" y="507"/>
                    <a:pt x="5797" y="159"/>
                  </a:cubicBezTo>
                  <a:cubicBezTo>
                    <a:pt x="5797" y="73"/>
                    <a:pt x="5725" y="0"/>
                    <a:pt x="5638" y="0"/>
                  </a:cubicBezTo>
                  <a:cubicBezTo>
                    <a:pt x="4951" y="0"/>
                    <a:pt x="4354" y="378"/>
                    <a:pt x="4042" y="940"/>
                  </a:cubicBezTo>
                  <a:cubicBezTo>
                    <a:pt x="3816" y="388"/>
                    <a:pt x="3275" y="0"/>
                    <a:pt x="264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3" name="Google Shape;1265;p28"/>
            <p:cNvSpPr/>
            <p:nvPr/>
          </p:nvSpPr>
          <p:spPr>
            <a:xfrm>
              <a:off x="4795430" y="-237843"/>
              <a:ext cx="166802" cy="104367"/>
            </a:xfrm>
            <a:custGeom>
              <a:avLst/>
              <a:gdLst/>
              <a:ahLst/>
              <a:cxnLst/>
              <a:rect l="l" t="t" r="r" b="b"/>
              <a:pathLst>
                <a:path w="1261" h="789" extrusionOk="0">
                  <a:moveTo>
                    <a:pt x="632" y="1"/>
                  </a:moveTo>
                  <a:cubicBezTo>
                    <a:pt x="285" y="1"/>
                    <a:pt x="0" y="282"/>
                    <a:pt x="0" y="629"/>
                  </a:cubicBezTo>
                  <a:cubicBezTo>
                    <a:pt x="0" y="719"/>
                    <a:pt x="73" y="788"/>
                    <a:pt x="160" y="788"/>
                  </a:cubicBezTo>
                  <a:cubicBezTo>
                    <a:pt x="250" y="788"/>
                    <a:pt x="323" y="719"/>
                    <a:pt x="323" y="629"/>
                  </a:cubicBezTo>
                  <a:cubicBezTo>
                    <a:pt x="323" y="459"/>
                    <a:pt x="458" y="320"/>
                    <a:pt x="632" y="320"/>
                  </a:cubicBezTo>
                  <a:cubicBezTo>
                    <a:pt x="802" y="320"/>
                    <a:pt x="941" y="459"/>
                    <a:pt x="941" y="629"/>
                  </a:cubicBezTo>
                  <a:cubicBezTo>
                    <a:pt x="941" y="702"/>
                    <a:pt x="989" y="764"/>
                    <a:pt x="1055" y="782"/>
                  </a:cubicBezTo>
                  <a:cubicBezTo>
                    <a:pt x="1069" y="788"/>
                    <a:pt x="1083" y="788"/>
                    <a:pt x="1100" y="788"/>
                  </a:cubicBezTo>
                  <a:lnTo>
                    <a:pt x="1108" y="788"/>
                  </a:lnTo>
                  <a:cubicBezTo>
                    <a:pt x="1191" y="785"/>
                    <a:pt x="1260" y="716"/>
                    <a:pt x="1260" y="629"/>
                  </a:cubicBezTo>
                  <a:cubicBezTo>
                    <a:pt x="1260" y="282"/>
                    <a:pt x="979" y="1"/>
                    <a:pt x="63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4" name="Google Shape;1266;p28"/>
            <p:cNvSpPr/>
            <p:nvPr/>
          </p:nvSpPr>
          <p:spPr>
            <a:xfrm>
              <a:off x="4532060" y="-164428"/>
              <a:ext cx="225401" cy="171828"/>
            </a:xfrm>
            <a:custGeom>
              <a:avLst/>
              <a:gdLst/>
              <a:ahLst/>
              <a:cxnLst/>
              <a:rect l="l" t="t" r="r" b="b"/>
              <a:pathLst>
                <a:path w="1704" h="1299" extrusionOk="0">
                  <a:moveTo>
                    <a:pt x="1176" y="320"/>
                  </a:moveTo>
                  <a:cubicBezTo>
                    <a:pt x="1246" y="320"/>
                    <a:pt x="1304" y="366"/>
                    <a:pt x="1325" y="431"/>
                  </a:cubicBezTo>
                  <a:cubicBezTo>
                    <a:pt x="1371" y="560"/>
                    <a:pt x="1346" y="699"/>
                    <a:pt x="1267" y="806"/>
                  </a:cubicBezTo>
                  <a:cubicBezTo>
                    <a:pt x="1187" y="917"/>
                    <a:pt x="1065" y="979"/>
                    <a:pt x="926" y="979"/>
                  </a:cubicBezTo>
                  <a:lnTo>
                    <a:pt x="777" y="979"/>
                  </a:lnTo>
                  <a:cubicBezTo>
                    <a:pt x="642" y="979"/>
                    <a:pt x="517" y="917"/>
                    <a:pt x="438" y="806"/>
                  </a:cubicBezTo>
                  <a:cubicBezTo>
                    <a:pt x="358" y="699"/>
                    <a:pt x="337" y="560"/>
                    <a:pt x="378" y="431"/>
                  </a:cubicBezTo>
                  <a:cubicBezTo>
                    <a:pt x="403" y="366"/>
                    <a:pt x="462" y="320"/>
                    <a:pt x="531" y="320"/>
                  </a:cubicBezTo>
                  <a:close/>
                  <a:moveTo>
                    <a:pt x="531" y="1"/>
                  </a:moveTo>
                  <a:cubicBezTo>
                    <a:pt x="323" y="1"/>
                    <a:pt x="139" y="133"/>
                    <a:pt x="76" y="331"/>
                  </a:cubicBezTo>
                  <a:cubicBezTo>
                    <a:pt x="0" y="560"/>
                    <a:pt x="39" y="803"/>
                    <a:pt x="180" y="993"/>
                  </a:cubicBezTo>
                  <a:cubicBezTo>
                    <a:pt x="319" y="1187"/>
                    <a:pt x="538" y="1298"/>
                    <a:pt x="777" y="1298"/>
                  </a:cubicBezTo>
                  <a:lnTo>
                    <a:pt x="926" y="1298"/>
                  </a:lnTo>
                  <a:cubicBezTo>
                    <a:pt x="1166" y="1298"/>
                    <a:pt x="1384" y="1187"/>
                    <a:pt x="1527" y="993"/>
                  </a:cubicBezTo>
                  <a:cubicBezTo>
                    <a:pt x="1666" y="803"/>
                    <a:pt x="1704" y="560"/>
                    <a:pt x="1631" y="331"/>
                  </a:cubicBezTo>
                  <a:cubicBezTo>
                    <a:pt x="1565" y="133"/>
                    <a:pt x="1384" y="1"/>
                    <a:pt x="117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5" name="Google Shape;1267;p28"/>
            <p:cNvSpPr/>
            <p:nvPr/>
          </p:nvSpPr>
          <p:spPr>
            <a:xfrm>
              <a:off x="4829030" y="-134929"/>
              <a:ext cx="188628" cy="141008"/>
            </a:xfrm>
            <a:custGeom>
              <a:avLst/>
              <a:gdLst/>
              <a:ahLst/>
              <a:cxnLst/>
              <a:rect l="l" t="t" r="r" b="b"/>
              <a:pathLst>
                <a:path w="1426" h="1066" extrusionOk="0">
                  <a:moveTo>
                    <a:pt x="711" y="0"/>
                  </a:moveTo>
                  <a:cubicBezTo>
                    <a:pt x="312" y="0"/>
                    <a:pt x="0" y="236"/>
                    <a:pt x="0" y="534"/>
                  </a:cubicBezTo>
                  <a:cubicBezTo>
                    <a:pt x="0" y="833"/>
                    <a:pt x="312" y="1065"/>
                    <a:pt x="711" y="1065"/>
                  </a:cubicBezTo>
                  <a:cubicBezTo>
                    <a:pt x="1113" y="1065"/>
                    <a:pt x="1426" y="833"/>
                    <a:pt x="1426" y="534"/>
                  </a:cubicBezTo>
                  <a:cubicBezTo>
                    <a:pt x="1426" y="271"/>
                    <a:pt x="1183" y="59"/>
                    <a:pt x="854" y="10"/>
                  </a:cubicBezTo>
                  <a:lnTo>
                    <a:pt x="846" y="10"/>
                  </a:lnTo>
                  <a:cubicBezTo>
                    <a:pt x="829" y="10"/>
                    <a:pt x="815" y="10"/>
                    <a:pt x="801" y="4"/>
                  </a:cubicBezTo>
                  <a:cubicBezTo>
                    <a:pt x="770" y="4"/>
                    <a:pt x="742" y="0"/>
                    <a:pt x="71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6" name="Google Shape;1268;p28"/>
            <p:cNvSpPr/>
            <p:nvPr/>
          </p:nvSpPr>
          <p:spPr>
            <a:xfrm>
              <a:off x="4271335" y="-134929"/>
              <a:ext cx="189289" cy="141008"/>
            </a:xfrm>
            <a:custGeom>
              <a:avLst/>
              <a:gdLst/>
              <a:ahLst/>
              <a:cxnLst/>
              <a:rect l="l" t="t" r="r" b="b"/>
              <a:pathLst>
                <a:path w="1431" h="1066" extrusionOk="0">
                  <a:moveTo>
                    <a:pt x="715" y="0"/>
                  </a:moveTo>
                  <a:cubicBezTo>
                    <a:pt x="687" y="0"/>
                    <a:pt x="660" y="4"/>
                    <a:pt x="636" y="4"/>
                  </a:cubicBezTo>
                  <a:cubicBezTo>
                    <a:pt x="618" y="10"/>
                    <a:pt x="604" y="10"/>
                    <a:pt x="587" y="10"/>
                  </a:cubicBezTo>
                  <a:lnTo>
                    <a:pt x="573" y="10"/>
                  </a:lnTo>
                  <a:cubicBezTo>
                    <a:pt x="244" y="59"/>
                    <a:pt x="0" y="271"/>
                    <a:pt x="0" y="534"/>
                  </a:cubicBezTo>
                  <a:cubicBezTo>
                    <a:pt x="0" y="795"/>
                    <a:pt x="240" y="1006"/>
                    <a:pt x="566" y="1054"/>
                  </a:cubicBezTo>
                  <a:cubicBezTo>
                    <a:pt x="615" y="1062"/>
                    <a:pt x="663" y="1065"/>
                    <a:pt x="715" y="1065"/>
                  </a:cubicBezTo>
                  <a:cubicBezTo>
                    <a:pt x="774" y="1065"/>
                    <a:pt x="833" y="1062"/>
                    <a:pt x="886" y="1051"/>
                  </a:cubicBezTo>
                  <a:cubicBezTo>
                    <a:pt x="1201" y="996"/>
                    <a:pt x="1430" y="788"/>
                    <a:pt x="1430" y="534"/>
                  </a:cubicBezTo>
                  <a:cubicBezTo>
                    <a:pt x="1430" y="326"/>
                    <a:pt x="1277" y="149"/>
                    <a:pt x="1048" y="63"/>
                  </a:cubicBezTo>
                  <a:cubicBezTo>
                    <a:pt x="955" y="24"/>
                    <a:pt x="847" y="4"/>
                    <a:pt x="73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77" name="Google Shape;1269;p28"/>
          <p:cNvGrpSpPr/>
          <p:nvPr/>
        </p:nvGrpSpPr>
        <p:grpSpPr>
          <a:xfrm rot="-781384" flipH="1">
            <a:off x="4681788" y="334809"/>
            <a:ext cx="916069" cy="893260"/>
            <a:chOff x="7743427" y="2481627"/>
            <a:chExt cx="477737" cy="465841"/>
          </a:xfrm>
        </p:grpSpPr>
        <p:sp>
          <p:nvSpPr>
            <p:cNvPr id="78" name="Google Shape;1270;p28"/>
            <p:cNvSpPr/>
            <p:nvPr/>
          </p:nvSpPr>
          <p:spPr>
            <a:xfrm>
              <a:off x="7743427" y="2481627"/>
              <a:ext cx="477737" cy="465841"/>
            </a:xfrm>
            <a:custGeom>
              <a:avLst/>
              <a:gdLst/>
              <a:ahLst/>
              <a:cxnLst/>
              <a:rect l="l" t="t" r="r" b="b"/>
              <a:pathLst>
                <a:path w="10121" h="9869" extrusionOk="0">
                  <a:moveTo>
                    <a:pt x="3662" y="0"/>
                  </a:moveTo>
                  <a:cubicBezTo>
                    <a:pt x="2551" y="0"/>
                    <a:pt x="1648" y="907"/>
                    <a:pt x="1648" y="2018"/>
                  </a:cubicBezTo>
                  <a:cubicBezTo>
                    <a:pt x="1648" y="2213"/>
                    <a:pt x="1674" y="2404"/>
                    <a:pt x="1728" y="2585"/>
                  </a:cubicBezTo>
                  <a:cubicBezTo>
                    <a:pt x="1386" y="2832"/>
                    <a:pt x="1136" y="3197"/>
                    <a:pt x="1031" y="3632"/>
                  </a:cubicBezTo>
                  <a:lnTo>
                    <a:pt x="741" y="4864"/>
                  </a:lnTo>
                  <a:cubicBezTo>
                    <a:pt x="720" y="4941"/>
                    <a:pt x="710" y="5015"/>
                    <a:pt x="707" y="5091"/>
                  </a:cubicBezTo>
                  <a:cubicBezTo>
                    <a:pt x="677" y="5162"/>
                    <a:pt x="650" y="5236"/>
                    <a:pt x="634" y="5309"/>
                  </a:cubicBezTo>
                  <a:lnTo>
                    <a:pt x="385" y="6357"/>
                  </a:lnTo>
                  <a:cubicBezTo>
                    <a:pt x="144" y="6608"/>
                    <a:pt x="1" y="6950"/>
                    <a:pt x="1" y="7318"/>
                  </a:cubicBezTo>
                  <a:lnTo>
                    <a:pt x="1" y="7586"/>
                  </a:lnTo>
                  <a:cubicBezTo>
                    <a:pt x="1" y="8359"/>
                    <a:pt x="626" y="8985"/>
                    <a:pt x="1400" y="8985"/>
                  </a:cubicBezTo>
                  <a:lnTo>
                    <a:pt x="1845" y="8985"/>
                  </a:lnTo>
                  <a:cubicBezTo>
                    <a:pt x="2233" y="9521"/>
                    <a:pt x="2866" y="9868"/>
                    <a:pt x="3576" y="9868"/>
                  </a:cubicBezTo>
                  <a:cubicBezTo>
                    <a:pt x="4118" y="9868"/>
                    <a:pt x="4610" y="9668"/>
                    <a:pt x="4988" y="9337"/>
                  </a:cubicBezTo>
                  <a:cubicBezTo>
                    <a:pt x="5363" y="9668"/>
                    <a:pt x="5859" y="9868"/>
                    <a:pt x="6401" y="9868"/>
                  </a:cubicBezTo>
                  <a:cubicBezTo>
                    <a:pt x="7111" y="9868"/>
                    <a:pt x="7744" y="9521"/>
                    <a:pt x="8132" y="8985"/>
                  </a:cubicBezTo>
                  <a:lnTo>
                    <a:pt x="8721" y="8985"/>
                  </a:lnTo>
                  <a:cubicBezTo>
                    <a:pt x="9491" y="8985"/>
                    <a:pt x="10120" y="8359"/>
                    <a:pt x="10120" y="7586"/>
                  </a:cubicBezTo>
                  <a:lnTo>
                    <a:pt x="10120" y="7318"/>
                  </a:lnTo>
                  <a:cubicBezTo>
                    <a:pt x="10120" y="6913"/>
                    <a:pt x="9946" y="6548"/>
                    <a:pt x="9672" y="6293"/>
                  </a:cubicBezTo>
                  <a:lnTo>
                    <a:pt x="9440" y="5433"/>
                  </a:lnTo>
                  <a:cubicBezTo>
                    <a:pt x="9260" y="4757"/>
                    <a:pt x="8648" y="4282"/>
                    <a:pt x="7948" y="4272"/>
                  </a:cubicBezTo>
                  <a:lnTo>
                    <a:pt x="7817" y="3997"/>
                  </a:lnTo>
                  <a:cubicBezTo>
                    <a:pt x="7784" y="3927"/>
                    <a:pt x="7744" y="3863"/>
                    <a:pt x="7700" y="3800"/>
                  </a:cubicBezTo>
                  <a:cubicBezTo>
                    <a:pt x="7679" y="3730"/>
                    <a:pt x="7656" y="3656"/>
                    <a:pt x="7623" y="3589"/>
                  </a:cubicBezTo>
                  <a:lnTo>
                    <a:pt x="7472" y="3274"/>
                  </a:lnTo>
                  <a:cubicBezTo>
                    <a:pt x="7365" y="3043"/>
                    <a:pt x="7208" y="2842"/>
                    <a:pt x="7021" y="2681"/>
                  </a:cubicBezTo>
                  <a:cubicBezTo>
                    <a:pt x="7094" y="2474"/>
                    <a:pt x="7134" y="2250"/>
                    <a:pt x="7134" y="2018"/>
                  </a:cubicBezTo>
                  <a:cubicBezTo>
                    <a:pt x="7134" y="907"/>
                    <a:pt x="6227" y="0"/>
                    <a:pt x="5116" y="0"/>
                  </a:cubicBezTo>
                  <a:cubicBezTo>
                    <a:pt x="4864" y="0"/>
                    <a:pt x="4620" y="50"/>
                    <a:pt x="4390" y="138"/>
                  </a:cubicBezTo>
                  <a:cubicBezTo>
                    <a:pt x="4161" y="50"/>
                    <a:pt x="3914" y="0"/>
                    <a:pt x="3662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9" name="Google Shape;1271;p28"/>
            <p:cNvSpPr/>
            <p:nvPr/>
          </p:nvSpPr>
          <p:spPr>
            <a:xfrm>
              <a:off x="7878709" y="2539166"/>
              <a:ext cx="143968" cy="119470"/>
            </a:xfrm>
            <a:custGeom>
              <a:avLst/>
              <a:gdLst/>
              <a:ahLst/>
              <a:cxnLst/>
              <a:rect l="l" t="t" r="r" b="b"/>
              <a:pathLst>
                <a:path w="3050" h="2531" extrusionOk="0">
                  <a:moveTo>
                    <a:pt x="796" y="472"/>
                  </a:moveTo>
                  <a:cubicBezTo>
                    <a:pt x="977" y="472"/>
                    <a:pt x="1125" y="619"/>
                    <a:pt x="1125" y="799"/>
                  </a:cubicBezTo>
                  <a:cubicBezTo>
                    <a:pt x="1125" y="980"/>
                    <a:pt x="977" y="1125"/>
                    <a:pt x="796" y="1125"/>
                  </a:cubicBezTo>
                  <a:cubicBezTo>
                    <a:pt x="616" y="1125"/>
                    <a:pt x="472" y="980"/>
                    <a:pt x="472" y="799"/>
                  </a:cubicBezTo>
                  <a:cubicBezTo>
                    <a:pt x="472" y="619"/>
                    <a:pt x="616" y="472"/>
                    <a:pt x="796" y="472"/>
                  </a:cubicBezTo>
                  <a:close/>
                  <a:moveTo>
                    <a:pt x="2250" y="472"/>
                  </a:moveTo>
                  <a:cubicBezTo>
                    <a:pt x="2431" y="472"/>
                    <a:pt x="2578" y="619"/>
                    <a:pt x="2578" y="799"/>
                  </a:cubicBezTo>
                  <a:cubicBezTo>
                    <a:pt x="2578" y="980"/>
                    <a:pt x="2431" y="1125"/>
                    <a:pt x="2250" y="1125"/>
                  </a:cubicBezTo>
                  <a:cubicBezTo>
                    <a:pt x="2069" y="1125"/>
                    <a:pt x="1925" y="980"/>
                    <a:pt x="1925" y="799"/>
                  </a:cubicBezTo>
                  <a:cubicBezTo>
                    <a:pt x="1925" y="619"/>
                    <a:pt x="2069" y="472"/>
                    <a:pt x="2250" y="472"/>
                  </a:cubicBezTo>
                  <a:close/>
                  <a:moveTo>
                    <a:pt x="796" y="0"/>
                  </a:moveTo>
                  <a:cubicBezTo>
                    <a:pt x="359" y="0"/>
                    <a:pt x="0" y="358"/>
                    <a:pt x="0" y="799"/>
                  </a:cubicBezTo>
                  <a:cubicBezTo>
                    <a:pt x="0" y="1241"/>
                    <a:pt x="359" y="1596"/>
                    <a:pt x="796" y="1596"/>
                  </a:cubicBezTo>
                  <a:cubicBezTo>
                    <a:pt x="968" y="1596"/>
                    <a:pt x="1122" y="1547"/>
                    <a:pt x="1252" y="1456"/>
                  </a:cubicBezTo>
                  <a:lnTo>
                    <a:pt x="1252" y="2531"/>
                  </a:lnTo>
                  <a:lnTo>
                    <a:pt x="1798" y="2531"/>
                  </a:lnTo>
                  <a:lnTo>
                    <a:pt x="1798" y="1456"/>
                  </a:lnTo>
                  <a:cubicBezTo>
                    <a:pt x="1925" y="1547"/>
                    <a:pt x="2082" y="1596"/>
                    <a:pt x="2250" y="1596"/>
                  </a:cubicBezTo>
                  <a:cubicBezTo>
                    <a:pt x="2692" y="1596"/>
                    <a:pt x="3050" y="1241"/>
                    <a:pt x="3050" y="799"/>
                  </a:cubicBezTo>
                  <a:cubicBezTo>
                    <a:pt x="3050" y="358"/>
                    <a:pt x="2692" y="0"/>
                    <a:pt x="2250" y="0"/>
                  </a:cubicBezTo>
                  <a:cubicBezTo>
                    <a:pt x="1928" y="0"/>
                    <a:pt x="1650" y="194"/>
                    <a:pt x="1524" y="468"/>
                  </a:cubicBezTo>
                  <a:cubicBezTo>
                    <a:pt x="1399" y="194"/>
                    <a:pt x="1122" y="0"/>
                    <a:pt x="7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0" name="Google Shape;1272;p28"/>
            <p:cNvSpPr/>
            <p:nvPr/>
          </p:nvSpPr>
          <p:spPr>
            <a:xfrm>
              <a:off x="7937806" y="2626349"/>
              <a:ext cx="25773" cy="32287"/>
            </a:xfrm>
            <a:custGeom>
              <a:avLst/>
              <a:gdLst/>
              <a:ahLst/>
              <a:cxnLst/>
              <a:rect l="l" t="t" r="r" b="b"/>
              <a:pathLst>
                <a:path w="546" h="684" extrusionOk="0">
                  <a:moveTo>
                    <a:pt x="0" y="1"/>
                  </a:moveTo>
                  <a:lnTo>
                    <a:pt x="0" y="684"/>
                  </a:lnTo>
                  <a:lnTo>
                    <a:pt x="546" y="684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1" name="Google Shape;1273;p28"/>
            <p:cNvSpPr/>
            <p:nvPr/>
          </p:nvSpPr>
          <p:spPr>
            <a:xfrm>
              <a:off x="7807575" y="2644522"/>
              <a:ext cx="348307" cy="192350"/>
            </a:xfrm>
            <a:custGeom>
              <a:avLst/>
              <a:gdLst/>
              <a:ahLst/>
              <a:cxnLst/>
              <a:rect l="l" t="t" r="r" b="b"/>
              <a:pathLst>
                <a:path w="7379" h="4075" extrusionOk="0">
                  <a:moveTo>
                    <a:pt x="1444" y="1"/>
                  </a:moveTo>
                  <a:cubicBezTo>
                    <a:pt x="1166" y="1"/>
                    <a:pt x="922" y="194"/>
                    <a:pt x="857" y="463"/>
                  </a:cubicBezTo>
                  <a:lnTo>
                    <a:pt x="352" y="2595"/>
                  </a:lnTo>
                  <a:lnTo>
                    <a:pt x="556" y="2906"/>
                  </a:lnTo>
                  <a:lnTo>
                    <a:pt x="202" y="3221"/>
                  </a:lnTo>
                  <a:lnTo>
                    <a:pt x="1" y="4075"/>
                  </a:lnTo>
                  <a:lnTo>
                    <a:pt x="7378" y="4075"/>
                  </a:lnTo>
                  <a:lnTo>
                    <a:pt x="7151" y="3221"/>
                  </a:lnTo>
                  <a:lnTo>
                    <a:pt x="6790" y="2906"/>
                  </a:lnTo>
                  <a:lnTo>
                    <a:pt x="6983" y="2595"/>
                  </a:lnTo>
                  <a:lnTo>
                    <a:pt x="6907" y="2297"/>
                  </a:lnTo>
                  <a:cubicBezTo>
                    <a:pt x="6863" y="2147"/>
                    <a:pt x="6726" y="2039"/>
                    <a:pt x="6565" y="2039"/>
                  </a:cubicBezTo>
                  <a:lnTo>
                    <a:pt x="6039" y="2039"/>
                  </a:lnTo>
                  <a:cubicBezTo>
                    <a:pt x="5906" y="2039"/>
                    <a:pt x="5782" y="1959"/>
                    <a:pt x="5722" y="1838"/>
                  </a:cubicBezTo>
                  <a:lnTo>
                    <a:pt x="5012" y="345"/>
                  </a:lnTo>
                  <a:cubicBezTo>
                    <a:pt x="4915" y="134"/>
                    <a:pt x="4704" y="1"/>
                    <a:pt x="4469" y="1"/>
                  </a:cubicBezTo>
                  <a:close/>
                </a:path>
              </a:pathLst>
            </a:custGeom>
            <a:solidFill>
              <a:srgbClr val="B3F2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2" name="Google Shape;1274;p28"/>
            <p:cNvSpPr/>
            <p:nvPr/>
          </p:nvSpPr>
          <p:spPr>
            <a:xfrm>
              <a:off x="7967024" y="2669492"/>
              <a:ext cx="80339" cy="61835"/>
            </a:xfrm>
            <a:custGeom>
              <a:avLst/>
              <a:gdLst/>
              <a:ahLst/>
              <a:cxnLst/>
              <a:rect l="l" t="t" r="r" b="b"/>
              <a:pathLst>
                <a:path w="1702" h="1310" extrusionOk="0">
                  <a:moveTo>
                    <a:pt x="168" y="0"/>
                  </a:moveTo>
                  <a:cubicBezTo>
                    <a:pt x="74" y="0"/>
                    <a:pt x="0" y="74"/>
                    <a:pt x="0" y="167"/>
                  </a:cubicBezTo>
                  <a:lnTo>
                    <a:pt x="0" y="1142"/>
                  </a:lnTo>
                  <a:cubicBezTo>
                    <a:pt x="0" y="1232"/>
                    <a:pt x="74" y="1309"/>
                    <a:pt x="168" y="1309"/>
                  </a:cubicBezTo>
                  <a:lnTo>
                    <a:pt x="1493" y="1309"/>
                  </a:lnTo>
                  <a:cubicBezTo>
                    <a:pt x="1617" y="1309"/>
                    <a:pt x="1701" y="1179"/>
                    <a:pt x="1647" y="1068"/>
                  </a:cubicBezTo>
                  <a:lnTo>
                    <a:pt x="1159" y="41"/>
                  </a:lnTo>
                  <a:cubicBezTo>
                    <a:pt x="1148" y="17"/>
                    <a:pt x="1122" y="0"/>
                    <a:pt x="10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3" name="Google Shape;1275;p28"/>
            <p:cNvSpPr/>
            <p:nvPr/>
          </p:nvSpPr>
          <p:spPr>
            <a:xfrm>
              <a:off x="7859403" y="2669492"/>
              <a:ext cx="74958" cy="61835"/>
            </a:xfrm>
            <a:custGeom>
              <a:avLst/>
              <a:gdLst/>
              <a:ahLst/>
              <a:cxnLst/>
              <a:rect l="l" t="t" r="r" b="b"/>
              <a:pathLst>
                <a:path w="1588" h="1310" extrusionOk="0">
                  <a:moveTo>
                    <a:pt x="346" y="0"/>
                  </a:moveTo>
                  <a:cubicBezTo>
                    <a:pt x="309" y="0"/>
                    <a:pt x="282" y="24"/>
                    <a:pt x="272" y="57"/>
                  </a:cubicBezTo>
                  <a:lnTo>
                    <a:pt x="25" y="1102"/>
                  </a:lnTo>
                  <a:cubicBezTo>
                    <a:pt x="0" y="1209"/>
                    <a:pt x="81" y="1309"/>
                    <a:pt x="188" y="1309"/>
                  </a:cubicBezTo>
                  <a:lnTo>
                    <a:pt x="1417" y="1309"/>
                  </a:lnTo>
                  <a:cubicBezTo>
                    <a:pt x="1511" y="1309"/>
                    <a:pt x="1587" y="1232"/>
                    <a:pt x="1587" y="1142"/>
                  </a:cubicBezTo>
                  <a:lnTo>
                    <a:pt x="1587" y="167"/>
                  </a:lnTo>
                  <a:cubicBezTo>
                    <a:pt x="1587" y="74"/>
                    <a:pt x="1511" y="0"/>
                    <a:pt x="14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4" name="Google Shape;1276;p28"/>
            <p:cNvSpPr/>
            <p:nvPr/>
          </p:nvSpPr>
          <p:spPr>
            <a:xfrm>
              <a:off x="8110992" y="2766965"/>
              <a:ext cx="34175" cy="29596"/>
            </a:xfrm>
            <a:custGeom>
              <a:avLst/>
              <a:gdLst/>
              <a:ahLst/>
              <a:cxnLst/>
              <a:rect l="l" t="t" r="r" b="b"/>
              <a:pathLst>
                <a:path w="724" h="627" extrusionOk="0">
                  <a:moveTo>
                    <a:pt x="187" y="1"/>
                  </a:moveTo>
                  <a:cubicBezTo>
                    <a:pt x="84" y="1"/>
                    <a:pt x="0" y="84"/>
                    <a:pt x="0" y="188"/>
                  </a:cubicBezTo>
                  <a:lnTo>
                    <a:pt x="0" y="440"/>
                  </a:lnTo>
                  <a:cubicBezTo>
                    <a:pt x="0" y="543"/>
                    <a:pt x="84" y="627"/>
                    <a:pt x="187" y="627"/>
                  </a:cubicBezTo>
                  <a:lnTo>
                    <a:pt x="723" y="627"/>
                  </a:lnTo>
                  <a:lnTo>
                    <a:pt x="555" y="1"/>
                  </a:lnTo>
                  <a:close/>
                </a:path>
              </a:pathLst>
            </a:custGeom>
            <a:solidFill>
              <a:srgbClr val="F9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5" name="Google Shape;1277;p28"/>
            <p:cNvSpPr/>
            <p:nvPr/>
          </p:nvSpPr>
          <p:spPr>
            <a:xfrm>
              <a:off x="7817062" y="2766965"/>
              <a:ext cx="33561" cy="29596"/>
            </a:xfrm>
            <a:custGeom>
              <a:avLst/>
              <a:gdLst/>
              <a:ahLst/>
              <a:cxnLst/>
              <a:rect l="l" t="t" r="r" b="b"/>
              <a:pathLst>
                <a:path w="711" h="627" extrusionOk="0">
                  <a:moveTo>
                    <a:pt x="151" y="1"/>
                  </a:moveTo>
                  <a:lnTo>
                    <a:pt x="1" y="627"/>
                  </a:lnTo>
                  <a:lnTo>
                    <a:pt x="523" y="627"/>
                  </a:lnTo>
                  <a:cubicBezTo>
                    <a:pt x="627" y="627"/>
                    <a:pt x="710" y="543"/>
                    <a:pt x="710" y="440"/>
                  </a:cubicBezTo>
                  <a:lnTo>
                    <a:pt x="710" y="188"/>
                  </a:lnTo>
                  <a:cubicBezTo>
                    <a:pt x="710" y="84"/>
                    <a:pt x="627" y="1"/>
                    <a:pt x="523" y="1"/>
                  </a:cubicBezTo>
                  <a:close/>
                </a:path>
              </a:pathLst>
            </a:custGeom>
            <a:solidFill>
              <a:srgbClr val="F9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6" name="Google Shape;1278;p28"/>
            <p:cNvSpPr/>
            <p:nvPr/>
          </p:nvSpPr>
          <p:spPr>
            <a:xfrm>
              <a:off x="8119488" y="2818463"/>
              <a:ext cx="44134" cy="29785"/>
            </a:xfrm>
            <a:custGeom>
              <a:avLst/>
              <a:gdLst/>
              <a:ahLst/>
              <a:cxnLst/>
              <a:rect l="l" t="t" r="r" b="b"/>
              <a:pathLst>
                <a:path w="935" h="631" extrusionOk="0">
                  <a:moveTo>
                    <a:pt x="178" y="1"/>
                  </a:moveTo>
                  <a:cubicBezTo>
                    <a:pt x="81" y="1"/>
                    <a:pt x="1" y="81"/>
                    <a:pt x="1" y="182"/>
                  </a:cubicBezTo>
                  <a:lnTo>
                    <a:pt x="1" y="450"/>
                  </a:lnTo>
                  <a:cubicBezTo>
                    <a:pt x="1" y="550"/>
                    <a:pt x="81" y="631"/>
                    <a:pt x="178" y="631"/>
                  </a:cubicBezTo>
                  <a:lnTo>
                    <a:pt x="754" y="631"/>
                  </a:lnTo>
                  <a:cubicBezTo>
                    <a:pt x="851" y="631"/>
                    <a:pt x="934" y="550"/>
                    <a:pt x="934" y="450"/>
                  </a:cubicBezTo>
                  <a:lnTo>
                    <a:pt x="934" y="182"/>
                  </a:lnTo>
                  <a:cubicBezTo>
                    <a:pt x="934" y="81"/>
                    <a:pt x="851" y="1"/>
                    <a:pt x="7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7" name="Google Shape;1279;p28"/>
            <p:cNvSpPr/>
            <p:nvPr/>
          </p:nvSpPr>
          <p:spPr>
            <a:xfrm>
              <a:off x="7800966" y="2818463"/>
              <a:ext cx="44087" cy="29785"/>
            </a:xfrm>
            <a:custGeom>
              <a:avLst/>
              <a:gdLst/>
              <a:ahLst/>
              <a:cxnLst/>
              <a:rect l="l" t="t" r="r" b="b"/>
              <a:pathLst>
                <a:path w="934" h="631" extrusionOk="0">
                  <a:moveTo>
                    <a:pt x="181" y="1"/>
                  </a:moveTo>
                  <a:cubicBezTo>
                    <a:pt x="81" y="1"/>
                    <a:pt x="0" y="81"/>
                    <a:pt x="0" y="182"/>
                  </a:cubicBezTo>
                  <a:lnTo>
                    <a:pt x="0" y="450"/>
                  </a:lnTo>
                  <a:cubicBezTo>
                    <a:pt x="0" y="550"/>
                    <a:pt x="81" y="631"/>
                    <a:pt x="181" y="631"/>
                  </a:cubicBezTo>
                  <a:lnTo>
                    <a:pt x="753" y="631"/>
                  </a:lnTo>
                  <a:cubicBezTo>
                    <a:pt x="854" y="631"/>
                    <a:pt x="934" y="550"/>
                    <a:pt x="934" y="450"/>
                  </a:cubicBezTo>
                  <a:lnTo>
                    <a:pt x="934" y="182"/>
                  </a:lnTo>
                  <a:cubicBezTo>
                    <a:pt x="934" y="81"/>
                    <a:pt x="854" y="1"/>
                    <a:pt x="7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8" name="Google Shape;1280;p28"/>
            <p:cNvSpPr/>
            <p:nvPr/>
          </p:nvSpPr>
          <p:spPr>
            <a:xfrm>
              <a:off x="8002237" y="2803453"/>
              <a:ext cx="86617" cy="86522"/>
            </a:xfrm>
            <a:custGeom>
              <a:avLst/>
              <a:gdLst/>
              <a:ahLst/>
              <a:cxnLst/>
              <a:rect l="l" t="t" r="r" b="b"/>
              <a:pathLst>
                <a:path w="1835" h="1833" extrusionOk="0">
                  <a:moveTo>
                    <a:pt x="918" y="1"/>
                  </a:moveTo>
                  <a:cubicBezTo>
                    <a:pt x="413" y="1"/>
                    <a:pt x="1" y="413"/>
                    <a:pt x="1" y="918"/>
                  </a:cubicBezTo>
                  <a:cubicBezTo>
                    <a:pt x="1" y="1424"/>
                    <a:pt x="413" y="1832"/>
                    <a:pt x="918" y="1832"/>
                  </a:cubicBezTo>
                  <a:cubicBezTo>
                    <a:pt x="1424" y="1832"/>
                    <a:pt x="1835" y="1424"/>
                    <a:pt x="1835" y="918"/>
                  </a:cubicBezTo>
                  <a:cubicBezTo>
                    <a:pt x="1835" y="413"/>
                    <a:pt x="1424" y="1"/>
                    <a:pt x="918" y="1"/>
                  </a:cubicBezTo>
                  <a:close/>
                </a:path>
              </a:pathLst>
            </a:custGeom>
            <a:solidFill>
              <a:srgbClr val="FADA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9" name="Google Shape;1281;p28"/>
            <p:cNvSpPr/>
            <p:nvPr/>
          </p:nvSpPr>
          <p:spPr>
            <a:xfrm>
              <a:off x="8028482" y="2829697"/>
              <a:ext cx="34175" cy="34175"/>
            </a:xfrm>
            <a:custGeom>
              <a:avLst/>
              <a:gdLst/>
              <a:ahLst/>
              <a:cxnLst/>
              <a:rect l="l" t="t" r="r" b="b"/>
              <a:pathLst>
                <a:path w="724" h="724" extrusionOk="0">
                  <a:moveTo>
                    <a:pt x="362" y="1"/>
                  </a:moveTo>
                  <a:cubicBezTo>
                    <a:pt x="161" y="1"/>
                    <a:pt x="1" y="161"/>
                    <a:pt x="1" y="362"/>
                  </a:cubicBezTo>
                  <a:cubicBezTo>
                    <a:pt x="1" y="560"/>
                    <a:pt x="161" y="724"/>
                    <a:pt x="362" y="724"/>
                  </a:cubicBezTo>
                  <a:cubicBezTo>
                    <a:pt x="560" y="724"/>
                    <a:pt x="724" y="560"/>
                    <a:pt x="724" y="362"/>
                  </a:cubicBezTo>
                  <a:cubicBezTo>
                    <a:pt x="724" y="161"/>
                    <a:pt x="560" y="1"/>
                    <a:pt x="362" y="1"/>
                  </a:cubicBezTo>
                  <a:close/>
                </a:path>
              </a:pathLst>
            </a:custGeom>
            <a:solidFill>
              <a:srgbClr val="FE94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0" name="Google Shape;1282;p28"/>
            <p:cNvSpPr/>
            <p:nvPr/>
          </p:nvSpPr>
          <p:spPr>
            <a:xfrm>
              <a:off x="7868891" y="2803453"/>
              <a:ext cx="86664" cy="86522"/>
            </a:xfrm>
            <a:custGeom>
              <a:avLst/>
              <a:gdLst/>
              <a:ahLst/>
              <a:cxnLst/>
              <a:rect l="l" t="t" r="r" b="b"/>
              <a:pathLst>
                <a:path w="1836" h="1833" extrusionOk="0">
                  <a:moveTo>
                    <a:pt x="918" y="1"/>
                  </a:moveTo>
                  <a:cubicBezTo>
                    <a:pt x="412" y="1"/>
                    <a:pt x="0" y="413"/>
                    <a:pt x="0" y="918"/>
                  </a:cubicBezTo>
                  <a:cubicBezTo>
                    <a:pt x="0" y="1424"/>
                    <a:pt x="412" y="1832"/>
                    <a:pt x="918" y="1832"/>
                  </a:cubicBezTo>
                  <a:cubicBezTo>
                    <a:pt x="1423" y="1832"/>
                    <a:pt x="1835" y="1424"/>
                    <a:pt x="1835" y="918"/>
                  </a:cubicBezTo>
                  <a:cubicBezTo>
                    <a:pt x="1835" y="413"/>
                    <a:pt x="1423" y="1"/>
                    <a:pt x="918" y="1"/>
                  </a:cubicBezTo>
                  <a:close/>
                </a:path>
              </a:pathLst>
            </a:custGeom>
            <a:solidFill>
              <a:srgbClr val="FADA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1" name="Google Shape;1283;p28"/>
            <p:cNvSpPr/>
            <p:nvPr/>
          </p:nvSpPr>
          <p:spPr>
            <a:xfrm>
              <a:off x="7895135" y="2829697"/>
              <a:ext cx="34175" cy="34175"/>
            </a:xfrm>
            <a:custGeom>
              <a:avLst/>
              <a:gdLst/>
              <a:ahLst/>
              <a:cxnLst/>
              <a:rect l="l" t="t" r="r" b="b"/>
              <a:pathLst>
                <a:path w="724" h="724" extrusionOk="0">
                  <a:moveTo>
                    <a:pt x="362" y="1"/>
                  </a:moveTo>
                  <a:cubicBezTo>
                    <a:pt x="161" y="1"/>
                    <a:pt x="0" y="161"/>
                    <a:pt x="0" y="362"/>
                  </a:cubicBezTo>
                  <a:cubicBezTo>
                    <a:pt x="0" y="560"/>
                    <a:pt x="161" y="724"/>
                    <a:pt x="362" y="724"/>
                  </a:cubicBezTo>
                  <a:cubicBezTo>
                    <a:pt x="559" y="724"/>
                    <a:pt x="723" y="560"/>
                    <a:pt x="723" y="362"/>
                  </a:cubicBezTo>
                  <a:cubicBezTo>
                    <a:pt x="723" y="161"/>
                    <a:pt x="559" y="1"/>
                    <a:pt x="362" y="1"/>
                  </a:cubicBezTo>
                  <a:close/>
                </a:path>
              </a:pathLst>
            </a:custGeom>
            <a:solidFill>
              <a:srgbClr val="FE94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2" name="Google Shape;1284;p28"/>
            <p:cNvSpPr/>
            <p:nvPr/>
          </p:nvSpPr>
          <p:spPr>
            <a:xfrm>
              <a:off x="7902688" y="2756533"/>
              <a:ext cx="11140" cy="21572"/>
            </a:xfrm>
            <a:custGeom>
              <a:avLst/>
              <a:gdLst/>
              <a:ahLst/>
              <a:cxnLst/>
              <a:rect l="l" t="t" r="r" b="b"/>
              <a:pathLst>
                <a:path w="236" h="457" extrusionOk="0">
                  <a:moveTo>
                    <a:pt x="118" y="1"/>
                  </a:moveTo>
                  <a:cubicBezTo>
                    <a:pt x="55" y="1"/>
                    <a:pt x="1" y="51"/>
                    <a:pt x="1" y="115"/>
                  </a:cubicBezTo>
                  <a:lnTo>
                    <a:pt x="1" y="339"/>
                  </a:lnTo>
                  <a:cubicBezTo>
                    <a:pt x="1" y="403"/>
                    <a:pt x="55" y="456"/>
                    <a:pt x="118" y="456"/>
                  </a:cubicBezTo>
                  <a:cubicBezTo>
                    <a:pt x="182" y="456"/>
                    <a:pt x="235" y="403"/>
                    <a:pt x="235" y="339"/>
                  </a:cubicBezTo>
                  <a:lnTo>
                    <a:pt x="235" y="115"/>
                  </a:lnTo>
                  <a:cubicBezTo>
                    <a:pt x="235" y="51"/>
                    <a:pt x="182" y="1"/>
                    <a:pt x="11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3" name="Google Shape;1285;p28"/>
            <p:cNvSpPr/>
            <p:nvPr/>
          </p:nvSpPr>
          <p:spPr>
            <a:xfrm>
              <a:off x="8018994" y="2756533"/>
              <a:ext cx="10951" cy="21572"/>
            </a:xfrm>
            <a:custGeom>
              <a:avLst/>
              <a:gdLst/>
              <a:ahLst/>
              <a:cxnLst/>
              <a:rect l="l" t="t" r="r" b="b"/>
              <a:pathLst>
                <a:path w="232" h="457" extrusionOk="0">
                  <a:moveTo>
                    <a:pt x="114" y="1"/>
                  </a:moveTo>
                  <a:cubicBezTo>
                    <a:pt x="51" y="1"/>
                    <a:pt x="1" y="51"/>
                    <a:pt x="1" y="115"/>
                  </a:cubicBezTo>
                  <a:lnTo>
                    <a:pt x="1" y="339"/>
                  </a:lnTo>
                  <a:cubicBezTo>
                    <a:pt x="1" y="403"/>
                    <a:pt x="51" y="456"/>
                    <a:pt x="114" y="456"/>
                  </a:cubicBezTo>
                  <a:cubicBezTo>
                    <a:pt x="178" y="456"/>
                    <a:pt x="231" y="403"/>
                    <a:pt x="231" y="339"/>
                  </a:cubicBezTo>
                  <a:lnTo>
                    <a:pt x="231" y="115"/>
                  </a:lnTo>
                  <a:cubicBezTo>
                    <a:pt x="231" y="51"/>
                    <a:pt x="178" y="1"/>
                    <a:pt x="114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4" name="Google Shape;1286;p28"/>
            <p:cNvSpPr/>
            <p:nvPr/>
          </p:nvSpPr>
          <p:spPr>
            <a:xfrm>
              <a:off x="7945878" y="2766304"/>
              <a:ext cx="40925" cy="17276"/>
            </a:xfrm>
            <a:custGeom>
              <a:avLst/>
              <a:gdLst/>
              <a:ahLst/>
              <a:cxnLst/>
              <a:rect l="l" t="t" r="r" b="b"/>
              <a:pathLst>
                <a:path w="867" h="366" extrusionOk="0">
                  <a:moveTo>
                    <a:pt x="130" y="1"/>
                  </a:moveTo>
                  <a:cubicBezTo>
                    <a:pt x="103" y="1"/>
                    <a:pt x="76" y="10"/>
                    <a:pt x="53" y="29"/>
                  </a:cubicBezTo>
                  <a:cubicBezTo>
                    <a:pt x="7" y="72"/>
                    <a:pt x="0" y="145"/>
                    <a:pt x="44" y="192"/>
                  </a:cubicBezTo>
                  <a:cubicBezTo>
                    <a:pt x="141" y="302"/>
                    <a:pt x="281" y="366"/>
                    <a:pt x="435" y="366"/>
                  </a:cubicBezTo>
                  <a:cubicBezTo>
                    <a:pt x="586" y="366"/>
                    <a:pt x="730" y="302"/>
                    <a:pt x="824" y="192"/>
                  </a:cubicBezTo>
                  <a:cubicBezTo>
                    <a:pt x="867" y="145"/>
                    <a:pt x="864" y="72"/>
                    <a:pt x="813" y="29"/>
                  </a:cubicBezTo>
                  <a:cubicBezTo>
                    <a:pt x="792" y="10"/>
                    <a:pt x="765" y="1"/>
                    <a:pt x="738" y="1"/>
                  </a:cubicBezTo>
                  <a:cubicBezTo>
                    <a:pt x="706" y="1"/>
                    <a:pt x="673" y="14"/>
                    <a:pt x="649" y="41"/>
                  </a:cubicBezTo>
                  <a:cubicBezTo>
                    <a:pt x="599" y="102"/>
                    <a:pt x="518" y="135"/>
                    <a:pt x="435" y="135"/>
                  </a:cubicBezTo>
                  <a:cubicBezTo>
                    <a:pt x="348" y="135"/>
                    <a:pt x="271" y="102"/>
                    <a:pt x="217" y="41"/>
                  </a:cubicBezTo>
                  <a:cubicBezTo>
                    <a:pt x="193" y="14"/>
                    <a:pt x="162" y="1"/>
                    <a:pt x="13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5" name="Google Shape;1287;p28"/>
            <p:cNvSpPr/>
            <p:nvPr/>
          </p:nvSpPr>
          <p:spPr>
            <a:xfrm>
              <a:off x="7961502" y="2663970"/>
              <a:ext cx="90251" cy="72739"/>
            </a:xfrm>
            <a:custGeom>
              <a:avLst/>
              <a:gdLst/>
              <a:ahLst/>
              <a:cxnLst/>
              <a:rect l="l" t="t" r="r" b="b"/>
              <a:pathLst>
                <a:path w="1912" h="1541" extrusionOk="0">
                  <a:moveTo>
                    <a:pt x="1182" y="235"/>
                  </a:moveTo>
                  <a:lnTo>
                    <a:pt x="1661" y="1236"/>
                  </a:lnTo>
                  <a:cubicBezTo>
                    <a:pt x="1674" y="1269"/>
                    <a:pt x="1650" y="1309"/>
                    <a:pt x="1610" y="1309"/>
                  </a:cubicBezTo>
                  <a:lnTo>
                    <a:pt x="285" y="1309"/>
                  </a:lnTo>
                  <a:cubicBezTo>
                    <a:pt x="258" y="1309"/>
                    <a:pt x="235" y="1285"/>
                    <a:pt x="235" y="1259"/>
                  </a:cubicBezTo>
                  <a:lnTo>
                    <a:pt x="235" y="284"/>
                  </a:lnTo>
                  <a:cubicBezTo>
                    <a:pt x="235" y="258"/>
                    <a:pt x="258" y="235"/>
                    <a:pt x="285" y="235"/>
                  </a:cubicBezTo>
                  <a:close/>
                  <a:moveTo>
                    <a:pt x="285" y="0"/>
                  </a:moveTo>
                  <a:cubicBezTo>
                    <a:pt x="127" y="0"/>
                    <a:pt x="0" y="128"/>
                    <a:pt x="0" y="284"/>
                  </a:cubicBezTo>
                  <a:lnTo>
                    <a:pt x="0" y="1259"/>
                  </a:lnTo>
                  <a:cubicBezTo>
                    <a:pt x="0" y="1413"/>
                    <a:pt x="127" y="1540"/>
                    <a:pt x="285" y="1540"/>
                  </a:cubicBezTo>
                  <a:lnTo>
                    <a:pt x="1610" y="1540"/>
                  </a:lnTo>
                  <a:cubicBezTo>
                    <a:pt x="1711" y="1540"/>
                    <a:pt x="1801" y="1494"/>
                    <a:pt x="1851" y="1409"/>
                  </a:cubicBezTo>
                  <a:cubicBezTo>
                    <a:pt x="1905" y="1326"/>
                    <a:pt x="1911" y="1225"/>
                    <a:pt x="1868" y="1135"/>
                  </a:cubicBezTo>
                  <a:lnTo>
                    <a:pt x="1383" y="108"/>
                  </a:lnTo>
                  <a:cubicBezTo>
                    <a:pt x="1349" y="43"/>
                    <a:pt x="1282" y="0"/>
                    <a:pt x="1208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6" name="Google Shape;1288;p28"/>
            <p:cNvSpPr/>
            <p:nvPr/>
          </p:nvSpPr>
          <p:spPr>
            <a:xfrm>
              <a:off x="7853267" y="2663970"/>
              <a:ext cx="86475" cy="72739"/>
            </a:xfrm>
            <a:custGeom>
              <a:avLst/>
              <a:gdLst/>
              <a:ahLst/>
              <a:cxnLst/>
              <a:rect l="l" t="t" r="r" b="b"/>
              <a:pathLst>
                <a:path w="1832" h="1541" extrusionOk="0">
                  <a:moveTo>
                    <a:pt x="1547" y="235"/>
                  </a:moveTo>
                  <a:cubicBezTo>
                    <a:pt x="1577" y="235"/>
                    <a:pt x="1601" y="258"/>
                    <a:pt x="1601" y="284"/>
                  </a:cubicBezTo>
                  <a:lnTo>
                    <a:pt x="1601" y="1259"/>
                  </a:lnTo>
                  <a:cubicBezTo>
                    <a:pt x="1601" y="1285"/>
                    <a:pt x="1577" y="1309"/>
                    <a:pt x="1547" y="1309"/>
                  </a:cubicBezTo>
                  <a:lnTo>
                    <a:pt x="318" y="1309"/>
                  </a:lnTo>
                  <a:cubicBezTo>
                    <a:pt x="298" y="1309"/>
                    <a:pt x="285" y="1296"/>
                    <a:pt x="278" y="1289"/>
                  </a:cubicBezTo>
                  <a:cubicBezTo>
                    <a:pt x="271" y="1282"/>
                    <a:pt x="261" y="1265"/>
                    <a:pt x="268" y="1245"/>
                  </a:cubicBezTo>
                  <a:lnTo>
                    <a:pt x="509" y="235"/>
                  </a:lnTo>
                  <a:close/>
                  <a:moveTo>
                    <a:pt x="476" y="0"/>
                  </a:moveTo>
                  <a:cubicBezTo>
                    <a:pt x="385" y="0"/>
                    <a:pt x="311" y="60"/>
                    <a:pt x="291" y="148"/>
                  </a:cubicBezTo>
                  <a:cubicBezTo>
                    <a:pt x="291" y="148"/>
                    <a:pt x="44" y="1192"/>
                    <a:pt x="40" y="1192"/>
                  </a:cubicBezTo>
                  <a:cubicBezTo>
                    <a:pt x="0" y="1366"/>
                    <a:pt x="138" y="1540"/>
                    <a:pt x="318" y="1540"/>
                  </a:cubicBezTo>
                  <a:lnTo>
                    <a:pt x="1547" y="1540"/>
                  </a:lnTo>
                  <a:cubicBezTo>
                    <a:pt x="1704" y="1540"/>
                    <a:pt x="1831" y="1413"/>
                    <a:pt x="1831" y="1259"/>
                  </a:cubicBezTo>
                  <a:lnTo>
                    <a:pt x="1831" y="284"/>
                  </a:lnTo>
                  <a:cubicBezTo>
                    <a:pt x="1831" y="128"/>
                    <a:pt x="1704" y="0"/>
                    <a:pt x="154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7" name="Google Shape;1289;p28"/>
            <p:cNvSpPr/>
            <p:nvPr/>
          </p:nvSpPr>
          <p:spPr>
            <a:xfrm>
              <a:off x="8022959" y="2824174"/>
              <a:ext cx="45078" cy="45078"/>
            </a:xfrm>
            <a:custGeom>
              <a:avLst/>
              <a:gdLst/>
              <a:ahLst/>
              <a:cxnLst/>
              <a:rect l="l" t="t" r="r" b="b"/>
              <a:pathLst>
                <a:path w="955" h="955" extrusionOk="0">
                  <a:moveTo>
                    <a:pt x="479" y="235"/>
                  </a:moveTo>
                  <a:cubicBezTo>
                    <a:pt x="613" y="235"/>
                    <a:pt x="723" y="342"/>
                    <a:pt x="723" y="479"/>
                  </a:cubicBezTo>
                  <a:cubicBezTo>
                    <a:pt x="723" y="613"/>
                    <a:pt x="613" y="723"/>
                    <a:pt x="479" y="723"/>
                  </a:cubicBezTo>
                  <a:cubicBezTo>
                    <a:pt x="342" y="723"/>
                    <a:pt x="235" y="613"/>
                    <a:pt x="235" y="479"/>
                  </a:cubicBezTo>
                  <a:cubicBezTo>
                    <a:pt x="235" y="342"/>
                    <a:pt x="342" y="235"/>
                    <a:pt x="479" y="235"/>
                  </a:cubicBezTo>
                  <a:close/>
                  <a:moveTo>
                    <a:pt x="479" y="0"/>
                  </a:moveTo>
                  <a:cubicBezTo>
                    <a:pt x="215" y="0"/>
                    <a:pt x="0" y="215"/>
                    <a:pt x="0" y="479"/>
                  </a:cubicBezTo>
                  <a:cubicBezTo>
                    <a:pt x="0" y="740"/>
                    <a:pt x="215" y="955"/>
                    <a:pt x="479" y="955"/>
                  </a:cubicBezTo>
                  <a:cubicBezTo>
                    <a:pt x="740" y="955"/>
                    <a:pt x="954" y="740"/>
                    <a:pt x="954" y="479"/>
                  </a:cubicBezTo>
                  <a:cubicBezTo>
                    <a:pt x="954" y="215"/>
                    <a:pt x="740" y="0"/>
                    <a:pt x="479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8" name="Google Shape;1290;p28"/>
            <p:cNvSpPr/>
            <p:nvPr/>
          </p:nvSpPr>
          <p:spPr>
            <a:xfrm>
              <a:off x="7889565" y="2824174"/>
              <a:ext cx="45126" cy="45078"/>
            </a:xfrm>
            <a:custGeom>
              <a:avLst/>
              <a:gdLst/>
              <a:ahLst/>
              <a:cxnLst/>
              <a:rect l="l" t="t" r="r" b="b"/>
              <a:pathLst>
                <a:path w="956" h="955" extrusionOk="0">
                  <a:moveTo>
                    <a:pt x="480" y="235"/>
                  </a:moveTo>
                  <a:cubicBezTo>
                    <a:pt x="614" y="235"/>
                    <a:pt x="724" y="342"/>
                    <a:pt x="724" y="479"/>
                  </a:cubicBezTo>
                  <a:cubicBezTo>
                    <a:pt x="724" y="613"/>
                    <a:pt x="614" y="723"/>
                    <a:pt x="480" y="723"/>
                  </a:cubicBezTo>
                  <a:cubicBezTo>
                    <a:pt x="346" y="723"/>
                    <a:pt x="235" y="613"/>
                    <a:pt x="235" y="479"/>
                  </a:cubicBezTo>
                  <a:cubicBezTo>
                    <a:pt x="235" y="342"/>
                    <a:pt x="346" y="235"/>
                    <a:pt x="480" y="235"/>
                  </a:cubicBezTo>
                  <a:close/>
                  <a:moveTo>
                    <a:pt x="480" y="0"/>
                  </a:moveTo>
                  <a:cubicBezTo>
                    <a:pt x="215" y="0"/>
                    <a:pt x="1" y="215"/>
                    <a:pt x="1" y="479"/>
                  </a:cubicBezTo>
                  <a:cubicBezTo>
                    <a:pt x="1" y="740"/>
                    <a:pt x="215" y="955"/>
                    <a:pt x="480" y="955"/>
                  </a:cubicBezTo>
                  <a:cubicBezTo>
                    <a:pt x="741" y="955"/>
                    <a:pt x="955" y="740"/>
                    <a:pt x="955" y="479"/>
                  </a:cubicBezTo>
                  <a:cubicBezTo>
                    <a:pt x="955" y="215"/>
                    <a:pt x="741" y="0"/>
                    <a:pt x="480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9" name="Google Shape;1291;p28"/>
            <p:cNvSpPr/>
            <p:nvPr/>
          </p:nvSpPr>
          <p:spPr>
            <a:xfrm>
              <a:off x="7964003" y="2556018"/>
              <a:ext cx="41774" cy="41774"/>
            </a:xfrm>
            <a:custGeom>
              <a:avLst/>
              <a:gdLst/>
              <a:ahLst/>
              <a:cxnLst/>
              <a:rect l="l" t="t" r="r" b="b"/>
              <a:pathLst>
                <a:path w="885" h="885" extrusionOk="0">
                  <a:moveTo>
                    <a:pt x="443" y="232"/>
                  </a:moveTo>
                  <a:cubicBezTo>
                    <a:pt x="560" y="232"/>
                    <a:pt x="653" y="326"/>
                    <a:pt x="653" y="442"/>
                  </a:cubicBezTo>
                  <a:cubicBezTo>
                    <a:pt x="653" y="560"/>
                    <a:pt x="560" y="654"/>
                    <a:pt x="443" y="654"/>
                  </a:cubicBezTo>
                  <a:cubicBezTo>
                    <a:pt x="329" y="654"/>
                    <a:pt x="232" y="560"/>
                    <a:pt x="232" y="442"/>
                  </a:cubicBezTo>
                  <a:cubicBezTo>
                    <a:pt x="232" y="326"/>
                    <a:pt x="329" y="232"/>
                    <a:pt x="443" y="232"/>
                  </a:cubicBezTo>
                  <a:close/>
                  <a:moveTo>
                    <a:pt x="443" y="1"/>
                  </a:moveTo>
                  <a:cubicBezTo>
                    <a:pt x="199" y="1"/>
                    <a:pt x="1" y="198"/>
                    <a:pt x="1" y="442"/>
                  </a:cubicBezTo>
                  <a:cubicBezTo>
                    <a:pt x="1" y="687"/>
                    <a:pt x="199" y="884"/>
                    <a:pt x="443" y="884"/>
                  </a:cubicBezTo>
                  <a:cubicBezTo>
                    <a:pt x="687" y="884"/>
                    <a:pt x="885" y="687"/>
                    <a:pt x="885" y="442"/>
                  </a:cubicBezTo>
                  <a:cubicBezTo>
                    <a:pt x="885" y="198"/>
                    <a:pt x="687" y="1"/>
                    <a:pt x="44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0" name="Google Shape;1292;p28"/>
            <p:cNvSpPr/>
            <p:nvPr/>
          </p:nvSpPr>
          <p:spPr>
            <a:xfrm>
              <a:off x="7828297" y="2533738"/>
              <a:ext cx="229310" cy="196268"/>
            </a:xfrm>
            <a:custGeom>
              <a:avLst/>
              <a:gdLst/>
              <a:ahLst/>
              <a:cxnLst/>
              <a:rect l="l" t="t" r="r" b="b"/>
              <a:pathLst>
                <a:path w="4858" h="4158" extrusionOk="0">
                  <a:moveTo>
                    <a:pt x="3318" y="232"/>
                  </a:moveTo>
                  <a:cubicBezTo>
                    <a:pt x="3696" y="232"/>
                    <a:pt x="4001" y="537"/>
                    <a:pt x="4001" y="914"/>
                  </a:cubicBezTo>
                  <a:cubicBezTo>
                    <a:pt x="4001" y="1290"/>
                    <a:pt x="3696" y="1597"/>
                    <a:pt x="3318" y="1597"/>
                  </a:cubicBezTo>
                  <a:cubicBezTo>
                    <a:pt x="3180" y="1597"/>
                    <a:pt x="3046" y="1554"/>
                    <a:pt x="2929" y="1477"/>
                  </a:cubicBezTo>
                  <a:cubicBezTo>
                    <a:pt x="2910" y="1463"/>
                    <a:pt x="2888" y="1456"/>
                    <a:pt x="2866" y="1456"/>
                  </a:cubicBezTo>
                  <a:cubicBezTo>
                    <a:pt x="2806" y="1456"/>
                    <a:pt x="2748" y="1505"/>
                    <a:pt x="2748" y="1571"/>
                  </a:cubicBezTo>
                  <a:lnTo>
                    <a:pt x="2748" y="2234"/>
                  </a:lnTo>
                  <a:lnTo>
                    <a:pt x="2434" y="2234"/>
                  </a:lnTo>
                  <a:lnTo>
                    <a:pt x="2434" y="1571"/>
                  </a:lnTo>
                  <a:cubicBezTo>
                    <a:pt x="2434" y="1505"/>
                    <a:pt x="2378" y="1456"/>
                    <a:pt x="2318" y="1456"/>
                  </a:cubicBezTo>
                  <a:cubicBezTo>
                    <a:pt x="2296" y="1456"/>
                    <a:pt x="2274" y="1463"/>
                    <a:pt x="2253" y="1477"/>
                  </a:cubicBezTo>
                  <a:cubicBezTo>
                    <a:pt x="2139" y="1554"/>
                    <a:pt x="2005" y="1597"/>
                    <a:pt x="1864" y="1597"/>
                  </a:cubicBezTo>
                  <a:cubicBezTo>
                    <a:pt x="1490" y="1597"/>
                    <a:pt x="1182" y="1290"/>
                    <a:pt x="1182" y="914"/>
                  </a:cubicBezTo>
                  <a:cubicBezTo>
                    <a:pt x="1182" y="537"/>
                    <a:pt x="1490" y="232"/>
                    <a:pt x="1864" y="232"/>
                  </a:cubicBezTo>
                  <a:cubicBezTo>
                    <a:pt x="2133" y="232"/>
                    <a:pt x="2377" y="389"/>
                    <a:pt x="2487" y="630"/>
                  </a:cubicBezTo>
                  <a:cubicBezTo>
                    <a:pt x="2504" y="673"/>
                    <a:pt x="2547" y="701"/>
                    <a:pt x="2592" y="701"/>
                  </a:cubicBezTo>
                  <a:cubicBezTo>
                    <a:pt x="2638" y="701"/>
                    <a:pt x="2678" y="673"/>
                    <a:pt x="2698" y="630"/>
                  </a:cubicBezTo>
                  <a:cubicBezTo>
                    <a:pt x="2808" y="389"/>
                    <a:pt x="3054" y="232"/>
                    <a:pt x="3318" y="232"/>
                  </a:cubicBezTo>
                  <a:close/>
                  <a:moveTo>
                    <a:pt x="1864" y="1"/>
                  </a:moveTo>
                  <a:cubicBezTo>
                    <a:pt x="1362" y="1"/>
                    <a:pt x="951" y="409"/>
                    <a:pt x="951" y="914"/>
                  </a:cubicBezTo>
                  <a:cubicBezTo>
                    <a:pt x="951" y="1417"/>
                    <a:pt x="1362" y="1829"/>
                    <a:pt x="1864" y="1829"/>
                  </a:cubicBezTo>
                  <a:cubicBezTo>
                    <a:pt x="1982" y="1829"/>
                    <a:pt x="2096" y="1805"/>
                    <a:pt x="2203" y="1765"/>
                  </a:cubicBezTo>
                  <a:lnTo>
                    <a:pt x="2203" y="2234"/>
                  </a:lnTo>
                  <a:lnTo>
                    <a:pt x="1005" y="2234"/>
                  </a:lnTo>
                  <a:cubicBezTo>
                    <a:pt x="670" y="2234"/>
                    <a:pt x="382" y="2458"/>
                    <a:pt x="305" y="2782"/>
                  </a:cubicBezTo>
                  <a:lnTo>
                    <a:pt x="13" y="4015"/>
                  </a:lnTo>
                  <a:cubicBezTo>
                    <a:pt x="1" y="4078"/>
                    <a:pt x="37" y="4138"/>
                    <a:pt x="101" y="4155"/>
                  </a:cubicBezTo>
                  <a:cubicBezTo>
                    <a:pt x="109" y="4157"/>
                    <a:pt x="116" y="4158"/>
                    <a:pt x="124" y="4158"/>
                  </a:cubicBezTo>
                  <a:cubicBezTo>
                    <a:pt x="177" y="4158"/>
                    <a:pt x="226" y="4120"/>
                    <a:pt x="238" y="4068"/>
                  </a:cubicBezTo>
                  <a:lnTo>
                    <a:pt x="532" y="2836"/>
                  </a:lnTo>
                  <a:cubicBezTo>
                    <a:pt x="583" y="2618"/>
                    <a:pt x="777" y="2465"/>
                    <a:pt x="1005" y="2465"/>
                  </a:cubicBezTo>
                  <a:lnTo>
                    <a:pt x="4030" y="2465"/>
                  </a:lnTo>
                  <a:cubicBezTo>
                    <a:pt x="4218" y="2465"/>
                    <a:pt x="4389" y="2575"/>
                    <a:pt x="4469" y="2742"/>
                  </a:cubicBezTo>
                  <a:lnTo>
                    <a:pt x="4620" y="3057"/>
                  </a:lnTo>
                  <a:cubicBezTo>
                    <a:pt x="4639" y="3098"/>
                    <a:pt x="4680" y="3123"/>
                    <a:pt x="4723" y="3123"/>
                  </a:cubicBezTo>
                  <a:cubicBezTo>
                    <a:pt x="4740" y="3123"/>
                    <a:pt x="4757" y="3119"/>
                    <a:pt x="4774" y="3111"/>
                  </a:cubicBezTo>
                  <a:cubicBezTo>
                    <a:pt x="4831" y="3084"/>
                    <a:pt x="4857" y="3017"/>
                    <a:pt x="4831" y="2957"/>
                  </a:cubicBezTo>
                  <a:lnTo>
                    <a:pt x="4680" y="2642"/>
                  </a:lnTo>
                  <a:cubicBezTo>
                    <a:pt x="4563" y="2394"/>
                    <a:pt x="4308" y="2234"/>
                    <a:pt x="4030" y="2234"/>
                  </a:cubicBezTo>
                  <a:lnTo>
                    <a:pt x="2980" y="2234"/>
                  </a:lnTo>
                  <a:lnTo>
                    <a:pt x="2980" y="1765"/>
                  </a:lnTo>
                  <a:cubicBezTo>
                    <a:pt x="3086" y="1805"/>
                    <a:pt x="3201" y="1829"/>
                    <a:pt x="3318" y="1829"/>
                  </a:cubicBezTo>
                  <a:cubicBezTo>
                    <a:pt x="3823" y="1829"/>
                    <a:pt x="4231" y="1417"/>
                    <a:pt x="4231" y="914"/>
                  </a:cubicBezTo>
                  <a:cubicBezTo>
                    <a:pt x="4231" y="409"/>
                    <a:pt x="3823" y="1"/>
                    <a:pt x="3318" y="1"/>
                  </a:cubicBezTo>
                  <a:cubicBezTo>
                    <a:pt x="3029" y="1"/>
                    <a:pt x="2762" y="138"/>
                    <a:pt x="2592" y="359"/>
                  </a:cubicBezTo>
                  <a:cubicBezTo>
                    <a:pt x="2420" y="138"/>
                    <a:pt x="2153" y="1"/>
                    <a:pt x="1864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1" name="Google Shape;1293;p28"/>
            <p:cNvSpPr/>
            <p:nvPr/>
          </p:nvSpPr>
          <p:spPr>
            <a:xfrm>
              <a:off x="7895418" y="2556018"/>
              <a:ext cx="41774" cy="41774"/>
            </a:xfrm>
            <a:custGeom>
              <a:avLst/>
              <a:gdLst/>
              <a:ahLst/>
              <a:cxnLst/>
              <a:rect l="l" t="t" r="r" b="b"/>
              <a:pathLst>
                <a:path w="885" h="885" extrusionOk="0">
                  <a:moveTo>
                    <a:pt x="442" y="232"/>
                  </a:moveTo>
                  <a:cubicBezTo>
                    <a:pt x="560" y="232"/>
                    <a:pt x="654" y="326"/>
                    <a:pt x="654" y="442"/>
                  </a:cubicBezTo>
                  <a:cubicBezTo>
                    <a:pt x="654" y="560"/>
                    <a:pt x="560" y="654"/>
                    <a:pt x="442" y="654"/>
                  </a:cubicBezTo>
                  <a:cubicBezTo>
                    <a:pt x="329" y="654"/>
                    <a:pt x="232" y="560"/>
                    <a:pt x="232" y="442"/>
                  </a:cubicBezTo>
                  <a:cubicBezTo>
                    <a:pt x="232" y="326"/>
                    <a:pt x="329" y="232"/>
                    <a:pt x="442" y="232"/>
                  </a:cubicBezTo>
                  <a:close/>
                  <a:moveTo>
                    <a:pt x="442" y="1"/>
                  </a:moveTo>
                  <a:cubicBezTo>
                    <a:pt x="198" y="1"/>
                    <a:pt x="1" y="198"/>
                    <a:pt x="1" y="442"/>
                  </a:cubicBezTo>
                  <a:cubicBezTo>
                    <a:pt x="1" y="687"/>
                    <a:pt x="198" y="884"/>
                    <a:pt x="442" y="884"/>
                  </a:cubicBezTo>
                  <a:cubicBezTo>
                    <a:pt x="688" y="884"/>
                    <a:pt x="884" y="687"/>
                    <a:pt x="884" y="442"/>
                  </a:cubicBezTo>
                  <a:cubicBezTo>
                    <a:pt x="884" y="198"/>
                    <a:pt x="688" y="1"/>
                    <a:pt x="44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1294;p28"/>
            <p:cNvSpPr/>
            <p:nvPr/>
          </p:nvSpPr>
          <p:spPr>
            <a:xfrm>
              <a:off x="7795444" y="2689459"/>
              <a:ext cx="373561" cy="205992"/>
            </a:xfrm>
            <a:custGeom>
              <a:avLst/>
              <a:gdLst/>
              <a:ahLst/>
              <a:cxnLst/>
              <a:rect l="l" t="t" r="r" b="b"/>
              <a:pathLst>
                <a:path w="7914" h="4364" extrusionOk="0">
                  <a:moveTo>
                    <a:pt x="981" y="1757"/>
                  </a:moveTo>
                  <a:cubicBezTo>
                    <a:pt x="1021" y="1757"/>
                    <a:pt x="1054" y="1790"/>
                    <a:pt x="1054" y="1830"/>
                  </a:cubicBezTo>
                  <a:lnTo>
                    <a:pt x="1054" y="2082"/>
                  </a:lnTo>
                  <a:cubicBezTo>
                    <a:pt x="1054" y="2122"/>
                    <a:pt x="1021" y="2155"/>
                    <a:pt x="981" y="2155"/>
                  </a:cubicBezTo>
                  <a:lnTo>
                    <a:pt x="606" y="2155"/>
                  </a:lnTo>
                  <a:lnTo>
                    <a:pt x="700" y="1757"/>
                  </a:lnTo>
                  <a:close/>
                  <a:moveTo>
                    <a:pt x="7153" y="1757"/>
                  </a:moveTo>
                  <a:lnTo>
                    <a:pt x="7257" y="2155"/>
                  </a:lnTo>
                  <a:lnTo>
                    <a:pt x="6872" y="2155"/>
                  </a:lnTo>
                  <a:cubicBezTo>
                    <a:pt x="6832" y="2155"/>
                    <a:pt x="6798" y="2122"/>
                    <a:pt x="6798" y="2082"/>
                  </a:cubicBezTo>
                  <a:lnTo>
                    <a:pt x="6798" y="1830"/>
                  </a:lnTo>
                  <a:cubicBezTo>
                    <a:pt x="6798" y="1790"/>
                    <a:pt x="6832" y="1757"/>
                    <a:pt x="6872" y="1757"/>
                  </a:cubicBezTo>
                  <a:close/>
                  <a:moveTo>
                    <a:pt x="870" y="2851"/>
                  </a:moveTo>
                  <a:cubicBezTo>
                    <a:pt x="907" y="2851"/>
                    <a:pt x="934" y="2878"/>
                    <a:pt x="934" y="2915"/>
                  </a:cubicBezTo>
                  <a:lnTo>
                    <a:pt x="934" y="3183"/>
                  </a:lnTo>
                  <a:cubicBezTo>
                    <a:pt x="934" y="3219"/>
                    <a:pt x="907" y="3250"/>
                    <a:pt x="870" y="3250"/>
                  </a:cubicBezTo>
                  <a:lnTo>
                    <a:pt x="298" y="3250"/>
                  </a:lnTo>
                  <a:cubicBezTo>
                    <a:pt x="261" y="3250"/>
                    <a:pt x="231" y="3219"/>
                    <a:pt x="231" y="3183"/>
                  </a:cubicBezTo>
                  <a:lnTo>
                    <a:pt x="231" y="2915"/>
                  </a:lnTo>
                  <a:cubicBezTo>
                    <a:pt x="231" y="2878"/>
                    <a:pt x="261" y="2851"/>
                    <a:pt x="298" y="2851"/>
                  </a:cubicBezTo>
                  <a:close/>
                  <a:moveTo>
                    <a:pt x="7619" y="2851"/>
                  </a:moveTo>
                  <a:cubicBezTo>
                    <a:pt x="7652" y="2851"/>
                    <a:pt x="7682" y="2878"/>
                    <a:pt x="7682" y="2915"/>
                  </a:cubicBezTo>
                  <a:lnTo>
                    <a:pt x="7682" y="3183"/>
                  </a:lnTo>
                  <a:cubicBezTo>
                    <a:pt x="7682" y="3219"/>
                    <a:pt x="7652" y="3250"/>
                    <a:pt x="7619" y="3250"/>
                  </a:cubicBezTo>
                  <a:lnTo>
                    <a:pt x="7043" y="3250"/>
                  </a:lnTo>
                  <a:cubicBezTo>
                    <a:pt x="7010" y="3250"/>
                    <a:pt x="6979" y="3219"/>
                    <a:pt x="6979" y="3183"/>
                  </a:cubicBezTo>
                  <a:lnTo>
                    <a:pt x="6979" y="2915"/>
                  </a:lnTo>
                  <a:cubicBezTo>
                    <a:pt x="6979" y="2878"/>
                    <a:pt x="7010" y="2851"/>
                    <a:pt x="7043" y="2851"/>
                  </a:cubicBezTo>
                  <a:close/>
                  <a:moveTo>
                    <a:pt x="2474" y="2533"/>
                  </a:moveTo>
                  <a:cubicBezTo>
                    <a:pt x="2906" y="2533"/>
                    <a:pt x="3274" y="2902"/>
                    <a:pt x="3274" y="3333"/>
                  </a:cubicBezTo>
                  <a:cubicBezTo>
                    <a:pt x="3274" y="3775"/>
                    <a:pt x="2916" y="4133"/>
                    <a:pt x="2474" y="4133"/>
                  </a:cubicBezTo>
                  <a:cubicBezTo>
                    <a:pt x="2032" y="4133"/>
                    <a:pt x="1674" y="3775"/>
                    <a:pt x="1674" y="3333"/>
                  </a:cubicBezTo>
                  <a:cubicBezTo>
                    <a:pt x="1674" y="2902"/>
                    <a:pt x="2042" y="2533"/>
                    <a:pt x="2474" y="2533"/>
                  </a:cubicBezTo>
                  <a:close/>
                  <a:moveTo>
                    <a:pt x="5299" y="2533"/>
                  </a:moveTo>
                  <a:cubicBezTo>
                    <a:pt x="5731" y="2533"/>
                    <a:pt x="6099" y="2902"/>
                    <a:pt x="6099" y="3333"/>
                  </a:cubicBezTo>
                  <a:cubicBezTo>
                    <a:pt x="6099" y="3775"/>
                    <a:pt x="5741" y="4133"/>
                    <a:pt x="5299" y="4133"/>
                  </a:cubicBezTo>
                  <a:cubicBezTo>
                    <a:pt x="4857" y="4133"/>
                    <a:pt x="4499" y="3775"/>
                    <a:pt x="4499" y="3333"/>
                  </a:cubicBezTo>
                  <a:cubicBezTo>
                    <a:pt x="4499" y="2902"/>
                    <a:pt x="4867" y="2533"/>
                    <a:pt x="5299" y="2533"/>
                  </a:cubicBezTo>
                  <a:close/>
                  <a:moveTo>
                    <a:pt x="5615" y="0"/>
                  </a:moveTo>
                  <a:cubicBezTo>
                    <a:pt x="5598" y="0"/>
                    <a:pt x="5581" y="4"/>
                    <a:pt x="5564" y="13"/>
                  </a:cubicBezTo>
                  <a:cubicBezTo>
                    <a:pt x="5507" y="39"/>
                    <a:pt x="5483" y="106"/>
                    <a:pt x="5510" y="166"/>
                  </a:cubicBezTo>
                  <a:lnTo>
                    <a:pt x="5874" y="937"/>
                  </a:lnTo>
                  <a:cubicBezTo>
                    <a:pt x="5952" y="1097"/>
                    <a:pt x="6115" y="1201"/>
                    <a:pt x="6296" y="1201"/>
                  </a:cubicBezTo>
                  <a:lnTo>
                    <a:pt x="6822" y="1201"/>
                  </a:lnTo>
                  <a:cubicBezTo>
                    <a:pt x="6929" y="1201"/>
                    <a:pt x="7023" y="1275"/>
                    <a:pt x="7050" y="1375"/>
                  </a:cubicBezTo>
                  <a:lnTo>
                    <a:pt x="7090" y="1526"/>
                  </a:lnTo>
                  <a:lnTo>
                    <a:pt x="6872" y="1526"/>
                  </a:lnTo>
                  <a:cubicBezTo>
                    <a:pt x="6705" y="1526"/>
                    <a:pt x="6568" y="1663"/>
                    <a:pt x="6568" y="1830"/>
                  </a:cubicBezTo>
                  <a:lnTo>
                    <a:pt x="6568" y="2082"/>
                  </a:lnTo>
                  <a:cubicBezTo>
                    <a:pt x="6568" y="2249"/>
                    <a:pt x="6705" y="2386"/>
                    <a:pt x="6872" y="2386"/>
                  </a:cubicBezTo>
                  <a:lnTo>
                    <a:pt x="7321" y="2386"/>
                  </a:lnTo>
                  <a:lnTo>
                    <a:pt x="7381" y="2617"/>
                  </a:lnTo>
                  <a:lnTo>
                    <a:pt x="7043" y="2617"/>
                  </a:lnTo>
                  <a:cubicBezTo>
                    <a:pt x="6883" y="2617"/>
                    <a:pt x="6749" y="2751"/>
                    <a:pt x="6749" y="2915"/>
                  </a:cubicBezTo>
                  <a:lnTo>
                    <a:pt x="6749" y="3005"/>
                  </a:lnTo>
                  <a:lnTo>
                    <a:pt x="6276" y="3005"/>
                  </a:lnTo>
                  <a:cubicBezTo>
                    <a:pt x="6276" y="2998"/>
                    <a:pt x="6273" y="2992"/>
                    <a:pt x="6270" y="2982"/>
                  </a:cubicBezTo>
                  <a:cubicBezTo>
                    <a:pt x="6132" y="2600"/>
                    <a:pt x="5754" y="2319"/>
                    <a:pt x="5346" y="2302"/>
                  </a:cubicBezTo>
                  <a:cubicBezTo>
                    <a:pt x="5329" y="2302"/>
                    <a:pt x="5312" y="2301"/>
                    <a:pt x="5296" y="2301"/>
                  </a:cubicBezTo>
                  <a:cubicBezTo>
                    <a:pt x="4863" y="2301"/>
                    <a:pt x="4457" y="2589"/>
                    <a:pt x="4318" y="3005"/>
                  </a:cubicBezTo>
                  <a:lnTo>
                    <a:pt x="3451" y="3005"/>
                  </a:lnTo>
                  <a:cubicBezTo>
                    <a:pt x="3328" y="2627"/>
                    <a:pt x="2982" y="2349"/>
                    <a:pt x="2585" y="2306"/>
                  </a:cubicBezTo>
                  <a:cubicBezTo>
                    <a:pt x="2548" y="2302"/>
                    <a:pt x="2511" y="2301"/>
                    <a:pt x="2474" y="2301"/>
                  </a:cubicBezTo>
                  <a:cubicBezTo>
                    <a:pt x="2437" y="2301"/>
                    <a:pt x="2400" y="2302"/>
                    <a:pt x="2364" y="2306"/>
                  </a:cubicBezTo>
                  <a:cubicBezTo>
                    <a:pt x="1972" y="2346"/>
                    <a:pt x="1617" y="2630"/>
                    <a:pt x="1493" y="3005"/>
                  </a:cubicBezTo>
                  <a:lnTo>
                    <a:pt x="1165" y="3005"/>
                  </a:lnTo>
                  <a:lnTo>
                    <a:pt x="1165" y="2915"/>
                  </a:lnTo>
                  <a:cubicBezTo>
                    <a:pt x="1165" y="2751"/>
                    <a:pt x="1034" y="2617"/>
                    <a:pt x="870" y="2617"/>
                  </a:cubicBezTo>
                  <a:lnTo>
                    <a:pt x="496" y="2617"/>
                  </a:lnTo>
                  <a:lnTo>
                    <a:pt x="552" y="2386"/>
                  </a:lnTo>
                  <a:lnTo>
                    <a:pt x="981" y="2386"/>
                  </a:lnTo>
                  <a:cubicBezTo>
                    <a:pt x="1148" y="2386"/>
                    <a:pt x="1286" y="2249"/>
                    <a:pt x="1286" y="2082"/>
                  </a:cubicBezTo>
                  <a:lnTo>
                    <a:pt x="1286" y="1830"/>
                  </a:lnTo>
                  <a:cubicBezTo>
                    <a:pt x="1286" y="1663"/>
                    <a:pt x="1148" y="1526"/>
                    <a:pt x="981" y="1526"/>
                  </a:cubicBezTo>
                  <a:lnTo>
                    <a:pt x="757" y="1526"/>
                  </a:lnTo>
                  <a:lnTo>
                    <a:pt x="830" y="1218"/>
                  </a:lnTo>
                  <a:cubicBezTo>
                    <a:pt x="844" y="1154"/>
                    <a:pt x="807" y="1090"/>
                    <a:pt x="743" y="1077"/>
                  </a:cubicBezTo>
                  <a:cubicBezTo>
                    <a:pt x="733" y="1075"/>
                    <a:pt x="724" y="1073"/>
                    <a:pt x="714" y="1073"/>
                  </a:cubicBezTo>
                  <a:cubicBezTo>
                    <a:pt x="662" y="1073"/>
                    <a:pt x="617" y="1110"/>
                    <a:pt x="603" y="1164"/>
                  </a:cubicBezTo>
                  <a:lnTo>
                    <a:pt x="258" y="2621"/>
                  </a:lnTo>
                  <a:cubicBezTo>
                    <a:pt x="114" y="2641"/>
                    <a:pt x="0" y="2764"/>
                    <a:pt x="0" y="2915"/>
                  </a:cubicBezTo>
                  <a:lnTo>
                    <a:pt x="0" y="3183"/>
                  </a:lnTo>
                  <a:cubicBezTo>
                    <a:pt x="0" y="3347"/>
                    <a:pt x="134" y="3480"/>
                    <a:pt x="298" y="3480"/>
                  </a:cubicBezTo>
                  <a:lnTo>
                    <a:pt x="870" y="3480"/>
                  </a:lnTo>
                  <a:cubicBezTo>
                    <a:pt x="1014" y="3480"/>
                    <a:pt x="1134" y="3377"/>
                    <a:pt x="1162" y="3236"/>
                  </a:cubicBezTo>
                  <a:lnTo>
                    <a:pt x="1446" y="3236"/>
                  </a:lnTo>
                  <a:cubicBezTo>
                    <a:pt x="1443" y="3270"/>
                    <a:pt x="1443" y="3299"/>
                    <a:pt x="1443" y="3333"/>
                  </a:cubicBezTo>
                  <a:cubicBezTo>
                    <a:pt x="1443" y="3902"/>
                    <a:pt x="1905" y="4364"/>
                    <a:pt x="2474" y="4364"/>
                  </a:cubicBezTo>
                  <a:cubicBezTo>
                    <a:pt x="3043" y="4364"/>
                    <a:pt x="3504" y="3902"/>
                    <a:pt x="3504" y="3333"/>
                  </a:cubicBezTo>
                  <a:cubicBezTo>
                    <a:pt x="3504" y="3299"/>
                    <a:pt x="3504" y="3270"/>
                    <a:pt x="3501" y="3236"/>
                  </a:cubicBezTo>
                  <a:lnTo>
                    <a:pt x="4272" y="3236"/>
                  </a:lnTo>
                  <a:cubicBezTo>
                    <a:pt x="4268" y="3270"/>
                    <a:pt x="4264" y="3299"/>
                    <a:pt x="4264" y="3333"/>
                  </a:cubicBezTo>
                  <a:cubicBezTo>
                    <a:pt x="4264" y="3902"/>
                    <a:pt x="4730" y="4364"/>
                    <a:pt x="5299" y="4364"/>
                  </a:cubicBezTo>
                  <a:cubicBezTo>
                    <a:pt x="5868" y="4364"/>
                    <a:pt x="6330" y="3902"/>
                    <a:pt x="6330" y="3333"/>
                  </a:cubicBezTo>
                  <a:cubicBezTo>
                    <a:pt x="6330" y="3299"/>
                    <a:pt x="6330" y="3270"/>
                    <a:pt x="6327" y="3236"/>
                  </a:cubicBezTo>
                  <a:lnTo>
                    <a:pt x="6752" y="3236"/>
                  </a:lnTo>
                  <a:cubicBezTo>
                    <a:pt x="6778" y="3377"/>
                    <a:pt x="6899" y="3480"/>
                    <a:pt x="7043" y="3480"/>
                  </a:cubicBezTo>
                  <a:lnTo>
                    <a:pt x="7619" y="3480"/>
                  </a:lnTo>
                  <a:cubicBezTo>
                    <a:pt x="7783" y="3480"/>
                    <a:pt x="7913" y="3347"/>
                    <a:pt x="7913" y="3183"/>
                  </a:cubicBezTo>
                  <a:lnTo>
                    <a:pt x="7913" y="2915"/>
                  </a:lnTo>
                  <a:cubicBezTo>
                    <a:pt x="7913" y="2751"/>
                    <a:pt x="7783" y="2621"/>
                    <a:pt x="7622" y="2617"/>
                  </a:cubicBezTo>
                  <a:lnTo>
                    <a:pt x="7274" y="1315"/>
                  </a:lnTo>
                  <a:cubicBezTo>
                    <a:pt x="7220" y="1114"/>
                    <a:pt x="7033" y="970"/>
                    <a:pt x="6822" y="970"/>
                  </a:cubicBezTo>
                  <a:lnTo>
                    <a:pt x="6296" y="970"/>
                  </a:lnTo>
                  <a:cubicBezTo>
                    <a:pt x="6206" y="970"/>
                    <a:pt x="6123" y="917"/>
                    <a:pt x="6086" y="836"/>
                  </a:cubicBezTo>
                  <a:lnTo>
                    <a:pt x="5718" y="66"/>
                  </a:lnTo>
                  <a:cubicBezTo>
                    <a:pt x="5698" y="26"/>
                    <a:pt x="5659" y="0"/>
                    <a:pt x="561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22" name="Google Shape;1320;p28"/>
          <p:cNvGrpSpPr/>
          <p:nvPr/>
        </p:nvGrpSpPr>
        <p:grpSpPr>
          <a:xfrm>
            <a:off x="1941596" y="647238"/>
            <a:ext cx="352352" cy="338568"/>
            <a:chOff x="2416614" y="-315052"/>
            <a:chExt cx="2274706" cy="2185722"/>
          </a:xfrm>
        </p:grpSpPr>
        <p:sp>
          <p:nvSpPr>
            <p:cNvPr id="123" name="Google Shape;1321;p28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4" name="Google Shape;1322;p28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5" name="Google Shape;1323;p28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6" name="Google Shape;1324;p28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7" name="Google Shape;1325;p28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28" name="Google Shape;1326;p28"/>
          <p:cNvGrpSpPr/>
          <p:nvPr/>
        </p:nvGrpSpPr>
        <p:grpSpPr>
          <a:xfrm>
            <a:off x="1170412" y="185818"/>
            <a:ext cx="279106" cy="268188"/>
            <a:chOff x="2416614" y="-315052"/>
            <a:chExt cx="2274706" cy="2185722"/>
          </a:xfrm>
        </p:grpSpPr>
        <p:sp>
          <p:nvSpPr>
            <p:cNvPr id="129" name="Google Shape;1327;p28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0" name="Google Shape;1328;p28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1" name="Google Shape;1329;p28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2" name="Google Shape;1330;p28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3" name="Google Shape;1331;p28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34" name="Google Shape;1332;p28"/>
          <p:cNvGrpSpPr/>
          <p:nvPr/>
        </p:nvGrpSpPr>
        <p:grpSpPr>
          <a:xfrm>
            <a:off x="8580937" y="926343"/>
            <a:ext cx="279106" cy="268188"/>
            <a:chOff x="2416614" y="-315052"/>
            <a:chExt cx="2274706" cy="2185722"/>
          </a:xfrm>
        </p:grpSpPr>
        <p:sp>
          <p:nvSpPr>
            <p:cNvPr id="135" name="Google Shape;1333;p28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6" name="Google Shape;1334;p28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" name="Google Shape;1335;p28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8" name="Google Shape;1336;p28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" name="Google Shape;1337;p28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40" name="Google Shape;1314;p28"/>
          <p:cNvGrpSpPr/>
          <p:nvPr/>
        </p:nvGrpSpPr>
        <p:grpSpPr>
          <a:xfrm>
            <a:off x="920825" y="4280525"/>
            <a:ext cx="476551" cy="457909"/>
            <a:chOff x="2416614" y="-315052"/>
            <a:chExt cx="2274706" cy="2185722"/>
          </a:xfrm>
        </p:grpSpPr>
        <p:sp>
          <p:nvSpPr>
            <p:cNvPr id="141" name="Google Shape;1315;p28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" name="Google Shape;1316;p28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" name="Google Shape;1317;p28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4" name="Google Shape;1318;p28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5" name="Google Shape;1319;p28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46" name="Google Shape;4765;p56"/>
          <p:cNvGrpSpPr/>
          <p:nvPr/>
        </p:nvGrpSpPr>
        <p:grpSpPr>
          <a:xfrm>
            <a:off x="6112173" y="950843"/>
            <a:ext cx="2422020" cy="2457850"/>
            <a:chOff x="3128708" y="3618292"/>
            <a:chExt cx="478070" cy="473290"/>
          </a:xfrm>
        </p:grpSpPr>
        <p:sp>
          <p:nvSpPr>
            <p:cNvPr id="147" name="Google Shape;4766;p56"/>
            <p:cNvSpPr/>
            <p:nvPr/>
          </p:nvSpPr>
          <p:spPr>
            <a:xfrm>
              <a:off x="3128708" y="3618292"/>
              <a:ext cx="478070" cy="473290"/>
            </a:xfrm>
            <a:custGeom>
              <a:avLst/>
              <a:gdLst/>
              <a:ahLst/>
              <a:cxnLst/>
              <a:rect l="l" t="t" r="r" b="b"/>
              <a:pathLst>
                <a:path w="10201" h="10099" extrusionOk="0">
                  <a:moveTo>
                    <a:pt x="5086" y="0"/>
                  </a:moveTo>
                  <a:cubicBezTo>
                    <a:pt x="4679" y="0"/>
                    <a:pt x="4270" y="145"/>
                    <a:pt x="3954" y="435"/>
                  </a:cubicBezTo>
                  <a:lnTo>
                    <a:pt x="2451" y="435"/>
                  </a:lnTo>
                  <a:cubicBezTo>
                    <a:pt x="1641" y="435"/>
                    <a:pt x="914" y="943"/>
                    <a:pt x="637" y="1703"/>
                  </a:cubicBezTo>
                  <a:lnTo>
                    <a:pt x="135" y="3066"/>
                  </a:lnTo>
                  <a:cubicBezTo>
                    <a:pt x="1" y="3437"/>
                    <a:pt x="21" y="3855"/>
                    <a:pt x="195" y="4217"/>
                  </a:cubicBezTo>
                  <a:cubicBezTo>
                    <a:pt x="228" y="4280"/>
                    <a:pt x="265" y="4344"/>
                    <a:pt x="305" y="4404"/>
                  </a:cubicBezTo>
                  <a:lnTo>
                    <a:pt x="305" y="4535"/>
                  </a:lnTo>
                  <a:cubicBezTo>
                    <a:pt x="305" y="4615"/>
                    <a:pt x="312" y="4693"/>
                    <a:pt x="325" y="4766"/>
                  </a:cubicBezTo>
                  <a:cubicBezTo>
                    <a:pt x="312" y="4843"/>
                    <a:pt x="305" y="4920"/>
                    <a:pt x="305" y="5000"/>
                  </a:cubicBezTo>
                  <a:lnTo>
                    <a:pt x="302" y="8880"/>
                  </a:lnTo>
                  <a:cubicBezTo>
                    <a:pt x="302" y="9549"/>
                    <a:pt x="851" y="10099"/>
                    <a:pt x="1521" y="10099"/>
                  </a:cubicBezTo>
                  <a:lnTo>
                    <a:pt x="8647" y="10099"/>
                  </a:lnTo>
                  <a:cubicBezTo>
                    <a:pt x="9320" y="10099"/>
                    <a:pt x="9865" y="9553"/>
                    <a:pt x="9865" y="8880"/>
                  </a:cubicBezTo>
                  <a:lnTo>
                    <a:pt x="9865" y="7979"/>
                  </a:lnTo>
                  <a:cubicBezTo>
                    <a:pt x="9865" y="7899"/>
                    <a:pt x="9859" y="7822"/>
                    <a:pt x="9842" y="7749"/>
                  </a:cubicBezTo>
                  <a:cubicBezTo>
                    <a:pt x="9859" y="7672"/>
                    <a:pt x="9865" y="7594"/>
                    <a:pt x="9865" y="7514"/>
                  </a:cubicBezTo>
                  <a:lnTo>
                    <a:pt x="9865" y="4407"/>
                  </a:lnTo>
                  <a:cubicBezTo>
                    <a:pt x="10137" y="4016"/>
                    <a:pt x="10200" y="3514"/>
                    <a:pt x="10037" y="3066"/>
                  </a:cubicBezTo>
                  <a:lnTo>
                    <a:pt x="9538" y="1703"/>
                  </a:lnTo>
                  <a:cubicBezTo>
                    <a:pt x="9260" y="946"/>
                    <a:pt x="8530" y="438"/>
                    <a:pt x="7723" y="438"/>
                  </a:cubicBezTo>
                  <a:lnTo>
                    <a:pt x="6216" y="435"/>
                  </a:lnTo>
                  <a:cubicBezTo>
                    <a:pt x="5902" y="145"/>
                    <a:pt x="5494" y="0"/>
                    <a:pt x="5086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" name="Google Shape;4767;p56"/>
            <p:cNvSpPr/>
            <p:nvPr/>
          </p:nvSpPr>
          <p:spPr>
            <a:xfrm>
              <a:off x="3441202" y="3785459"/>
              <a:ext cx="92746" cy="248994"/>
            </a:xfrm>
            <a:custGeom>
              <a:avLst/>
              <a:gdLst/>
              <a:ahLst/>
              <a:cxnLst/>
              <a:rect l="l" t="t" r="r" b="b"/>
              <a:pathLst>
                <a:path w="1979" h="5313" extrusionOk="0">
                  <a:moveTo>
                    <a:pt x="1102" y="1"/>
                  </a:moveTo>
                  <a:lnTo>
                    <a:pt x="379" y="265"/>
                  </a:lnTo>
                  <a:lnTo>
                    <a:pt x="1" y="2658"/>
                  </a:lnTo>
                  <a:lnTo>
                    <a:pt x="379" y="5313"/>
                  </a:lnTo>
                  <a:lnTo>
                    <a:pt x="1979" y="5313"/>
                  </a:lnTo>
                  <a:lnTo>
                    <a:pt x="1979" y="265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" name="Google Shape;4768;p56"/>
            <p:cNvSpPr/>
            <p:nvPr/>
          </p:nvSpPr>
          <p:spPr>
            <a:xfrm>
              <a:off x="3200083" y="3785459"/>
              <a:ext cx="95933" cy="248994"/>
            </a:xfrm>
            <a:custGeom>
              <a:avLst/>
              <a:gdLst/>
              <a:ahLst/>
              <a:cxnLst/>
              <a:rect l="l" t="t" r="r" b="b"/>
              <a:pathLst>
                <a:path w="2047" h="5313" extrusionOk="0">
                  <a:moveTo>
                    <a:pt x="877" y="1"/>
                  </a:moveTo>
                  <a:lnTo>
                    <a:pt x="1" y="265"/>
                  </a:lnTo>
                  <a:lnTo>
                    <a:pt x="1" y="5313"/>
                  </a:lnTo>
                  <a:lnTo>
                    <a:pt x="1600" y="5313"/>
                  </a:lnTo>
                  <a:lnTo>
                    <a:pt x="2046" y="2862"/>
                  </a:lnTo>
                  <a:lnTo>
                    <a:pt x="1600" y="265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" name="Google Shape;4769;p56"/>
            <p:cNvSpPr/>
            <p:nvPr/>
          </p:nvSpPr>
          <p:spPr>
            <a:xfrm>
              <a:off x="3200083" y="3902199"/>
              <a:ext cx="75031" cy="28072"/>
            </a:xfrm>
            <a:custGeom>
              <a:avLst/>
              <a:gdLst/>
              <a:ahLst/>
              <a:cxnLst/>
              <a:rect l="l" t="t" r="r" b="b"/>
              <a:pathLst>
                <a:path w="1601" h="599" extrusionOk="0">
                  <a:moveTo>
                    <a:pt x="1" y="0"/>
                  </a:moveTo>
                  <a:lnTo>
                    <a:pt x="1" y="599"/>
                  </a:lnTo>
                  <a:lnTo>
                    <a:pt x="1600" y="599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1" name="Google Shape;4770;p56"/>
            <p:cNvSpPr/>
            <p:nvPr/>
          </p:nvSpPr>
          <p:spPr>
            <a:xfrm>
              <a:off x="3458964" y="3902199"/>
              <a:ext cx="74984" cy="28072"/>
            </a:xfrm>
            <a:custGeom>
              <a:avLst/>
              <a:gdLst/>
              <a:ahLst/>
              <a:cxnLst/>
              <a:rect l="l" t="t" r="r" b="b"/>
              <a:pathLst>
                <a:path w="1600" h="599" extrusionOk="0">
                  <a:moveTo>
                    <a:pt x="0" y="0"/>
                  </a:moveTo>
                  <a:lnTo>
                    <a:pt x="0" y="599"/>
                  </a:lnTo>
                  <a:lnTo>
                    <a:pt x="1600" y="599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" name="Google Shape;4771;p56"/>
            <p:cNvSpPr/>
            <p:nvPr/>
          </p:nvSpPr>
          <p:spPr>
            <a:xfrm>
              <a:off x="3200083" y="3785459"/>
              <a:ext cx="75031" cy="34258"/>
            </a:xfrm>
            <a:custGeom>
              <a:avLst/>
              <a:gdLst/>
              <a:ahLst/>
              <a:cxnLst/>
              <a:rect l="l" t="t" r="r" b="b"/>
              <a:pathLst>
                <a:path w="1601" h="731" extrusionOk="0">
                  <a:moveTo>
                    <a:pt x="877" y="1"/>
                  </a:moveTo>
                  <a:lnTo>
                    <a:pt x="1" y="265"/>
                  </a:lnTo>
                  <a:lnTo>
                    <a:pt x="1" y="730"/>
                  </a:lnTo>
                  <a:lnTo>
                    <a:pt x="1600" y="730"/>
                  </a:lnTo>
                  <a:lnTo>
                    <a:pt x="1600" y="265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" name="Google Shape;4772;p56"/>
            <p:cNvSpPr/>
            <p:nvPr/>
          </p:nvSpPr>
          <p:spPr>
            <a:xfrm>
              <a:off x="3458964" y="3785459"/>
              <a:ext cx="74984" cy="34258"/>
            </a:xfrm>
            <a:custGeom>
              <a:avLst/>
              <a:gdLst/>
              <a:ahLst/>
              <a:cxnLst/>
              <a:rect l="l" t="t" r="r" b="b"/>
              <a:pathLst>
                <a:path w="1600" h="731" extrusionOk="0">
                  <a:moveTo>
                    <a:pt x="723" y="1"/>
                  </a:moveTo>
                  <a:lnTo>
                    <a:pt x="0" y="265"/>
                  </a:lnTo>
                  <a:lnTo>
                    <a:pt x="0" y="730"/>
                  </a:lnTo>
                  <a:lnTo>
                    <a:pt x="1600" y="730"/>
                  </a:lnTo>
                  <a:lnTo>
                    <a:pt x="1600" y="265"/>
                  </a:lnTo>
                  <a:lnTo>
                    <a:pt x="723" y="1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" name="Google Shape;4773;p56"/>
            <p:cNvSpPr/>
            <p:nvPr/>
          </p:nvSpPr>
          <p:spPr>
            <a:xfrm>
              <a:off x="3185836" y="3695854"/>
              <a:ext cx="362407" cy="102072"/>
            </a:xfrm>
            <a:custGeom>
              <a:avLst/>
              <a:gdLst/>
              <a:ahLst/>
              <a:cxnLst/>
              <a:rect l="l" t="t" r="r" b="b"/>
              <a:pathLst>
                <a:path w="7733" h="2178" extrusionOk="0">
                  <a:moveTo>
                    <a:pt x="1232" y="1"/>
                  </a:moveTo>
                  <a:cubicBezTo>
                    <a:pt x="931" y="1"/>
                    <a:pt x="663" y="189"/>
                    <a:pt x="559" y="470"/>
                  </a:cubicBezTo>
                  <a:lnTo>
                    <a:pt x="61" y="1832"/>
                  </a:lnTo>
                  <a:cubicBezTo>
                    <a:pt x="0" y="2000"/>
                    <a:pt x="124" y="2177"/>
                    <a:pt x="305" y="2177"/>
                  </a:cubicBezTo>
                  <a:lnTo>
                    <a:pt x="7428" y="2177"/>
                  </a:lnTo>
                  <a:cubicBezTo>
                    <a:pt x="7608" y="2177"/>
                    <a:pt x="7733" y="2000"/>
                    <a:pt x="7673" y="1832"/>
                  </a:cubicBezTo>
                  <a:lnTo>
                    <a:pt x="7174" y="470"/>
                  </a:lnTo>
                  <a:cubicBezTo>
                    <a:pt x="7070" y="189"/>
                    <a:pt x="6802" y="1"/>
                    <a:pt x="6504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" name="Google Shape;4774;p56"/>
            <p:cNvSpPr/>
            <p:nvPr/>
          </p:nvSpPr>
          <p:spPr>
            <a:xfrm>
              <a:off x="3275066" y="3702930"/>
              <a:ext cx="183945" cy="331523"/>
            </a:xfrm>
            <a:custGeom>
              <a:avLst/>
              <a:gdLst/>
              <a:ahLst/>
              <a:cxnLst/>
              <a:rect l="l" t="t" r="r" b="b"/>
              <a:pathLst>
                <a:path w="3925" h="7074" extrusionOk="0">
                  <a:moveTo>
                    <a:pt x="1962" y="1"/>
                  </a:moveTo>
                  <a:lnTo>
                    <a:pt x="0" y="1745"/>
                  </a:lnTo>
                  <a:lnTo>
                    <a:pt x="0" y="7074"/>
                  </a:lnTo>
                  <a:lnTo>
                    <a:pt x="1216" y="7074"/>
                  </a:lnTo>
                  <a:lnTo>
                    <a:pt x="1962" y="6703"/>
                  </a:lnTo>
                  <a:lnTo>
                    <a:pt x="2709" y="7074"/>
                  </a:lnTo>
                  <a:lnTo>
                    <a:pt x="3924" y="7074"/>
                  </a:lnTo>
                  <a:lnTo>
                    <a:pt x="3924" y="1852"/>
                  </a:lnTo>
                  <a:cubicBezTo>
                    <a:pt x="3914" y="1775"/>
                    <a:pt x="1962" y="1"/>
                    <a:pt x="1962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" name="Google Shape;4775;p56"/>
            <p:cNvSpPr/>
            <p:nvPr/>
          </p:nvSpPr>
          <p:spPr>
            <a:xfrm>
              <a:off x="3275066" y="3702930"/>
              <a:ext cx="183945" cy="134971"/>
            </a:xfrm>
            <a:custGeom>
              <a:avLst/>
              <a:gdLst/>
              <a:ahLst/>
              <a:cxnLst/>
              <a:rect l="l" t="t" r="r" b="b"/>
              <a:pathLst>
                <a:path w="3925" h="2880" extrusionOk="0">
                  <a:moveTo>
                    <a:pt x="1962" y="1"/>
                  </a:moveTo>
                  <a:lnTo>
                    <a:pt x="0" y="1745"/>
                  </a:lnTo>
                  <a:lnTo>
                    <a:pt x="0" y="2879"/>
                  </a:lnTo>
                  <a:cubicBezTo>
                    <a:pt x="121" y="2853"/>
                    <a:pt x="232" y="2796"/>
                    <a:pt x="322" y="2709"/>
                  </a:cubicBezTo>
                  <a:lnTo>
                    <a:pt x="1962" y="1129"/>
                  </a:lnTo>
                  <a:lnTo>
                    <a:pt x="3603" y="2709"/>
                  </a:lnTo>
                  <a:cubicBezTo>
                    <a:pt x="3693" y="2796"/>
                    <a:pt x="3804" y="2853"/>
                    <a:pt x="3924" y="2879"/>
                  </a:cubicBezTo>
                  <a:lnTo>
                    <a:pt x="3924" y="1852"/>
                  </a:lnTo>
                  <a:cubicBezTo>
                    <a:pt x="3914" y="1775"/>
                    <a:pt x="1962" y="1"/>
                    <a:pt x="1962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" name="Google Shape;4776;p56"/>
            <p:cNvSpPr/>
            <p:nvPr/>
          </p:nvSpPr>
          <p:spPr>
            <a:xfrm>
              <a:off x="3241652" y="3675139"/>
              <a:ext cx="250728" cy="141907"/>
            </a:xfrm>
            <a:custGeom>
              <a:avLst/>
              <a:gdLst/>
              <a:ahLst/>
              <a:cxnLst/>
              <a:rect l="l" t="t" r="r" b="b"/>
              <a:pathLst>
                <a:path w="5350" h="3028" extrusionOk="0">
                  <a:moveTo>
                    <a:pt x="2675" y="0"/>
                  </a:moveTo>
                  <a:cubicBezTo>
                    <a:pt x="2562" y="0"/>
                    <a:pt x="2449" y="43"/>
                    <a:pt x="2360" y="129"/>
                  </a:cubicBezTo>
                  <a:lnTo>
                    <a:pt x="88" y="2318"/>
                  </a:lnTo>
                  <a:cubicBezTo>
                    <a:pt x="4" y="2398"/>
                    <a:pt x="1" y="2536"/>
                    <a:pt x="81" y="2619"/>
                  </a:cubicBezTo>
                  <a:lnTo>
                    <a:pt x="412" y="2961"/>
                  </a:lnTo>
                  <a:cubicBezTo>
                    <a:pt x="453" y="3005"/>
                    <a:pt x="510" y="3028"/>
                    <a:pt x="566" y="3028"/>
                  </a:cubicBezTo>
                  <a:cubicBezTo>
                    <a:pt x="619" y="3028"/>
                    <a:pt x="673" y="3008"/>
                    <a:pt x="713" y="2967"/>
                  </a:cubicBezTo>
                  <a:lnTo>
                    <a:pt x="2675" y="1079"/>
                  </a:lnTo>
                  <a:lnTo>
                    <a:pt x="4637" y="2967"/>
                  </a:lnTo>
                  <a:cubicBezTo>
                    <a:pt x="4678" y="3008"/>
                    <a:pt x="4731" y="3028"/>
                    <a:pt x="4785" y="3028"/>
                  </a:cubicBezTo>
                  <a:cubicBezTo>
                    <a:pt x="4841" y="3028"/>
                    <a:pt x="4899" y="3005"/>
                    <a:pt x="4942" y="2961"/>
                  </a:cubicBezTo>
                  <a:lnTo>
                    <a:pt x="5269" y="2619"/>
                  </a:lnTo>
                  <a:cubicBezTo>
                    <a:pt x="5350" y="2536"/>
                    <a:pt x="5350" y="2398"/>
                    <a:pt x="5263" y="2318"/>
                  </a:cubicBezTo>
                  <a:lnTo>
                    <a:pt x="2990" y="129"/>
                  </a:lnTo>
                  <a:cubicBezTo>
                    <a:pt x="2901" y="43"/>
                    <a:pt x="2788" y="0"/>
                    <a:pt x="26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" name="Google Shape;4777;p56"/>
            <p:cNvSpPr/>
            <p:nvPr/>
          </p:nvSpPr>
          <p:spPr>
            <a:xfrm>
              <a:off x="3332007" y="3927928"/>
              <a:ext cx="70016" cy="106524"/>
            </a:xfrm>
            <a:custGeom>
              <a:avLst/>
              <a:gdLst/>
              <a:ahLst/>
              <a:cxnLst/>
              <a:rect l="l" t="t" r="r" b="b"/>
              <a:pathLst>
                <a:path w="1494" h="2273" extrusionOk="0">
                  <a:moveTo>
                    <a:pt x="316" y="0"/>
                  </a:moveTo>
                  <a:cubicBezTo>
                    <a:pt x="142" y="0"/>
                    <a:pt x="1" y="141"/>
                    <a:pt x="1" y="315"/>
                  </a:cubicBezTo>
                  <a:lnTo>
                    <a:pt x="1" y="2273"/>
                  </a:lnTo>
                  <a:lnTo>
                    <a:pt x="1494" y="2273"/>
                  </a:lnTo>
                  <a:lnTo>
                    <a:pt x="1494" y="315"/>
                  </a:lnTo>
                  <a:cubicBezTo>
                    <a:pt x="1494" y="141"/>
                    <a:pt x="1353" y="0"/>
                    <a:pt x="1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" name="Google Shape;4778;p56"/>
            <p:cNvSpPr/>
            <p:nvPr/>
          </p:nvSpPr>
          <p:spPr>
            <a:xfrm>
              <a:off x="3343958" y="3792208"/>
              <a:ext cx="46162" cy="76577"/>
            </a:xfrm>
            <a:custGeom>
              <a:avLst/>
              <a:gdLst/>
              <a:ahLst/>
              <a:cxnLst/>
              <a:rect l="l" t="t" r="r" b="b"/>
              <a:pathLst>
                <a:path w="985" h="1634" extrusionOk="0">
                  <a:moveTo>
                    <a:pt x="258" y="1"/>
                  </a:moveTo>
                  <a:cubicBezTo>
                    <a:pt x="114" y="1"/>
                    <a:pt x="1" y="114"/>
                    <a:pt x="1" y="254"/>
                  </a:cubicBezTo>
                  <a:lnTo>
                    <a:pt x="1" y="1634"/>
                  </a:lnTo>
                  <a:lnTo>
                    <a:pt x="985" y="1634"/>
                  </a:lnTo>
                  <a:lnTo>
                    <a:pt x="985" y="254"/>
                  </a:lnTo>
                  <a:cubicBezTo>
                    <a:pt x="985" y="114"/>
                    <a:pt x="871" y="1"/>
                    <a:pt x="73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" name="Google Shape;4779;p56"/>
            <p:cNvSpPr/>
            <p:nvPr/>
          </p:nvSpPr>
          <p:spPr>
            <a:xfrm>
              <a:off x="3332804" y="3852897"/>
              <a:ext cx="68610" cy="27510"/>
            </a:xfrm>
            <a:custGeom>
              <a:avLst/>
              <a:gdLst/>
              <a:ahLst/>
              <a:cxnLst/>
              <a:rect l="l" t="t" r="r" b="b"/>
              <a:pathLst>
                <a:path w="1464" h="587" extrusionOk="0">
                  <a:moveTo>
                    <a:pt x="239" y="1"/>
                  </a:moveTo>
                  <a:cubicBezTo>
                    <a:pt x="108" y="1"/>
                    <a:pt x="1" y="108"/>
                    <a:pt x="1" y="238"/>
                  </a:cubicBezTo>
                  <a:lnTo>
                    <a:pt x="1" y="586"/>
                  </a:lnTo>
                  <a:lnTo>
                    <a:pt x="1464" y="586"/>
                  </a:lnTo>
                  <a:lnTo>
                    <a:pt x="1464" y="238"/>
                  </a:lnTo>
                  <a:cubicBezTo>
                    <a:pt x="1464" y="108"/>
                    <a:pt x="1356" y="1"/>
                    <a:pt x="12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1" name="Google Shape;4780;p56"/>
            <p:cNvSpPr/>
            <p:nvPr/>
          </p:nvSpPr>
          <p:spPr>
            <a:xfrm>
              <a:off x="3200083" y="3930224"/>
              <a:ext cx="75031" cy="22214"/>
            </a:xfrm>
            <a:custGeom>
              <a:avLst/>
              <a:gdLst/>
              <a:ahLst/>
              <a:cxnLst/>
              <a:rect l="l" t="t" r="r" b="b"/>
              <a:pathLst>
                <a:path w="1601" h="474" extrusionOk="0">
                  <a:moveTo>
                    <a:pt x="1" y="1"/>
                  </a:moveTo>
                  <a:lnTo>
                    <a:pt x="1" y="473"/>
                  </a:lnTo>
                  <a:lnTo>
                    <a:pt x="1600" y="473"/>
                  </a:lnTo>
                  <a:lnTo>
                    <a:pt x="1600" y="1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2" name="Google Shape;4781;p56"/>
            <p:cNvSpPr/>
            <p:nvPr/>
          </p:nvSpPr>
          <p:spPr>
            <a:xfrm>
              <a:off x="3458964" y="3930224"/>
              <a:ext cx="74984" cy="22214"/>
            </a:xfrm>
            <a:custGeom>
              <a:avLst/>
              <a:gdLst/>
              <a:ahLst/>
              <a:cxnLst/>
              <a:rect l="l" t="t" r="r" b="b"/>
              <a:pathLst>
                <a:path w="1600" h="474" extrusionOk="0">
                  <a:moveTo>
                    <a:pt x="0" y="1"/>
                  </a:moveTo>
                  <a:lnTo>
                    <a:pt x="0" y="473"/>
                  </a:lnTo>
                  <a:lnTo>
                    <a:pt x="1600" y="473"/>
                  </a:lnTo>
                  <a:lnTo>
                    <a:pt x="1600" y="1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3" name="Google Shape;4782;p56"/>
            <p:cNvSpPr/>
            <p:nvPr/>
          </p:nvSpPr>
          <p:spPr>
            <a:xfrm>
              <a:off x="3180165" y="3669750"/>
              <a:ext cx="372296" cy="370233"/>
            </a:xfrm>
            <a:custGeom>
              <a:avLst/>
              <a:gdLst/>
              <a:ahLst/>
              <a:cxnLst/>
              <a:rect l="l" t="t" r="r" b="b"/>
              <a:pathLst>
                <a:path w="7944" h="7900" extrusionOk="0">
                  <a:moveTo>
                    <a:pt x="3060" y="672"/>
                  </a:moveTo>
                  <a:lnTo>
                    <a:pt x="1319" y="2345"/>
                  </a:lnTo>
                  <a:cubicBezTo>
                    <a:pt x="1246" y="2410"/>
                    <a:pt x="1212" y="2523"/>
                    <a:pt x="1219" y="2617"/>
                  </a:cubicBezTo>
                  <a:lnTo>
                    <a:pt x="426" y="2617"/>
                  </a:lnTo>
                  <a:cubicBezTo>
                    <a:pt x="325" y="2617"/>
                    <a:pt x="258" y="2516"/>
                    <a:pt x="292" y="2426"/>
                  </a:cubicBezTo>
                  <a:lnTo>
                    <a:pt x="791" y="1064"/>
                  </a:lnTo>
                  <a:cubicBezTo>
                    <a:pt x="874" y="829"/>
                    <a:pt x="1101" y="672"/>
                    <a:pt x="1353" y="672"/>
                  </a:cubicBezTo>
                  <a:close/>
                  <a:moveTo>
                    <a:pt x="6625" y="672"/>
                  </a:moveTo>
                  <a:cubicBezTo>
                    <a:pt x="6873" y="672"/>
                    <a:pt x="7100" y="829"/>
                    <a:pt x="7184" y="1064"/>
                  </a:cubicBezTo>
                  <a:cubicBezTo>
                    <a:pt x="7184" y="1064"/>
                    <a:pt x="7683" y="2422"/>
                    <a:pt x="7683" y="2426"/>
                  </a:cubicBezTo>
                  <a:cubicBezTo>
                    <a:pt x="7717" y="2520"/>
                    <a:pt x="7646" y="2620"/>
                    <a:pt x="7549" y="2620"/>
                  </a:cubicBezTo>
                  <a:lnTo>
                    <a:pt x="6756" y="2620"/>
                  </a:lnTo>
                  <a:lnTo>
                    <a:pt x="6756" y="2617"/>
                  </a:lnTo>
                  <a:cubicBezTo>
                    <a:pt x="6762" y="2516"/>
                    <a:pt x="6725" y="2416"/>
                    <a:pt x="6655" y="2349"/>
                  </a:cubicBezTo>
                  <a:lnTo>
                    <a:pt x="4914" y="672"/>
                  </a:lnTo>
                  <a:close/>
                  <a:moveTo>
                    <a:pt x="3989" y="231"/>
                  </a:moveTo>
                  <a:cubicBezTo>
                    <a:pt x="4073" y="231"/>
                    <a:pt x="4158" y="262"/>
                    <a:pt x="4222" y="324"/>
                  </a:cubicBezTo>
                  <a:lnTo>
                    <a:pt x="6495" y="2513"/>
                  </a:lnTo>
                  <a:cubicBezTo>
                    <a:pt x="6535" y="2550"/>
                    <a:pt x="6535" y="2614"/>
                    <a:pt x="6498" y="2654"/>
                  </a:cubicBezTo>
                  <a:cubicBezTo>
                    <a:pt x="6498" y="2654"/>
                    <a:pt x="6167" y="2998"/>
                    <a:pt x="6163" y="2998"/>
                  </a:cubicBezTo>
                  <a:cubicBezTo>
                    <a:pt x="6145" y="3017"/>
                    <a:pt x="6121" y="3026"/>
                    <a:pt x="6096" y="3026"/>
                  </a:cubicBezTo>
                  <a:cubicBezTo>
                    <a:pt x="6072" y="3026"/>
                    <a:pt x="6048" y="3017"/>
                    <a:pt x="6029" y="2998"/>
                  </a:cubicBezTo>
                  <a:lnTo>
                    <a:pt x="4068" y="1110"/>
                  </a:lnTo>
                  <a:cubicBezTo>
                    <a:pt x="4046" y="1089"/>
                    <a:pt x="4017" y="1078"/>
                    <a:pt x="3987" y="1078"/>
                  </a:cubicBezTo>
                  <a:cubicBezTo>
                    <a:pt x="3958" y="1078"/>
                    <a:pt x="3929" y="1089"/>
                    <a:pt x="3907" y="1110"/>
                  </a:cubicBezTo>
                  <a:lnTo>
                    <a:pt x="1945" y="2998"/>
                  </a:lnTo>
                  <a:cubicBezTo>
                    <a:pt x="1928" y="3016"/>
                    <a:pt x="1904" y="3025"/>
                    <a:pt x="1880" y="3025"/>
                  </a:cubicBezTo>
                  <a:cubicBezTo>
                    <a:pt x="1853" y="3025"/>
                    <a:pt x="1825" y="3015"/>
                    <a:pt x="1804" y="2995"/>
                  </a:cubicBezTo>
                  <a:lnTo>
                    <a:pt x="1477" y="2654"/>
                  </a:lnTo>
                  <a:cubicBezTo>
                    <a:pt x="1440" y="2614"/>
                    <a:pt x="1440" y="2553"/>
                    <a:pt x="1480" y="2513"/>
                  </a:cubicBezTo>
                  <a:cubicBezTo>
                    <a:pt x="1480" y="2513"/>
                    <a:pt x="3753" y="324"/>
                    <a:pt x="3757" y="324"/>
                  </a:cubicBezTo>
                  <a:cubicBezTo>
                    <a:pt x="3820" y="262"/>
                    <a:pt x="3905" y="231"/>
                    <a:pt x="3989" y="231"/>
                  </a:cubicBezTo>
                  <a:close/>
                  <a:moveTo>
                    <a:pt x="7435" y="2851"/>
                  </a:moveTo>
                  <a:lnTo>
                    <a:pt x="7435" y="4843"/>
                  </a:lnTo>
                  <a:lnTo>
                    <a:pt x="6062" y="4843"/>
                  </a:lnTo>
                  <a:lnTo>
                    <a:pt x="6062" y="3256"/>
                  </a:lnTo>
                  <a:cubicBezTo>
                    <a:pt x="6072" y="3257"/>
                    <a:pt x="6082" y="3258"/>
                    <a:pt x="6092" y="3258"/>
                  </a:cubicBezTo>
                  <a:cubicBezTo>
                    <a:pt x="6182" y="3258"/>
                    <a:pt x="6270" y="3219"/>
                    <a:pt x="6334" y="3156"/>
                  </a:cubicBezTo>
                  <a:lnTo>
                    <a:pt x="6629" y="2851"/>
                  </a:lnTo>
                  <a:close/>
                  <a:moveTo>
                    <a:pt x="1909" y="5074"/>
                  </a:moveTo>
                  <a:lnTo>
                    <a:pt x="1909" y="5442"/>
                  </a:lnTo>
                  <a:lnTo>
                    <a:pt x="539" y="5442"/>
                  </a:lnTo>
                  <a:lnTo>
                    <a:pt x="539" y="5074"/>
                  </a:lnTo>
                  <a:close/>
                  <a:moveTo>
                    <a:pt x="7435" y="5074"/>
                  </a:moveTo>
                  <a:lnTo>
                    <a:pt x="7435" y="5442"/>
                  </a:lnTo>
                  <a:lnTo>
                    <a:pt x="6062" y="5442"/>
                  </a:lnTo>
                  <a:lnTo>
                    <a:pt x="6062" y="5074"/>
                  </a:lnTo>
                  <a:close/>
                  <a:moveTo>
                    <a:pt x="1909" y="5673"/>
                  </a:moveTo>
                  <a:lnTo>
                    <a:pt x="1909" y="7665"/>
                  </a:lnTo>
                  <a:lnTo>
                    <a:pt x="539" y="7665"/>
                  </a:lnTo>
                  <a:lnTo>
                    <a:pt x="539" y="5673"/>
                  </a:lnTo>
                  <a:close/>
                  <a:moveTo>
                    <a:pt x="4415" y="5623"/>
                  </a:moveTo>
                  <a:cubicBezTo>
                    <a:pt x="4526" y="5623"/>
                    <a:pt x="4616" y="5713"/>
                    <a:pt x="4616" y="5820"/>
                  </a:cubicBezTo>
                  <a:lnTo>
                    <a:pt x="4616" y="7665"/>
                  </a:lnTo>
                  <a:lnTo>
                    <a:pt x="3355" y="7665"/>
                  </a:lnTo>
                  <a:lnTo>
                    <a:pt x="3358" y="5820"/>
                  </a:lnTo>
                  <a:cubicBezTo>
                    <a:pt x="3358" y="5713"/>
                    <a:pt x="3445" y="5623"/>
                    <a:pt x="3556" y="5623"/>
                  </a:cubicBezTo>
                  <a:close/>
                  <a:moveTo>
                    <a:pt x="3987" y="1355"/>
                  </a:moveTo>
                  <a:lnTo>
                    <a:pt x="5832" y="3129"/>
                  </a:lnTo>
                  <a:lnTo>
                    <a:pt x="5832" y="7668"/>
                  </a:lnTo>
                  <a:lnTo>
                    <a:pt x="4848" y="7665"/>
                  </a:lnTo>
                  <a:lnTo>
                    <a:pt x="4848" y="5824"/>
                  </a:lnTo>
                  <a:cubicBezTo>
                    <a:pt x="4848" y="5586"/>
                    <a:pt x="4653" y="5392"/>
                    <a:pt x="4415" y="5392"/>
                  </a:cubicBezTo>
                  <a:lnTo>
                    <a:pt x="3556" y="5392"/>
                  </a:lnTo>
                  <a:cubicBezTo>
                    <a:pt x="3318" y="5392"/>
                    <a:pt x="3124" y="5583"/>
                    <a:pt x="3124" y="5820"/>
                  </a:cubicBezTo>
                  <a:lnTo>
                    <a:pt x="3124" y="7665"/>
                  </a:lnTo>
                  <a:lnTo>
                    <a:pt x="2139" y="7665"/>
                  </a:lnTo>
                  <a:lnTo>
                    <a:pt x="2143" y="3129"/>
                  </a:lnTo>
                  <a:lnTo>
                    <a:pt x="3987" y="1355"/>
                  </a:lnTo>
                  <a:close/>
                  <a:moveTo>
                    <a:pt x="3988" y="1"/>
                  </a:moveTo>
                  <a:cubicBezTo>
                    <a:pt x="3845" y="1"/>
                    <a:pt x="3703" y="52"/>
                    <a:pt x="3596" y="156"/>
                  </a:cubicBezTo>
                  <a:lnTo>
                    <a:pt x="3301" y="441"/>
                  </a:lnTo>
                  <a:lnTo>
                    <a:pt x="1353" y="441"/>
                  </a:lnTo>
                  <a:cubicBezTo>
                    <a:pt x="1005" y="441"/>
                    <a:pt x="693" y="658"/>
                    <a:pt x="573" y="984"/>
                  </a:cubicBezTo>
                  <a:lnTo>
                    <a:pt x="74" y="2345"/>
                  </a:lnTo>
                  <a:cubicBezTo>
                    <a:pt x="1" y="2543"/>
                    <a:pt x="111" y="2764"/>
                    <a:pt x="309" y="2831"/>
                  </a:cubicBezTo>
                  <a:lnTo>
                    <a:pt x="309" y="3437"/>
                  </a:lnTo>
                  <a:cubicBezTo>
                    <a:pt x="309" y="3501"/>
                    <a:pt x="358" y="3554"/>
                    <a:pt x="423" y="3554"/>
                  </a:cubicBezTo>
                  <a:cubicBezTo>
                    <a:pt x="489" y="3554"/>
                    <a:pt x="539" y="3501"/>
                    <a:pt x="539" y="3437"/>
                  </a:cubicBezTo>
                  <a:lnTo>
                    <a:pt x="539" y="2847"/>
                  </a:lnTo>
                  <a:lnTo>
                    <a:pt x="1347" y="2847"/>
                  </a:lnTo>
                  <a:lnTo>
                    <a:pt x="1641" y="3156"/>
                  </a:lnTo>
                  <a:cubicBezTo>
                    <a:pt x="1701" y="3218"/>
                    <a:pt x="1790" y="3255"/>
                    <a:pt x="1880" y="3255"/>
                  </a:cubicBezTo>
                  <a:cubicBezTo>
                    <a:pt x="1891" y="3255"/>
                    <a:pt x="1902" y="3254"/>
                    <a:pt x="1912" y="3253"/>
                  </a:cubicBezTo>
                  <a:lnTo>
                    <a:pt x="1912" y="3253"/>
                  </a:lnTo>
                  <a:lnTo>
                    <a:pt x="1909" y="4843"/>
                  </a:lnTo>
                  <a:lnTo>
                    <a:pt x="539" y="4840"/>
                  </a:lnTo>
                  <a:lnTo>
                    <a:pt x="539" y="3902"/>
                  </a:lnTo>
                  <a:cubicBezTo>
                    <a:pt x="539" y="3839"/>
                    <a:pt x="489" y="3785"/>
                    <a:pt x="423" y="3785"/>
                  </a:cubicBezTo>
                  <a:cubicBezTo>
                    <a:pt x="358" y="3785"/>
                    <a:pt x="309" y="3836"/>
                    <a:pt x="309" y="3902"/>
                  </a:cubicBezTo>
                  <a:lnTo>
                    <a:pt x="309" y="7782"/>
                  </a:lnTo>
                  <a:cubicBezTo>
                    <a:pt x="309" y="7845"/>
                    <a:pt x="358" y="7896"/>
                    <a:pt x="423" y="7896"/>
                  </a:cubicBezTo>
                  <a:lnTo>
                    <a:pt x="7549" y="7899"/>
                  </a:lnTo>
                  <a:cubicBezTo>
                    <a:pt x="7613" y="7899"/>
                    <a:pt x="7666" y="7845"/>
                    <a:pt x="7666" y="7782"/>
                  </a:cubicBezTo>
                  <a:lnTo>
                    <a:pt x="7666" y="6881"/>
                  </a:lnTo>
                  <a:cubicBezTo>
                    <a:pt x="7666" y="6818"/>
                    <a:pt x="7613" y="6764"/>
                    <a:pt x="7549" y="6764"/>
                  </a:cubicBezTo>
                  <a:cubicBezTo>
                    <a:pt x="7485" y="6764"/>
                    <a:pt x="7432" y="6818"/>
                    <a:pt x="7432" y="6881"/>
                  </a:cubicBezTo>
                  <a:lnTo>
                    <a:pt x="7432" y="7668"/>
                  </a:lnTo>
                  <a:lnTo>
                    <a:pt x="6062" y="7668"/>
                  </a:lnTo>
                  <a:lnTo>
                    <a:pt x="6062" y="5673"/>
                  </a:lnTo>
                  <a:lnTo>
                    <a:pt x="7435" y="5673"/>
                  </a:lnTo>
                  <a:lnTo>
                    <a:pt x="7435" y="6416"/>
                  </a:lnTo>
                  <a:cubicBezTo>
                    <a:pt x="7435" y="6480"/>
                    <a:pt x="7485" y="6533"/>
                    <a:pt x="7549" y="6533"/>
                  </a:cubicBezTo>
                  <a:cubicBezTo>
                    <a:pt x="7613" y="6533"/>
                    <a:pt x="7666" y="6480"/>
                    <a:pt x="7666" y="6416"/>
                  </a:cubicBezTo>
                  <a:lnTo>
                    <a:pt x="7666" y="2831"/>
                  </a:lnTo>
                  <a:cubicBezTo>
                    <a:pt x="7743" y="2807"/>
                    <a:pt x="7810" y="2757"/>
                    <a:pt x="7857" y="2691"/>
                  </a:cubicBezTo>
                  <a:cubicBezTo>
                    <a:pt x="7927" y="2590"/>
                    <a:pt x="7944" y="2463"/>
                    <a:pt x="7901" y="2349"/>
                  </a:cubicBezTo>
                  <a:lnTo>
                    <a:pt x="7402" y="987"/>
                  </a:lnTo>
                  <a:cubicBezTo>
                    <a:pt x="7284" y="658"/>
                    <a:pt x="6970" y="441"/>
                    <a:pt x="6625" y="441"/>
                  </a:cubicBezTo>
                  <a:lnTo>
                    <a:pt x="4673" y="441"/>
                  </a:lnTo>
                  <a:lnTo>
                    <a:pt x="4383" y="156"/>
                  </a:lnTo>
                  <a:cubicBezTo>
                    <a:pt x="4274" y="52"/>
                    <a:pt x="4130" y="1"/>
                    <a:pt x="398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4" name="Google Shape;4783;p56"/>
            <p:cNvSpPr/>
            <p:nvPr/>
          </p:nvSpPr>
          <p:spPr>
            <a:xfrm>
              <a:off x="3327321" y="3786724"/>
              <a:ext cx="79436" cy="99026"/>
            </a:xfrm>
            <a:custGeom>
              <a:avLst/>
              <a:gdLst/>
              <a:ahLst/>
              <a:cxnLst/>
              <a:rect l="l" t="t" r="r" b="b"/>
              <a:pathLst>
                <a:path w="1695" h="2113" extrusionOk="0">
                  <a:moveTo>
                    <a:pt x="1082" y="231"/>
                  </a:moveTo>
                  <a:cubicBezTo>
                    <a:pt x="1162" y="231"/>
                    <a:pt x="1222" y="295"/>
                    <a:pt x="1222" y="371"/>
                  </a:cubicBezTo>
                  <a:lnTo>
                    <a:pt x="1222" y="1295"/>
                  </a:lnTo>
                  <a:lnTo>
                    <a:pt x="469" y="1295"/>
                  </a:lnTo>
                  <a:lnTo>
                    <a:pt x="469" y="371"/>
                  </a:lnTo>
                  <a:cubicBezTo>
                    <a:pt x="469" y="295"/>
                    <a:pt x="532" y="231"/>
                    <a:pt x="613" y="231"/>
                  </a:cubicBezTo>
                  <a:close/>
                  <a:moveTo>
                    <a:pt x="1340" y="1527"/>
                  </a:moveTo>
                  <a:cubicBezTo>
                    <a:pt x="1406" y="1527"/>
                    <a:pt x="1463" y="1581"/>
                    <a:pt x="1463" y="1650"/>
                  </a:cubicBezTo>
                  <a:lnTo>
                    <a:pt x="1463" y="1882"/>
                  </a:lnTo>
                  <a:lnTo>
                    <a:pt x="231" y="1882"/>
                  </a:lnTo>
                  <a:lnTo>
                    <a:pt x="231" y="1650"/>
                  </a:lnTo>
                  <a:cubicBezTo>
                    <a:pt x="231" y="1581"/>
                    <a:pt x="285" y="1527"/>
                    <a:pt x="356" y="1527"/>
                  </a:cubicBezTo>
                  <a:close/>
                  <a:moveTo>
                    <a:pt x="613" y="0"/>
                  </a:moveTo>
                  <a:cubicBezTo>
                    <a:pt x="405" y="0"/>
                    <a:pt x="238" y="164"/>
                    <a:pt x="238" y="371"/>
                  </a:cubicBezTo>
                  <a:lnTo>
                    <a:pt x="238" y="1312"/>
                  </a:lnTo>
                  <a:cubicBezTo>
                    <a:pt x="101" y="1363"/>
                    <a:pt x="0" y="1493"/>
                    <a:pt x="0" y="1650"/>
                  </a:cubicBezTo>
                  <a:lnTo>
                    <a:pt x="0" y="1995"/>
                  </a:lnTo>
                  <a:cubicBezTo>
                    <a:pt x="0" y="2059"/>
                    <a:pt x="50" y="2112"/>
                    <a:pt x="115" y="2112"/>
                  </a:cubicBezTo>
                  <a:lnTo>
                    <a:pt x="1577" y="2112"/>
                  </a:lnTo>
                  <a:cubicBezTo>
                    <a:pt x="1641" y="2112"/>
                    <a:pt x="1694" y="2059"/>
                    <a:pt x="1694" y="1995"/>
                  </a:cubicBezTo>
                  <a:lnTo>
                    <a:pt x="1694" y="1650"/>
                  </a:lnTo>
                  <a:cubicBezTo>
                    <a:pt x="1694" y="1493"/>
                    <a:pt x="1594" y="1363"/>
                    <a:pt x="1453" y="1312"/>
                  </a:cubicBezTo>
                  <a:lnTo>
                    <a:pt x="1456" y="371"/>
                  </a:lnTo>
                  <a:cubicBezTo>
                    <a:pt x="1456" y="167"/>
                    <a:pt x="1289" y="0"/>
                    <a:pt x="108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65" name="Google Shape;5506;p57"/>
          <p:cNvGrpSpPr/>
          <p:nvPr/>
        </p:nvGrpSpPr>
        <p:grpSpPr>
          <a:xfrm>
            <a:off x="6428199" y="3572156"/>
            <a:ext cx="842689" cy="787956"/>
            <a:chOff x="485684" y="1021762"/>
            <a:chExt cx="521948" cy="566145"/>
          </a:xfrm>
        </p:grpSpPr>
        <p:sp>
          <p:nvSpPr>
            <p:cNvPr id="166" name="Google Shape;5507;p57"/>
            <p:cNvSpPr/>
            <p:nvPr/>
          </p:nvSpPr>
          <p:spPr>
            <a:xfrm>
              <a:off x="485684" y="1021762"/>
              <a:ext cx="521948" cy="566145"/>
            </a:xfrm>
            <a:custGeom>
              <a:avLst/>
              <a:gdLst/>
              <a:ahLst/>
              <a:cxnLst/>
              <a:rect l="l" t="t" r="r" b="b"/>
              <a:pathLst>
                <a:path w="15813" h="17152" extrusionOk="0">
                  <a:moveTo>
                    <a:pt x="6805" y="1"/>
                  </a:moveTo>
                  <a:cubicBezTo>
                    <a:pt x="5929" y="1"/>
                    <a:pt x="5139" y="332"/>
                    <a:pt x="4582" y="936"/>
                  </a:cubicBezTo>
                  <a:cubicBezTo>
                    <a:pt x="3864" y="1139"/>
                    <a:pt x="3260" y="1625"/>
                    <a:pt x="2924" y="2297"/>
                  </a:cubicBezTo>
                  <a:cubicBezTo>
                    <a:pt x="2879" y="2388"/>
                    <a:pt x="2843" y="2474"/>
                    <a:pt x="2806" y="2570"/>
                  </a:cubicBezTo>
                  <a:cubicBezTo>
                    <a:pt x="2734" y="2637"/>
                    <a:pt x="2656" y="2710"/>
                    <a:pt x="2583" y="2779"/>
                  </a:cubicBezTo>
                  <a:cubicBezTo>
                    <a:pt x="1335" y="4009"/>
                    <a:pt x="568" y="5602"/>
                    <a:pt x="396" y="7318"/>
                  </a:cubicBezTo>
                  <a:cubicBezTo>
                    <a:pt x="136" y="7772"/>
                    <a:pt x="0" y="8286"/>
                    <a:pt x="0" y="8812"/>
                  </a:cubicBezTo>
                  <a:cubicBezTo>
                    <a:pt x="0" y="9407"/>
                    <a:pt x="178" y="9987"/>
                    <a:pt x="500" y="10478"/>
                  </a:cubicBezTo>
                  <a:cubicBezTo>
                    <a:pt x="599" y="10855"/>
                    <a:pt x="772" y="11322"/>
                    <a:pt x="1068" y="11799"/>
                  </a:cubicBezTo>
                  <a:cubicBezTo>
                    <a:pt x="1634" y="12711"/>
                    <a:pt x="2457" y="13352"/>
                    <a:pt x="3459" y="13679"/>
                  </a:cubicBezTo>
                  <a:cubicBezTo>
                    <a:pt x="3337" y="14138"/>
                    <a:pt x="3274" y="14609"/>
                    <a:pt x="3274" y="15091"/>
                  </a:cubicBezTo>
                  <a:cubicBezTo>
                    <a:pt x="3274" y="16225"/>
                    <a:pt x="4200" y="17151"/>
                    <a:pt x="5334" y="17151"/>
                  </a:cubicBezTo>
                  <a:lnTo>
                    <a:pt x="10474" y="17151"/>
                  </a:lnTo>
                  <a:cubicBezTo>
                    <a:pt x="11613" y="17151"/>
                    <a:pt x="12535" y="16225"/>
                    <a:pt x="12535" y="15091"/>
                  </a:cubicBezTo>
                  <a:lnTo>
                    <a:pt x="12530" y="14918"/>
                  </a:lnTo>
                  <a:cubicBezTo>
                    <a:pt x="12503" y="14568"/>
                    <a:pt x="12471" y="14138"/>
                    <a:pt x="12358" y="13679"/>
                  </a:cubicBezTo>
                  <a:cubicBezTo>
                    <a:pt x="13357" y="13352"/>
                    <a:pt x="14178" y="12711"/>
                    <a:pt x="14742" y="11799"/>
                  </a:cubicBezTo>
                  <a:cubicBezTo>
                    <a:pt x="15036" y="11322"/>
                    <a:pt x="15209" y="10855"/>
                    <a:pt x="15308" y="10478"/>
                  </a:cubicBezTo>
                  <a:cubicBezTo>
                    <a:pt x="15631" y="9987"/>
                    <a:pt x="15813" y="9407"/>
                    <a:pt x="15813" y="8812"/>
                  </a:cubicBezTo>
                  <a:cubicBezTo>
                    <a:pt x="15813" y="8286"/>
                    <a:pt x="15672" y="7772"/>
                    <a:pt x="15413" y="7318"/>
                  </a:cubicBezTo>
                  <a:cubicBezTo>
                    <a:pt x="15322" y="6402"/>
                    <a:pt x="15063" y="5520"/>
                    <a:pt x="14637" y="4694"/>
                  </a:cubicBezTo>
                  <a:cubicBezTo>
                    <a:pt x="14551" y="4527"/>
                    <a:pt x="14442" y="4368"/>
                    <a:pt x="14314" y="4231"/>
                  </a:cubicBezTo>
                  <a:cubicBezTo>
                    <a:pt x="14251" y="4059"/>
                    <a:pt x="14164" y="3896"/>
                    <a:pt x="14051" y="3741"/>
                  </a:cubicBezTo>
                  <a:cubicBezTo>
                    <a:pt x="13801" y="3396"/>
                    <a:pt x="13525" y="3073"/>
                    <a:pt x="13225" y="2779"/>
                  </a:cubicBezTo>
                  <a:cubicBezTo>
                    <a:pt x="13152" y="2706"/>
                    <a:pt x="13080" y="2637"/>
                    <a:pt x="13003" y="2570"/>
                  </a:cubicBezTo>
                  <a:cubicBezTo>
                    <a:pt x="12971" y="2474"/>
                    <a:pt x="12930" y="2384"/>
                    <a:pt x="12884" y="2297"/>
                  </a:cubicBezTo>
                  <a:cubicBezTo>
                    <a:pt x="12548" y="1625"/>
                    <a:pt x="11949" y="1139"/>
                    <a:pt x="11228" y="936"/>
                  </a:cubicBezTo>
                  <a:cubicBezTo>
                    <a:pt x="10669" y="332"/>
                    <a:pt x="9879" y="1"/>
                    <a:pt x="9003" y="1"/>
                  </a:cubicBezTo>
                  <a:cubicBezTo>
                    <a:pt x="8622" y="1"/>
                    <a:pt x="8253" y="60"/>
                    <a:pt x="7905" y="177"/>
                  </a:cubicBezTo>
                  <a:cubicBezTo>
                    <a:pt x="7555" y="60"/>
                    <a:pt x="7187" y="1"/>
                    <a:pt x="6805" y="1"/>
                  </a:cubicBezTo>
                  <a:close/>
                </a:path>
              </a:pathLst>
            </a:custGeom>
            <a:solidFill>
              <a:srgbClr val="FEFD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7" name="Google Shape;5508;p57"/>
            <p:cNvSpPr/>
            <p:nvPr/>
          </p:nvSpPr>
          <p:spPr>
            <a:xfrm>
              <a:off x="669836" y="1436673"/>
              <a:ext cx="153485" cy="83212"/>
            </a:xfrm>
            <a:custGeom>
              <a:avLst/>
              <a:gdLst/>
              <a:ahLst/>
              <a:cxnLst/>
              <a:rect l="l" t="t" r="r" b="b"/>
              <a:pathLst>
                <a:path w="4650" h="2521" extrusionOk="0">
                  <a:moveTo>
                    <a:pt x="945" y="1"/>
                  </a:moveTo>
                  <a:cubicBezTo>
                    <a:pt x="945" y="1"/>
                    <a:pt x="350" y="424"/>
                    <a:pt x="1" y="1262"/>
                  </a:cubicBezTo>
                  <a:lnTo>
                    <a:pt x="914" y="2521"/>
                  </a:lnTo>
                  <a:lnTo>
                    <a:pt x="3737" y="2521"/>
                  </a:lnTo>
                  <a:lnTo>
                    <a:pt x="4650" y="1262"/>
                  </a:lnTo>
                  <a:cubicBezTo>
                    <a:pt x="4300" y="424"/>
                    <a:pt x="3705" y="1"/>
                    <a:pt x="37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8" name="Google Shape;5509;p57"/>
            <p:cNvSpPr/>
            <p:nvPr/>
          </p:nvSpPr>
          <p:spPr>
            <a:xfrm>
              <a:off x="565398" y="1109893"/>
              <a:ext cx="362356" cy="178472"/>
            </a:xfrm>
            <a:custGeom>
              <a:avLst/>
              <a:gdLst/>
              <a:ahLst/>
              <a:cxnLst/>
              <a:rect l="l" t="t" r="r" b="b"/>
              <a:pathLst>
                <a:path w="10978" h="5407" extrusionOk="0">
                  <a:moveTo>
                    <a:pt x="5490" y="0"/>
                  </a:moveTo>
                  <a:cubicBezTo>
                    <a:pt x="4027" y="0"/>
                    <a:pt x="2651" y="562"/>
                    <a:pt x="1612" y="1580"/>
                  </a:cubicBezTo>
                  <a:cubicBezTo>
                    <a:pt x="577" y="2601"/>
                    <a:pt x="1" y="3958"/>
                    <a:pt x="1" y="5406"/>
                  </a:cubicBezTo>
                  <a:lnTo>
                    <a:pt x="10978" y="5406"/>
                  </a:lnTo>
                  <a:cubicBezTo>
                    <a:pt x="10978" y="3958"/>
                    <a:pt x="10406" y="2601"/>
                    <a:pt x="9366" y="1580"/>
                  </a:cubicBezTo>
                  <a:cubicBezTo>
                    <a:pt x="8331" y="562"/>
                    <a:pt x="6951" y="0"/>
                    <a:pt x="5490" y="0"/>
                  </a:cubicBezTo>
                  <a:close/>
                </a:path>
              </a:pathLst>
            </a:custGeom>
            <a:solidFill>
              <a:srgbClr val="3940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9" name="Google Shape;5510;p57"/>
            <p:cNvSpPr/>
            <p:nvPr/>
          </p:nvSpPr>
          <p:spPr>
            <a:xfrm>
              <a:off x="565398" y="1109893"/>
              <a:ext cx="194249" cy="178472"/>
            </a:xfrm>
            <a:custGeom>
              <a:avLst/>
              <a:gdLst/>
              <a:ahLst/>
              <a:cxnLst/>
              <a:rect l="l" t="t" r="r" b="b"/>
              <a:pathLst>
                <a:path w="5885" h="5407" extrusionOk="0">
                  <a:moveTo>
                    <a:pt x="5490" y="0"/>
                  </a:moveTo>
                  <a:cubicBezTo>
                    <a:pt x="4027" y="0"/>
                    <a:pt x="2651" y="562"/>
                    <a:pt x="1612" y="1580"/>
                  </a:cubicBezTo>
                  <a:cubicBezTo>
                    <a:pt x="577" y="2601"/>
                    <a:pt x="1" y="3958"/>
                    <a:pt x="1" y="5406"/>
                  </a:cubicBezTo>
                  <a:lnTo>
                    <a:pt x="790" y="5406"/>
                  </a:lnTo>
                  <a:cubicBezTo>
                    <a:pt x="790" y="3958"/>
                    <a:pt x="1362" y="2601"/>
                    <a:pt x="2402" y="1580"/>
                  </a:cubicBezTo>
                  <a:cubicBezTo>
                    <a:pt x="3342" y="654"/>
                    <a:pt x="4568" y="104"/>
                    <a:pt x="5884" y="13"/>
                  </a:cubicBezTo>
                  <a:cubicBezTo>
                    <a:pt x="5752" y="4"/>
                    <a:pt x="5620" y="0"/>
                    <a:pt x="5490" y="0"/>
                  </a:cubicBezTo>
                  <a:close/>
                </a:path>
              </a:pathLst>
            </a:custGeom>
            <a:solidFill>
              <a:srgbClr val="3136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0" name="Google Shape;5511;p57"/>
            <p:cNvSpPr/>
            <p:nvPr/>
          </p:nvSpPr>
          <p:spPr>
            <a:xfrm>
              <a:off x="565398" y="1329562"/>
              <a:ext cx="88295" cy="83905"/>
            </a:xfrm>
            <a:custGeom>
              <a:avLst/>
              <a:gdLst/>
              <a:ahLst/>
              <a:cxnLst/>
              <a:rect l="l" t="t" r="r" b="b"/>
              <a:pathLst>
                <a:path w="2675" h="2542" extrusionOk="0">
                  <a:moveTo>
                    <a:pt x="355" y="0"/>
                  </a:moveTo>
                  <a:lnTo>
                    <a:pt x="1" y="231"/>
                  </a:lnTo>
                  <a:cubicBezTo>
                    <a:pt x="1" y="231"/>
                    <a:pt x="187" y="2542"/>
                    <a:pt x="2674" y="2542"/>
                  </a:cubicBezTo>
                  <a:lnTo>
                    <a:pt x="1703" y="231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3940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1" name="Google Shape;5512;p57"/>
            <p:cNvSpPr/>
            <p:nvPr/>
          </p:nvSpPr>
          <p:spPr>
            <a:xfrm>
              <a:off x="565398" y="1329562"/>
              <a:ext cx="88295" cy="83905"/>
            </a:xfrm>
            <a:custGeom>
              <a:avLst/>
              <a:gdLst/>
              <a:ahLst/>
              <a:cxnLst/>
              <a:rect l="l" t="t" r="r" b="b"/>
              <a:pathLst>
                <a:path w="2675" h="2542" extrusionOk="0">
                  <a:moveTo>
                    <a:pt x="355" y="0"/>
                  </a:moveTo>
                  <a:lnTo>
                    <a:pt x="1" y="231"/>
                  </a:lnTo>
                  <a:cubicBezTo>
                    <a:pt x="1" y="231"/>
                    <a:pt x="187" y="2542"/>
                    <a:pt x="2674" y="2542"/>
                  </a:cubicBezTo>
                  <a:lnTo>
                    <a:pt x="2634" y="2447"/>
                  </a:lnTo>
                  <a:cubicBezTo>
                    <a:pt x="931" y="2002"/>
                    <a:pt x="790" y="231"/>
                    <a:pt x="790" y="231"/>
                  </a:cubicBezTo>
                  <a:lnTo>
                    <a:pt x="981" y="109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3136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2" name="Google Shape;5513;p57"/>
            <p:cNvSpPr/>
            <p:nvPr/>
          </p:nvSpPr>
          <p:spPr>
            <a:xfrm>
              <a:off x="839464" y="1329562"/>
              <a:ext cx="88295" cy="83905"/>
            </a:xfrm>
            <a:custGeom>
              <a:avLst/>
              <a:gdLst/>
              <a:ahLst/>
              <a:cxnLst/>
              <a:rect l="l" t="t" r="r" b="b"/>
              <a:pathLst>
                <a:path w="2675" h="2542" extrusionOk="0">
                  <a:moveTo>
                    <a:pt x="2321" y="0"/>
                  </a:moveTo>
                  <a:lnTo>
                    <a:pt x="977" y="231"/>
                  </a:lnTo>
                  <a:lnTo>
                    <a:pt x="1" y="2542"/>
                  </a:lnTo>
                  <a:cubicBezTo>
                    <a:pt x="2488" y="2542"/>
                    <a:pt x="2675" y="231"/>
                    <a:pt x="2675" y="231"/>
                  </a:cubicBezTo>
                  <a:lnTo>
                    <a:pt x="2321" y="0"/>
                  </a:lnTo>
                  <a:close/>
                </a:path>
              </a:pathLst>
            </a:custGeom>
            <a:solidFill>
              <a:srgbClr val="3940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3" name="Google Shape;5514;p57"/>
            <p:cNvSpPr/>
            <p:nvPr/>
          </p:nvSpPr>
          <p:spPr>
            <a:xfrm>
              <a:off x="876334" y="1281007"/>
              <a:ext cx="63275" cy="63242"/>
            </a:xfrm>
            <a:custGeom>
              <a:avLst/>
              <a:gdLst/>
              <a:ahLst/>
              <a:cxnLst/>
              <a:rect l="l" t="t" r="r" b="b"/>
              <a:pathLst>
                <a:path w="1917" h="1916" extrusionOk="0">
                  <a:moveTo>
                    <a:pt x="958" y="0"/>
                  </a:moveTo>
                  <a:cubicBezTo>
                    <a:pt x="428" y="0"/>
                    <a:pt x="1" y="432"/>
                    <a:pt x="1" y="958"/>
                  </a:cubicBezTo>
                  <a:cubicBezTo>
                    <a:pt x="1" y="1484"/>
                    <a:pt x="428" y="1916"/>
                    <a:pt x="958" y="1916"/>
                  </a:cubicBezTo>
                  <a:cubicBezTo>
                    <a:pt x="1485" y="1916"/>
                    <a:pt x="1916" y="1484"/>
                    <a:pt x="1916" y="958"/>
                  </a:cubicBezTo>
                  <a:cubicBezTo>
                    <a:pt x="1916" y="432"/>
                    <a:pt x="1485" y="0"/>
                    <a:pt x="958" y="0"/>
                  </a:cubicBezTo>
                  <a:close/>
                </a:path>
              </a:pathLst>
            </a:custGeom>
            <a:solidFill>
              <a:srgbClr val="D7A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4" name="Google Shape;5515;p57"/>
            <p:cNvSpPr/>
            <p:nvPr/>
          </p:nvSpPr>
          <p:spPr>
            <a:xfrm>
              <a:off x="742222" y="1434593"/>
              <a:ext cx="14853" cy="15481"/>
            </a:xfrm>
            <a:custGeom>
              <a:avLst/>
              <a:gdLst/>
              <a:ahLst/>
              <a:cxnLst/>
              <a:rect l="l" t="t" r="r" b="b"/>
              <a:pathLst>
                <a:path w="450" h="469" extrusionOk="0">
                  <a:moveTo>
                    <a:pt x="133" y="1"/>
                  </a:moveTo>
                  <a:lnTo>
                    <a:pt x="1" y="363"/>
                  </a:lnTo>
                  <a:lnTo>
                    <a:pt x="133" y="378"/>
                  </a:lnTo>
                  <a:lnTo>
                    <a:pt x="450" y="468"/>
                  </a:lnTo>
                  <a:lnTo>
                    <a:pt x="133" y="1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5" name="Google Shape;5516;p57"/>
            <p:cNvSpPr/>
            <p:nvPr/>
          </p:nvSpPr>
          <p:spPr>
            <a:xfrm>
              <a:off x="746579" y="1425879"/>
              <a:ext cx="42283" cy="42151"/>
            </a:xfrm>
            <a:custGeom>
              <a:avLst/>
              <a:gdLst/>
              <a:ahLst/>
              <a:cxnLst/>
              <a:rect l="l" t="t" r="r" b="b"/>
              <a:pathLst>
                <a:path w="1281" h="1277" extrusionOk="0">
                  <a:moveTo>
                    <a:pt x="640" y="1"/>
                  </a:moveTo>
                  <a:cubicBezTo>
                    <a:pt x="286" y="1"/>
                    <a:pt x="1" y="287"/>
                    <a:pt x="1" y="642"/>
                  </a:cubicBezTo>
                  <a:cubicBezTo>
                    <a:pt x="1" y="990"/>
                    <a:pt x="286" y="1277"/>
                    <a:pt x="640" y="1277"/>
                  </a:cubicBezTo>
                  <a:cubicBezTo>
                    <a:pt x="994" y="1277"/>
                    <a:pt x="1281" y="990"/>
                    <a:pt x="1281" y="642"/>
                  </a:cubicBezTo>
                  <a:cubicBezTo>
                    <a:pt x="1281" y="287"/>
                    <a:pt x="994" y="1"/>
                    <a:pt x="640" y="1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6" name="Google Shape;5517;p57"/>
            <p:cNvSpPr/>
            <p:nvPr/>
          </p:nvSpPr>
          <p:spPr>
            <a:xfrm>
              <a:off x="704329" y="1425879"/>
              <a:ext cx="42283" cy="42151"/>
            </a:xfrm>
            <a:custGeom>
              <a:avLst/>
              <a:gdLst/>
              <a:ahLst/>
              <a:cxnLst/>
              <a:rect l="l" t="t" r="r" b="b"/>
              <a:pathLst>
                <a:path w="1281" h="1277" extrusionOk="0">
                  <a:moveTo>
                    <a:pt x="640" y="1"/>
                  </a:moveTo>
                  <a:cubicBezTo>
                    <a:pt x="286" y="1"/>
                    <a:pt x="0" y="287"/>
                    <a:pt x="0" y="642"/>
                  </a:cubicBezTo>
                  <a:cubicBezTo>
                    <a:pt x="0" y="990"/>
                    <a:pt x="286" y="1277"/>
                    <a:pt x="640" y="1277"/>
                  </a:cubicBezTo>
                  <a:cubicBezTo>
                    <a:pt x="994" y="1277"/>
                    <a:pt x="1281" y="990"/>
                    <a:pt x="1281" y="642"/>
                  </a:cubicBezTo>
                  <a:cubicBezTo>
                    <a:pt x="1281" y="287"/>
                    <a:pt x="994" y="1"/>
                    <a:pt x="640" y="1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7" name="Google Shape;5518;p57"/>
            <p:cNvSpPr/>
            <p:nvPr/>
          </p:nvSpPr>
          <p:spPr>
            <a:xfrm>
              <a:off x="588933" y="1210040"/>
              <a:ext cx="315321" cy="233264"/>
            </a:xfrm>
            <a:custGeom>
              <a:avLst/>
              <a:gdLst/>
              <a:ahLst/>
              <a:cxnLst/>
              <a:rect l="l" t="t" r="r" b="b"/>
              <a:pathLst>
                <a:path w="9553" h="7067" extrusionOk="0">
                  <a:moveTo>
                    <a:pt x="6125" y="0"/>
                  </a:moveTo>
                  <a:cubicBezTo>
                    <a:pt x="6067" y="0"/>
                    <a:pt x="6008" y="22"/>
                    <a:pt x="5961" y="66"/>
                  </a:cubicBezTo>
                  <a:cubicBezTo>
                    <a:pt x="3864" y="2068"/>
                    <a:pt x="23" y="2159"/>
                    <a:pt x="4" y="2159"/>
                  </a:cubicBezTo>
                  <a:cubicBezTo>
                    <a:pt x="4" y="2228"/>
                    <a:pt x="0" y="2299"/>
                    <a:pt x="0" y="2372"/>
                  </a:cubicBezTo>
                  <a:cubicBezTo>
                    <a:pt x="0" y="4964"/>
                    <a:pt x="2139" y="7066"/>
                    <a:pt x="4777" y="7066"/>
                  </a:cubicBezTo>
                  <a:cubicBezTo>
                    <a:pt x="7413" y="7066"/>
                    <a:pt x="9552" y="4964"/>
                    <a:pt x="9552" y="2372"/>
                  </a:cubicBezTo>
                  <a:cubicBezTo>
                    <a:pt x="9552" y="2299"/>
                    <a:pt x="9552" y="2228"/>
                    <a:pt x="9548" y="2159"/>
                  </a:cubicBezTo>
                  <a:cubicBezTo>
                    <a:pt x="7740" y="2136"/>
                    <a:pt x="6692" y="715"/>
                    <a:pt x="6324" y="112"/>
                  </a:cubicBezTo>
                  <a:cubicBezTo>
                    <a:pt x="6280" y="39"/>
                    <a:pt x="6203" y="0"/>
                    <a:pt x="6125" y="0"/>
                  </a:cubicBezTo>
                  <a:close/>
                </a:path>
              </a:pathLst>
            </a:custGeom>
            <a:solidFill>
              <a:srgbClr val="F1BE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8" name="Google Shape;5519;p57"/>
            <p:cNvSpPr/>
            <p:nvPr/>
          </p:nvSpPr>
          <p:spPr>
            <a:xfrm>
              <a:off x="553713" y="1279357"/>
              <a:ext cx="205934" cy="163948"/>
            </a:xfrm>
            <a:custGeom>
              <a:avLst/>
              <a:gdLst/>
              <a:ahLst/>
              <a:cxnLst/>
              <a:rect l="l" t="t" r="r" b="b"/>
              <a:pathLst>
                <a:path w="6239" h="4967" extrusionOk="0">
                  <a:moveTo>
                    <a:pt x="1857" y="0"/>
                  </a:moveTo>
                  <a:cubicBezTo>
                    <a:pt x="1381" y="50"/>
                    <a:pt x="1077" y="59"/>
                    <a:pt x="1071" y="59"/>
                  </a:cubicBezTo>
                  <a:cubicBezTo>
                    <a:pt x="1035" y="55"/>
                    <a:pt x="995" y="50"/>
                    <a:pt x="954" y="50"/>
                  </a:cubicBezTo>
                  <a:cubicBezTo>
                    <a:pt x="428" y="50"/>
                    <a:pt x="0" y="482"/>
                    <a:pt x="0" y="1008"/>
                  </a:cubicBezTo>
                  <a:cubicBezTo>
                    <a:pt x="0" y="1534"/>
                    <a:pt x="428" y="1966"/>
                    <a:pt x="954" y="1966"/>
                  </a:cubicBezTo>
                  <a:cubicBezTo>
                    <a:pt x="1104" y="1966"/>
                    <a:pt x="1235" y="1930"/>
                    <a:pt x="1354" y="1871"/>
                  </a:cubicBezTo>
                  <a:cubicBezTo>
                    <a:pt x="2020" y="3677"/>
                    <a:pt x="3778" y="4966"/>
                    <a:pt x="5844" y="4966"/>
                  </a:cubicBezTo>
                  <a:cubicBezTo>
                    <a:pt x="5974" y="4966"/>
                    <a:pt x="6106" y="4962"/>
                    <a:pt x="6238" y="4949"/>
                  </a:cubicBezTo>
                  <a:cubicBezTo>
                    <a:pt x="3782" y="4754"/>
                    <a:pt x="1857" y="2733"/>
                    <a:pt x="1857" y="272"/>
                  </a:cubicBezTo>
                  <a:lnTo>
                    <a:pt x="1857" y="0"/>
                  </a:lnTo>
                  <a:close/>
                </a:path>
              </a:pathLst>
            </a:custGeom>
            <a:solidFill>
              <a:srgbClr val="D7A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9" name="Google Shape;5520;p57"/>
            <p:cNvSpPr/>
            <p:nvPr/>
          </p:nvSpPr>
          <p:spPr>
            <a:xfrm>
              <a:off x="805169" y="1326855"/>
              <a:ext cx="32842" cy="13038"/>
            </a:xfrm>
            <a:custGeom>
              <a:avLst/>
              <a:gdLst/>
              <a:ahLst/>
              <a:cxnLst/>
              <a:rect l="l" t="t" r="r" b="b"/>
              <a:pathLst>
                <a:path w="995" h="395" extrusionOk="0">
                  <a:moveTo>
                    <a:pt x="196" y="0"/>
                  </a:moveTo>
                  <a:cubicBezTo>
                    <a:pt x="87" y="0"/>
                    <a:pt x="1" y="86"/>
                    <a:pt x="1" y="195"/>
                  </a:cubicBezTo>
                  <a:cubicBezTo>
                    <a:pt x="1" y="304"/>
                    <a:pt x="87" y="395"/>
                    <a:pt x="196" y="395"/>
                  </a:cubicBezTo>
                  <a:lnTo>
                    <a:pt x="795" y="395"/>
                  </a:lnTo>
                  <a:cubicBezTo>
                    <a:pt x="904" y="395"/>
                    <a:pt x="994" y="304"/>
                    <a:pt x="994" y="195"/>
                  </a:cubicBezTo>
                  <a:cubicBezTo>
                    <a:pt x="994" y="86"/>
                    <a:pt x="904" y="0"/>
                    <a:pt x="795" y="0"/>
                  </a:cubicBezTo>
                  <a:close/>
                </a:path>
              </a:pathLst>
            </a:custGeom>
            <a:solidFill>
              <a:srgbClr val="E98E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0" name="Google Shape;5521;p57"/>
            <p:cNvSpPr/>
            <p:nvPr/>
          </p:nvSpPr>
          <p:spPr>
            <a:xfrm>
              <a:off x="655312" y="1326855"/>
              <a:ext cx="32875" cy="13038"/>
            </a:xfrm>
            <a:custGeom>
              <a:avLst/>
              <a:gdLst/>
              <a:ahLst/>
              <a:cxnLst/>
              <a:rect l="l" t="t" r="r" b="b"/>
              <a:pathLst>
                <a:path w="996" h="395" extrusionOk="0">
                  <a:moveTo>
                    <a:pt x="195" y="0"/>
                  </a:moveTo>
                  <a:cubicBezTo>
                    <a:pt x="86" y="0"/>
                    <a:pt x="0" y="86"/>
                    <a:pt x="0" y="195"/>
                  </a:cubicBezTo>
                  <a:cubicBezTo>
                    <a:pt x="0" y="304"/>
                    <a:pt x="86" y="395"/>
                    <a:pt x="195" y="395"/>
                  </a:cubicBezTo>
                  <a:lnTo>
                    <a:pt x="795" y="395"/>
                  </a:lnTo>
                  <a:cubicBezTo>
                    <a:pt x="904" y="395"/>
                    <a:pt x="995" y="304"/>
                    <a:pt x="995" y="195"/>
                  </a:cubicBezTo>
                  <a:cubicBezTo>
                    <a:pt x="995" y="86"/>
                    <a:pt x="904" y="0"/>
                    <a:pt x="795" y="0"/>
                  </a:cubicBezTo>
                  <a:close/>
                </a:path>
              </a:pathLst>
            </a:custGeom>
            <a:solidFill>
              <a:srgbClr val="E98E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1" name="Google Shape;5522;p57"/>
            <p:cNvSpPr/>
            <p:nvPr/>
          </p:nvSpPr>
          <p:spPr>
            <a:xfrm>
              <a:off x="661749" y="1488396"/>
              <a:ext cx="38256" cy="31489"/>
            </a:xfrm>
            <a:custGeom>
              <a:avLst/>
              <a:gdLst/>
              <a:ahLst/>
              <a:cxnLst/>
              <a:rect l="l" t="t" r="r" b="b"/>
              <a:pathLst>
                <a:path w="1159" h="954" extrusionOk="0">
                  <a:moveTo>
                    <a:pt x="609" y="1"/>
                  </a:moveTo>
                  <a:lnTo>
                    <a:pt x="59" y="309"/>
                  </a:lnTo>
                  <a:cubicBezTo>
                    <a:pt x="23" y="508"/>
                    <a:pt x="0" y="722"/>
                    <a:pt x="0" y="954"/>
                  </a:cubicBezTo>
                  <a:lnTo>
                    <a:pt x="1159" y="954"/>
                  </a:lnTo>
                  <a:lnTo>
                    <a:pt x="1159" y="309"/>
                  </a:lnTo>
                  <a:lnTo>
                    <a:pt x="609" y="1"/>
                  </a:lnTo>
                  <a:close/>
                </a:path>
              </a:pathLst>
            </a:custGeom>
            <a:solidFill>
              <a:srgbClr val="F1BE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2" name="Google Shape;5523;p57"/>
            <p:cNvSpPr/>
            <p:nvPr/>
          </p:nvSpPr>
          <p:spPr>
            <a:xfrm>
              <a:off x="793154" y="1488396"/>
              <a:ext cx="38256" cy="31489"/>
            </a:xfrm>
            <a:custGeom>
              <a:avLst/>
              <a:gdLst/>
              <a:ahLst/>
              <a:cxnLst/>
              <a:rect l="l" t="t" r="r" b="b"/>
              <a:pathLst>
                <a:path w="1159" h="954" extrusionOk="0">
                  <a:moveTo>
                    <a:pt x="551" y="1"/>
                  </a:moveTo>
                  <a:lnTo>
                    <a:pt x="1" y="309"/>
                  </a:lnTo>
                  <a:lnTo>
                    <a:pt x="1" y="954"/>
                  </a:lnTo>
                  <a:lnTo>
                    <a:pt x="1159" y="954"/>
                  </a:lnTo>
                  <a:cubicBezTo>
                    <a:pt x="1159" y="722"/>
                    <a:pt x="1136" y="508"/>
                    <a:pt x="1100" y="309"/>
                  </a:cubicBezTo>
                  <a:lnTo>
                    <a:pt x="551" y="1"/>
                  </a:lnTo>
                  <a:close/>
                </a:path>
              </a:pathLst>
            </a:custGeom>
            <a:solidFill>
              <a:srgbClr val="F1BE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3" name="Google Shape;5524;p57"/>
            <p:cNvSpPr/>
            <p:nvPr/>
          </p:nvSpPr>
          <p:spPr>
            <a:xfrm>
              <a:off x="663696" y="1478329"/>
              <a:ext cx="36308" cy="20267"/>
            </a:xfrm>
            <a:custGeom>
              <a:avLst/>
              <a:gdLst/>
              <a:ahLst/>
              <a:cxnLst/>
              <a:rect l="l" t="t" r="r" b="b"/>
              <a:pathLst>
                <a:path w="1100" h="614" extrusionOk="0">
                  <a:moveTo>
                    <a:pt x="187" y="0"/>
                  </a:moveTo>
                  <a:cubicBezTo>
                    <a:pt x="109" y="182"/>
                    <a:pt x="46" y="392"/>
                    <a:pt x="0" y="614"/>
                  </a:cubicBezTo>
                  <a:lnTo>
                    <a:pt x="1100" y="614"/>
                  </a:lnTo>
                  <a:lnTo>
                    <a:pt x="1100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4" name="Google Shape;5525;p57"/>
            <p:cNvSpPr/>
            <p:nvPr/>
          </p:nvSpPr>
          <p:spPr>
            <a:xfrm>
              <a:off x="793154" y="1478329"/>
              <a:ext cx="36308" cy="20267"/>
            </a:xfrm>
            <a:custGeom>
              <a:avLst/>
              <a:gdLst/>
              <a:ahLst/>
              <a:cxnLst/>
              <a:rect l="l" t="t" r="r" b="b"/>
              <a:pathLst>
                <a:path w="1100" h="614" extrusionOk="0">
                  <a:moveTo>
                    <a:pt x="1" y="0"/>
                  </a:moveTo>
                  <a:lnTo>
                    <a:pt x="1" y="614"/>
                  </a:lnTo>
                  <a:lnTo>
                    <a:pt x="1100" y="614"/>
                  </a:lnTo>
                  <a:cubicBezTo>
                    <a:pt x="1054" y="392"/>
                    <a:pt x="991" y="182"/>
                    <a:pt x="914" y="0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5" name="Google Shape;5526;p57"/>
            <p:cNvSpPr/>
            <p:nvPr/>
          </p:nvSpPr>
          <p:spPr>
            <a:xfrm>
              <a:off x="815071" y="1290876"/>
              <a:ext cx="12906" cy="27627"/>
            </a:xfrm>
            <a:custGeom>
              <a:avLst/>
              <a:gdLst/>
              <a:ahLst/>
              <a:cxnLst/>
              <a:rect l="l" t="t" r="r" b="b"/>
              <a:pathLst>
                <a:path w="391" h="837" extrusionOk="0">
                  <a:moveTo>
                    <a:pt x="195" y="1"/>
                  </a:moveTo>
                  <a:cubicBezTo>
                    <a:pt x="86" y="1"/>
                    <a:pt x="0" y="87"/>
                    <a:pt x="0" y="196"/>
                  </a:cubicBezTo>
                  <a:lnTo>
                    <a:pt x="0" y="636"/>
                  </a:lnTo>
                  <a:cubicBezTo>
                    <a:pt x="0" y="745"/>
                    <a:pt x="86" y="836"/>
                    <a:pt x="195" y="836"/>
                  </a:cubicBezTo>
                  <a:cubicBezTo>
                    <a:pt x="304" y="836"/>
                    <a:pt x="390" y="745"/>
                    <a:pt x="390" y="636"/>
                  </a:cubicBezTo>
                  <a:lnTo>
                    <a:pt x="390" y="196"/>
                  </a:lnTo>
                  <a:cubicBezTo>
                    <a:pt x="390" y="87"/>
                    <a:pt x="304" y="1"/>
                    <a:pt x="1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6" name="Google Shape;5527;p57"/>
            <p:cNvSpPr/>
            <p:nvPr/>
          </p:nvSpPr>
          <p:spPr>
            <a:xfrm>
              <a:off x="665214" y="1290876"/>
              <a:ext cx="12906" cy="27627"/>
            </a:xfrm>
            <a:custGeom>
              <a:avLst/>
              <a:gdLst/>
              <a:ahLst/>
              <a:cxnLst/>
              <a:rect l="l" t="t" r="r" b="b"/>
              <a:pathLst>
                <a:path w="391" h="837" extrusionOk="0">
                  <a:moveTo>
                    <a:pt x="195" y="1"/>
                  </a:moveTo>
                  <a:cubicBezTo>
                    <a:pt x="86" y="1"/>
                    <a:pt x="0" y="87"/>
                    <a:pt x="0" y="196"/>
                  </a:cubicBezTo>
                  <a:lnTo>
                    <a:pt x="0" y="636"/>
                  </a:lnTo>
                  <a:cubicBezTo>
                    <a:pt x="0" y="745"/>
                    <a:pt x="86" y="836"/>
                    <a:pt x="195" y="836"/>
                  </a:cubicBezTo>
                  <a:cubicBezTo>
                    <a:pt x="304" y="836"/>
                    <a:pt x="390" y="745"/>
                    <a:pt x="390" y="636"/>
                  </a:cubicBezTo>
                  <a:lnTo>
                    <a:pt x="390" y="196"/>
                  </a:lnTo>
                  <a:cubicBezTo>
                    <a:pt x="390" y="87"/>
                    <a:pt x="304" y="1"/>
                    <a:pt x="1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7" name="Google Shape;5528;p57"/>
            <p:cNvSpPr/>
            <p:nvPr/>
          </p:nvSpPr>
          <p:spPr>
            <a:xfrm>
              <a:off x="725916" y="1320121"/>
              <a:ext cx="41391" cy="18880"/>
            </a:xfrm>
            <a:custGeom>
              <a:avLst/>
              <a:gdLst/>
              <a:ahLst/>
              <a:cxnLst/>
              <a:rect l="l" t="t" r="r" b="b"/>
              <a:pathLst>
                <a:path w="1254" h="572" extrusionOk="0">
                  <a:moveTo>
                    <a:pt x="221" y="1"/>
                  </a:moveTo>
                  <a:cubicBezTo>
                    <a:pt x="175" y="1"/>
                    <a:pt x="128" y="17"/>
                    <a:pt x="91" y="50"/>
                  </a:cubicBezTo>
                  <a:cubicBezTo>
                    <a:pt x="9" y="118"/>
                    <a:pt x="0" y="245"/>
                    <a:pt x="72" y="326"/>
                  </a:cubicBezTo>
                  <a:cubicBezTo>
                    <a:pt x="208" y="481"/>
                    <a:pt x="413" y="571"/>
                    <a:pt x="627" y="571"/>
                  </a:cubicBezTo>
                  <a:cubicBezTo>
                    <a:pt x="839" y="571"/>
                    <a:pt x="1044" y="481"/>
                    <a:pt x="1180" y="326"/>
                  </a:cubicBezTo>
                  <a:cubicBezTo>
                    <a:pt x="1253" y="245"/>
                    <a:pt x="1243" y="118"/>
                    <a:pt x="1162" y="50"/>
                  </a:cubicBezTo>
                  <a:cubicBezTo>
                    <a:pt x="1124" y="17"/>
                    <a:pt x="1079" y="1"/>
                    <a:pt x="1033" y="1"/>
                  </a:cubicBezTo>
                  <a:cubicBezTo>
                    <a:pt x="979" y="1"/>
                    <a:pt x="925" y="24"/>
                    <a:pt x="885" y="68"/>
                  </a:cubicBezTo>
                  <a:cubicBezTo>
                    <a:pt x="822" y="136"/>
                    <a:pt x="726" y="181"/>
                    <a:pt x="627" y="181"/>
                  </a:cubicBezTo>
                  <a:cubicBezTo>
                    <a:pt x="526" y="181"/>
                    <a:pt x="431" y="136"/>
                    <a:pt x="367" y="68"/>
                  </a:cubicBezTo>
                  <a:cubicBezTo>
                    <a:pt x="331" y="24"/>
                    <a:pt x="276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8" name="Google Shape;5529;p57"/>
            <p:cNvSpPr/>
            <p:nvPr/>
          </p:nvSpPr>
          <p:spPr>
            <a:xfrm>
              <a:off x="740572" y="1474302"/>
              <a:ext cx="12015" cy="12015"/>
            </a:xfrm>
            <a:custGeom>
              <a:avLst/>
              <a:gdLst/>
              <a:ahLst/>
              <a:cxnLst/>
              <a:rect l="l" t="t" r="r" b="b"/>
              <a:pathLst>
                <a:path w="364" h="364" extrusionOk="0">
                  <a:moveTo>
                    <a:pt x="183" y="0"/>
                  </a:moveTo>
                  <a:cubicBezTo>
                    <a:pt x="82" y="0"/>
                    <a:pt x="1" y="82"/>
                    <a:pt x="1" y="182"/>
                  </a:cubicBezTo>
                  <a:cubicBezTo>
                    <a:pt x="1" y="282"/>
                    <a:pt x="82" y="363"/>
                    <a:pt x="183" y="363"/>
                  </a:cubicBezTo>
                  <a:cubicBezTo>
                    <a:pt x="282" y="363"/>
                    <a:pt x="364" y="282"/>
                    <a:pt x="364" y="182"/>
                  </a:cubicBezTo>
                  <a:cubicBezTo>
                    <a:pt x="364" y="82"/>
                    <a:pt x="282" y="0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5530;p57"/>
            <p:cNvSpPr/>
            <p:nvPr/>
          </p:nvSpPr>
          <p:spPr>
            <a:xfrm>
              <a:off x="740572" y="1495130"/>
              <a:ext cx="12015" cy="12015"/>
            </a:xfrm>
            <a:custGeom>
              <a:avLst/>
              <a:gdLst/>
              <a:ahLst/>
              <a:cxnLst/>
              <a:rect l="l" t="t" r="r" b="b"/>
              <a:pathLst>
                <a:path w="364" h="364" extrusionOk="0">
                  <a:moveTo>
                    <a:pt x="183" y="0"/>
                  </a:moveTo>
                  <a:cubicBezTo>
                    <a:pt x="82" y="0"/>
                    <a:pt x="1" y="82"/>
                    <a:pt x="1" y="182"/>
                  </a:cubicBezTo>
                  <a:cubicBezTo>
                    <a:pt x="1" y="281"/>
                    <a:pt x="82" y="363"/>
                    <a:pt x="183" y="363"/>
                  </a:cubicBezTo>
                  <a:cubicBezTo>
                    <a:pt x="282" y="363"/>
                    <a:pt x="364" y="281"/>
                    <a:pt x="364" y="182"/>
                  </a:cubicBezTo>
                  <a:cubicBezTo>
                    <a:pt x="364" y="82"/>
                    <a:pt x="282" y="0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0" name="Google Shape;5531;p57"/>
            <p:cNvSpPr/>
            <p:nvPr/>
          </p:nvSpPr>
          <p:spPr>
            <a:xfrm>
              <a:off x="547145" y="1083190"/>
              <a:ext cx="398896" cy="443126"/>
            </a:xfrm>
            <a:custGeom>
              <a:avLst/>
              <a:gdLst/>
              <a:ahLst/>
              <a:cxnLst/>
              <a:rect l="l" t="t" r="r" b="b"/>
              <a:pathLst>
                <a:path w="12085" h="13425" extrusionOk="0">
                  <a:moveTo>
                    <a:pt x="7141" y="395"/>
                  </a:moveTo>
                  <a:cubicBezTo>
                    <a:pt x="7604" y="395"/>
                    <a:pt x="7904" y="704"/>
                    <a:pt x="7868" y="1172"/>
                  </a:cubicBezTo>
                  <a:cubicBezTo>
                    <a:pt x="7857" y="1291"/>
                    <a:pt x="7959" y="1382"/>
                    <a:pt x="8066" y="1382"/>
                  </a:cubicBezTo>
                  <a:cubicBezTo>
                    <a:pt x="8102" y="1382"/>
                    <a:pt x="8138" y="1371"/>
                    <a:pt x="8172" y="1348"/>
                  </a:cubicBezTo>
                  <a:cubicBezTo>
                    <a:pt x="8294" y="1267"/>
                    <a:pt x="8434" y="1222"/>
                    <a:pt x="8580" y="1222"/>
                  </a:cubicBezTo>
                  <a:cubicBezTo>
                    <a:pt x="8775" y="1222"/>
                    <a:pt x="8934" y="1304"/>
                    <a:pt x="9002" y="1444"/>
                  </a:cubicBezTo>
                  <a:cubicBezTo>
                    <a:pt x="9052" y="1539"/>
                    <a:pt x="9056" y="1658"/>
                    <a:pt x="9025" y="1798"/>
                  </a:cubicBezTo>
                  <a:cubicBezTo>
                    <a:pt x="8984" y="1953"/>
                    <a:pt x="8897" y="2134"/>
                    <a:pt x="8761" y="2325"/>
                  </a:cubicBezTo>
                  <a:cubicBezTo>
                    <a:pt x="8725" y="2379"/>
                    <a:pt x="8689" y="2443"/>
                    <a:pt x="8620" y="2456"/>
                  </a:cubicBezTo>
                  <a:cubicBezTo>
                    <a:pt x="8612" y="2458"/>
                    <a:pt x="8603" y="2459"/>
                    <a:pt x="8594" y="2459"/>
                  </a:cubicBezTo>
                  <a:cubicBezTo>
                    <a:pt x="8509" y="2459"/>
                    <a:pt x="8409" y="2385"/>
                    <a:pt x="8335" y="2348"/>
                  </a:cubicBezTo>
                  <a:cubicBezTo>
                    <a:pt x="8107" y="2239"/>
                    <a:pt x="7868" y="2157"/>
                    <a:pt x="7622" y="2089"/>
                  </a:cubicBezTo>
                  <a:cubicBezTo>
                    <a:pt x="7208" y="1980"/>
                    <a:pt x="6687" y="1893"/>
                    <a:pt x="6043" y="1893"/>
                  </a:cubicBezTo>
                  <a:cubicBezTo>
                    <a:pt x="5438" y="1893"/>
                    <a:pt x="4939" y="1966"/>
                    <a:pt x="4539" y="2071"/>
                  </a:cubicBezTo>
                  <a:cubicBezTo>
                    <a:pt x="4203" y="2157"/>
                    <a:pt x="3872" y="2275"/>
                    <a:pt x="3568" y="2443"/>
                  </a:cubicBezTo>
                  <a:cubicBezTo>
                    <a:pt x="3546" y="2454"/>
                    <a:pt x="3522" y="2460"/>
                    <a:pt x="3497" y="2460"/>
                  </a:cubicBezTo>
                  <a:cubicBezTo>
                    <a:pt x="3452" y="2460"/>
                    <a:pt x="3407" y="2440"/>
                    <a:pt x="3378" y="2402"/>
                  </a:cubicBezTo>
                  <a:cubicBezTo>
                    <a:pt x="3359" y="2379"/>
                    <a:pt x="3323" y="2329"/>
                    <a:pt x="3323" y="2325"/>
                  </a:cubicBezTo>
                  <a:cubicBezTo>
                    <a:pt x="3187" y="2134"/>
                    <a:pt x="3101" y="1953"/>
                    <a:pt x="3064" y="1798"/>
                  </a:cubicBezTo>
                  <a:lnTo>
                    <a:pt x="3059" y="1794"/>
                  </a:lnTo>
                  <a:cubicBezTo>
                    <a:pt x="3028" y="1658"/>
                    <a:pt x="3037" y="1539"/>
                    <a:pt x="3082" y="1444"/>
                  </a:cubicBezTo>
                  <a:cubicBezTo>
                    <a:pt x="3150" y="1304"/>
                    <a:pt x="3309" y="1222"/>
                    <a:pt x="3509" y="1222"/>
                  </a:cubicBezTo>
                  <a:cubicBezTo>
                    <a:pt x="3650" y="1222"/>
                    <a:pt x="3795" y="1267"/>
                    <a:pt x="3913" y="1348"/>
                  </a:cubicBezTo>
                  <a:cubicBezTo>
                    <a:pt x="3946" y="1371"/>
                    <a:pt x="3983" y="1382"/>
                    <a:pt x="4019" y="1382"/>
                  </a:cubicBezTo>
                  <a:cubicBezTo>
                    <a:pt x="4126" y="1382"/>
                    <a:pt x="4227" y="1291"/>
                    <a:pt x="4218" y="1172"/>
                  </a:cubicBezTo>
                  <a:cubicBezTo>
                    <a:pt x="4181" y="704"/>
                    <a:pt x="4480" y="395"/>
                    <a:pt x="4943" y="395"/>
                  </a:cubicBezTo>
                  <a:cubicBezTo>
                    <a:pt x="5343" y="395"/>
                    <a:pt x="5724" y="600"/>
                    <a:pt x="5865" y="895"/>
                  </a:cubicBezTo>
                  <a:cubicBezTo>
                    <a:pt x="5902" y="968"/>
                    <a:pt x="5973" y="1004"/>
                    <a:pt x="6044" y="1004"/>
                  </a:cubicBezTo>
                  <a:cubicBezTo>
                    <a:pt x="6115" y="1004"/>
                    <a:pt x="6185" y="968"/>
                    <a:pt x="6219" y="895"/>
                  </a:cubicBezTo>
                  <a:cubicBezTo>
                    <a:pt x="6364" y="600"/>
                    <a:pt x="6741" y="395"/>
                    <a:pt x="7141" y="395"/>
                  </a:cubicBezTo>
                  <a:close/>
                  <a:moveTo>
                    <a:pt x="1071" y="6197"/>
                  </a:moveTo>
                  <a:lnTo>
                    <a:pt x="1071" y="6215"/>
                  </a:lnTo>
                  <a:cubicBezTo>
                    <a:pt x="1071" y="6425"/>
                    <a:pt x="1085" y="6628"/>
                    <a:pt x="1112" y="6838"/>
                  </a:cubicBezTo>
                  <a:cubicBezTo>
                    <a:pt x="1148" y="7128"/>
                    <a:pt x="1212" y="7418"/>
                    <a:pt x="1303" y="7695"/>
                  </a:cubicBezTo>
                  <a:cubicBezTo>
                    <a:pt x="1298" y="7695"/>
                    <a:pt x="1293" y="7700"/>
                    <a:pt x="1289" y="7700"/>
                  </a:cubicBezTo>
                  <a:cubicBezTo>
                    <a:pt x="1246" y="7708"/>
                    <a:pt x="1203" y="7712"/>
                    <a:pt x="1160" y="7712"/>
                  </a:cubicBezTo>
                  <a:cubicBezTo>
                    <a:pt x="752" y="7712"/>
                    <a:pt x="394" y="7370"/>
                    <a:pt x="394" y="6951"/>
                  </a:cubicBezTo>
                  <a:cubicBezTo>
                    <a:pt x="394" y="6706"/>
                    <a:pt x="522" y="6465"/>
                    <a:pt x="726" y="6324"/>
                  </a:cubicBezTo>
                  <a:cubicBezTo>
                    <a:pt x="826" y="6257"/>
                    <a:pt x="949" y="6211"/>
                    <a:pt x="1071" y="6197"/>
                  </a:cubicBezTo>
                  <a:close/>
                  <a:moveTo>
                    <a:pt x="11013" y="6197"/>
                  </a:moveTo>
                  <a:cubicBezTo>
                    <a:pt x="11394" y="6238"/>
                    <a:pt x="11690" y="6570"/>
                    <a:pt x="11690" y="6951"/>
                  </a:cubicBezTo>
                  <a:cubicBezTo>
                    <a:pt x="11690" y="7363"/>
                    <a:pt x="11340" y="7714"/>
                    <a:pt x="10931" y="7714"/>
                  </a:cubicBezTo>
                  <a:cubicBezTo>
                    <a:pt x="10921" y="7714"/>
                    <a:pt x="10910" y="7714"/>
                    <a:pt x="10900" y="7714"/>
                  </a:cubicBezTo>
                  <a:cubicBezTo>
                    <a:pt x="10891" y="7709"/>
                    <a:pt x="10782" y="7695"/>
                    <a:pt x="10782" y="7695"/>
                  </a:cubicBezTo>
                  <a:cubicBezTo>
                    <a:pt x="10873" y="7418"/>
                    <a:pt x="10936" y="7128"/>
                    <a:pt x="10973" y="6838"/>
                  </a:cubicBezTo>
                  <a:lnTo>
                    <a:pt x="10977" y="6838"/>
                  </a:lnTo>
                  <a:cubicBezTo>
                    <a:pt x="11000" y="6624"/>
                    <a:pt x="11013" y="6410"/>
                    <a:pt x="11013" y="6197"/>
                  </a:cubicBezTo>
                  <a:close/>
                  <a:moveTo>
                    <a:pt x="826" y="8059"/>
                  </a:moveTo>
                  <a:lnTo>
                    <a:pt x="826" y="8059"/>
                  </a:lnTo>
                  <a:cubicBezTo>
                    <a:pt x="931" y="8086"/>
                    <a:pt x="1039" y="8104"/>
                    <a:pt x="1153" y="8104"/>
                  </a:cubicBezTo>
                  <a:cubicBezTo>
                    <a:pt x="1253" y="8104"/>
                    <a:pt x="1348" y="8091"/>
                    <a:pt x="1439" y="8068"/>
                  </a:cubicBezTo>
                  <a:cubicBezTo>
                    <a:pt x="1706" y="8708"/>
                    <a:pt x="2106" y="9280"/>
                    <a:pt x="2611" y="9756"/>
                  </a:cubicBezTo>
                  <a:cubicBezTo>
                    <a:pt x="1966" y="9629"/>
                    <a:pt x="1471" y="9298"/>
                    <a:pt x="1134" y="8763"/>
                  </a:cubicBezTo>
                  <a:cubicBezTo>
                    <a:pt x="976" y="8508"/>
                    <a:pt x="880" y="8254"/>
                    <a:pt x="826" y="8059"/>
                  </a:cubicBezTo>
                  <a:close/>
                  <a:moveTo>
                    <a:pt x="11258" y="8059"/>
                  </a:moveTo>
                  <a:lnTo>
                    <a:pt x="11258" y="8059"/>
                  </a:lnTo>
                  <a:cubicBezTo>
                    <a:pt x="11204" y="8250"/>
                    <a:pt x="11113" y="8499"/>
                    <a:pt x="10959" y="8749"/>
                  </a:cubicBezTo>
                  <a:cubicBezTo>
                    <a:pt x="10623" y="9293"/>
                    <a:pt x="10123" y="9629"/>
                    <a:pt x="9475" y="9756"/>
                  </a:cubicBezTo>
                  <a:cubicBezTo>
                    <a:pt x="9978" y="9280"/>
                    <a:pt x="10378" y="8708"/>
                    <a:pt x="10646" y="8068"/>
                  </a:cubicBezTo>
                  <a:cubicBezTo>
                    <a:pt x="10740" y="8093"/>
                    <a:pt x="10837" y="8106"/>
                    <a:pt x="10934" y="8106"/>
                  </a:cubicBezTo>
                  <a:cubicBezTo>
                    <a:pt x="11043" y="8106"/>
                    <a:pt x="11153" y="8090"/>
                    <a:pt x="11258" y="8059"/>
                  </a:cubicBezTo>
                  <a:close/>
                  <a:moveTo>
                    <a:pt x="4962" y="10991"/>
                  </a:moveTo>
                  <a:lnTo>
                    <a:pt x="4962" y="10991"/>
                  </a:lnTo>
                  <a:cubicBezTo>
                    <a:pt x="5062" y="11009"/>
                    <a:pt x="5161" y="11028"/>
                    <a:pt x="5261" y="11045"/>
                  </a:cubicBezTo>
                  <a:cubicBezTo>
                    <a:pt x="5448" y="11078"/>
                    <a:pt x="5634" y="11091"/>
                    <a:pt x="5819" y="11100"/>
                  </a:cubicBezTo>
                  <a:lnTo>
                    <a:pt x="5838" y="11100"/>
                  </a:lnTo>
                  <a:cubicBezTo>
                    <a:pt x="5802" y="11309"/>
                    <a:pt x="5620" y="11464"/>
                    <a:pt x="5402" y="11464"/>
                  </a:cubicBezTo>
                  <a:cubicBezTo>
                    <a:pt x="5152" y="11464"/>
                    <a:pt x="4943" y="11241"/>
                    <a:pt x="4962" y="10991"/>
                  </a:cubicBezTo>
                  <a:close/>
                  <a:moveTo>
                    <a:pt x="7127" y="10991"/>
                  </a:moveTo>
                  <a:lnTo>
                    <a:pt x="7127" y="11024"/>
                  </a:lnTo>
                  <a:cubicBezTo>
                    <a:pt x="7127" y="11263"/>
                    <a:pt x="6927" y="11464"/>
                    <a:pt x="6682" y="11464"/>
                  </a:cubicBezTo>
                  <a:cubicBezTo>
                    <a:pt x="6464" y="11464"/>
                    <a:pt x="6282" y="11309"/>
                    <a:pt x="6246" y="11100"/>
                  </a:cubicBezTo>
                  <a:lnTo>
                    <a:pt x="6265" y="11100"/>
                  </a:lnTo>
                  <a:cubicBezTo>
                    <a:pt x="6555" y="11087"/>
                    <a:pt x="6841" y="11051"/>
                    <a:pt x="7127" y="10991"/>
                  </a:cubicBezTo>
                  <a:close/>
                  <a:moveTo>
                    <a:pt x="4436" y="12168"/>
                  </a:moveTo>
                  <a:lnTo>
                    <a:pt x="4436" y="12390"/>
                  </a:lnTo>
                  <a:lnTo>
                    <a:pt x="3782" y="12390"/>
                  </a:lnTo>
                  <a:cubicBezTo>
                    <a:pt x="3804" y="12313"/>
                    <a:pt x="3827" y="12240"/>
                    <a:pt x="3854" y="12168"/>
                  </a:cubicBezTo>
                  <a:close/>
                  <a:moveTo>
                    <a:pt x="8230" y="12168"/>
                  </a:moveTo>
                  <a:cubicBezTo>
                    <a:pt x="8258" y="12240"/>
                    <a:pt x="8281" y="12313"/>
                    <a:pt x="8303" y="12390"/>
                  </a:cubicBezTo>
                  <a:lnTo>
                    <a:pt x="7654" y="12390"/>
                  </a:lnTo>
                  <a:lnTo>
                    <a:pt x="7654" y="12168"/>
                  </a:lnTo>
                  <a:close/>
                  <a:moveTo>
                    <a:pt x="4436" y="12784"/>
                  </a:moveTo>
                  <a:lnTo>
                    <a:pt x="4436" y="13034"/>
                  </a:lnTo>
                  <a:lnTo>
                    <a:pt x="3677" y="13034"/>
                  </a:lnTo>
                  <a:cubicBezTo>
                    <a:pt x="3682" y="12948"/>
                    <a:pt x="3690" y="12866"/>
                    <a:pt x="3700" y="12784"/>
                  </a:cubicBezTo>
                  <a:close/>
                  <a:moveTo>
                    <a:pt x="7518" y="11055"/>
                  </a:moveTo>
                  <a:cubicBezTo>
                    <a:pt x="7672" y="11204"/>
                    <a:pt x="7876" y="11445"/>
                    <a:pt x="8053" y="11772"/>
                  </a:cubicBezTo>
                  <a:lnTo>
                    <a:pt x="7454" y="11772"/>
                  </a:lnTo>
                  <a:cubicBezTo>
                    <a:pt x="7350" y="11772"/>
                    <a:pt x="7259" y="11863"/>
                    <a:pt x="7259" y="11971"/>
                  </a:cubicBezTo>
                  <a:lnTo>
                    <a:pt x="7259" y="13034"/>
                  </a:lnTo>
                  <a:lnTo>
                    <a:pt x="4826" y="13034"/>
                  </a:lnTo>
                  <a:lnTo>
                    <a:pt x="4826" y="11971"/>
                  </a:lnTo>
                  <a:cubicBezTo>
                    <a:pt x="4826" y="11863"/>
                    <a:pt x="4735" y="11772"/>
                    <a:pt x="4631" y="11772"/>
                  </a:cubicBezTo>
                  <a:lnTo>
                    <a:pt x="4031" y="11772"/>
                  </a:lnTo>
                  <a:cubicBezTo>
                    <a:pt x="4208" y="11445"/>
                    <a:pt x="4417" y="11204"/>
                    <a:pt x="4566" y="11055"/>
                  </a:cubicBezTo>
                  <a:cubicBezTo>
                    <a:pt x="4585" y="11500"/>
                    <a:pt x="4953" y="11858"/>
                    <a:pt x="5402" y="11858"/>
                  </a:cubicBezTo>
                  <a:cubicBezTo>
                    <a:pt x="5661" y="11858"/>
                    <a:pt x="5888" y="11740"/>
                    <a:pt x="6043" y="11559"/>
                  </a:cubicBezTo>
                  <a:cubicBezTo>
                    <a:pt x="6196" y="11740"/>
                    <a:pt x="6428" y="11858"/>
                    <a:pt x="6682" y="11858"/>
                  </a:cubicBezTo>
                  <a:cubicBezTo>
                    <a:pt x="7132" y="11858"/>
                    <a:pt x="7499" y="11500"/>
                    <a:pt x="7518" y="11055"/>
                  </a:cubicBezTo>
                  <a:close/>
                  <a:moveTo>
                    <a:pt x="8385" y="12784"/>
                  </a:moveTo>
                  <a:cubicBezTo>
                    <a:pt x="8398" y="12866"/>
                    <a:pt x="8407" y="12948"/>
                    <a:pt x="8412" y="13034"/>
                  </a:cubicBezTo>
                  <a:lnTo>
                    <a:pt x="7654" y="13034"/>
                  </a:lnTo>
                  <a:lnTo>
                    <a:pt x="7654" y="12784"/>
                  </a:lnTo>
                  <a:close/>
                  <a:moveTo>
                    <a:pt x="4943" y="1"/>
                  </a:moveTo>
                  <a:cubicBezTo>
                    <a:pt x="4594" y="1"/>
                    <a:pt x="4290" y="123"/>
                    <a:pt x="4086" y="341"/>
                  </a:cubicBezTo>
                  <a:cubicBezTo>
                    <a:pt x="3954" y="487"/>
                    <a:pt x="3868" y="667"/>
                    <a:pt x="3836" y="881"/>
                  </a:cubicBezTo>
                  <a:cubicBezTo>
                    <a:pt x="3732" y="845"/>
                    <a:pt x="3618" y="831"/>
                    <a:pt x="3509" y="831"/>
                  </a:cubicBezTo>
                  <a:cubicBezTo>
                    <a:pt x="3164" y="831"/>
                    <a:pt x="2864" y="1000"/>
                    <a:pt x="2728" y="1267"/>
                  </a:cubicBezTo>
                  <a:cubicBezTo>
                    <a:pt x="2682" y="1367"/>
                    <a:pt x="2638" y="1512"/>
                    <a:pt x="2651" y="1717"/>
                  </a:cubicBezTo>
                  <a:cubicBezTo>
                    <a:pt x="2433" y="1880"/>
                    <a:pt x="2224" y="2057"/>
                    <a:pt x="2029" y="2247"/>
                  </a:cubicBezTo>
                  <a:cubicBezTo>
                    <a:pt x="976" y="3282"/>
                    <a:pt x="386" y="4654"/>
                    <a:pt x="358" y="6115"/>
                  </a:cubicBezTo>
                  <a:cubicBezTo>
                    <a:pt x="141" y="6324"/>
                    <a:pt x="0" y="6624"/>
                    <a:pt x="0" y="6951"/>
                  </a:cubicBezTo>
                  <a:cubicBezTo>
                    <a:pt x="0" y="7282"/>
                    <a:pt x="145" y="7582"/>
                    <a:pt x="367" y="7795"/>
                  </a:cubicBezTo>
                  <a:cubicBezTo>
                    <a:pt x="394" y="7982"/>
                    <a:pt x="490" y="8468"/>
                    <a:pt x="790" y="8958"/>
                  </a:cubicBezTo>
                  <a:cubicBezTo>
                    <a:pt x="1140" y="9516"/>
                    <a:pt x="1834" y="10184"/>
                    <a:pt x="3168" y="10201"/>
                  </a:cubicBezTo>
                  <a:cubicBezTo>
                    <a:pt x="3509" y="10442"/>
                    <a:pt x="3881" y="10637"/>
                    <a:pt x="4276" y="10787"/>
                  </a:cubicBezTo>
                  <a:cubicBezTo>
                    <a:pt x="4059" y="11005"/>
                    <a:pt x="3755" y="11372"/>
                    <a:pt x="3537" y="11895"/>
                  </a:cubicBezTo>
                  <a:cubicBezTo>
                    <a:pt x="3363" y="12317"/>
                    <a:pt x="3277" y="12776"/>
                    <a:pt x="3277" y="13230"/>
                  </a:cubicBezTo>
                  <a:cubicBezTo>
                    <a:pt x="3277" y="13339"/>
                    <a:pt x="3363" y="13425"/>
                    <a:pt x="3472" y="13425"/>
                  </a:cubicBezTo>
                  <a:lnTo>
                    <a:pt x="8612" y="13425"/>
                  </a:lnTo>
                  <a:cubicBezTo>
                    <a:pt x="8721" y="13425"/>
                    <a:pt x="8811" y="13339"/>
                    <a:pt x="8811" y="13230"/>
                  </a:cubicBezTo>
                  <a:lnTo>
                    <a:pt x="8811" y="13216"/>
                  </a:lnTo>
                  <a:cubicBezTo>
                    <a:pt x="8780" y="12780"/>
                    <a:pt x="8744" y="12281"/>
                    <a:pt x="8543" y="11881"/>
                  </a:cubicBezTo>
                  <a:cubicBezTo>
                    <a:pt x="8352" y="11427"/>
                    <a:pt x="8094" y="11095"/>
                    <a:pt x="7908" y="10892"/>
                  </a:cubicBezTo>
                  <a:cubicBezTo>
                    <a:pt x="7876" y="10855"/>
                    <a:pt x="7840" y="10823"/>
                    <a:pt x="7808" y="10787"/>
                  </a:cubicBezTo>
                  <a:cubicBezTo>
                    <a:pt x="8203" y="10637"/>
                    <a:pt x="8576" y="10442"/>
                    <a:pt x="8916" y="10201"/>
                  </a:cubicBezTo>
                  <a:cubicBezTo>
                    <a:pt x="10255" y="10184"/>
                    <a:pt x="10946" y="9516"/>
                    <a:pt x="11294" y="8958"/>
                  </a:cubicBezTo>
                  <a:cubicBezTo>
                    <a:pt x="11594" y="8468"/>
                    <a:pt x="11690" y="7982"/>
                    <a:pt x="11717" y="7795"/>
                  </a:cubicBezTo>
                  <a:cubicBezTo>
                    <a:pt x="11944" y="7582"/>
                    <a:pt x="12084" y="7282"/>
                    <a:pt x="12084" y="6951"/>
                  </a:cubicBezTo>
                  <a:cubicBezTo>
                    <a:pt x="12084" y="6624"/>
                    <a:pt x="11944" y="6324"/>
                    <a:pt x="11726" y="6115"/>
                  </a:cubicBezTo>
                  <a:cubicBezTo>
                    <a:pt x="11708" y="5258"/>
                    <a:pt x="11508" y="4441"/>
                    <a:pt x="11118" y="3687"/>
                  </a:cubicBezTo>
                  <a:cubicBezTo>
                    <a:pt x="11083" y="3617"/>
                    <a:pt x="11015" y="3578"/>
                    <a:pt x="10942" y="3578"/>
                  </a:cubicBezTo>
                  <a:cubicBezTo>
                    <a:pt x="10912" y="3578"/>
                    <a:pt x="10880" y="3585"/>
                    <a:pt x="10850" y="3601"/>
                  </a:cubicBezTo>
                  <a:cubicBezTo>
                    <a:pt x="10755" y="3651"/>
                    <a:pt x="10718" y="3768"/>
                    <a:pt x="10768" y="3864"/>
                  </a:cubicBezTo>
                  <a:cubicBezTo>
                    <a:pt x="11090" y="4491"/>
                    <a:pt x="11277" y="5162"/>
                    <a:pt x="11321" y="5866"/>
                  </a:cubicBezTo>
                  <a:cubicBezTo>
                    <a:pt x="11263" y="5843"/>
                    <a:pt x="11199" y="5825"/>
                    <a:pt x="11136" y="5816"/>
                  </a:cubicBezTo>
                  <a:cubicBezTo>
                    <a:pt x="11072" y="5804"/>
                    <a:pt x="11006" y="5798"/>
                    <a:pt x="10942" y="5798"/>
                  </a:cubicBezTo>
                  <a:cubicBezTo>
                    <a:pt x="10909" y="5798"/>
                    <a:pt x="10877" y="5800"/>
                    <a:pt x="10845" y="5802"/>
                  </a:cubicBezTo>
                  <a:cubicBezTo>
                    <a:pt x="10816" y="5805"/>
                    <a:pt x="10786" y="5806"/>
                    <a:pt x="10756" y="5806"/>
                  </a:cubicBezTo>
                  <a:cubicBezTo>
                    <a:pt x="10596" y="5806"/>
                    <a:pt x="10431" y="5779"/>
                    <a:pt x="10278" y="5752"/>
                  </a:cubicBezTo>
                  <a:cubicBezTo>
                    <a:pt x="9243" y="5557"/>
                    <a:pt x="8390" y="4831"/>
                    <a:pt x="7831" y="3969"/>
                  </a:cubicBezTo>
                  <a:cubicBezTo>
                    <a:pt x="7731" y="3818"/>
                    <a:pt x="7644" y="3674"/>
                    <a:pt x="7449" y="3651"/>
                  </a:cubicBezTo>
                  <a:cubicBezTo>
                    <a:pt x="7431" y="3648"/>
                    <a:pt x="7413" y="3647"/>
                    <a:pt x="7395" y="3647"/>
                  </a:cubicBezTo>
                  <a:cubicBezTo>
                    <a:pt x="7182" y="3647"/>
                    <a:pt x="7046" y="3816"/>
                    <a:pt x="6891" y="3946"/>
                  </a:cubicBezTo>
                  <a:cubicBezTo>
                    <a:pt x="6370" y="4395"/>
                    <a:pt x="5756" y="4731"/>
                    <a:pt x="5117" y="4994"/>
                  </a:cubicBezTo>
                  <a:cubicBezTo>
                    <a:pt x="5012" y="5035"/>
                    <a:pt x="4966" y="5167"/>
                    <a:pt x="5016" y="5266"/>
                  </a:cubicBezTo>
                  <a:cubicBezTo>
                    <a:pt x="5054" y="5331"/>
                    <a:pt x="5125" y="5371"/>
                    <a:pt x="5197" y="5371"/>
                  </a:cubicBezTo>
                  <a:cubicBezTo>
                    <a:pt x="5220" y="5371"/>
                    <a:pt x="5244" y="5367"/>
                    <a:pt x="5266" y="5358"/>
                  </a:cubicBezTo>
                  <a:cubicBezTo>
                    <a:pt x="5942" y="5080"/>
                    <a:pt x="6592" y="4717"/>
                    <a:pt x="7150" y="4241"/>
                  </a:cubicBezTo>
                  <a:cubicBezTo>
                    <a:pt x="7223" y="4177"/>
                    <a:pt x="7296" y="4114"/>
                    <a:pt x="7363" y="4050"/>
                  </a:cubicBezTo>
                  <a:cubicBezTo>
                    <a:pt x="7371" y="4042"/>
                    <a:pt x="7381" y="4039"/>
                    <a:pt x="7391" y="4039"/>
                  </a:cubicBezTo>
                  <a:cubicBezTo>
                    <a:pt x="7403" y="4039"/>
                    <a:pt x="7415" y="4045"/>
                    <a:pt x="7422" y="4055"/>
                  </a:cubicBezTo>
                  <a:cubicBezTo>
                    <a:pt x="7722" y="4550"/>
                    <a:pt x="8103" y="5004"/>
                    <a:pt x="8562" y="5367"/>
                  </a:cubicBezTo>
                  <a:cubicBezTo>
                    <a:pt x="9075" y="5775"/>
                    <a:pt x="9678" y="6061"/>
                    <a:pt x="10337" y="6161"/>
                  </a:cubicBezTo>
                  <a:cubicBezTo>
                    <a:pt x="10355" y="6165"/>
                    <a:pt x="10623" y="6193"/>
                    <a:pt x="10623" y="6193"/>
                  </a:cubicBezTo>
                  <a:cubicBezTo>
                    <a:pt x="10609" y="8250"/>
                    <a:pt x="9184" y="10065"/>
                    <a:pt x="7187" y="10569"/>
                  </a:cubicBezTo>
                  <a:cubicBezTo>
                    <a:pt x="6815" y="10663"/>
                    <a:pt x="6424" y="10712"/>
                    <a:pt x="6033" y="10712"/>
                  </a:cubicBezTo>
                  <a:cubicBezTo>
                    <a:pt x="5650" y="10712"/>
                    <a:pt x="5266" y="10666"/>
                    <a:pt x="4899" y="10569"/>
                  </a:cubicBezTo>
                  <a:cubicBezTo>
                    <a:pt x="3074" y="10106"/>
                    <a:pt x="1684" y="8562"/>
                    <a:pt x="1488" y="6678"/>
                  </a:cubicBezTo>
                  <a:cubicBezTo>
                    <a:pt x="1484" y="6651"/>
                    <a:pt x="1457" y="6188"/>
                    <a:pt x="1467" y="6188"/>
                  </a:cubicBezTo>
                  <a:lnTo>
                    <a:pt x="1511" y="6188"/>
                  </a:lnTo>
                  <a:cubicBezTo>
                    <a:pt x="1865" y="6165"/>
                    <a:pt x="2219" y="6125"/>
                    <a:pt x="2569" y="6075"/>
                  </a:cubicBezTo>
                  <a:cubicBezTo>
                    <a:pt x="3227" y="5975"/>
                    <a:pt x="3885" y="5830"/>
                    <a:pt x="4522" y="5625"/>
                  </a:cubicBezTo>
                  <a:cubicBezTo>
                    <a:pt x="4626" y="5593"/>
                    <a:pt x="4681" y="5484"/>
                    <a:pt x="4648" y="5380"/>
                  </a:cubicBezTo>
                  <a:cubicBezTo>
                    <a:pt x="4622" y="5296"/>
                    <a:pt x="4544" y="5244"/>
                    <a:pt x="4461" y="5244"/>
                  </a:cubicBezTo>
                  <a:cubicBezTo>
                    <a:pt x="4442" y="5244"/>
                    <a:pt x="4422" y="5247"/>
                    <a:pt x="4403" y="5253"/>
                  </a:cubicBezTo>
                  <a:cubicBezTo>
                    <a:pt x="3804" y="5444"/>
                    <a:pt x="3196" y="5580"/>
                    <a:pt x="2578" y="5671"/>
                  </a:cubicBezTo>
                  <a:cubicBezTo>
                    <a:pt x="2192" y="5734"/>
                    <a:pt x="1802" y="5775"/>
                    <a:pt x="1407" y="5798"/>
                  </a:cubicBezTo>
                  <a:cubicBezTo>
                    <a:pt x="1378" y="5801"/>
                    <a:pt x="1347" y="5804"/>
                    <a:pt x="1317" y="5804"/>
                  </a:cubicBezTo>
                  <a:cubicBezTo>
                    <a:pt x="1304" y="5804"/>
                    <a:pt x="1292" y="5804"/>
                    <a:pt x="1280" y="5802"/>
                  </a:cubicBezTo>
                  <a:cubicBezTo>
                    <a:pt x="1242" y="5798"/>
                    <a:pt x="1203" y="5796"/>
                    <a:pt x="1164" y="5796"/>
                  </a:cubicBezTo>
                  <a:cubicBezTo>
                    <a:pt x="1031" y="5796"/>
                    <a:pt x="892" y="5820"/>
                    <a:pt x="763" y="5866"/>
                  </a:cubicBezTo>
                  <a:cubicBezTo>
                    <a:pt x="849" y="4604"/>
                    <a:pt x="1389" y="3428"/>
                    <a:pt x="2306" y="2529"/>
                  </a:cubicBezTo>
                  <a:cubicBezTo>
                    <a:pt x="2447" y="2389"/>
                    <a:pt x="2601" y="2253"/>
                    <a:pt x="2760" y="2130"/>
                  </a:cubicBezTo>
                  <a:cubicBezTo>
                    <a:pt x="2823" y="2284"/>
                    <a:pt x="2919" y="2443"/>
                    <a:pt x="3041" y="2607"/>
                  </a:cubicBezTo>
                  <a:cubicBezTo>
                    <a:pt x="3152" y="2758"/>
                    <a:pt x="3327" y="2853"/>
                    <a:pt x="3508" y="2853"/>
                  </a:cubicBezTo>
                  <a:cubicBezTo>
                    <a:pt x="3592" y="2853"/>
                    <a:pt x="3678" y="2832"/>
                    <a:pt x="3759" y="2788"/>
                  </a:cubicBezTo>
                  <a:cubicBezTo>
                    <a:pt x="4027" y="2638"/>
                    <a:pt x="4321" y="2534"/>
                    <a:pt x="4621" y="2456"/>
                  </a:cubicBezTo>
                  <a:cubicBezTo>
                    <a:pt x="4993" y="2356"/>
                    <a:pt x="5465" y="2284"/>
                    <a:pt x="6043" y="2284"/>
                  </a:cubicBezTo>
                  <a:cubicBezTo>
                    <a:pt x="6615" y="2284"/>
                    <a:pt x="7082" y="2356"/>
                    <a:pt x="7454" y="2452"/>
                  </a:cubicBezTo>
                  <a:cubicBezTo>
                    <a:pt x="7759" y="2529"/>
                    <a:pt x="8053" y="2634"/>
                    <a:pt x="8331" y="2788"/>
                  </a:cubicBezTo>
                  <a:cubicBezTo>
                    <a:pt x="8408" y="2831"/>
                    <a:pt x="8495" y="2852"/>
                    <a:pt x="8581" y="2852"/>
                  </a:cubicBezTo>
                  <a:cubicBezTo>
                    <a:pt x="8748" y="2852"/>
                    <a:pt x="8916" y="2775"/>
                    <a:pt x="9020" y="2638"/>
                  </a:cubicBezTo>
                  <a:cubicBezTo>
                    <a:pt x="9152" y="2461"/>
                    <a:pt x="9257" y="2293"/>
                    <a:pt x="9324" y="2130"/>
                  </a:cubicBezTo>
                  <a:cubicBezTo>
                    <a:pt x="9483" y="2253"/>
                    <a:pt x="9638" y="2389"/>
                    <a:pt x="9779" y="2529"/>
                  </a:cubicBezTo>
                  <a:cubicBezTo>
                    <a:pt x="9992" y="2738"/>
                    <a:pt x="10187" y="2965"/>
                    <a:pt x="10359" y="3201"/>
                  </a:cubicBezTo>
                  <a:cubicBezTo>
                    <a:pt x="10397" y="3256"/>
                    <a:pt x="10457" y="3284"/>
                    <a:pt x="10518" y="3284"/>
                  </a:cubicBezTo>
                  <a:cubicBezTo>
                    <a:pt x="10559" y="3284"/>
                    <a:pt x="10600" y="3272"/>
                    <a:pt x="10636" y="3246"/>
                  </a:cubicBezTo>
                  <a:cubicBezTo>
                    <a:pt x="10722" y="3183"/>
                    <a:pt x="10741" y="3060"/>
                    <a:pt x="10678" y="2970"/>
                  </a:cubicBezTo>
                  <a:cubicBezTo>
                    <a:pt x="10491" y="2716"/>
                    <a:pt x="10282" y="2471"/>
                    <a:pt x="10055" y="2247"/>
                  </a:cubicBezTo>
                  <a:cubicBezTo>
                    <a:pt x="9860" y="2057"/>
                    <a:pt x="9651" y="1880"/>
                    <a:pt x="9433" y="1717"/>
                  </a:cubicBezTo>
                  <a:cubicBezTo>
                    <a:pt x="9452" y="1512"/>
                    <a:pt x="9402" y="1367"/>
                    <a:pt x="9356" y="1267"/>
                  </a:cubicBezTo>
                  <a:cubicBezTo>
                    <a:pt x="9220" y="1000"/>
                    <a:pt x="8924" y="831"/>
                    <a:pt x="8580" y="831"/>
                  </a:cubicBezTo>
                  <a:cubicBezTo>
                    <a:pt x="8467" y="831"/>
                    <a:pt x="8358" y="845"/>
                    <a:pt x="8249" y="881"/>
                  </a:cubicBezTo>
                  <a:cubicBezTo>
                    <a:pt x="8216" y="667"/>
                    <a:pt x="8135" y="487"/>
                    <a:pt x="7998" y="341"/>
                  </a:cubicBezTo>
                  <a:cubicBezTo>
                    <a:pt x="7799" y="123"/>
                    <a:pt x="7491" y="1"/>
                    <a:pt x="7141" y="1"/>
                  </a:cubicBezTo>
                  <a:cubicBezTo>
                    <a:pt x="6709" y="1"/>
                    <a:pt x="6301" y="183"/>
                    <a:pt x="6043" y="464"/>
                  </a:cubicBezTo>
                  <a:cubicBezTo>
                    <a:pt x="5783" y="183"/>
                    <a:pt x="5379" y="1"/>
                    <a:pt x="49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91" name="Google Shape;6239;p57"/>
          <p:cNvGrpSpPr/>
          <p:nvPr/>
        </p:nvGrpSpPr>
        <p:grpSpPr>
          <a:xfrm>
            <a:off x="7656260" y="3603968"/>
            <a:ext cx="887464" cy="762380"/>
            <a:chOff x="1437075" y="3145100"/>
            <a:chExt cx="532741" cy="566310"/>
          </a:xfrm>
        </p:grpSpPr>
        <p:sp>
          <p:nvSpPr>
            <p:cNvPr id="192" name="Google Shape;6240;p57"/>
            <p:cNvSpPr/>
            <p:nvPr/>
          </p:nvSpPr>
          <p:spPr>
            <a:xfrm>
              <a:off x="1437075" y="3145100"/>
              <a:ext cx="532741" cy="566310"/>
            </a:xfrm>
            <a:custGeom>
              <a:avLst/>
              <a:gdLst/>
              <a:ahLst/>
              <a:cxnLst/>
              <a:rect l="l" t="t" r="r" b="b"/>
              <a:pathLst>
                <a:path w="16140" h="17157" extrusionOk="0">
                  <a:moveTo>
                    <a:pt x="5889" y="1"/>
                  </a:moveTo>
                  <a:cubicBezTo>
                    <a:pt x="4037" y="1"/>
                    <a:pt x="2538" y="1190"/>
                    <a:pt x="1766" y="3269"/>
                  </a:cubicBezTo>
                  <a:cubicBezTo>
                    <a:pt x="799" y="3587"/>
                    <a:pt x="104" y="4495"/>
                    <a:pt x="104" y="5567"/>
                  </a:cubicBezTo>
                  <a:lnTo>
                    <a:pt x="104" y="5997"/>
                  </a:lnTo>
                  <a:cubicBezTo>
                    <a:pt x="104" y="6320"/>
                    <a:pt x="164" y="6629"/>
                    <a:pt x="282" y="6906"/>
                  </a:cubicBezTo>
                  <a:cubicBezTo>
                    <a:pt x="100" y="7296"/>
                    <a:pt x="1" y="7732"/>
                    <a:pt x="1" y="8182"/>
                  </a:cubicBezTo>
                  <a:cubicBezTo>
                    <a:pt x="1" y="9017"/>
                    <a:pt x="355" y="9825"/>
                    <a:pt x="967" y="10406"/>
                  </a:cubicBezTo>
                  <a:cubicBezTo>
                    <a:pt x="1212" y="10642"/>
                    <a:pt x="1499" y="10828"/>
                    <a:pt x="1799" y="10969"/>
                  </a:cubicBezTo>
                  <a:cubicBezTo>
                    <a:pt x="2216" y="11750"/>
                    <a:pt x="2779" y="12453"/>
                    <a:pt x="3460" y="13035"/>
                  </a:cubicBezTo>
                  <a:cubicBezTo>
                    <a:pt x="3523" y="13085"/>
                    <a:pt x="3582" y="13134"/>
                    <a:pt x="3645" y="13184"/>
                  </a:cubicBezTo>
                  <a:cubicBezTo>
                    <a:pt x="3605" y="13307"/>
                    <a:pt x="3564" y="13429"/>
                    <a:pt x="3528" y="13552"/>
                  </a:cubicBezTo>
                  <a:cubicBezTo>
                    <a:pt x="3383" y="14056"/>
                    <a:pt x="3310" y="14573"/>
                    <a:pt x="3310" y="15095"/>
                  </a:cubicBezTo>
                  <a:cubicBezTo>
                    <a:pt x="3310" y="16230"/>
                    <a:pt x="4232" y="17157"/>
                    <a:pt x="5371" y="17157"/>
                  </a:cubicBezTo>
                  <a:lnTo>
                    <a:pt x="10769" y="17157"/>
                  </a:lnTo>
                  <a:cubicBezTo>
                    <a:pt x="11904" y="17157"/>
                    <a:pt x="12830" y="16230"/>
                    <a:pt x="12830" y="15095"/>
                  </a:cubicBezTo>
                  <a:cubicBezTo>
                    <a:pt x="12830" y="14573"/>
                    <a:pt x="12753" y="14033"/>
                    <a:pt x="12607" y="13534"/>
                  </a:cubicBezTo>
                  <a:cubicBezTo>
                    <a:pt x="12571" y="13416"/>
                    <a:pt x="12531" y="13297"/>
                    <a:pt x="12489" y="13184"/>
                  </a:cubicBezTo>
                  <a:cubicBezTo>
                    <a:pt x="12612" y="13089"/>
                    <a:pt x="12730" y="12989"/>
                    <a:pt x="12848" y="12880"/>
                  </a:cubicBezTo>
                  <a:cubicBezTo>
                    <a:pt x="12988" y="12753"/>
                    <a:pt x="13107" y="12612"/>
                    <a:pt x="13206" y="12458"/>
                  </a:cubicBezTo>
                  <a:cubicBezTo>
                    <a:pt x="13356" y="12349"/>
                    <a:pt x="13493" y="12222"/>
                    <a:pt x="13610" y="12072"/>
                  </a:cubicBezTo>
                  <a:cubicBezTo>
                    <a:pt x="13887" y="11732"/>
                    <a:pt x="14128" y="11363"/>
                    <a:pt x="14333" y="10978"/>
                  </a:cubicBezTo>
                  <a:cubicBezTo>
                    <a:pt x="15395" y="10497"/>
                    <a:pt x="16139" y="9425"/>
                    <a:pt x="16139" y="8182"/>
                  </a:cubicBezTo>
                  <a:cubicBezTo>
                    <a:pt x="16139" y="7732"/>
                    <a:pt x="16039" y="7296"/>
                    <a:pt x="15858" y="6906"/>
                  </a:cubicBezTo>
                  <a:cubicBezTo>
                    <a:pt x="15971" y="6629"/>
                    <a:pt x="16035" y="6320"/>
                    <a:pt x="16035" y="5997"/>
                  </a:cubicBezTo>
                  <a:lnTo>
                    <a:pt x="16035" y="5567"/>
                  </a:lnTo>
                  <a:cubicBezTo>
                    <a:pt x="16035" y="4495"/>
                    <a:pt x="15336" y="3587"/>
                    <a:pt x="14373" y="3269"/>
                  </a:cubicBezTo>
                  <a:cubicBezTo>
                    <a:pt x="13602" y="1190"/>
                    <a:pt x="12103" y="1"/>
                    <a:pt x="10251" y="1"/>
                  </a:cubicBezTo>
                  <a:cubicBezTo>
                    <a:pt x="9180" y="1"/>
                    <a:pt x="8567" y="196"/>
                    <a:pt x="8068" y="392"/>
                  </a:cubicBezTo>
                  <a:cubicBezTo>
                    <a:pt x="7586" y="201"/>
                    <a:pt x="6974" y="1"/>
                    <a:pt x="5889" y="1"/>
                  </a:cubicBezTo>
                  <a:close/>
                </a:path>
              </a:pathLst>
            </a:custGeom>
            <a:solidFill>
              <a:srgbClr val="FEFD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3" name="Google Shape;6241;p57"/>
            <p:cNvSpPr/>
            <p:nvPr/>
          </p:nvSpPr>
          <p:spPr>
            <a:xfrm>
              <a:off x="1633671" y="3555984"/>
              <a:ext cx="69250" cy="87404"/>
            </a:xfrm>
            <a:custGeom>
              <a:avLst/>
              <a:gdLst/>
              <a:ahLst/>
              <a:cxnLst/>
              <a:rect l="l" t="t" r="r" b="b"/>
              <a:pathLst>
                <a:path w="2098" h="2648" extrusionOk="0">
                  <a:moveTo>
                    <a:pt x="664" y="1"/>
                  </a:moveTo>
                  <a:cubicBezTo>
                    <a:pt x="591" y="51"/>
                    <a:pt x="518" y="110"/>
                    <a:pt x="450" y="168"/>
                  </a:cubicBezTo>
                  <a:lnTo>
                    <a:pt x="0" y="1681"/>
                  </a:lnTo>
                  <a:lnTo>
                    <a:pt x="450" y="2647"/>
                  </a:lnTo>
                  <a:lnTo>
                    <a:pt x="1318" y="2647"/>
                  </a:lnTo>
                  <a:lnTo>
                    <a:pt x="2098" y="1045"/>
                  </a:lnTo>
                  <a:lnTo>
                    <a:pt x="1318" y="1"/>
                  </a:ln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4" name="Google Shape;6242;p57"/>
            <p:cNvSpPr/>
            <p:nvPr/>
          </p:nvSpPr>
          <p:spPr>
            <a:xfrm>
              <a:off x="1702889" y="3555984"/>
              <a:ext cx="72121" cy="87404"/>
            </a:xfrm>
            <a:custGeom>
              <a:avLst/>
              <a:gdLst/>
              <a:ahLst/>
              <a:cxnLst/>
              <a:rect l="l" t="t" r="r" b="b"/>
              <a:pathLst>
                <a:path w="2185" h="2648" extrusionOk="0">
                  <a:moveTo>
                    <a:pt x="786" y="1"/>
                  </a:moveTo>
                  <a:lnTo>
                    <a:pt x="1" y="1045"/>
                  </a:lnTo>
                  <a:lnTo>
                    <a:pt x="786" y="2647"/>
                  </a:lnTo>
                  <a:lnTo>
                    <a:pt x="1649" y="2647"/>
                  </a:lnTo>
                  <a:lnTo>
                    <a:pt x="2184" y="2162"/>
                  </a:lnTo>
                  <a:lnTo>
                    <a:pt x="1649" y="147"/>
                  </a:lnTo>
                  <a:cubicBezTo>
                    <a:pt x="1590" y="92"/>
                    <a:pt x="1530" y="46"/>
                    <a:pt x="1463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5" name="Google Shape;6243;p57"/>
            <p:cNvSpPr/>
            <p:nvPr/>
          </p:nvSpPr>
          <p:spPr>
            <a:xfrm>
              <a:off x="1677143" y="3555984"/>
              <a:ext cx="51723" cy="87404"/>
            </a:xfrm>
            <a:custGeom>
              <a:avLst/>
              <a:gdLst/>
              <a:ahLst/>
              <a:cxnLst/>
              <a:rect l="l" t="t" r="r" b="b"/>
              <a:pathLst>
                <a:path w="1567" h="2648" extrusionOk="0">
                  <a:moveTo>
                    <a:pt x="1" y="1"/>
                  </a:moveTo>
                  <a:lnTo>
                    <a:pt x="1" y="2647"/>
                  </a:lnTo>
                  <a:lnTo>
                    <a:pt x="1566" y="2647"/>
                  </a:lnTo>
                  <a:lnTo>
                    <a:pt x="1566" y="1"/>
                  </a:ln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6" name="Google Shape;6244;p57"/>
            <p:cNvSpPr/>
            <p:nvPr/>
          </p:nvSpPr>
          <p:spPr>
            <a:xfrm>
              <a:off x="1505105" y="3382032"/>
              <a:ext cx="66411" cy="66411"/>
            </a:xfrm>
            <a:custGeom>
              <a:avLst/>
              <a:gdLst/>
              <a:ahLst/>
              <a:cxnLst/>
              <a:rect l="l" t="t" r="r" b="b"/>
              <a:pathLst>
                <a:path w="2012" h="2012" extrusionOk="0">
                  <a:moveTo>
                    <a:pt x="1004" y="0"/>
                  </a:moveTo>
                  <a:cubicBezTo>
                    <a:pt x="450" y="0"/>
                    <a:pt x="0" y="449"/>
                    <a:pt x="0" y="1004"/>
                  </a:cubicBezTo>
                  <a:cubicBezTo>
                    <a:pt x="0" y="1562"/>
                    <a:pt x="450" y="2012"/>
                    <a:pt x="1004" y="2012"/>
                  </a:cubicBezTo>
                  <a:cubicBezTo>
                    <a:pt x="1563" y="2012"/>
                    <a:pt x="2011" y="1562"/>
                    <a:pt x="2011" y="1004"/>
                  </a:cubicBezTo>
                  <a:cubicBezTo>
                    <a:pt x="2011" y="449"/>
                    <a:pt x="1563" y="0"/>
                    <a:pt x="1004" y="0"/>
                  </a:cubicBezTo>
                  <a:close/>
                </a:path>
              </a:pathLst>
            </a:custGeom>
            <a:solidFill>
              <a:srgbClr val="E2B3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7" name="Google Shape;6245;p57"/>
            <p:cNvSpPr/>
            <p:nvPr/>
          </p:nvSpPr>
          <p:spPr>
            <a:xfrm>
              <a:off x="1835383" y="3382032"/>
              <a:ext cx="66378" cy="66411"/>
            </a:xfrm>
            <a:custGeom>
              <a:avLst/>
              <a:gdLst/>
              <a:ahLst/>
              <a:cxnLst/>
              <a:rect l="l" t="t" r="r" b="b"/>
              <a:pathLst>
                <a:path w="2011" h="2012" extrusionOk="0">
                  <a:moveTo>
                    <a:pt x="1003" y="0"/>
                  </a:moveTo>
                  <a:cubicBezTo>
                    <a:pt x="449" y="0"/>
                    <a:pt x="1" y="449"/>
                    <a:pt x="1" y="1004"/>
                  </a:cubicBezTo>
                  <a:cubicBezTo>
                    <a:pt x="1" y="1562"/>
                    <a:pt x="449" y="2012"/>
                    <a:pt x="1003" y="2012"/>
                  </a:cubicBezTo>
                  <a:cubicBezTo>
                    <a:pt x="1562" y="2012"/>
                    <a:pt x="2011" y="1562"/>
                    <a:pt x="2011" y="1004"/>
                  </a:cubicBezTo>
                  <a:cubicBezTo>
                    <a:pt x="2011" y="449"/>
                    <a:pt x="1562" y="0"/>
                    <a:pt x="1003" y="0"/>
                  </a:cubicBezTo>
                  <a:close/>
                </a:path>
              </a:pathLst>
            </a:custGeom>
            <a:solidFill>
              <a:srgbClr val="E2B3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8" name="Google Shape;6246;p57"/>
            <p:cNvSpPr/>
            <p:nvPr/>
          </p:nvSpPr>
          <p:spPr>
            <a:xfrm>
              <a:off x="1537915" y="3237424"/>
              <a:ext cx="331065" cy="325487"/>
            </a:xfrm>
            <a:custGeom>
              <a:avLst/>
              <a:gdLst/>
              <a:ahLst/>
              <a:cxnLst/>
              <a:rect l="l" t="t" r="r" b="b"/>
              <a:pathLst>
                <a:path w="10030" h="9861" extrusionOk="0">
                  <a:moveTo>
                    <a:pt x="5013" y="0"/>
                  </a:moveTo>
                  <a:cubicBezTo>
                    <a:pt x="2511" y="0"/>
                    <a:pt x="437" y="1798"/>
                    <a:pt x="60" y="4159"/>
                  </a:cubicBezTo>
                  <a:cubicBezTo>
                    <a:pt x="18" y="4409"/>
                    <a:pt x="1" y="4667"/>
                    <a:pt x="1" y="4931"/>
                  </a:cubicBezTo>
                  <a:cubicBezTo>
                    <a:pt x="1" y="5189"/>
                    <a:pt x="18" y="5448"/>
                    <a:pt x="60" y="5702"/>
                  </a:cubicBezTo>
                  <a:cubicBezTo>
                    <a:pt x="437" y="8059"/>
                    <a:pt x="2511" y="9861"/>
                    <a:pt x="5013" y="9861"/>
                  </a:cubicBezTo>
                  <a:cubicBezTo>
                    <a:pt x="7519" y="9861"/>
                    <a:pt x="9593" y="8059"/>
                    <a:pt x="9970" y="5702"/>
                  </a:cubicBezTo>
                  <a:cubicBezTo>
                    <a:pt x="10011" y="5448"/>
                    <a:pt x="10029" y="5189"/>
                    <a:pt x="10029" y="4931"/>
                  </a:cubicBezTo>
                  <a:cubicBezTo>
                    <a:pt x="10029" y="4667"/>
                    <a:pt x="10011" y="4409"/>
                    <a:pt x="9970" y="4159"/>
                  </a:cubicBezTo>
                  <a:cubicBezTo>
                    <a:pt x="9593" y="1798"/>
                    <a:pt x="7519" y="0"/>
                    <a:pt x="5013" y="0"/>
                  </a:cubicBezTo>
                  <a:close/>
                </a:path>
              </a:pathLst>
            </a:custGeom>
            <a:solidFill>
              <a:srgbClr val="8C6A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9" name="Google Shape;6247;p57"/>
            <p:cNvSpPr/>
            <p:nvPr/>
          </p:nvSpPr>
          <p:spPr>
            <a:xfrm>
              <a:off x="1538971" y="3291062"/>
              <a:ext cx="328953" cy="89780"/>
            </a:xfrm>
            <a:custGeom>
              <a:avLst/>
              <a:gdLst/>
              <a:ahLst/>
              <a:cxnLst/>
              <a:rect l="l" t="t" r="r" b="b"/>
              <a:pathLst>
                <a:path w="9966" h="2720" extrusionOk="0">
                  <a:moveTo>
                    <a:pt x="1258" y="1"/>
                  </a:moveTo>
                  <a:cubicBezTo>
                    <a:pt x="623" y="695"/>
                    <a:pt x="182" y="1567"/>
                    <a:pt x="28" y="2534"/>
                  </a:cubicBezTo>
                  <a:cubicBezTo>
                    <a:pt x="19" y="2593"/>
                    <a:pt x="9" y="2656"/>
                    <a:pt x="1" y="2719"/>
                  </a:cubicBezTo>
                  <a:lnTo>
                    <a:pt x="9965" y="2719"/>
                  </a:lnTo>
                  <a:cubicBezTo>
                    <a:pt x="9956" y="2656"/>
                    <a:pt x="9947" y="2593"/>
                    <a:pt x="9938" y="2534"/>
                  </a:cubicBezTo>
                  <a:cubicBezTo>
                    <a:pt x="9784" y="1567"/>
                    <a:pt x="9343" y="695"/>
                    <a:pt x="8703" y="1"/>
                  </a:cubicBezTo>
                  <a:close/>
                </a:path>
              </a:pathLst>
            </a:custGeom>
            <a:solidFill>
              <a:srgbClr val="7F60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0" name="Google Shape;6248;p57"/>
            <p:cNvSpPr/>
            <p:nvPr/>
          </p:nvSpPr>
          <p:spPr>
            <a:xfrm>
              <a:off x="1559040" y="3213130"/>
              <a:ext cx="288783" cy="84862"/>
            </a:xfrm>
            <a:custGeom>
              <a:avLst/>
              <a:gdLst/>
              <a:ahLst/>
              <a:cxnLst/>
              <a:rect l="l" t="t" r="r" b="b"/>
              <a:pathLst>
                <a:path w="8749" h="2571" extrusionOk="0">
                  <a:moveTo>
                    <a:pt x="2194" y="1"/>
                  </a:moveTo>
                  <a:cubicBezTo>
                    <a:pt x="968" y="1"/>
                    <a:pt x="323" y="1049"/>
                    <a:pt x="0" y="1939"/>
                  </a:cubicBezTo>
                  <a:lnTo>
                    <a:pt x="4373" y="2570"/>
                  </a:lnTo>
                  <a:lnTo>
                    <a:pt x="8748" y="1939"/>
                  </a:lnTo>
                  <a:cubicBezTo>
                    <a:pt x="8422" y="1049"/>
                    <a:pt x="7782" y="1"/>
                    <a:pt x="6556" y="1"/>
                  </a:cubicBezTo>
                  <a:cubicBezTo>
                    <a:pt x="5153" y="1"/>
                    <a:pt x="5136" y="423"/>
                    <a:pt x="4373" y="423"/>
                  </a:cubicBezTo>
                  <a:cubicBezTo>
                    <a:pt x="3610" y="423"/>
                    <a:pt x="3596" y="1"/>
                    <a:pt x="2194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1" name="Google Shape;6249;p57"/>
            <p:cNvSpPr/>
            <p:nvPr/>
          </p:nvSpPr>
          <p:spPr>
            <a:xfrm>
              <a:off x="1559040" y="3213130"/>
              <a:ext cx="161737" cy="84862"/>
            </a:xfrm>
            <a:custGeom>
              <a:avLst/>
              <a:gdLst/>
              <a:ahLst/>
              <a:cxnLst/>
              <a:rect l="l" t="t" r="r" b="b"/>
              <a:pathLst>
                <a:path w="4900" h="2571" extrusionOk="0">
                  <a:moveTo>
                    <a:pt x="2194" y="1"/>
                  </a:moveTo>
                  <a:cubicBezTo>
                    <a:pt x="968" y="1"/>
                    <a:pt x="323" y="1049"/>
                    <a:pt x="0" y="1939"/>
                  </a:cubicBezTo>
                  <a:lnTo>
                    <a:pt x="4373" y="2570"/>
                  </a:lnTo>
                  <a:lnTo>
                    <a:pt x="4899" y="2493"/>
                  </a:lnTo>
                  <a:lnTo>
                    <a:pt x="1050" y="1939"/>
                  </a:lnTo>
                  <a:cubicBezTo>
                    <a:pt x="1335" y="1154"/>
                    <a:pt x="1876" y="237"/>
                    <a:pt x="2847" y="41"/>
                  </a:cubicBezTo>
                  <a:cubicBezTo>
                    <a:pt x="2670" y="14"/>
                    <a:pt x="2456" y="1"/>
                    <a:pt x="2194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2" name="Google Shape;6250;p57"/>
            <p:cNvSpPr/>
            <p:nvPr/>
          </p:nvSpPr>
          <p:spPr>
            <a:xfrm>
              <a:off x="1548873" y="3277132"/>
              <a:ext cx="309016" cy="58918"/>
            </a:xfrm>
            <a:custGeom>
              <a:avLst/>
              <a:gdLst/>
              <a:ahLst/>
              <a:cxnLst/>
              <a:rect l="l" t="t" r="r" b="b"/>
              <a:pathLst>
                <a:path w="9362" h="1785" extrusionOk="0">
                  <a:moveTo>
                    <a:pt x="308" y="0"/>
                  </a:moveTo>
                  <a:cubicBezTo>
                    <a:pt x="68" y="650"/>
                    <a:pt x="0" y="1207"/>
                    <a:pt x="0" y="1207"/>
                  </a:cubicBezTo>
                  <a:lnTo>
                    <a:pt x="4694" y="1785"/>
                  </a:lnTo>
                  <a:lnTo>
                    <a:pt x="9362" y="1207"/>
                  </a:lnTo>
                  <a:cubicBezTo>
                    <a:pt x="9362" y="1207"/>
                    <a:pt x="9293" y="650"/>
                    <a:pt x="9056" y="0"/>
                  </a:cubicBezTo>
                  <a:close/>
                </a:path>
              </a:pathLst>
            </a:custGeom>
            <a:solidFill>
              <a:srgbClr val="EA8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3" name="Google Shape;6251;p57"/>
            <p:cNvSpPr/>
            <p:nvPr/>
          </p:nvSpPr>
          <p:spPr>
            <a:xfrm>
              <a:off x="1548873" y="3277132"/>
              <a:ext cx="172167" cy="58918"/>
            </a:xfrm>
            <a:custGeom>
              <a:avLst/>
              <a:gdLst/>
              <a:ahLst/>
              <a:cxnLst/>
              <a:rect l="l" t="t" r="r" b="b"/>
              <a:pathLst>
                <a:path w="5216" h="1785" extrusionOk="0">
                  <a:moveTo>
                    <a:pt x="308" y="0"/>
                  </a:moveTo>
                  <a:cubicBezTo>
                    <a:pt x="68" y="650"/>
                    <a:pt x="0" y="1207"/>
                    <a:pt x="0" y="1207"/>
                  </a:cubicBezTo>
                  <a:lnTo>
                    <a:pt x="4694" y="1785"/>
                  </a:lnTo>
                  <a:lnTo>
                    <a:pt x="5216" y="1716"/>
                  </a:lnTo>
                  <a:lnTo>
                    <a:pt x="1048" y="1207"/>
                  </a:lnTo>
                  <a:cubicBezTo>
                    <a:pt x="1048" y="1207"/>
                    <a:pt x="1117" y="650"/>
                    <a:pt x="1358" y="0"/>
                  </a:cubicBezTo>
                  <a:close/>
                </a:path>
              </a:pathLst>
            </a:custGeom>
            <a:solidFill>
              <a:srgbClr val="D373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6252;p57"/>
            <p:cNvSpPr/>
            <p:nvPr/>
          </p:nvSpPr>
          <p:spPr>
            <a:xfrm>
              <a:off x="1568942" y="3353117"/>
              <a:ext cx="268978" cy="102059"/>
            </a:xfrm>
            <a:custGeom>
              <a:avLst/>
              <a:gdLst/>
              <a:ahLst/>
              <a:cxnLst/>
              <a:rect l="l" t="t" r="r" b="b"/>
              <a:pathLst>
                <a:path w="8149" h="3092" extrusionOk="0">
                  <a:moveTo>
                    <a:pt x="159" y="0"/>
                  </a:moveTo>
                  <a:cubicBezTo>
                    <a:pt x="55" y="359"/>
                    <a:pt x="0" y="726"/>
                    <a:pt x="0" y="1099"/>
                  </a:cubicBezTo>
                  <a:cubicBezTo>
                    <a:pt x="0" y="1267"/>
                    <a:pt x="10" y="1430"/>
                    <a:pt x="32" y="1589"/>
                  </a:cubicBezTo>
                  <a:cubicBezTo>
                    <a:pt x="141" y="2446"/>
                    <a:pt x="872" y="3092"/>
                    <a:pt x="1739" y="3092"/>
                  </a:cubicBezTo>
                  <a:cubicBezTo>
                    <a:pt x="2089" y="3092"/>
                    <a:pt x="2424" y="2987"/>
                    <a:pt x="2715" y="2788"/>
                  </a:cubicBezTo>
                  <a:cubicBezTo>
                    <a:pt x="3024" y="2574"/>
                    <a:pt x="3510" y="2329"/>
                    <a:pt x="4073" y="2329"/>
                  </a:cubicBezTo>
                  <a:cubicBezTo>
                    <a:pt x="4640" y="2329"/>
                    <a:pt x="5121" y="2574"/>
                    <a:pt x="5435" y="2788"/>
                  </a:cubicBezTo>
                  <a:cubicBezTo>
                    <a:pt x="5720" y="2987"/>
                    <a:pt x="6061" y="3092"/>
                    <a:pt x="6411" y="3092"/>
                  </a:cubicBezTo>
                  <a:cubicBezTo>
                    <a:pt x="7277" y="3092"/>
                    <a:pt x="8008" y="2446"/>
                    <a:pt x="8117" y="1589"/>
                  </a:cubicBezTo>
                  <a:cubicBezTo>
                    <a:pt x="8136" y="1430"/>
                    <a:pt x="8149" y="1267"/>
                    <a:pt x="8149" y="1099"/>
                  </a:cubicBezTo>
                  <a:cubicBezTo>
                    <a:pt x="8149" y="726"/>
                    <a:pt x="8094" y="359"/>
                    <a:pt x="7991" y="0"/>
                  </a:cubicBezTo>
                  <a:close/>
                </a:path>
              </a:pathLst>
            </a:custGeom>
            <a:solidFill>
              <a:srgbClr val="F5CD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5" name="Google Shape;6253;p57"/>
            <p:cNvSpPr/>
            <p:nvPr/>
          </p:nvSpPr>
          <p:spPr>
            <a:xfrm>
              <a:off x="1569239" y="3353117"/>
              <a:ext cx="268417" cy="27726"/>
            </a:xfrm>
            <a:custGeom>
              <a:avLst/>
              <a:gdLst/>
              <a:ahLst/>
              <a:cxnLst/>
              <a:rect l="l" t="t" r="r" b="b"/>
              <a:pathLst>
                <a:path w="8132" h="840" extrusionOk="0">
                  <a:moveTo>
                    <a:pt x="150" y="0"/>
                  </a:moveTo>
                  <a:cubicBezTo>
                    <a:pt x="68" y="273"/>
                    <a:pt x="18" y="554"/>
                    <a:pt x="1" y="839"/>
                  </a:cubicBezTo>
                  <a:lnTo>
                    <a:pt x="8131" y="839"/>
                  </a:lnTo>
                  <a:cubicBezTo>
                    <a:pt x="8113" y="554"/>
                    <a:pt x="8064" y="273"/>
                    <a:pt x="7982" y="0"/>
                  </a:cubicBezTo>
                  <a:close/>
                </a:path>
              </a:pathLst>
            </a:custGeom>
            <a:solidFill>
              <a:srgbClr val="E2B3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6" name="Google Shape;6254;p57"/>
            <p:cNvSpPr/>
            <p:nvPr/>
          </p:nvSpPr>
          <p:spPr>
            <a:xfrm>
              <a:off x="1508538" y="3316973"/>
              <a:ext cx="389819" cy="37959"/>
            </a:xfrm>
            <a:custGeom>
              <a:avLst/>
              <a:gdLst/>
              <a:ahLst/>
              <a:cxnLst/>
              <a:rect l="l" t="t" r="r" b="b"/>
              <a:pathLst>
                <a:path w="11810" h="1150" extrusionOk="0">
                  <a:moveTo>
                    <a:pt x="355" y="0"/>
                  </a:moveTo>
                  <a:cubicBezTo>
                    <a:pt x="160" y="0"/>
                    <a:pt x="1" y="160"/>
                    <a:pt x="1" y="360"/>
                  </a:cubicBezTo>
                  <a:lnTo>
                    <a:pt x="1" y="790"/>
                  </a:lnTo>
                  <a:cubicBezTo>
                    <a:pt x="1" y="991"/>
                    <a:pt x="160" y="1150"/>
                    <a:pt x="355" y="1150"/>
                  </a:cubicBezTo>
                  <a:lnTo>
                    <a:pt x="11450" y="1150"/>
                  </a:lnTo>
                  <a:cubicBezTo>
                    <a:pt x="11650" y="1150"/>
                    <a:pt x="11809" y="991"/>
                    <a:pt x="11809" y="790"/>
                  </a:cubicBezTo>
                  <a:lnTo>
                    <a:pt x="11809" y="360"/>
                  </a:lnTo>
                  <a:cubicBezTo>
                    <a:pt x="11809" y="160"/>
                    <a:pt x="11650" y="0"/>
                    <a:pt x="11450" y="0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7" name="Google Shape;6255;p57"/>
            <p:cNvSpPr/>
            <p:nvPr/>
          </p:nvSpPr>
          <p:spPr>
            <a:xfrm>
              <a:off x="1508538" y="3316973"/>
              <a:ext cx="46376" cy="37959"/>
            </a:xfrm>
            <a:custGeom>
              <a:avLst/>
              <a:gdLst/>
              <a:ahLst/>
              <a:cxnLst/>
              <a:rect l="l" t="t" r="r" b="b"/>
              <a:pathLst>
                <a:path w="1405" h="1150" extrusionOk="0">
                  <a:moveTo>
                    <a:pt x="355" y="0"/>
                  </a:moveTo>
                  <a:cubicBezTo>
                    <a:pt x="160" y="0"/>
                    <a:pt x="1" y="160"/>
                    <a:pt x="1" y="360"/>
                  </a:cubicBezTo>
                  <a:lnTo>
                    <a:pt x="1" y="790"/>
                  </a:lnTo>
                  <a:cubicBezTo>
                    <a:pt x="1" y="991"/>
                    <a:pt x="160" y="1150"/>
                    <a:pt x="355" y="1150"/>
                  </a:cubicBezTo>
                  <a:lnTo>
                    <a:pt x="1404" y="1150"/>
                  </a:lnTo>
                  <a:cubicBezTo>
                    <a:pt x="1208" y="1150"/>
                    <a:pt x="1050" y="991"/>
                    <a:pt x="1050" y="790"/>
                  </a:cubicBezTo>
                  <a:lnTo>
                    <a:pt x="1050" y="360"/>
                  </a:lnTo>
                  <a:cubicBezTo>
                    <a:pt x="1050" y="160"/>
                    <a:pt x="1208" y="0"/>
                    <a:pt x="1404" y="0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8" name="Google Shape;6256;p57"/>
            <p:cNvSpPr/>
            <p:nvPr/>
          </p:nvSpPr>
          <p:spPr>
            <a:xfrm>
              <a:off x="1618851" y="3561529"/>
              <a:ext cx="29707" cy="65850"/>
            </a:xfrm>
            <a:custGeom>
              <a:avLst/>
              <a:gdLst/>
              <a:ahLst/>
              <a:cxnLst/>
              <a:rect l="l" t="t" r="r" b="b"/>
              <a:pathLst>
                <a:path w="900" h="1995" extrusionOk="0">
                  <a:moveTo>
                    <a:pt x="899" y="0"/>
                  </a:moveTo>
                  <a:cubicBezTo>
                    <a:pt x="468" y="392"/>
                    <a:pt x="159" y="954"/>
                    <a:pt x="0" y="1513"/>
                  </a:cubicBezTo>
                  <a:lnTo>
                    <a:pt x="382" y="1994"/>
                  </a:lnTo>
                  <a:lnTo>
                    <a:pt x="899" y="1513"/>
                  </a:lnTo>
                  <a:lnTo>
                    <a:pt x="899" y="0"/>
                  </a:ln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9" name="Google Shape;6257;p57"/>
            <p:cNvSpPr/>
            <p:nvPr/>
          </p:nvSpPr>
          <p:spPr>
            <a:xfrm>
              <a:off x="1758211" y="3561529"/>
              <a:ext cx="29839" cy="65850"/>
            </a:xfrm>
            <a:custGeom>
              <a:avLst/>
              <a:gdLst/>
              <a:ahLst/>
              <a:cxnLst/>
              <a:rect l="l" t="t" r="r" b="b"/>
              <a:pathLst>
                <a:path w="904" h="1995" extrusionOk="0">
                  <a:moveTo>
                    <a:pt x="0" y="0"/>
                  </a:moveTo>
                  <a:lnTo>
                    <a:pt x="0" y="1513"/>
                  </a:lnTo>
                  <a:lnTo>
                    <a:pt x="522" y="1994"/>
                  </a:lnTo>
                  <a:lnTo>
                    <a:pt x="904" y="1513"/>
                  </a:lnTo>
                  <a:cubicBezTo>
                    <a:pt x="740" y="954"/>
                    <a:pt x="432" y="392"/>
                    <a:pt x="0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0" name="Google Shape;6258;p57"/>
            <p:cNvSpPr/>
            <p:nvPr/>
          </p:nvSpPr>
          <p:spPr>
            <a:xfrm>
              <a:off x="1614361" y="3611437"/>
              <a:ext cx="34196" cy="31951"/>
            </a:xfrm>
            <a:custGeom>
              <a:avLst/>
              <a:gdLst/>
              <a:ahLst/>
              <a:cxnLst/>
              <a:rect l="l" t="t" r="r" b="b"/>
              <a:pathLst>
                <a:path w="1036" h="968" extrusionOk="0">
                  <a:moveTo>
                    <a:pt x="136" y="1"/>
                  </a:moveTo>
                  <a:cubicBezTo>
                    <a:pt x="109" y="95"/>
                    <a:pt x="82" y="191"/>
                    <a:pt x="63" y="292"/>
                  </a:cubicBezTo>
                  <a:cubicBezTo>
                    <a:pt x="23" y="509"/>
                    <a:pt x="0" y="736"/>
                    <a:pt x="0" y="967"/>
                  </a:cubicBezTo>
                  <a:lnTo>
                    <a:pt x="1035" y="967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F5CD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1" name="Google Shape;6259;p57"/>
            <p:cNvSpPr/>
            <p:nvPr/>
          </p:nvSpPr>
          <p:spPr>
            <a:xfrm>
              <a:off x="1758211" y="3611437"/>
              <a:ext cx="34328" cy="31951"/>
            </a:xfrm>
            <a:custGeom>
              <a:avLst/>
              <a:gdLst/>
              <a:ahLst/>
              <a:cxnLst/>
              <a:rect l="l" t="t" r="r" b="b"/>
              <a:pathLst>
                <a:path w="1040" h="968" extrusionOk="0">
                  <a:moveTo>
                    <a:pt x="0" y="1"/>
                  </a:moveTo>
                  <a:lnTo>
                    <a:pt x="0" y="967"/>
                  </a:lnTo>
                  <a:lnTo>
                    <a:pt x="1040" y="967"/>
                  </a:lnTo>
                  <a:cubicBezTo>
                    <a:pt x="1040" y="736"/>
                    <a:pt x="1017" y="509"/>
                    <a:pt x="971" y="292"/>
                  </a:cubicBezTo>
                  <a:cubicBezTo>
                    <a:pt x="954" y="191"/>
                    <a:pt x="931" y="95"/>
                    <a:pt x="904" y="1"/>
                  </a:cubicBezTo>
                  <a:close/>
                </a:path>
              </a:pathLst>
            </a:custGeom>
            <a:solidFill>
              <a:srgbClr val="F5CD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2" name="Google Shape;6260;p57"/>
            <p:cNvSpPr/>
            <p:nvPr/>
          </p:nvSpPr>
          <p:spPr>
            <a:xfrm>
              <a:off x="1777091" y="3392660"/>
              <a:ext cx="12906" cy="28651"/>
            </a:xfrm>
            <a:custGeom>
              <a:avLst/>
              <a:gdLst/>
              <a:ahLst/>
              <a:cxnLst/>
              <a:rect l="l" t="t" r="r" b="b"/>
              <a:pathLst>
                <a:path w="391" h="868" extrusionOk="0">
                  <a:moveTo>
                    <a:pt x="195" y="1"/>
                  </a:moveTo>
                  <a:cubicBezTo>
                    <a:pt x="86" y="1"/>
                    <a:pt x="0" y="87"/>
                    <a:pt x="0" y="196"/>
                  </a:cubicBezTo>
                  <a:lnTo>
                    <a:pt x="0" y="672"/>
                  </a:lnTo>
                  <a:cubicBezTo>
                    <a:pt x="0" y="781"/>
                    <a:pt x="86" y="867"/>
                    <a:pt x="195" y="867"/>
                  </a:cubicBezTo>
                  <a:cubicBezTo>
                    <a:pt x="304" y="867"/>
                    <a:pt x="390" y="781"/>
                    <a:pt x="390" y="672"/>
                  </a:cubicBezTo>
                  <a:lnTo>
                    <a:pt x="390" y="196"/>
                  </a:lnTo>
                  <a:cubicBezTo>
                    <a:pt x="390" y="87"/>
                    <a:pt x="304" y="1"/>
                    <a:pt x="1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6261;p57"/>
            <p:cNvSpPr/>
            <p:nvPr/>
          </p:nvSpPr>
          <p:spPr>
            <a:xfrm>
              <a:off x="1615814" y="3392660"/>
              <a:ext cx="13104" cy="28651"/>
            </a:xfrm>
            <a:custGeom>
              <a:avLst/>
              <a:gdLst/>
              <a:ahLst/>
              <a:cxnLst/>
              <a:rect l="l" t="t" r="r" b="b"/>
              <a:pathLst>
                <a:path w="397" h="868" extrusionOk="0">
                  <a:moveTo>
                    <a:pt x="201" y="1"/>
                  </a:moveTo>
                  <a:cubicBezTo>
                    <a:pt x="92" y="1"/>
                    <a:pt x="1" y="87"/>
                    <a:pt x="1" y="196"/>
                  </a:cubicBezTo>
                  <a:lnTo>
                    <a:pt x="1" y="672"/>
                  </a:lnTo>
                  <a:cubicBezTo>
                    <a:pt x="1" y="781"/>
                    <a:pt x="92" y="867"/>
                    <a:pt x="201" y="867"/>
                  </a:cubicBezTo>
                  <a:cubicBezTo>
                    <a:pt x="310" y="867"/>
                    <a:pt x="396" y="781"/>
                    <a:pt x="396" y="672"/>
                  </a:cubicBezTo>
                  <a:lnTo>
                    <a:pt x="396" y="196"/>
                  </a:lnTo>
                  <a:cubicBezTo>
                    <a:pt x="396" y="87"/>
                    <a:pt x="310" y="1"/>
                    <a:pt x="2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4" name="Google Shape;6262;p57"/>
            <p:cNvSpPr/>
            <p:nvPr/>
          </p:nvSpPr>
          <p:spPr>
            <a:xfrm>
              <a:off x="1681302" y="3450688"/>
              <a:ext cx="43339" cy="19342"/>
            </a:xfrm>
            <a:custGeom>
              <a:avLst/>
              <a:gdLst/>
              <a:ahLst/>
              <a:cxnLst/>
              <a:rect l="l" t="t" r="r" b="b"/>
              <a:pathLst>
                <a:path w="1313" h="586" extrusionOk="0">
                  <a:moveTo>
                    <a:pt x="220" y="0"/>
                  </a:moveTo>
                  <a:cubicBezTo>
                    <a:pt x="175" y="0"/>
                    <a:pt x="130" y="16"/>
                    <a:pt x="92" y="49"/>
                  </a:cubicBezTo>
                  <a:cubicBezTo>
                    <a:pt x="11" y="122"/>
                    <a:pt x="1" y="244"/>
                    <a:pt x="74" y="326"/>
                  </a:cubicBezTo>
                  <a:cubicBezTo>
                    <a:pt x="214" y="490"/>
                    <a:pt x="428" y="585"/>
                    <a:pt x="655" y="585"/>
                  </a:cubicBezTo>
                  <a:cubicBezTo>
                    <a:pt x="882" y="585"/>
                    <a:pt x="1095" y="490"/>
                    <a:pt x="1241" y="326"/>
                  </a:cubicBezTo>
                  <a:cubicBezTo>
                    <a:pt x="1313" y="244"/>
                    <a:pt x="1304" y="122"/>
                    <a:pt x="1222" y="49"/>
                  </a:cubicBezTo>
                  <a:cubicBezTo>
                    <a:pt x="1185" y="16"/>
                    <a:pt x="1140" y="0"/>
                    <a:pt x="1094" y="0"/>
                  </a:cubicBezTo>
                  <a:cubicBezTo>
                    <a:pt x="1040" y="0"/>
                    <a:pt x="985" y="23"/>
                    <a:pt x="946" y="68"/>
                  </a:cubicBezTo>
                  <a:cubicBezTo>
                    <a:pt x="877" y="150"/>
                    <a:pt x="768" y="194"/>
                    <a:pt x="655" y="194"/>
                  </a:cubicBezTo>
                  <a:cubicBezTo>
                    <a:pt x="541" y="194"/>
                    <a:pt x="437" y="150"/>
                    <a:pt x="369" y="68"/>
                  </a:cubicBezTo>
                  <a:cubicBezTo>
                    <a:pt x="329" y="23"/>
                    <a:pt x="275" y="0"/>
                    <a:pt x="2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5" name="Google Shape;6263;p57"/>
            <p:cNvSpPr/>
            <p:nvPr/>
          </p:nvSpPr>
          <p:spPr>
            <a:xfrm>
              <a:off x="1498668" y="3206693"/>
              <a:ext cx="409557" cy="443159"/>
            </a:xfrm>
            <a:custGeom>
              <a:avLst/>
              <a:gdLst/>
              <a:ahLst/>
              <a:cxnLst/>
              <a:rect l="l" t="t" r="r" b="b"/>
              <a:pathLst>
                <a:path w="12408" h="13426" extrusionOk="0">
                  <a:moveTo>
                    <a:pt x="8385" y="395"/>
                  </a:moveTo>
                  <a:cubicBezTo>
                    <a:pt x="9379" y="395"/>
                    <a:pt x="9961" y="1181"/>
                    <a:pt x="10288" y="1935"/>
                  </a:cubicBezTo>
                  <a:lnTo>
                    <a:pt x="4136" y="1935"/>
                  </a:lnTo>
                  <a:cubicBezTo>
                    <a:pt x="4027" y="1935"/>
                    <a:pt x="3937" y="2025"/>
                    <a:pt x="3937" y="2134"/>
                  </a:cubicBezTo>
                  <a:cubicBezTo>
                    <a:pt x="3937" y="2243"/>
                    <a:pt x="4027" y="2329"/>
                    <a:pt x="4136" y="2329"/>
                  </a:cubicBezTo>
                  <a:lnTo>
                    <a:pt x="10437" y="2329"/>
                  </a:lnTo>
                  <a:cubicBezTo>
                    <a:pt x="10550" y="2656"/>
                    <a:pt x="10614" y="2956"/>
                    <a:pt x="10650" y="3146"/>
                  </a:cubicBezTo>
                  <a:lnTo>
                    <a:pt x="1752" y="3146"/>
                  </a:lnTo>
                  <a:cubicBezTo>
                    <a:pt x="1789" y="2956"/>
                    <a:pt x="1857" y="2661"/>
                    <a:pt x="1966" y="2329"/>
                  </a:cubicBezTo>
                  <a:lnTo>
                    <a:pt x="3350" y="2329"/>
                  </a:lnTo>
                  <a:cubicBezTo>
                    <a:pt x="3455" y="2329"/>
                    <a:pt x="3546" y="2243"/>
                    <a:pt x="3546" y="2134"/>
                  </a:cubicBezTo>
                  <a:cubicBezTo>
                    <a:pt x="3546" y="2025"/>
                    <a:pt x="3455" y="1935"/>
                    <a:pt x="3350" y="1935"/>
                  </a:cubicBezTo>
                  <a:lnTo>
                    <a:pt x="2116" y="1935"/>
                  </a:lnTo>
                  <a:cubicBezTo>
                    <a:pt x="2447" y="1181"/>
                    <a:pt x="3028" y="395"/>
                    <a:pt x="4023" y="395"/>
                  </a:cubicBezTo>
                  <a:cubicBezTo>
                    <a:pt x="4790" y="395"/>
                    <a:pt x="5112" y="523"/>
                    <a:pt x="5398" y="636"/>
                  </a:cubicBezTo>
                  <a:cubicBezTo>
                    <a:pt x="5672" y="745"/>
                    <a:pt x="5939" y="800"/>
                    <a:pt x="6205" y="800"/>
                  </a:cubicBezTo>
                  <a:cubicBezTo>
                    <a:pt x="6470" y="800"/>
                    <a:pt x="6735" y="745"/>
                    <a:pt x="7005" y="636"/>
                  </a:cubicBezTo>
                  <a:cubicBezTo>
                    <a:pt x="7291" y="523"/>
                    <a:pt x="7618" y="395"/>
                    <a:pt x="8385" y="395"/>
                  </a:cubicBezTo>
                  <a:close/>
                  <a:moveTo>
                    <a:pt x="11749" y="3538"/>
                  </a:moveTo>
                  <a:cubicBezTo>
                    <a:pt x="11840" y="3538"/>
                    <a:pt x="11912" y="3609"/>
                    <a:pt x="11912" y="3701"/>
                  </a:cubicBezTo>
                  <a:lnTo>
                    <a:pt x="11912" y="4131"/>
                  </a:lnTo>
                  <a:cubicBezTo>
                    <a:pt x="11912" y="4223"/>
                    <a:pt x="11840" y="4295"/>
                    <a:pt x="11749" y="4295"/>
                  </a:cubicBezTo>
                  <a:lnTo>
                    <a:pt x="654" y="4295"/>
                  </a:lnTo>
                  <a:cubicBezTo>
                    <a:pt x="568" y="4295"/>
                    <a:pt x="495" y="4223"/>
                    <a:pt x="495" y="4131"/>
                  </a:cubicBezTo>
                  <a:lnTo>
                    <a:pt x="495" y="3701"/>
                  </a:lnTo>
                  <a:cubicBezTo>
                    <a:pt x="495" y="3609"/>
                    <a:pt x="568" y="3538"/>
                    <a:pt x="654" y="3538"/>
                  </a:cubicBezTo>
                  <a:close/>
                  <a:moveTo>
                    <a:pt x="999" y="5535"/>
                  </a:moveTo>
                  <a:lnTo>
                    <a:pt x="999" y="5535"/>
                  </a:lnTo>
                  <a:cubicBezTo>
                    <a:pt x="968" y="6065"/>
                    <a:pt x="1017" y="6601"/>
                    <a:pt x="1149" y="7115"/>
                  </a:cubicBezTo>
                  <a:lnTo>
                    <a:pt x="1149" y="7123"/>
                  </a:lnTo>
                  <a:cubicBezTo>
                    <a:pt x="727" y="7100"/>
                    <a:pt x="390" y="6746"/>
                    <a:pt x="390" y="6316"/>
                  </a:cubicBezTo>
                  <a:cubicBezTo>
                    <a:pt x="390" y="5939"/>
                    <a:pt x="650" y="5621"/>
                    <a:pt x="999" y="5535"/>
                  </a:cubicBezTo>
                  <a:close/>
                  <a:moveTo>
                    <a:pt x="11404" y="5535"/>
                  </a:moveTo>
                  <a:lnTo>
                    <a:pt x="11404" y="5535"/>
                  </a:lnTo>
                  <a:cubicBezTo>
                    <a:pt x="11754" y="5621"/>
                    <a:pt x="12012" y="5939"/>
                    <a:pt x="12012" y="6316"/>
                  </a:cubicBezTo>
                  <a:cubicBezTo>
                    <a:pt x="12012" y="6746"/>
                    <a:pt x="11677" y="7100"/>
                    <a:pt x="11254" y="7123"/>
                  </a:cubicBezTo>
                  <a:cubicBezTo>
                    <a:pt x="11390" y="6606"/>
                    <a:pt x="11436" y="6071"/>
                    <a:pt x="11404" y="5535"/>
                  </a:cubicBezTo>
                  <a:close/>
                  <a:moveTo>
                    <a:pt x="9984" y="4686"/>
                  </a:moveTo>
                  <a:cubicBezTo>
                    <a:pt x="10047" y="4967"/>
                    <a:pt x="10078" y="5248"/>
                    <a:pt x="10078" y="5535"/>
                  </a:cubicBezTo>
                  <a:cubicBezTo>
                    <a:pt x="10078" y="5689"/>
                    <a:pt x="10070" y="5847"/>
                    <a:pt x="10051" y="6002"/>
                  </a:cubicBezTo>
                  <a:cubicBezTo>
                    <a:pt x="9956" y="6760"/>
                    <a:pt x="9307" y="7332"/>
                    <a:pt x="8540" y="7332"/>
                  </a:cubicBezTo>
                  <a:cubicBezTo>
                    <a:pt x="8231" y="7332"/>
                    <a:pt x="7931" y="7237"/>
                    <a:pt x="7673" y="7060"/>
                  </a:cubicBezTo>
                  <a:cubicBezTo>
                    <a:pt x="7346" y="6838"/>
                    <a:pt x="6824" y="6570"/>
                    <a:pt x="6202" y="6570"/>
                  </a:cubicBezTo>
                  <a:cubicBezTo>
                    <a:pt x="5584" y="6570"/>
                    <a:pt x="5062" y="6838"/>
                    <a:pt x="4731" y="7060"/>
                  </a:cubicBezTo>
                  <a:cubicBezTo>
                    <a:pt x="4476" y="7237"/>
                    <a:pt x="4176" y="7332"/>
                    <a:pt x="3868" y="7332"/>
                  </a:cubicBezTo>
                  <a:cubicBezTo>
                    <a:pt x="3101" y="7332"/>
                    <a:pt x="2452" y="6760"/>
                    <a:pt x="2357" y="6002"/>
                  </a:cubicBezTo>
                  <a:cubicBezTo>
                    <a:pt x="2302" y="5562"/>
                    <a:pt x="2324" y="5117"/>
                    <a:pt x="2424" y="4686"/>
                  </a:cubicBezTo>
                  <a:close/>
                  <a:moveTo>
                    <a:pt x="4345" y="11264"/>
                  </a:moveTo>
                  <a:lnTo>
                    <a:pt x="4345" y="12068"/>
                  </a:lnTo>
                  <a:lnTo>
                    <a:pt x="3914" y="12068"/>
                  </a:lnTo>
                  <a:cubicBezTo>
                    <a:pt x="4023" y="11772"/>
                    <a:pt x="4172" y="11500"/>
                    <a:pt x="4345" y="11264"/>
                  </a:cubicBezTo>
                  <a:close/>
                  <a:moveTo>
                    <a:pt x="8063" y="11264"/>
                  </a:moveTo>
                  <a:cubicBezTo>
                    <a:pt x="8235" y="11500"/>
                    <a:pt x="8385" y="11772"/>
                    <a:pt x="8494" y="12068"/>
                  </a:cubicBezTo>
                  <a:lnTo>
                    <a:pt x="8063" y="12068"/>
                  </a:lnTo>
                  <a:lnTo>
                    <a:pt x="8063" y="11264"/>
                  </a:lnTo>
                  <a:close/>
                  <a:moveTo>
                    <a:pt x="4345" y="12458"/>
                  </a:moveTo>
                  <a:lnTo>
                    <a:pt x="4345" y="13030"/>
                  </a:lnTo>
                  <a:lnTo>
                    <a:pt x="3705" y="13030"/>
                  </a:lnTo>
                  <a:cubicBezTo>
                    <a:pt x="3713" y="12885"/>
                    <a:pt x="3732" y="12734"/>
                    <a:pt x="3763" y="12590"/>
                  </a:cubicBezTo>
                  <a:cubicBezTo>
                    <a:pt x="3773" y="12544"/>
                    <a:pt x="3782" y="12503"/>
                    <a:pt x="3791" y="12458"/>
                  </a:cubicBezTo>
                  <a:close/>
                  <a:moveTo>
                    <a:pt x="4794" y="10796"/>
                  </a:moveTo>
                  <a:cubicBezTo>
                    <a:pt x="4930" y="10832"/>
                    <a:pt x="5071" y="10869"/>
                    <a:pt x="5211" y="10892"/>
                  </a:cubicBezTo>
                  <a:lnTo>
                    <a:pt x="5211" y="13030"/>
                  </a:lnTo>
                  <a:lnTo>
                    <a:pt x="4740" y="13030"/>
                  </a:lnTo>
                  <a:lnTo>
                    <a:pt x="4740" y="10842"/>
                  </a:lnTo>
                  <a:cubicBezTo>
                    <a:pt x="4758" y="10828"/>
                    <a:pt x="4776" y="10810"/>
                    <a:pt x="4794" y="10796"/>
                  </a:cubicBezTo>
                  <a:close/>
                  <a:moveTo>
                    <a:pt x="6778" y="10955"/>
                  </a:moveTo>
                  <a:lnTo>
                    <a:pt x="6778" y="13030"/>
                  </a:lnTo>
                  <a:lnTo>
                    <a:pt x="5603" y="13030"/>
                  </a:lnTo>
                  <a:lnTo>
                    <a:pt x="5603" y="10955"/>
                  </a:lnTo>
                  <a:cubicBezTo>
                    <a:pt x="5666" y="10960"/>
                    <a:pt x="5734" y="10964"/>
                    <a:pt x="5798" y="10968"/>
                  </a:cubicBezTo>
                  <a:cubicBezTo>
                    <a:pt x="5937" y="10980"/>
                    <a:pt x="6077" y="10986"/>
                    <a:pt x="6218" y="10986"/>
                  </a:cubicBezTo>
                  <a:cubicBezTo>
                    <a:pt x="6405" y="10986"/>
                    <a:pt x="6592" y="10976"/>
                    <a:pt x="6778" y="10955"/>
                  </a:cubicBezTo>
                  <a:close/>
                  <a:moveTo>
                    <a:pt x="7614" y="10796"/>
                  </a:moveTo>
                  <a:cubicBezTo>
                    <a:pt x="7623" y="10805"/>
                    <a:pt x="7631" y="10810"/>
                    <a:pt x="7641" y="10819"/>
                  </a:cubicBezTo>
                  <a:lnTo>
                    <a:pt x="7641" y="13030"/>
                  </a:lnTo>
                  <a:lnTo>
                    <a:pt x="7168" y="13030"/>
                  </a:lnTo>
                  <a:lnTo>
                    <a:pt x="7168" y="10896"/>
                  </a:lnTo>
                  <a:cubicBezTo>
                    <a:pt x="7319" y="10869"/>
                    <a:pt x="7468" y="10838"/>
                    <a:pt x="7614" y="10796"/>
                  </a:cubicBezTo>
                  <a:close/>
                  <a:moveTo>
                    <a:pt x="8616" y="12458"/>
                  </a:moveTo>
                  <a:cubicBezTo>
                    <a:pt x="8626" y="12503"/>
                    <a:pt x="8635" y="12544"/>
                    <a:pt x="8643" y="12590"/>
                  </a:cubicBezTo>
                  <a:cubicBezTo>
                    <a:pt x="8671" y="12734"/>
                    <a:pt x="8689" y="12885"/>
                    <a:pt x="8698" y="13030"/>
                  </a:cubicBezTo>
                  <a:lnTo>
                    <a:pt x="8063" y="13030"/>
                  </a:lnTo>
                  <a:lnTo>
                    <a:pt x="8063" y="12458"/>
                  </a:lnTo>
                  <a:close/>
                  <a:moveTo>
                    <a:pt x="4023" y="1"/>
                  </a:moveTo>
                  <a:cubicBezTo>
                    <a:pt x="2960" y="1"/>
                    <a:pt x="2139" y="713"/>
                    <a:pt x="1643" y="2067"/>
                  </a:cubicBezTo>
                  <a:cubicBezTo>
                    <a:pt x="1475" y="2516"/>
                    <a:pt x="1394" y="2924"/>
                    <a:pt x="1353" y="3146"/>
                  </a:cubicBezTo>
                  <a:lnTo>
                    <a:pt x="654" y="3146"/>
                  </a:lnTo>
                  <a:cubicBezTo>
                    <a:pt x="350" y="3146"/>
                    <a:pt x="100" y="3396"/>
                    <a:pt x="100" y="3701"/>
                  </a:cubicBezTo>
                  <a:lnTo>
                    <a:pt x="100" y="4131"/>
                  </a:lnTo>
                  <a:cubicBezTo>
                    <a:pt x="100" y="4441"/>
                    <a:pt x="350" y="4686"/>
                    <a:pt x="654" y="4686"/>
                  </a:cubicBezTo>
                  <a:lnTo>
                    <a:pt x="1131" y="4686"/>
                  </a:lnTo>
                  <a:cubicBezTo>
                    <a:pt x="1094" y="4831"/>
                    <a:pt x="1067" y="4981"/>
                    <a:pt x="1044" y="5126"/>
                  </a:cubicBezTo>
                  <a:cubicBezTo>
                    <a:pt x="454" y="5204"/>
                    <a:pt x="0" y="5707"/>
                    <a:pt x="0" y="6316"/>
                  </a:cubicBezTo>
                  <a:cubicBezTo>
                    <a:pt x="0" y="6971"/>
                    <a:pt x="559" y="7520"/>
                    <a:pt x="1210" y="7520"/>
                  </a:cubicBezTo>
                  <a:cubicBezTo>
                    <a:pt x="1231" y="7520"/>
                    <a:pt x="1251" y="7520"/>
                    <a:pt x="1272" y="7519"/>
                  </a:cubicBezTo>
                  <a:cubicBezTo>
                    <a:pt x="1567" y="8372"/>
                    <a:pt x="2093" y="9143"/>
                    <a:pt x="2801" y="9743"/>
                  </a:cubicBezTo>
                  <a:cubicBezTo>
                    <a:pt x="3264" y="10138"/>
                    <a:pt x="3795" y="10446"/>
                    <a:pt x="4358" y="10656"/>
                  </a:cubicBezTo>
                  <a:cubicBezTo>
                    <a:pt x="3950" y="11046"/>
                    <a:pt x="3627" y="11590"/>
                    <a:pt x="3451" y="12208"/>
                  </a:cubicBezTo>
                  <a:cubicBezTo>
                    <a:pt x="3355" y="12539"/>
                    <a:pt x="3305" y="12885"/>
                    <a:pt x="3305" y="13229"/>
                  </a:cubicBezTo>
                  <a:cubicBezTo>
                    <a:pt x="3305" y="13334"/>
                    <a:pt x="3396" y="13425"/>
                    <a:pt x="3505" y="13425"/>
                  </a:cubicBezTo>
                  <a:lnTo>
                    <a:pt x="8903" y="13425"/>
                  </a:lnTo>
                  <a:cubicBezTo>
                    <a:pt x="9012" y="13425"/>
                    <a:pt x="9098" y="13334"/>
                    <a:pt x="9098" y="13229"/>
                  </a:cubicBezTo>
                  <a:cubicBezTo>
                    <a:pt x="9098" y="12889"/>
                    <a:pt x="9048" y="12521"/>
                    <a:pt x="8949" y="12194"/>
                  </a:cubicBezTo>
                  <a:cubicBezTo>
                    <a:pt x="8771" y="11582"/>
                    <a:pt x="8453" y="11041"/>
                    <a:pt x="8050" y="10656"/>
                  </a:cubicBezTo>
                  <a:cubicBezTo>
                    <a:pt x="8662" y="10424"/>
                    <a:pt x="9234" y="10084"/>
                    <a:pt x="9729" y="9634"/>
                  </a:cubicBezTo>
                  <a:cubicBezTo>
                    <a:pt x="9810" y="9562"/>
                    <a:pt x="9820" y="9434"/>
                    <a:pt x="9743" y="9357"/>
                  </a:cubicBezTo>
                  <a:cubicBezTo>
                    <a:pt x="9704" y="9314"/>
                    <a:pt x="9652" y="9292"/>
                    <a:pt x="9599" y="9292"/>
                  </a:cubicBezTo>
                  <a:cubicBezTo>
                    <a:pt x="9552" y="9292"/>
                    <a:pt x="9505" y="9309"/>
                    <a:pt x="9466" y="9344"/>
                  </a:cubicBezTo>
                  <a:cubicBezTo>
                    <a:pt x="8558" y="10166"/>
                    <a:pt x="7379" y="10579"/>
                    <a:pt x="6200" y="10579"/>
                  </a:cubicBezTo>
                  <a:cubicBezTo>
                    <a:pt x="5074" y="10579"/>
                    <a:pt x="3947" y="10202"/>
                    <a:pt x="3055" y="9443"/>
                  </a:cubicBezTo>
                  <a:cubicBezTo>
                    <a:pt x="2357" y="8853"/>
                    <a:pt x="1848" y="8077"/>
                    <a:pt x="1584" y="7219"/>
                  </a:cubicBezTo>
                  <a:cubicBezTo>
                    <a:pt x="1335" y="6402"/>
                    <a:pt x="1316" y="5516"/>
                    <a:pt x="1534" y="4686"/>
                  </a:cubicBezTo>
                  <a:lnTo>
                    <a:pt x="2020" y="4686"/>
                  </a:lnTo>
                  <a:cubicBezTo>
                    <a:pt x="1961" y="4967"/>
                    <a:pt x="1934" y="5248"/>
                    <a:pt x="1934" y="5535"/>
                  </a:cubicBezTo>
                  <a:cubicBezTo>
                    <a:pt x="1934" y="5707"/>
                    <a:pt x="1943" y="5880"/>
                    <a:pt x="1966" y="6048"/>
                  </a:cubicBezTo>
                  <a:cubicBezTo>
                    <a:pt x="2084" y="7006"/>
                    <a:pt x="2902" y="7723"/>
                    <a:pt x="3868" y="7723"/>
                  </a:cubicBezTo>
                  <a:cubicBezTo>
                    <a:pt x="4254" y="7723"/>
                    <a:pt x="4631" y="7609"/>
                    <a:pt x="4953" y="7387"/>
                  </a:cubicBezTo>
                  <a:cubicBezTo>
                    <a:pt x="5239" y="7192"/>
                    <a:pt x="5684" y="6960"/>
                    <a:pt x="6202" y="6960"/>
                  </a:cubicBezTo>
                  <a:cubicBezTo>
                    <a:pt x="6719" y="6960"/>
                    <a:pt x="7168" y="7192"/>
                    <a:pt x="7455" y="7387"/>
                  </a:cubicBezTo>
                  <a:cubicBezTo>
                    <a:pt x="7777" y="7609"/>
                    <a:pt x="8149" y="7723"/>
                    <a:pt x="8540" y="7723"/>
                  </a:cubicBezTo>
                  <a:cubicBezTo>
                    <a:pt x="9502" y="7723"/>
                    <a:pt x="10319" y="7006"/>
                    <a:pt x="10441" y="6048"/>
                  </a:cubicBezTo>
                  <a:cubicBezTo>
                    <a:pt x="10496" y="5598"/>
                    <a:pt x="10478" y="5135"/>
                    <a:pt x="10382" y="4686"/>
                  </a:cubicBezTo>
                  <a:lnTo>
                    <a:pt x="10873" y="4686"/>
                  </a:lnTo>
                  <a:cubicBezTo>
                    <a:pt x="11086" y="5507"/>
                    <a:pt x="11068" y="6379"/>
                    <a:pt x="10828" y="7188"/>
                  </a:cubicBezTo>
                  <a:lnTo>
                    <a:pt x="10828" y="7192"/>
                  </a:lnTo>
                  <a:cubicBezTo>
                    <a:pt x="10655" y="7773"/>
                    <a:pt x="10369" y="8317"/>
                    <a:pt x="9988" y="8795"/>
                  </a:cubicBezTo>
                  <a:cubicBezTo>
                    <a:pt x="9919" y="8876"/>
                    <a:pt x="9934" y="8998"/>
                    <a:pt x="10015" y="9067"/>
                  </a:cubicBezTo>
                  <a:cubicBezTo>
                    <a:pt x="10053" y="9097"/>
                    <a:pt x="10098" y="9112"/>
                    <a:pt x="10143" y="9112"/>
                  </a:cubicBezTo>
                  <a:cubicBezTo>
                    <a:pt x="10199" y="9112"/>
                    <a:pt x="10254" y="9088"/>
                    <a:pt x="10292" y="9040"/>
                  </a:cubicBezTo>
                  <a:cubicBezTo>
                    <a:pt x="10659" y="8581"/>
                    <a:pt x="10946" y="8064"/>
                    <a:pt x="11136" y="7519"/>
                  </a:cubicBezTo>
                  <a:lnTo>
                    <a:pt x="11204" y="7519"/>
                  </a:lnTo>
                  <a:cubicBezTo>
                    <a:pt x="11867" y="7519"/>
                    <a:pt x="12408" y="6978"/>
                    <a:pt x="12408" y="6316"/>
                  </a:cubicBezTo>
                  <a:cubicBezTo>
                    <a:pt x="12408" y="5707"/>
                    <a:pt x="11949" y="5204"/>
                    <a:pt x="11363" y="5126"/>
                  </a:cubicBezTo>
                  <a:cubicBezTo>
                    <a:pt x="11340" y="4981"/>
                    <a:pt x="11313" y="4831"/>
                    <a:pt x="11277" y="4686"/>
                  </a:cubicBezTo>
                  <a:lnTo>
                    <a:pt x="11749" y="4686"/>
                  </a:lnTo>
                  <a:cubicBezTo>
                    <a:pt x="12058" y="4686"/>
                    <a:pt x="12303" y="4441"/>
                    <a:pt x="12303" y="4131"/>
                  </a:cubicBezTo>
                  <a:lnTo>
                    <a:pt x="12303" y="3701"/>
                  </a:lnTo>
                  <a:cubicBezTo>
                    <a:pt x="12303" y="3396"/>
                    <a:pt x="12058" y="3146"/>
                    <a:pt x="11749" y="3146"/>
                  </a:cubicBezTo>
                  <a:lnTo>
                    <a:pt x="11050" y="3146"/>
                  </a:lnTo>
                  <a:cubicBezTo>
                    <a:pt x="11013" y="2924"/>
                    <a:pt x="10927" y="2516"/>
                    <a:pt x="10764" y="2067"/>
                  </a:cubicBezTo>
                  <a:cubicBezTo>
                    <a:pt x="10269" y="713"/>
                    <a:pt x="9443" y="1"/>
                    <a:pt x="8385" y="1"/>
                  </a:cubicBezTo>
                  <a:cubicBezTo>
                    <a:pt x="7541" y="1"/>
                    <a:pt x="7164" y="150"/>
                    <a:pt x="6860" y="273"/>
                  </a:cubicBezTo>
                  <a:cubicBezTo>
                    <a:pt x="6633" y="364"/>
                    <a:pt x="6417" y="409"/>
                    <a:pt x="6201" y="409"/>
                  </a:cubicBezTo>
                  <a:cubicBezTo>
                    <a:pt x="5986" y="409"/>
                    <a:pt x="5770" y="364"/>
                    <a:pt x="5544" y="273"/>
                  </a:cubicBezTo>
                  <a:cubicBezTo>
                    <a:pt x="5244" y="150"/>
                    <a:pt x="4867" y="1"/>
                    <a:pt x="40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216" name="Google Shape;6568;p58"/>
          <p:cNvGrpSpPr/>
          <p:nvPr/>
        </p:nvGrpSpPr>
        <p:grpSpPr>
          <a:xfrm rot="3579185">
            <a:off x="2727838" y="612711"/>
            <a:ext cx="429905" cy="530101"/>
            <a:chOff x="3447627" y="1459292"/>
            <a:chExt cx="410019" cy="505580"/>
          </a:xfrm>
        </p:grpSpPr>
        <p:sp>
          <p:nvSpPr>
            <p:cNvPr id="217" name="Google Shape;6569;p58"/>
            <p:cNvSpPr/>
            <p:nvPr/>
          </p:nvSpPr>
          <p:spPr>
            <a:xfrm>
              <a:off x="3447627" y="1459292"/>
              <a:ext cx="410019" cy="505580"/>
            </a:xfrm>
            <a:custGeom>
              <a:avLst/>
              <a:gdLst/>
              <a:ahLst/>
              <a:cxnLst/>
              <a:rect l="l" t="t" r="r" b="b"/>
              <a:pathLst>
                <a:path w="11589" h="14290" extrusionOk="0">
                  <a:moveTo>
                    <a:pt x="4190" y="1"/>
                  </a:moveTo>
                  <a:cubicBezTo>
                    <a:pt x="4128" y="1"/>
                    <a:pt x="4067" y="4"/>
                    <a:pt x="4004" y="10"/>
                  </a:cubicBezTo>
                  <a:cubicBezTo>
                    <a:pt x="3855" y="23"/>
                    <a:pt x="3550" y="58"/>
                    <a:pt x="3199" y="124"/>
                  </a:cubicBezTo>
                  <a:cubicBezTo>
                    <a:pt x="2706" y="218"/>
                    <a:pt x="2269" y="346"/>
                    <a:pt x="1905" y="505"/>
                  </a:cubicBezTo>
                  <a:cubicBezTo>
                    <a:pt x="660" y="1046"/>
                    <a:pt x="25" y="2479"/>
                    <a:pt x="469" y="3767"/>
                  </a:cubicBezTo>
                  <a:cubicBezTo>
                    <a:pt x="528" y="3947"/>
                    <a:pt x="594" y="4121"/>
                    <a:pt x="660" y="4287"/>
                  </a:cubicBezTo>
                  <a:cubicBezTo>
                    <a:pt x="705" y="4409"/>
                    <a:pt x="764" y="4519"/>
                    <a:pt x="830" y="4624"/>
                  </a:cubicBezTo>
                  <a:cubicBezTo>
                    <a:pt x="858" y="4748"/>
                    <a:pt x="899" y="4870"/>
                    <a:pt x="951" y="4988"/>
                  </a:cubicBezTo>
                  <a:cubicBezTo>
                    <a:pt x="1142" y="5408"/>
                    <a:pt x="1343" y="5765"/>
                    <a:pt x="1551" y="6071"/>
                  </a:cubicBezTo>
                  <a:cubicBezTo>
                    <a:pt x="1430" y="6279"/>
                    <a:pt x="1298" y="6525"/>
                    <a:pt x="1163" y="6806"/>
                  </a:cubicBezTo>
                  <a:cubicBezTo>
                    <a:pt x="757" y="7656"/>
                    <a:pt x="240" y="9019"/>
                    <a:pt x="101" y="10692"/>
                  </a:cubicBezTo>
                  <a:cubicBezTo>
                    <a:pt x="0" y="11913"/>
                    <a:pt x="691" y="13051"/>
                    <a:pt x="1819" y="13530"/>
                  </a:cubicBezTo>
                  <a:cubicBezTo>
                    <a:pt x="2637" y="13877"/>
                    <a:pt x="3994" y="14290"/>
                    <a:pt x="5795" y="14290"/>
                  </a:cubicBezTo>
                  <a:cubicBezTo>
                    <a:pt x="7595" y="14290"/>
                    <a:pt x="8951" y="13877"/>
                    <a:pt x="9771" y="13530"/>
                  </a:cubicBezTo>
                  <a:cubicBezTo>
                    <a:pt x="10898" y="13051"/>
                    <a:pt x="11588" y="11913"/>
                    <a:pt x="11487" y="10695"/>
                  </a:cubicBezTo>
                  <a:cubicBezTo>
                    <a:pt x="11460" y="10366"/>
                    <a:pt x="11418" y="10029"/>
                    <a:pt x="11359" y="9699"/>
                  </a:cubicBezTo>
                  <a:cubicBezTo>
                    <a:pt x="11335" y="9564"/>
                    <a:pt x="11297" y="9435"/>
                    <a:pt x="11245" y="9318"/>
                  </a:cubicBezTo>
                  <a:cubicBezTo>
                    <a:pt x="11241" y="9182"/>
                    <a:pt x="11224" y="9051"/>
                    <a:pt x="11193" y="8919"/>
                  </a:cubicBezTo>
                  <a:cubicBezTo>
                    <a:pt x="10877" y="7680"/>
                    <a:pt x="10405" y="6705"/>
                    <a:pt x="10038" y="6071"/>
                  </a:cubicBezTo>
                  <a:cubicBezTo>
                    <a:pt x="10429" y="5505"/>
                    <a:pt x="10783" y="4748"/>
                    <a:pt x="11120" y="3770"/>
                  </a:cubicBezTo>
                  <a:cubicBezTo>
                    <a:pt x="11564" y="2479"/>
                    <a:pt x="10933" y="1046"/>
                    <a:pt x="9684" y="505"/>
                  </a:cubicBezTo>
                  <a:cubicBezTo>
                    <a:pt x="9319" y="346"/>
                    <a:pt x="8882" y="218"/>
                    <a:pt x="8389" y="124"/>
                  </a:cubicBezTo>
                  <a:cubicBezTo>
                    <a:pt x="8039" y="58"/>
                    <a:pt x="7734" y="23"/>
                    <a:pt x="7581" y="10"/>
                  </a:cubicBezTo>
                  <a:cubicBezTo>
                    <a:pt x="7520" y="4"/>
                    <a:pt x="7458" y="1"/>
                    <a:pt x="7397" y="1"/>
                  </a:cubicBezTo>
                  <a:cubicBezTo>
                    <a:pt x="6733" y="1"/>
                    <a:pt x="6122" y="357"/>
                    <a:pt x="5795" y="929"/>
                  </a:cubicBezTo>
                  <a:cubicBezTo>
                    <a:pt x="5468" y="357"/>
                    <a:pt x="4855" y="1"/>
                    <a:pt x="41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8" name="Google Shape;6570;p58"/>
            <p:cNvSpPr/>
            <p:nvPr/>
          </p:nvSpPr>
          <p:spPr>
            <a:xfrm>
              <a:off x="3516372" y="1523543"/>
              <a:ext cx="272532" cy="146473"/>
            </a:xfrm>
            <a:custGeom>
              <a:avLst/>
              <a:gdLst/>
              <a:ahLst/>
              <a:cxnLst/>
              <a:rect l="l" t="t" r="r" b="b"/>
              <a:pathLst>
                <a:path w="7703" h="4140" extrusionOk="0">
                  <a:moveTo>
                    <a:pt x="1579" y="1"/>
                  </a:moveTo>
                  <a:cubicBezTo>
                    <a:pt x="1277" y="56"/>
                    <a:pt x="937" y="143"/>
                    <a:pt x="649" y="268"/>
                  </a:cubicBezTo>
                  <a:cubicBezTo>
                    <a:pt x="215" y="455"/>
                    <a:pt x="1" y="948"/>
                    <a:pt x="153" y="1392"/>
                  </a:cubicBezTo>
                  <a:cubicBezTo>
                    <a:pt x="399" y="2107"/>
                    <a:pt x="909" y="3401"/>
                    <a:pt x="1503" y="3779"/>
                  </a:cubicBezTo>
                  <a:lnTo>
                    <a:pt x="3852" y="4140"/>
                  </a:lnTo>
                  <a:lnTo>
                    <a:pt x="6204" y="3779"/>
                  </a:lnTo>
                  <a:cubicBezTo>
                    <a:pt x="6793" y="3401"/>
                    <a:pt x="7304" y="2107"/>
                    <a:pt x="7549" y="1392"/>
                  </a:cubicBezTo>
                  <a:cubicBezTo>
                    <a:pt x="7703" y="948"/>
                    <a:pt x="7487" y="455"/>
                    <a:pt x="7054" y="268"/>
                  </a:cubicBezTo>
                  <a:cubicBezTo>
                    <a:pt x="6766" y="143"/>
                    <a:pt x="6425" y="56"/>
                    <a:pt x="6124" y="1"/>
                  </a:cubicBezTo>
                  <a:lnTo>
                    <a:pt x="5565" y="365"/>
                  </a:lnTo>
                  <a:lnTo>
                    <a:pt x="5003" y="1080"/>
                  </a:lnTo>
                  <a:lnTo>
                    <a:pt x="3852" y="1437"/>
                  </a:lnTo>
                  <a:lnTo>
                    <a:pt x="2603" y="1014"/>
                  </a:lnTo>
                  <a:lnTo>
                    <a:pt x="2145" y="320"/>
                  </a:lnTo>
                  <a:lnTo>
                    <a:pt x="1579" y="1"/>
                  </a:lnTo>
                  <a:close/>
                </a:path>
              </a:pathLst>
            </a:custGeom>
            <a:solidFill>
              <a:srgbClr val="FE94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9" name="Google Shape;6571;p58"/>
            <p:cNvSpPr/>
            <p:nvPr/>
          </p:nvSpPr>
          <p:spPr>
            <a:xfrm>
              <a:off x="3516372" y="1526480"/>
              <a:ext cx="147818" cy="143537"/>
            </a:xfrm>
            <a:custGeom>
              <a:avLst/>
              <a:gdLst/>
              <a:ahLst/>
              <a:cxnLst/>
              <a:rect l="l" t="t" r="r" b="b"/>
              <a:pathLst>
                <a:path w="4178" h="4057" extrusionOk="0">
                  <a:moveTo>
                    <a:pt x="1205" y="1"/>
                  </a:moveTo>
                  <a:cubicBezTo>
                    <a:pt x="1013" y="50"/>
                    <a:pt x="822" y="109"/>
                    <a:pt x="649" y="185"/>
                  </a:cubicBezTo>
                  <a:cubicBezTo>
                    <a:pt x="215" y="372"/>
                    <a:pt x="1" y="865"/>
                    <a:pt x="153" y="1309"/>
                  </a:cubicBezTo>
                  <a:cubicBezTo>
                    <a:pt x="399" y="2024"/>
                    <a:pt x="909" y="3318"/>
                    <a:pt x="1503" y="3696"/>
                  </a:cubicBezTo>
                  <a:lnTo>
                    <a:pt x="3852" y="4057"/>
                  </a:lnTo>
                  <a:lnTo>
                    <a:pt x="4177" y="4008"/>
                  </a:lnTo>
                  <a:lnTo>
                    <a:pt x="2155" y="3696"/>
                  </a:lnTo>
                  <a:cubicBezTo>
                    <a:pt x="1565" y="3318"/>
                    <a:pt x="1055" y="2024"/>
                    <a:pt x="809" y="1309"/>
                  </a:cubicBezTo>
                  <a:cubicBezTo>
                    <a:pt x="670" y="900"/>
                    <a:pt x="840" y="247"/>
                    <a:pt x="1205" y="1"/>
                  </a:cubicBezTo>
                  <a:close/>
                </a:path>
              </a:pathLst>
            </a:custGeom>
            <a:solidFill>
              <a:srgbClr val="FDA2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0" name="Google Shape;6572;p58"/>
            <p:cNvSpPr/>
            <p:nvPr/>
          </p:nvSpPr>
          <p:spPr>
            <a:xfrm>
              <a:off x="3510499" y="1669984"/>
              <a:ext cx="284314" cy="234003"/>
            </a:xfrm>
            <a:custGeom>
              <a:avLst/>
              <a:gdLst/>
              <a:ahLst/>
              <a:cxnLst/>
              <a:rect l="l" t="t" r="r" b="b"/>
              <a:pathLst>
                <a:path w="8036" h="6614" extrusionOk="0">
                  <a:moveTo>
                    <a:pt x="4018" y="1"/>
                  </a:moveTo>
                  <a:lnTo>
                    <a:pt x="1669" y="362"/>
                  </a:lnTo>
                  <a:cubicBezTo>
                    <a:pt x="1669" y="362"/>
                    <a:pt x="267" y="2148"/>
                    <a:pt x="42" y="4883"/>
                  </a:cubicBezTo>
                  <a:cubicBezTo>
                    <a:pt x="0" y="5354"/>
                    <a:pt x="274" y="5802"/>
                    <a:pt x="711" y="5989"/>
                  </a:cubicBezTo>
                  <a:cubicBezTo>
                    <a:pt x="1377" y="6270"/>
                    <a:pt x="2498" y="6614"/>
                    <a:pt x="4018" y="6614"/>
                  </a:cubicBezTo>
                  <a:cubicBezTo>
                    <a:pt x="5537" y="6614"/>
                    <a:pt x="6658" y="6270"/>
                    <a:pt x="7324" y="5989"/>
                  </a:cubicBezTo>
                  <a:cubicBezTo>
                    <a:pt x="7761" y="5802"/>
                    <a:pt x="8035" y="5354"/>
                    <a:pt x="7994" y="4883"/>
                  </a:cubicBezTo>
                  <a:cubicBezTo>
                    <a:pt x="7768" y="2148"/>
                    <a:pt x="6370" y="362"/>
                    <a:pt x="6370" y="362"/>
                  </a:cubicBezTo>
                  <a:lnTo>
                    <a:pt x="4018" y="1"/>
                  </a:lnTo>
                  <a:close/>
                </a:path>
              </a:pathLst>
            </a:custGeom>
            <a:solidFill>
              <a:srgbClr val="FE94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1" name="Google Shape;6573;p58"/>
            <p:cNvSpPr/>
            <p:nvPr/>
          </p:nvSpPr>
          <p:spPr>
            <a:xfrm>
              <a:off x="3510853" y="1669984"/>
              <a:ext cx="153337" cy="206867"/>
            </a:xfrm>
            <a:custGeom>
              <a:avLst/>
              <a:gdLst/>
              <a:ahLst/>
              <a:cxnLst/>
              <a:rect l="l" t="t" r="r" b="b"/>
              <a:pathLst>
                <a:path w="4334" h="5847" extrusionOk="0">
                  <a:moveTo>
                    <a:pt x="4008" y="1"/>
                  </a:moveTo>
                  <a:lnTo>
                    <a:pt x="1659" y="362"/>
                  </a:lnTo>
                  <a:cubicBezTo>
                    <a:pt x="1659" y="362"/>
                    <a:pt x="257" y="2148"/>
                    <a:pt x="32" y="4883"/>
                  </a:cubicBezTo>
                  <a:cubicBezTo>
                    <a:pt x="0" y="5261"/>
                    <a:pt x="167" y="5621"/>
                    <a:pt x="461" y="5847"/>
                  </a:cubicBezTo>
                  <a:cubicBezTo>
                    <a:pt x="725" y="2398"/>
                    <a:pt x="2311" y="362"/>
                    <a:pt x="2311" y="362"/>
                  </a:cubicBezTo>
                  <a:lnTo>
                    <a:pt x="4333" y="53"/>
                  </a:lnTo>
                  <a:lnTo>
                    <a:pt x="4008" y="1"/>
                  </a:lnTo>
                  <a:close/>
                </a:path>
              </a:pathLst>
            </a:custGeom>
            <a:solidFill>
              <a:srgbClr val="FDA2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2" name="Google Shape;6574;p58"/>
            <p:cNvSpPr/>
            <p:nvPr/>
          </p:nvSpPr>
          <p:spPr>
            <a:xfrm>
              <a:off x="3569515" y="1657247"/>
              <a:ext cx="166357" cy="25580"/>
            </a:xfrm>
            <a:custGeom>
              <a:avLst/>
              <a:gdLst/>
              <a:ahLst/>
              <a:cxnLst/>
              <a:rect l="l" t="t" r="r" b="b"/>
              <a:pathLst>
                <a:path w="4702" h="723" extrusionOk="0">
                  <a:moveTo>
                    <a:pt x="1" y="0"/>
                  </a:moveTo>
                  <a:lnTo>
                    <a:pt x="1" y="722"/>
                  </a:lnTo>
                  <a:lnTo>
                    <a:pt x="4702" y="722"/>
                  </a:lnTo>
                  <a:lnTo>
                    <a:pt x="4702" y="0"/>
                  </a:lnTo>
                  <a:close/>
                </a:path>
              </a:pathLst>
            </a:custGeom>
            <a:solidFill>
              <a:srgbClr val="FD89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3" name="Google Shape;6575;p58"/>
            <p:cNvSpPr/>
            <p:nvPr/>
          </p:nvSpPr>
          <p:spPr>
            <a:xfrm>
              <a:off x="3572239" y="1520217"/>
              <a:ext cx="160802" cy="66231"/>
            </a:xfrm>
            <a:custGeom>
              <a:avLst/>
              <a:gdLst/>
              <a:ahLst/>
              <a:cxnLst/>
              <a:rect l="l" t="t" r="r" b="b"/>
              <a:pathLst>
                <a:path w="4545" h="1872" extrusionOk="0">
                  <a:moveTo>
                    <a:pt x="670" y="1"/>
                  </a:moveTo>
                  <a:cubicBezTo>
                    <a:pt x="665" y="1"/>
                    <a:pt x="661" y="1"/>
                    <a:pt x="656" y="1"/>
                  </a:cubicBezTo>
                  <a:cubicBezTo>
                    <a:pt x="524" y="11"/>
                    <a:pt x="281" y="43"/>
                    <a:pt x="0" y="95"/>
                  </a:cubicBezTo>
                  <a:lnTo>
                    <a:pt x="38" y="203"/>
                  </a:lnTo>
                  <a:cubicBezTo>
                    <a:pt x="177" y="674"/>
                    <a:pt x="472" y="1101"/>
                    <a:pt x="864" y="1399"/>
                  </a:cubicBezTo>
                  <a:cubicBezTo>
                    <a:pt x="1273" y="1708"/>
                    <a:pt x="1759" y="1872"/>
                    <a:pt x="2273" y="1872"/>
                  </a:cubicBezTo>
                  <a:cubicBezTo>
                    <a:pt x="2786" y="1872"/>
                    <a:pt x="3272" y="1708"/>
                    <a:pt x="3681" y="1399"/>
                  </a:cubicBezTo>
                  <a:cubicBezTo>
                    <a:pt x="4073" y="1101"/>
                    <a:pt x="4368" y="674"/>
                    <a:pt x="4507" y="203"/>
                  </a:cubicBezTo>
                  <a:lnTo>
                    <a:pt x="4545" y="95"/>
                  </a:lnTo>
                  <a:cubicBezTo>
                    <a:pt x="4268" y="43"/>
                    <a:pt x="4021" y="11"/>
                    <a:pt x="3889" y="1"/>
                  </a:cubicBezTo>
                  <a:cubicBezTo>
                    <a:pt x="3884" y="1"/>
                    <a:pt x="3879" y="1"/>
                    <a:pt x="3874" y="1"/>
                  </a:cubicBezTo>
                  <a:cubicBezTo>
                    <a:pt x="3822" y="1"/>
                    <a:pt x="3776" y="34"/>
                    <a:pt x="3757" y="85"/>
                  </a:cubicBezTo>
                  <a:cubicBezTo>
                    <a:pt x="3535" y="692"/>
                    <a:pt x="2952" y="1122"/>
                    <a:pt x="2273" y="1122"/>
                  </a:cubicBezTo>
                  <a:cubicBezTo>
                    <a:pt x="1592" y="1122"/>
                    <a:pt x="1009" y="692"/>
                    <a:pt x="791" y="85"/>
                  </a:cubicBezTo>
                  <a:cubicBezTo>
                    <a:pt x="772" y="34"/>
                    <a:pt x="724" y="1"/>
                    <a:pt x="670" y="1"/>
                  </a:cubicBezTo>
                  <a:close/>
                </a:path>
              </a:pathLst>
            </a:custGeom>
            <a:solidFill>
              <a:srgbClr val="FDA2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4" name="Google Shape;6576;p58"/>
            <p:cNvSpPr/>
            <p:nvPr/>
          </p:nvSpPr>
          <p:spPr>
            <a:xfrm>
              <a:off x="3584622" y="1577322"/>
              <a:ext cx="68036" cy="140989"/>
            </a:xfrm>
            <a:custGeom>
              <a:avLst/>
              <a:gdLst/>
              <a:ahLst/>
              <a:cxnLst/>
              <a:rect l="l" t="t" r="r" b="b"/>
              <a:pathLst>
                <a:path w="1923" h="3985" extrusionOk="0">
                  <a:moveTo>
                    <a:pt x="788" y="0"/>
                  </a:moveTo>
                  <a:lnTo>
                    <a:pt x="788" y="941"/>
                  </a:lnTo>
                  <a:cubicBezTo>
                    <a:pt x="788" y="941"/>
                    <a:pt x="174" y="1978"/>
                    <a:pt x="32" y="3169"/>
                  </a:cubicBezTo>
                  <a:cubicBezTo>
                    <a:pt x="0" y="3439"/>
                    <a:pt x="160" y="3696"/>
                    <a:pt x="413" y="3785"/>
                  </a:cubicBezTo>
                  <a:lnTo>
                    <a:pt x="927" y="3973"/>
                  </a:lnTo>
                  <a:cubicBezTo>
                    <a:pt x="949" y="3981"/>
                    <a:pt x="971" y="3985"/>
                    <a:pt x="993" y="3985"/>
                  </a:cubicBezTo>
                  <a:cubicBezTo>
                    <a:pt x="1094" y="3985"/>
                    <a:pt x="1184" y="3905"/>
                    <a:pt x="1187" y="3796"/>
                  </a:cubicBezTo>
                  <a:cubicBezTo>
                    <a:pt x="1246" y="1790"/>
                    <a:pt x="1923" y="0"/>
                    <a:pt x="1923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5" name="Google Shape;6577;p58"/>
            <p:cNvSpPr/>
            <p:nvPr/>
          </p:nvSpPr>
          <p:spPr>
            <a:xfrm>
              <a:off x="3652624" y="1577322"/>
              <a:ext cx="68036" cy="140989"/>
            </a:xfrm>
            <a:custGeom>
              <a:avLst/>
              <a:gdLst/>
              <a:ahLst/>
              <a:cxnLst/>
              <a:rect l="l" t="t" r="r" b="b"/>
              <a:pathLst>
                <a:path w="1923" h="3985" extrusionOk="0">
                  <a:moveTo>
                    <a:pt x="1" y="0"/>
                  </a:moveTo>
                  <a:cubicBezTo>
                    <a:pt x="1" y="0"/>
                    <a:pt x="677" y="1790"/>
                    <a:pt x="736" y="3796"/>
                  </a:cubicBezTo>
                  <a:cubicBezTo>
                    <a:pt x="739" y="3905"/>
                    <a:pt x="829" y="3985"/>
                    <a:pt x="930" y="3985"/>
                  </a:cubicBezTo>
                  <a:cubicBezTo>
                    <a:pt x="952" y="3985"/>
                    <a:pt x="974" y="3981"/>
                    <a:pt x="996" y="3973"/>
                  </a:cubicBezTo>
                  <a:lnTo>
                    <a:pt x="1509" y="3785"/>
                  </a:lnTo>
                  <a:cubicBezTo>
                    <a:pt x="1767" y="3696"/>
                    <a:pt x="1922" y="3439"/>
                    <a:pt x="1892" y="3169"/>
                  </a:cubicBezTo>
                  <a:cubicBezTo>
                    <a:pt x="1749" y="1978"/>
                    <a:pt x="1138" y="941"/>
                    <a:pt x="1138" y="941"/>
                  </a:cubicBezTo>
                  <a:lnTo>
                    <a:pt x="1138" y="0"/>
                  </a:ln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6" name="Google Shape;6578;p58"/>
            <p:cNvSpPr/>
            <p:nvPr/>
          </p:nvSpPr>
          <p:spPr>
            <a:xfrm>
              <a:off x="3574574" y="1567380"/>
              <a:ext cx="63224" cy="56608"/>
            </a:xfrm>
            <a:custGeom>
              <a:avLst/>
              <a:gdLst/>
              <a:ahLst/>
              <a:cxnLst/>
              <a:rect l="l" t="t" r="r" b="b"/>
              <a:pathLst>
                <a:path w="1787" h="1600" extrusionOk="0">
                  <a:moveTo>
                    <a:pt x="1620" y="1"/>
                  </a:moveTo>
                  <a:cubicBezTo>
                    <a:pt x="1187" y="1"/>
                    <a:pt x="871" y="31"/>
                    <a:pt x="652" y="70"/>
                  </a:cubicBezTo>
                  <a:cubicBezTo>
                    <a:pt x="326" y="126"/>
                    <a:pt x="76" y="390"/>
                    <a:pt x="34" y="715"/>
                  </a:cubicBezTo>
                  <a:cubicBezTo>
                    <a:pt x="0" y="976"/>
                    <a:pt x="31" y="1229"/>
                    <a:pt x="80" y="1371"/>
                  </a:cubicBezTo>
                  <a:cubicBezTo>
                    <a:pt x="129" y="1512"/>
                    <a:pt x="260" y="1599"/>
                    <a:pt x="401" y="1599"/>
                  </a:cubicBezTo>
                  <a:cubicBezTo>
                    <a:pt x="447" y="1599"/>
                    <a:pt x="495" y="1589"/>
                    <a:pt x="541" y="1569"/>
                  </a:cubicBezTo>
                  <a:cubicBezTo>
                    <a:pt x="843" y="1437"/>
                    <a:pt x="1322" y="1146"/>
                    <a:pt x="1787" y="539"/>
                  </a:cubicBezTo>
                  <a:lnTo>
                    <a:pt x="1620" y="1"/>
                  </a:ln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7" name="Google Shape;6579;p58"/>
            <p:cNvSpPr/>
            <p:nvPr/>
          </p:nvSpPr>
          <p:spPr>
            <a:xfrm>
              <a:off x="3667590" y="1567380"/>
              <a:ext cx="63153" cy="56608"/>
            </a:xfrm>
            <a:custGeom>
              <a:avLst/>
              <a:gdLst/>
              <a:ahLst/>
              <a:cxnLst/>
              <a:rect l="l" t="t" r="r" b="b"/>
              <a:pathLst>
                <a:path w="1785" h="1600" extrusionOk="0">
                  <a:moveTo>
                    <a:pt x="164" y="1"/>
                  </a:moveTo>
                  <a:lnTo>
                    <a:pt x="1" y="539"/>
                  </a:lnTo>
                  <a:cubicBezTo>
                    <a:pt x="465" y="1146"/>
                    <a:pt x="944" y="1437"/>
                    <a:pt x="1243" y="1569"/>
                  </a:cubicBezTo>
                  <a:cubicBezTo>
                    <a:pt x="1289" y="1589"/>
                    <a:pt x="1337" y="1599"/>
                    <a:pt x="1384" y="1599"/>
                  </a:cubicBezTo>
                  <a:cubicBezTo>
                    <a:pt x="1524" y="1599"/>
                    <a:pt x="1655" y="1512"/>
                    <a:pt x="1704" y="1371"/>
                  </a:cubicBezTo>
                  <a:cubicBezTo>
                    <a:pt x="1752" y="1229"/>
                    <a:pt x="1784" y="976"/>
                    <a:pt x="1752" y="715"/>
                  </a:cubicBezTo>
                  <a:cubicBezTo>
                    <a:pt x="1708" y="390"/>
                    <a:pt x="1458" y="126"/>
                    <a:pt x="1131" y="70"/>
                  </a:cubicBezTo>
                  <a:cubicBezTo>
                    <a:pt x="913" y="31"/>
                    <a:pt x="598" y="1"/>
                    <a:pt x="164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8" name="Google Shape;6580;p58"/>
            <p:cNvSpPr/>
            <p:nvPr/>
          </p:nvSpPr>
          <p:spPr>
            <a:xfrm>
              <a:off x="3631007" y="1555492"/>
              <a:ext cx="43234" cy="34637"/>
            </a:xfrm>
            <a:custGeom>
              <a:avLst/>
              <a:gdLst/>
              <a:ahLst/>
              <a:cxnLst/>
              <a:rect l="l" t="t" r="r" b="b"/>
              <a:pathLst>
                <a:path w="1222" h="979" extrusionOk="0">
                  <a:moveTo>
                    <a:pt x="490" y="0"/>
                  </a:moveTo>
                  <a:cubicBezTo>
                    <a:pt x="219" y="0"/>
                    <a:pt x="0" y="218"/>
                    <a:pt x="0" y="489"/>
                  </a:cubicBezTo>
                  <a:cubicBezTo>
                    <a:pt x="0" y="760"/>
                    <a:pt x="219" y="979"/>
                    <a:pt x="490" y="979"/>
                  </a:cubicBezTo>
                  <a:lnTo>
                    <a:pt x="733" y="979"/>
                  </a:lnTo>
                  <a:cubicBezTo>
                    <a:pt x="1004" y="979"/>
                    <a:pt x="1222" y="760"/>
                    <a:pt x="1222" y="489"/>
                  </a:cubicBezTo>
                  <a:cubicBezTo>
                    <a:pt x="1222" y="218"/>
                    <a:pt x="1004" y="0"/>
                    <a:pt x="733" y="0"/>
                  </a:cubicBezTo>
                  <a:close/>
                </a:path>
              </a:pathLst>
            </a:custGeom>
            <a:solidFill>
              <a:srgbClr val="FD89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9" name="Google Shape;6581;p58"/>
            <p:cNvSpPr/>
            <p:nvPr/>
          </p:nvSpPr>
          <p:spPr>
            <a:xfrm>
              <a:off x="3589540" y="1757764"/>
              <a:ext cx="11569" cy="22006"/>
            </a:xfrm>
            <a:custGeom>
              <a:avLst/>
              <a:gdLst/>
              <a:ahLst/>
              <a:cxnLst/>
              <a:rect l="l" t="t" r="r" b="b"/>
              <a:pathLst>
                <a:path w="327" h="622" extrusionOk="0">
                  <a:moveTo>
                    <a:pt x="163" y="0"/>
                  </a:moveTo>
                  <a:cubicBezTo>
                    <a:pt x="73" y="0"/>
                    <a:pt x="0" y="77"/>
                    <a:pt x="0" y="167"/>
                  </a:cubicBezTo>
                  <a:lnTo>
                    <a:pt x="0" y="458"/>
                  </a:lnTo>
                  <a:cubicBezTo>
                    <a:pt x="0" y="549"/>
                    <a:pt x="73" y="621"/>
                    <a:pt x="163" y="621"/>
                  </a:cubicBezTo>
                  <a:cubicBezTo>
                    <a:pt x="253" y="621"/>
                    <a:pt x="326" y="549"/>
                    <a:pt x="326" y="458"/>
                  </a:cubicBezTo>
                  <a:lnTo>
                    <a:pt x="326" y="167"/>
                  </a:lnTo>
                  <a:cubicBezTo>
                    <a:pt x="326" y="77"/>
                    <a:pt x="253" y="0"/>
                    <a:pt x="163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30" name="Google Shape;6582;p58"/>
            <p:cNvSpPr/>
            <p:nvPr/>
          </p:nvSpPr>
          <p:spPr>
            <a:xfrm>
              <a:off x="3704174" y="1757764"/>
              <a:ext cx="11569" cy="22006"/>
            </a:xfrm>
            <a:custGeom>
              <a:avLst/>
              <a:gdLst/>
              <a:ahLst/>
              <a:cxnLst/>
              <a:rect l="l" t="t" r="r" b="b"/>
              <a:pathLst>
                <a:path w="327" h="622" extrusionOk="0">
                  <a:moveTo>
                    <a:pt x="164" y="0"/>
                  </a:moveTo>
                  <a:cubicBezTo>
                    <a:pt x="73" y="0"/>
                    <a:pt x="1" y="77"/>
                    <a:pt x="1" y="167"/>
                  </a:cubicBezTo>
                  <a:lnTo>
                    <a:pt x="1" y="458"/>
                  </a:lnTo>
                  <a:cubicBezTo>
                    <a:pt x="1" y="549"/>
                    <a:pt x="73" y="621"/>
                    <a:pt x="164" y="621"/>
                  </a:cubicBezTo>
                  <a:cubicBezTo>
                    <a:pt x="254" y="621"/>
                    <a:pt x="326" y="549"/>
                    <a:pt x="326" y="458"/>
                  </a:cubicBezTo>
                  <a:lnTo>
                    <a:pt x="326" y="167"/>
                  </a:lnTo>
                  <a:cubicBezTo>
                    <a:pt x="326" y="77"/>
                    <a:pt x="254" y="0"/>
                    <a:pt x="16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31" name="Google Shape;6583;p58"/>
            <p:cNvSpPr/>
            <p:nvPr/>
          </p:nvSpPr>
          <p:spPr>
            <a:xfrm>
              <a:off x="3631997" y="1767529"/>
              <a:ext cx="41288" cy="17761"/>
            </a:xfrm>
            <a:custGeom>
              <a:avLst/>
              <a:gdLst/>
              <a:ahLst/>
              <a:cxnLst/>
              <a:rect l="l" t="t" r="r" b="b"/>
              <a:pathLst>
                <a:path w="1167" h="502" extrusionOk="0">
                  <a:moveTo>
                    <a:pt x="184" y="0"/>
                  </a:moveTo>
                  <a:cubicBezTo>
                    <a:pt x="146" y="0"/>
                    <a:pt x="107" y="13"/>
                    <a:pt x="77" y="41"/>
                  </a:cubicBezTo>
                  <a:cubicBezTo>
                    <a:pt x="7" y="99"/>
                    <a:pt x="1" y="203"/>
                    <a:pt x="60" y="270"/>
                  </a:cubicBezTo>
                  <a:cubicBezTo>
                    <a:pt x="191" y="419"/>
                    <a:pt x="382" y="502"/>
                    <a:pt x="584" y="502"/>
                  </a:cubicBezTo>
                  <a:cubicBezTo>
                    <a:pt x="788" y="502"/>
                    <a:pt x="979" y="419"/>
                    <a:pt x="1107" y="270"/>
                  </a:cubicBezTo>
                  <a:cubicBezTo>
                    <a:pt x="1166" y="203"/>
                    <a:pt x="1159" y="99"/>
                    <a:pt x="1090" y="41"/>
                  </a:cubicBezTo>
                  <a:cubicBezTo>
                    <a:pt x="1060" y="13"/>
                    <a:pt x="1021" y="0"/>
                    <a:pt x="983" y="0"/>
                  </a:cubicBezTo>
                  <a:cubicBezTo>
                    <a:pt x="938" y="0"/>
                    <a:pt x="893" y="18"/>
                    <a:pt x="861" y="54"/>
                  </a:cubicBezTo>
                  <a:cubicBezTo>
                    <a:pt x="792" y="131"/>
                    <a:pt x="691" y="176"/>
                    <a:pt x="584" y="176"/>
                  </a:cubicBezTo>
                  <a:cubicBezTo>
                    <a:pt x="476" y="176"/>
                    <a:pt x="375" y="131"/>
                    <a:pt x="306" y="54"/>
                  </a:cubicBezTo>
                  <a:cubicBezTo>
                    <a:pt x="274" y="18"/>
                    <a:pt x="229" y="0"/>
                    <a:pt x="18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32" name="Google Shape;6584;p58"/>
            <p:cNvSpPr/>
            <p:nvPr/>
          </p:nvSpPr>
          <p:spPr>
            <a:xfrm>
              <a:off x="3504591" y="1514415"/>
              <a:ext cx="296095" cy="395336"/>
            </a:xfrm>
            <a:custGeom>
              <a:avLst/>
              <a:gdLst/>
              <a:ahLst/>
              <a:cxnLst/>
              <a:rect l="l" t="t" r="r" b="b"/>
              <a:pathLst>
                <a:path w="8369" h="11174" extrusionOk="0">
                  <a:moveTo>
                    <a:pt x="2558" y="329"/>
                  </a:moveTo>
                  <a:cubicBezTo>
                    <a:pt x="2727" y="776"/>
                    <a:pt x="3071" y="1130"/>
                    <a:pt x="3504" y="1314"/>
                  </a:cubicBezTo>
                  <a:cubicBezTo>
                    <a:pt x="3501" y="1320"/>
                    <a:pt x="3494" y="1331"/>
                    <a:pt x="3494" y="1334"/>
                  </a:cubicBezTo>
                  <a:lnTo>
                    <a:pt x="3480" y="1334"/>
                  </a:lnTo>
                  <a:cubicBezTo>
                    <a:pt x="3424" y="1334"/>
                    <a:pt x="3248" y="1341"/>
                    <a:pt x="3216" y="1341"/>
                  </a:cubicBezTo>
                  <a:cubicBezTo>
                    <a:pt x="3071" y="1349"/>
                    <a:pt x="2936" y="1362"/>
                    <a:pt x="2807" y="1376"/>
                  </a:cubicBezTo>
                  <a:cubicBezTo>
                    <a:pt x="2803" y="1376"/>
                    <a:pt x="2800" y="1373"/>
                    <a:pt x="2797" y="1369"/>
                  </a:cubicBezTo>
                  <a:cubicBezTo>
                    <a:pt x="2644" y="1241"/>
                    <a:pt x="2508" y="1091"/>
                    <a:pt x="2398" y="929"/>
                  </a:cubicBezTo>
                  <a:cubicBezTo>
                    <a:pt x="2283" y="762"/>
                    <a:pt x="2193" y="578"/>
                    <a:pt x="2127" y="388"/>
                  </a:cubicBezTo>
                  <a:cubicBezTo>
                    <a:pt x="2308" y="356"/>
                    <a:pt x="2460" y="339"/>
                    <a:pt x="2558" y="329"/>
                  </a:cubicBezTo>
                  <a:close/>
                  <a:moveTo>
                    <a:pt x="5812" y="329"/>
                  </a:moveTo>
                  <a:cubicBezTo>
                    <a:pt x="5909" y="339"/>
                    <a:pt x="6061" y="356"/>
                    <a:pt x="6242" y="388"/>
                  </a:cubicBezTo>
                  <a:cubicBezTo>
                    <a:pt x="6238" y="388"/>
                    <a:pt x="6238" y="391"/>
                    <a:pt x="6238" y="394"/>
                  </a:cubicBezTo>
                  <a:cubicBezTo>
                    <a:pt x="6141" y="682"/>
                    <a:pt x="5981" y="950"/>
                    <a:pt x="5777" y="1171"/>
                  </a:cubicBezTo>
                  <a:cubicBezTo>
                    <a:pt x="5711" y="1245"/>
                    <a:pt x="5638" y="1314"/>
                    <a:pt x="5562" y="1376"/>
                  </a:cubicBezTo>
                  <a:cubicBezTo>
                    <a:pt x="5514" y="1369"/>
                    <a:pt x="5461" y="1366"/>
                    <a:pt x="5409" y="1359"/>
                  </a:cubicBezTo>
                  <a:cubicBezTo>
                    <a:pt x="5232" y="1338"/>
                    <a:pt x="5051" y="1334"/>
                    <a:pt x="4875" y="1334"/>
                  </a:cubicBezTo>
                  <a:cubicBezTo>
                    <a:pt x="4872" y="1328"/>
                    <a:pt x="4868" y="1320"/>
                    <a:pt x="4864" y="1314"/>
                  </a:cubicBezTo>
                  <a:cubicBezTo>
                    <a:pt x="5298" y="1130"/>
                    <a:pt x="5642" y="776"/>
                    <a:pt x="5812" y="329"/>
                  </a:cubicBezTo>
                  <a:close/>
                  <a:moveTo>
                    <a:pt x="4306" y="1328"/>
                  </a:moveTo>
                  <a:cubicBezTo>
                    <a:pt x="4483" y="1328"/>
                    <a:pt x="4632" y="1477"/>
                    <a:pt x="4632" y="1650"/>
                  </a:cubicBezTo>
                  <a:cubicBezTo>
                    <a:pt x="4632" y="1834"/>
                    <a:pt x="4479" y="1966"/>
                    <a:pt x="4302" y="1976"/>
                  </a:cubicBezTo>
                  <a:cubicBezTo>
                    <a:pt x="4250" y="1978"/>
                    <a:pt x="4198" y="1980"/>
                    <a:pt x="4146" y="1980"/>
                  </a:cubicBezTo>
                  <a:cubicBezTo>
                    <a:pt x="4108" y="1980"/>
                    <a:pt x="4070" y="1979"/>
                    <a:pt x="4031" y="1976"/>
                  </a:cubicBezTo>
                  <a:cubicBezTo>
                    <a:pt x="3869" y="1959"/>
                    <a:pt x="3737" y="1813"/>
                    <a:pt x="3737" y="1650"/>
                  </a:cubicBezTo>
                  <a:cubicBezTo>
                    <a:pt x="3737" y="1477"/>
                    <a:pt x="3890" y="1328"/>
                    <a:pt x="4063" y="1328"/>
                  </a:cubicBezTo>
                  <a:close/>
                  <a:moveTo>
                    <a:pt x="4958" y="1664"/>
                  </a:moveTo>
                  <a:cubicBezTo>
                    <a:pt x="5107" y="1668"/>
                    <a:pt x="5250" y="1674"/>
                    <a:pt x="5381" y="1685"/>
                  </a:cubicBezTo>
                  <a:cubicBezTo>
                    <a:pt x="5493" y="1695"/>
                    <a:pt x="5600" y="1709"/>
                    <a:pt x="5711" y="1730"/>
                  </a:cubicBezTo>
                  <a:cubicBezTo>
                    <a:pt x="5967" y="1775"/>
                    <a:pt x="6162" y="1976"/>
                    <a:pt x="6196" y="2236"/>
                  </a:cubicBezTo>
                  <a:cubicBezTo>
                    <a:pt x="6228" y="2465"/>
                    <a:pt x="6196" y="2691"/>
                    <a:pt x="6155" y="2812"/>
                  </a:cubicBezTo>
                  <a:cubicBezTo>
                    <a:pt x="6128" y="2896"/>
                    <a:pt x="6069" y="2925"/>
                    <a:pt x="6002" y="2925"/>
                  </a:cubicBezTo>
                  <a:cubicBezTo>
                    <a:pt x="5955" y="2925"/>
                    <a:pt x="5904" y="2910"/>
                    <a:pt x="5860" y="2889"/>
                  </a:cubicBezTo>
                  <a:lnTo>
                    <a:pt x="5857" y="2889"/>
                  </a:lnTo>
                  <a:cubicBezTo>
                    <a:pt x="5722" y="2823"/>
                    <a:pt x="5583" y="2740"/>
                    <a:pt x="5447" y="2643"/>
                  </a:cubicBezTo>
                  <a:cubicBezTo>
                    <a:pt x="5225" y="2479"/>
                    <a:pt x="5017" y="2282"/>
                    <a:pt x="4822" y="2049"/>
                  </a:cubicBezTo>
                  <a:cubicBezTo>
                    <a:pt x="4840" y="2028"/>
                    <a:pt x="4851" y="2011"/>
                    <a:pt x="4864" y="1991"/>
                  </a:cubicBezTo>
                  <a:cubicBezTo>
                    <a:pt x="4923" y="1893"/>
                    <a:pt x="4958" y="1778"/>
                    <a:pt x="4958" y="1664"/>
                  </a:cubicBezTo>
                  <a:close/>
                  <a:moveTo>
                    <a:pt x="3411" y="1664"/>
                  </a:moveTo>
                  <a:lnTo>
                    <a:pt x="3411" y="1668"/>
                  </a:lnTo>
                  <a:cubicBezTo>
                    <a:pt x="3414" y="1803"/>
                    <a:pt x="3463" y="1941"/>
                    <a:pt x="3546" y="2049"/>
                  </a:cubicBezTo>
                  <a:cubicBezTo>
                    <a:pt x="3248" y="2407"/>
                    <a:pt x="2883" y="2726"/>
                    <a:pt x="2454" y="2917"/>
                  </a:cubicBezTo>
                  <a:cubicBezTo>
                    <a:pt x="2430" y="2927"/>
                    <a:pt x="2406" y="2932"/>
                    <a:pt x="2382" y="2932"/>
                  </a:cubicBezTo>
                  <a:cubicBezTo>
                    <a:pt x="2308" y="2932"/>
                    <a:pt x="2238" y="2886"/>
                    <a:pt x="2214" y="2812"/>
                  </a:cubicBezTo>
                  <a:cubicBezTo>
                    <a:pt x="2075" y="2414"/>
                    <a:pt x="2158" y="1810"/>
                    <a:pt x="2658" y="1730"/>
                  </a:cubicBezTo>
                  <a:cubicBezTo>
                    <a:pt x="2901" y="1685"/>
                    <a:pt x="3147" y="1671"/>
                    <a:pt x="3390" y="1664"/>
                  </a:cubicBezTo>
                  <a:close/>
                  <a:moveTo>
                    <a:pt x="4188" y="2303"/>
                  </a:moveTo>
                  <a:cubicBezTo>
                    <a:pt x="4188" y="2306"/>
                    <a:pt x="4465" y="3312"/>
                    <a:pt x="4569" y="3874"/>
                  </a:cubicBezTo>
                  <a:lnTo>
                    <a:pt x="3799" y="3874"/>
                  </a:lnTo>
                  <a:cubicBezTo>
                    <a:pt x="3911" y="3274"/>
                    <a:pt x="4181" y="2306"/>
                    <a:pt x="4181" y="2303"/>
                  </a:cubicBezTo>
                  <a:close/>
                  <a:moveTo>
                    <a:pt x="6564" y="446"/>
                  </a:moveTo>
                  <a:cubicBezTo>
                    <a:pt x="6862" y="508"/>
                    <a:pt x="7116" y="588"/>
                    <a:pt x="7325" y="675"/>
                  </a:cubicBezTo>
                  <a:cubicBezTo>
                    <a:pt x="7674" y="828"/>
                    <a:pt x="7852" y="1234"/>
                    <a:pt x="7727" y="1598"/>
                  </a:cubicBezTo>
                  <a:cubicBezTo>
                    <a:pt x="7325" y="2767"/>
                    <a:pt x="6877" y="3593"/>
                    <a:pt x="6484" y="3874"/>
                  </a:cubicBezTo>
                  <a:lnTo>
                    <a:pt x="5999" y="3874"/>
                  </a:lnTo>
                  <a:cubicBezTo>
                    <a:pt x="5916" y="3618"/>
                    <a:pt x="5826" y="3389"/>
                    <a:pt x="5742" y="3198"/>
                  </a:cubicBezTo>
                  <a:lnTo>
                    <a:pt x="5746" y="3198"/>
                  </a:lnTo>
                  <a:cubicBezTo>
                    <a:pt x="5759" y="3205"/>
                    <a:pt x="5770" y="3211"/>
                    <a:pt x="5784" y="3215"/>
                  </a:cubicBezTo>
                  <a:cubicBezTo>
                    <a:pt x="5850" y="3245"/>
                    <a:pt x="5920" y="3259"/>
                    <a:pt x="5988" y="3259"/>
                  </a:cubicBezTo>
                  <a:cubicBezTo>
                    <a:pt x="6196" y="3259"/>
                    <a:pt x="6394" y="3129"/>
                    <a:pt x="6467" y="2920"/>
                  </a:cubicBezTo>
                  <a:cubicBezTo>
                    <a:pt x="6516" y="2774"/>
                    <a:pt x="6561" y="2494"/>
                    <a:pt x="6519" y="2191"/>
                  </a:cubicBezTo>
                  <a:cubicBezTo>
                    <a:pt x="6478" y="1869"/>
                    <a:pt x="6263" y="1588"/>
                    <a:pt x="5961" y="1463"/>
                  </a:cubicBezTo>
                  <a:cubicBezTo>
                    <a:pt x="5961" y="1463"/>
                    <a:pt x="5957" y="1463"/>
                    <a:pt x="5957" y="1459"/>
                  </a:cubicBezTo>
                  <a:lnTo>
                    <a:pt x="5988" y="1429"/>
                  </a:lnTo>
                  <a:cubicBezTo>
                    <a:pt x="6082" y="1328"/>
                    <a:pt x="6165" y="1224"/>
                    <a:pt x="6245" y="1109"/>
                  </a:cubicBezTo>
                  <a:cubicBezTo>
                    <a:pt x="6321" y="998"/>
                    <a:pt x="6388" y="877"/>
                    <a:pt x="6446" y="755"/>
                  </a:cubicBezTo>
                  <a:cubicBezTo>
                    <a:pt x="6457" y="731"/>
                    <a:pt x="6567" y="447"/>
                    <a:pt x="6564" y="446"/>
                  </a:cubicBezTo>
                  <a:close/>
                  <a:moveTo>
                    <a:pt x="2273" y="4200"/>
                  </a:moveTo>
                  <a:cubicBezTo>
                    <a:pt x="2266" y="4231"/>
                    <a:pt x="2210" y="4481"/>
                    <a:pt x="2196" y="4561"/>
                  </a:cubicBezTo>
                  <a:lnTo>
                    <a:pt x="1999" y="4568"/>
                  </a:lnTo>
                  <a:lnTo>
                    <a:pt x="1999" y="4200"/>
                  </a:lnTo>
                  <a:close/>
                  <a:moveTo>
                    <a:pt x="4625" y="4200"/>
                  </a:moveTo>
                  <a:cubicBezTo>
                    <a:pt x="4646" y="4332"/>
                    <a:pt x="4663" y="4468"/>
                    <a:pt x="4681" y="4596"/>
                  </a:cubicBezTo>
                  <a:lnTo>
                    <a:pt x="3688" y="4596"/>
                  </a:lnTo>
                  <a:cubicBezTo>
                    <a:pt x="3706" y="4464"/>
                    <a:pt x="3723" y="4332"/>
                    <a:pt x="3744" y="4200"/>
                  </a:cubicBezTo>
                  <a:close/>
                  <a:moveTo>
                    <a:pt x="6370" y="4200"/>
                  </a:moveTo>
                  <a:lnTo>
                    <a:pt x="6370" y="4596"/>
                  </a:lnTo>
                  <a:lnTo>
                    <a:pt x="6186" y="4596"/>
                  </a:lnTo>
                  <a:cubicBezTo>
                    <a:pt x="6162" y="4464"/>
                    <a:pt x="6131" y="4332"/>
                    <a:pt x="6096" y="4200"/>
                  </a:cubicBezTo>
                  <a:close/>
                  <a:moveTo>
                    <a:pt x="3804" y="2250"/>
                  </a:moveTo>
                  <a:cubicBezTo>
                    <a:pt x="3812" y="2250"/>
                    <a:pt x="3846" y="2268"/>
                    <a:pt x="3851" y="2268"/>
                  </a:cubicBezTo>
                  <a:cubicBezTo>
                    <a:pt x="3851" y="2268"/>
                    <a:pt x="3851" y="2268"/>
                    <a:pt x="3851" y="2268"/>
                  </a:cubicBezTo>
                  <a:lnTo>
                    <a:pt x="3851" y="2268"/>
                  </a:lnTo>
                  <a:cubicBezTo>
                    <a:pt x="3841" y="2299"/>
                    <a:pt x="3820" y="2372"/>
                    <a:pt x="3817" y="2382"/>
                  </a:cubicBezTo>
                  <a:cubicBezTo>
                    <a:pt x="3615" y="3069"/>
                    <a:pt x="3355" y="4165"/>
                    <a:pt x="3293" y="5359"/>
                  </a:cubicBezTo>
                  <a:cubicBezTo>
                    <a:pt x="3290" y="5429"/>
                    <a:pt x="3290" y="5501"/>
                    <a:pt x="3286" y="5571"/>
                  </a:cubicBezTo>
                  <a:cubicBezTo>
                    <a:pt x="3286" y="5588"/>
                    <a:pt x="3272" y="5600"/>
                    <a:pt x="3255" y="5600"/>
                  </a:cubicBezTo>
                  <a:cubicBezTo>
                    <a:pt x="3252" y="5600"/>
                    <a:pt x="3248" y="5600"/>
                    <a:pt x="3245" y="5598"/>
                  </a:cubicBezTo>
                  <a:cubicBezTo>
                    <a:pt x="2928" y="5484"/>
                    <a:pt x="2425" y="5408"/>
                    <a:pt x="2457" y="4967"/>
                  </a:cubicBezTo>
                  <a:cubicBezTo>
                    <a:pt x="2464" y="4880"/>
                    <a:pt x="2481" y="4797"/>
                    <a:pt x="2495" y="4710"/>
                  </a:cubicBezTo>
                  <a:cubicBezTo>
                    <a:pt x="2533" y="4509"/>
                    <a:pt x="2582" y="4297"/>
                    <a:pt x="2648" y="4086"/>
                  </a:cubicBezTo>
                  <a:cubicBezTo>
                    <a:pt x="2821" y="3510"/>
                    <a:pt x="3053" y="3052"/>
                    <a:pt x="3144" y="2886"/>
                  </a:cubicBezTo>
                  <a:cubicBezTo>
                    <a:pt x="3303" y="2767"/>
                    <a:pt x="3474" y="2618"/>
                    <a:pt x="3647" y="2431"/>
                  </a:cubicBezTo>
                  <a:lnTo>
                    <a:pt x="3647" y="2428"/>
                  </a:lnTo>
                  <a:cubicBezTo>
                    <a:pt x="3674" y="2399"/>
                    <a:pt x="3778" y="2278"/>
                    <a:pt x="3802" y="2250"/>
                  </a:cubicBezTo>
                  <a:cubicBezTo>
                    <a:pt x="3803" y="2250"/>
                    <a:pt x="3803" y="2250"/>
                    <a:pt x="3804" y="2250"/>
                  </a:cubicBezTo>
                  <a:close/>
                  <a:moveTo>
                    <a:pt x="4565" y="2250"/>
                  </a:moveTo>
                  <a:cubicBezTo>
                    <a:pt x="4566" y="2250"/>
                    <a:pt x="4566" y="2250"/>
                    <a:pt x="4566" y="2250"/>
                  </a:cubicBezTo>
                  <a:cubicBezTo>
                    <a:pt x="4590" y="2282"/>
                    <a:pt x="4698" y="2399"/>
                    <a:pt x="4723" y="2431"/>
                  </a:cubicBezTo>
                  <a:cubicBezTo>
                    <a:pt x="4896" y="2618"/>
                    <a:pt x="5066" y="2767"/>
                    <a:pt x="5225" y="2886"/>
                  </a:cubicBezTo>
                  <a:cubicBezTo>
                    <a:pt x="5315" y="3052"/>
                    <a:pt x="5548" y="3510"/>
                    <a:pt x="5722" y="4079"/>
                  </a:cubicBezTo>
                  <a:lnTo>
                    <a:pt x="5722" y="4082"/>
                  </a:lnTo>
                  <a:cubicBezTo>
                    <a:pt x="5815" y="4367"/>
                    <a:pt x="5877" y="4668"/>
                    <a:pt x="5912" y="4967"/>
                  </a:cubicBezTo>
                  <a:cubicBezTo>
                    <a:pt x="5933" y="5161"/>
                    <a:pt x="5822" y="5345"/>
                    <a:pt x="5638" y="5411"/>
                  </a:cubicBezTo>
                  <a:lnTo>
                    <a:pt x="5125" y="5598"/>
                  </a:lnTo>
                  <a:cubicBezTo>
                    <a:pt x="5122" y="5600"/>
                    <a:pt x="5118" y="5600"/>
                    <a:pt x="5115" y="5600"/>
                  </a:cubicBezTo>
                  <a:cubicBezTo>
                    <a:pt x="5099" y="5600"/>
                    <a:pt x="5083" y="5588"/>
                    <a:pt x="5083" y="5571"/>
                  </a:cubicBezTo>
                  <a:cubicBezTo>
                    <a:pt x="5059" y="4752"/>
                    <a:pt x="4937" y="3936"/>
                    <a:pt x="4753" y="3142"/>
                  </a:cubicBezTo>
                  <a:cubicBezTo>
                    <a:pt x="4698" y="2913"/>
                    <a:pt x="4639" y="2684"/>
                    <a:pt x="4573" y="2459"/>
                  </a:cubicBezTo>
                  <a:cubicBezTo>
                    <a:pt x="4569" y="2441"/>
                    <a:pt x="4518" y="2268"/>
                    <a:pt x="4518" y="2268"/>
                  </a:cubicBezTo>
                  <a:cubicBezTo>
                    <a:pt x="4521" y="2268"/>
                    <a:pt x="4560" y="2250"/>
                    <a:pt x="4565" y="2250"/>
                  </a:cubicBezTo>
                  <a:close/>
                  <a:moveTo>
                    <a:pt x="2581" y="1"/>
                  </a:moveTo>
                  <a:cubicBezTo>
                    <a:pt x="2571" y="1"/>
                    <a:pt x="2561" y="1"/>
                    <a:pt x="2550" y="2"/>
                  </a:cubicBezTo>
                  <a:cubicBezTo>
                    <a:pt x="2425" y="13"/>
                    <a:pt x="2172" y="44"/>
                    <a:pt x="1881" y="100"/>
                  </a:cubicBezTo>
                  <a:cubicBezTo>
                    <a:pt x="1499" y="169"/>
                    <a:pt x="1176" y="263"/>
                    <a:pt x="916" y="377"/>
                  </a:cubicBezTo>
                  <a:cubicBezTo>
                    <a:pt x="409" y="596"/>
                    <a:pt x="153" y="1179"/>
                    <a:pt x="334" y="1706"/>
                  </a:cubicBezTo>
                  <a:cubicBezTo>
                    <a:pt x="389" y="1862"/>
                    <a:pt x="444" y="2018"/>
                    <a:pt x="503" y="2170"/>
                  </a:cubicBezTo>
                  <a:cubicBezTo>
                    <a:pt x="527" y="2235"/>
                    <a:pt x="589" y="2276"/>
                    <a:pt x="655" y="2276"/>
                  </a:cubicBezTo>
                  <a:cubicBezTo>
                    <a:pt x="675" y="2276"/>
                    <a:pt x="695" y="2272"/>
                    <a:pt x="715" y="2265"/>
                  </a:cubicBezTo>
                  <a:cubicBezTo>
                    <a:pt x="798" y="2233"/>
                    <a:pt x="840" y="2136"/>
                    <a:pt x="809" y="2053"/>
                  </a:cubicBezTo>
                  <a:cubicBezTo>
                    <a:pt x="750" y="1907"/>
                    <a:pt x="694" y="1751"/>
                    <a:pt x="643" y="1598"/>
                  </a:cubicBezTo>
                  <a:cubicBezTo>
                    <a:pt x="518" y="1234"/>
                    <a:pt x="694" y="828"/>
                    <a:pt x="1048" y="675"/>
                  </a:cubicBezTo>
                  <a:cubicBezTo>
                    <a:pt x="1253" y="588"/>
                    <a:pt x="1506" y="508"/>
                    <a:pt x="1804" y="446"/>
                  </a:cubicBezTo>
                  <a:cubicBezTo>
                    <a:pt x="1808" y="464"/>
                    <a:pt x="1815" y="481"/>
                    <a:pt x="1818" y="495"/>
                  </a:cubicBezTo>
                  <a:cubicBezTo>
                    <a:pt x="1940" y="856"/>
                    <a:pt x="2148" y="1189"/>
                    <a:pt x="2412" y="1459"/>
                  </a:cubicBezTo>
                  <a:cubicBezTo>
                    <a:pt x="2412" y="1463"/>
                    <a:pt x="2408" y="1463"/>
                    <a:pt x="2408" y="1463"/>
                  </a:cubicBezTo>
                  <a:cubicBezTo>
                    <a:pt x="2110" y="1588"/>
                    <a:pt x="1891" y="1872"/>
                    <a:pt x="1850" y="2191"/>
                  </a:cubicBezTo>
                  <a:cubicBezTo>
                    <a:pt x="1808" y="2494"/>
                    <a:pt x="1853" y="2774"/>
                    <a:pt x="1901" y="2920"/>
                  </a:cubicBezTo>
                  <a:cubicBezTo>
                    <a:pt x="1971" y="3121"/>
                    <a:pt x="2169" y="3260"/>
                    <a:pt x="2380" y="3260"/>
                  </a:cubicBezTo>
                  <a:cubicBezTo>
                    <a:pt x="2467" y="3260"/>
                    <a:pt x="2547" y="3235"/>
                    <a:pt x="2623" y="3198"/>
                  </a:cubicBezTo>
                  <a:lnTo>
                    <a:pt x="2627" y="3198"/>
                  </a:lnTo>
                  <a:cubicBezTo>
                    <a:pt x="2543" y="3389"/>
                    <a:pt x="2454" y="3618"/>
                    <a:pt x="2370" y="3874"/>
                  </a:cubicBezTo>
                  <a:lnTo>
                    <a:pt x="1884" y="3874"/>
                  </a:lnTo>
                  <a:cubicBezTo>
                    <a:pt x="1628" y="3687"/>
                    <a:pt x="1339" y="3264"/>
                    <a:pt x="1055" y="2643"/>
                  </a:cubicBezTo>
                  <a:cubicBezTo>
                    <a:pt x="1027" y="2584"/>
                    <a:pt x="967" y="2548"/>
                    <a:pt x="906" y="2548"/>
                  </a:cubicBezTo>
                  <a:cubicBezTo>
                    <a:pt x="884" y="2548"/>
                    <a:pt x="861" y="2552"/>
                    <a:pt x="840" y="2563"/>
                  </a:cubicBezTo>
                  <a:cubicBezTo>
                    <a:pt x="757" y="2601"/>
                    <a:pt x="722" y="2698"/>
                    <a:pt x="760" y="2782"/>
                  </a:cubicBezTo>
                  <a:cubicBezTo>
                    <a:pt x="1062" y="3444"/>
                    <a:pt x="1367" y="3892"/>
                    <a:pt x="1669" y="4124"/>
                  </a:cubicBezTo>
                  <a:lnTo>
                    <a:pt x="1669" y="4703"/>
                  </a:lnTo>
                  <a:cubicBezTo>
                    <a:pt x="1572" y="4838"/>
                    <a:pt x="1277" y="5262"/>
                    <a:pt x="958" y="5921"/>
                  </a:cubicBezTo>
                  <a:cubicBezTo>
                    <a:pt x="608" y="6653"/>
                    <a:pt x="164" y="7826"/>
                    <a:pt x="46" y="9265"/>
                  </a:cubicBezTo>
                  <a:cubicBezTo>
                    <a:pt x="1" y="9810"/>
                    <a:pt x="309" y="10320"/>
                    <a:pt x="816" y="10535"/>
                  </a:cubicBezTo>
                  <a:cubicBezTo>
                    <a:pt x="1503" y="10827"/>
                    <a:pt x="2644" y="11174"/>
                    <a:pt x="4185" y="11174"/>
                  </a:cubicBezTo>
                  <a:cubicBezTo>
                    <a:pt x="5725" y="11174"/>
                    <a:pt x="6867" y="10827"/>
                    <a:pt x="7554" y="10535"/>
                  </a:cubicBezTo>
                  <a:cubicBezTo>
                    <a:pt x="8060" y="10320"/>
                    <a:pt x="8369" y="9810"/>
                    <a:pt x="8324" y="9265"/>
                  </a:cubicBezTo>
                  <a:cubicBezTo>
                    <a:pt x="8303" y="8981"/>
                    <a:pt x="8265" y="8693"/>
                    <a:pt x="8212" y="8409"/>
                  </a:cubicBezTo>
                  <a:cubicBezTo>
                    <a:pt x="8200" y="8331"/>
                    <a:pt x="8128" y="8275"/>
                    <a:pt x="8051" y="8275"/>
                  </a:cubicBezTo>
                  <a:cubicBezTo>
                    <a:pt x="8042" y="8275"/>
                    <a:pt x="8033" y="8276"/>
                    <a:pt x="8025" y="8277"/>
                  </a:cubicBezTo>
                  <a:cubicBezTo>
                    <a:pt x="7935" y="8294"/>
                    <a:pt x="7876" y="8377"/>
                    <a:pt x="7890" y="8468"/>
                  </a:cubicBezTo>
                  <a:cubicBezTo>
                    <a:pt x="7938" y="8742"/>
                    <a:pt x="7976" y="9019"/>
                    <a:pt x="7997" y="9290"/>
                  </a:cubicBezTo>
                  <a:cubicBezTo>
                    <a:pt x="8032" y="9696"/>
                    <a:pt x="7803" y="10074"/>
                    <a:pt x="7424" y="10234"/>
                  </a:cubicBezTo>
                  <a:cubicBezTo>
                    <a:pt x="6766" y="10514"/>
                    <a:pt x="5669" y="10848"/>
                    <a:pt x="4185" y="10848"/>
                  </a:cubicBezTo>
                  <a:cubicBezTo>
                    <a:pt x="2699" y="10848"/>
                    <a:pt x="1603" y="10514"/>
                    <a:pt x="944" y="10234"/>
                  </a:cubicBezTo>
                  <a:cubicBezTo>
                    <a:pt x="566" y="10074"/>
                    <a:pt x="337" y="9696"/>
                    <a:pt x="372" y="9290"/>
                  </a:cubicBezTo>
                  <a:cubicBezTo>
                    <a:pt x="486" y="7909"/>
                    <a:pt x="913" y="6778"/>
                    <a:pt x="1250" y="6074"/>
                  </a:cubicBezTo>
                  <a:cubicBezTo>
                    <a:pt x="1538" y="5474"/>
                    <a:pt x="1812" y="5071"/>
                    <a:pt x="1916" y="4922"/>
                  </a:cubicBezTo>
                  <a:lnTo>
                    <a:pt x="2134" y="4922"/>
                  </a:lnTo>
                  <a:lnTo>
                    <a:pt x="2134" y="4929"/>
                  </a:lnTo>
                  <a:cubicBezTo>
                    <a:pt x="2095" y="5241"/>
                    <a:pt x="2255" y="5539"/>
                    <a:pt x="2529" y="5678"/>
                  </a:cubicBezTo>
                  <a:cubicBezTo>
                    <a:pt x="2717" y="5775"/>
                    <a:pt x="2936" y="5834"/>
                    <a:pt x="3133" y="5904"/>
                  </a:cubicBezTo>
                  <a:cubicBezTo>
                    <a:pt x="3172" y="5918"/>
                    <a:pt x="3212" y="5925"/>
                    <a:pt x="3251" y="5925"/>
                  </a:cubicBezTo>
                  <a:cubicBezTo>
                    <a:pt x="3407" y="5925"/>
                    <a:pt x="3557" y="5823"/>
                    <a:pt x="3598" y="5668"/>
                  </a:cubicBezTo>
                  <a:cubicBezTo>
                    <a:pt x="3608" y="5637"/>
                    <a:pt x="3612" y="5608"/>
                    <a:pt x="3612" y="5581"/>
                  </a:cubicBezTo>
                  <a:cubicBezTo>
                    <a:pt x="3619" y="5359"/>
                    <a:pt x="3633" y="5141"/>
                    <a:pt x="3653" y="4922"/>
                  </a:cubicBezTo>
                  <a:lnTo>
                    <a:pt x="4715" y="4922"/>
                  </a:lnTo>
                  <a:cubicBezTo>
                    <a:pt x="4726" y="5030"/>
                    <a:pt x="4732" y="5137"/>
                    <a:pt x="4739" y="5241"/>
                  </a:cubicBezTo>
                  <a:cubicBezTo>
                    <a:pt x="4747" y="5355"/>
                    <a:pt x="4753" y="5467"/>
                    <a:pt x="4757" y="5581"/>
                  </a:cubicBezTo>
                  <a:cubicBezTo>
                    <a:pt x="4763" y="5775"/>
                    <a:pt x="4934" y="5925"/>
                    <a:pt x="5118" y="5925"/>
                  </a:cubicBezTo>
                  <a:cubicBezTo>
                    <a:pt x="5157" y="5925"/>
                    <a:pt x="5197" y="5919"/>
                    <a:pt x="5235" y="5904"/>
                  </a:cubicBezTo>
                  <a:lnTo>
                    <a:pt x="5749" y="5720"/>
                  </a:lnTo>
                  <a:cubicBezTo>
                    <a:pt x="6079" y="5598"/>
                    <a:pt x="6276" y="5275"/>
                    <a:pt x="6238" y="4929"/>
                  </a:cubicBezTo>
                  <a:cubicBezTo>
                    <a:pt x="6238" y="4926"/>
                    <a:pt x="6235" y="4926"/>
                    <a:pt x="6235" y="4922"/>
                  </a:cubicBezTo>
                  <a:lnTo>
                    <a:pt x="6454" y="4922"/>
                  </a:lnTo>
                  <a:cubicBezTo>
                    <a:pt x="6641" y="5185"/>
                    <a:pt x="7355" y="6247"/>
                    <a:pt x="7754" y="7826"/>
                  </a:cubicBezTo>
                  <a:cubicBezTo>
                    <a:pt x="7772" y="7900"/>
                    <a:pt x="7840" y="7949"/>
                    <a:pt x="7914" y="7949"/>
                  </a:cubicBezTo>
                  <a:cubicBezTo>
                    <a:pt x="7927" y="7949"/>
                    <a:pt x="7940" y="7947"/>
                    <a:pt x="7952" y="7944"/>
                  </a:cubicBezTo>
                  <a:cubicBezTo>
                    <a:pt x="8039" y="7919"/>
                    <a:pt x="8091" y="7832"/>
                    <a:pt x="8070" y="7743"/>
                  </a:cubicBezTo>
                  <a:cubicBezTo>
                    <a:pt x="7640" y="6046"/>
                    <a:pt x="6873" y="4939"/>
                    <a:pt x="6700" y="4703"/>
                  </a:cubicBezTo>
                  <a:lnTo>
                    <a:pt x="6700" y="4124"/>
                  </a:lnTo>
                  <a:cubicBezTo>
                    <a:pt x="7029" y="3871"/>
                    <a:pt x="7508" y="3243"/>
                    <a:pt x="8036" y="1706"/>
                  </a:cubicBezTo>
                  <a:cubicBezTo>
                    <a:pt x="8215" y="1179"/>
                    <a:pt x="7959" y="596"/>
                    <a:pt x="7453" y="377"/>
                  </a:cubicBezTo>
                  <a:cubicBezTo>
                    <a:pt x="7195" y="263"/>
                    <a:pt x="6870" y="169"/>
                    <a:pt x="6488" y="100"/>
                  </a:cubicBezTo>
                  <a:cubicBezTo>
                    <a:pt x="6196" y="44"/>
                    <a:pt x="5943" y="13"/>
                    <a:pt x="5818" y="2"/>
                  </a:cubicBezTo>
                  <a:cubicBezTo>
                    <a:pt x="5808" y="1"/>
                    <a:pt x="5798" y="1"/>
                    <a:pt x="5788" y="1"/>
                  </a:cubicBezTo>
                  <a:cubicBezTo>
                    <a:pt x="5668" y="1"/>
                    <a:pt x="5558" y="78"/>
                    <a:pt x="5514" y="193"/>
                  </a:cubicBezTo>
                  <a:cubicBezTo>
                    <a:pt x="5360" y="617"/>
                    <a:pt x="5017" y="936"/>
                    <a:pt x="4590" y="1064"/>
                  </a:cubicBezTo>
                  <a:cubicBezTo>
                    <a:pt x="4504" y="1022"/>
                    <a:pt x="4406" y="998"/>
                    <a:pt x="4306" y="998"/>
                  </a:cubicBezTo>
                  <a:lnTo>
                    <a:pt x="4063" y="998"/>
                  </a:lnTo>
                  <a:cubicBezTo>
                    <a:pt x="3962" y="998"/>
                    <a:pt x="3865" y="1022"/>
                    <a:pt x="3778" y="1064"/>
                  </a:cubicBezTo>
                  <a:cubicBezTo>
                    <a:pt x="3352" y="936"/>
                    <a:pt x="3008" y="617"/>
                    <a:pt x="2856" y="193"/>
                  </a:cubicBezTo>
                  <a:cubicBezTo>
                    <a:pt x="2814" y="78"/>
                    <a:pt x="2705" y="1"/>
                    <a:pt x="258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233" name="Google Shape;6673;p58"/>
          <p:cNvGrpSpPr/>
          <p:nvPr/>
        </p:nvGrpSpPr>
        <p:grpSpPr>
          <a:xfrm>
            <a:off x="7278425" y="3832556"/>
            <a:ext cx="464886" cy="528728"/>
            <a:chOff x="1717361" y="2090910"/>
            <a:chExt cx="443382" cy="504271"/>
          </a:xfrm>
        </p:grpSpPr>
        <p:sp>
          <p:nvSpPr>
            <p:cNvPr id="234" name="Google Shape;6674;p58"/>
            <p:cNvSpPr/>
            <p:nvPr/>
          </p:nvSpPr>
          <p:spPr>
            <a:xfrm>
              <a:off x="1717361" y="2090910"/>
              <a:ext cx="443382" cy="504271"/>
            </a:xfrm>
            <a:custGeom>
              <a:avLst/>
              <a:gdLst/>
              <a:ahLst/>
              <a:cxnLst/>
              <a:rect l="l" t="t" r="r" b="b"/>
              <a:pathLst>
                <a:path w="12532" h="14253" extrusionOk="0">
                  <a:moveTo>
                    <a:pt x="6266" y="1"/>
                  </a:moveTo>
                  <a:cubicBezTo>
                    <a:pt x="5465" y="1"/>
                    <a:pt x="4687" y="174"/>
                    <a:pt x="3962" y="514"/>
                  </a:cubicBezTo>
                  <a:cubicBezTo>
                    <a:pt x="3820" y="580"/>
                    <a:pt x="3691" y="667"/>
                    <a:pt x="3577" y="763"/>
                  </a:cubicBezTo>
                  <a:cubicBezTo>
                    <a:pt x="3432" y="816"/>
                    <a:pt x="3293" y="888"/>
                    <a:pt x="3164" y="979"/>
                  </a:cubicBezTo>
                  <a:cubicBezTo>
                    <a:pt x="2991" y="1101"/>
                    <a:pt x="2821" y="1236"/>
                    <a:pt x="2658" y="1378"/>
                  </a:cubicBezTo>
                  <a:cubicBezTo>
                    <a:pt x="2269" y="1728"/>
                    <a:pt x="1929" y="2131"/>
                    <a:pt x="1656" y="2579"/>
                  </a:cubicBezTo>
                  <a:cubicBezTo>
                    <a:pt x="1589" y="2683"/>
                    <a:pt x="1531" y="2787"/>
                    <a:pt x="1475" y="2894"/>
                  </a:cubicBezTo>
                  <a:cubicBezTo>
                    <a:pt x="636" y="3210"/>
                    <a:pt x="39" y="4022"/>
                    <a:pt x="39" y="4968"/>
                  </a:cubicBezTo>
                  <a:cubicBezTo>
                    <a:pt x="39" y="5378"/>
                    <a:pt x="149" y="5767"/>
                    <a:pt x="347" y="6100"/>
                  </a:cubicBezTo>
                  <a:cubicBezTo>
                    <a:pt x="212" y="6419"/>
                    <a:pt x="139" y="6763"/>
                    <a:pt x="139" y="7112"/>
                  </a:cubicBezTo>
                  <a:cubicBezTo>
                    <a:pt x="139" y="7338"/>
                    <a:pt x="167" y="7564"/>
                    <a:pt x="226" y="7775"/>
                  </a:cubicBezTo>
                  <a:cubicBezTo>
                    <a:pt x="53" y="8171"/>
                    <a:pt x="0" y="8611"/>
                    <a:pt x="87" y="9048"/>
                  </a:cubicBezTo>
                  <a:cubicBezTo>
                    <a:pt x="215" y="9698"/>
                    <a:pt x="621" y="10239"/>
                    <a:pt x="1204" y="10537"/>
                  </a:cubicBezTo>
                  <a:cubicBezTo>
                    <a:pt x="1443" y="10659"/>
                    <a:pt x="1770" y="10801"/>
                    <a:pt x="2193" y="10929"/>
                  </a:cubicBezTo>
                  <a:cubicBezTo>
                    <a:pt x="2183" y="10960"/>
                    <a:pt x="2176" y="10988"/>
                    <a:pt x="2165" y="11019"/>
                  </a:cubicBezTo>
                  <a:cubicBezTo>
                    <a:pt x="2009" y="11505"/>
                    <a:pt x="1933" y="12012"/>
                    <a:pt x="1933" y="12532"/>
                  </a:cubicBezTo>
                  <a:cubicBezTo>
                    <a:pt x="1933" y="13479"/>
                    <a:pt x="2703" y="14252"/>
                    <a:pt x="3654" y="14252"/>
                  </a:cubicBezTo>
                  <a:lnTo>
                    <a:pt x="8879" y="14252"/>
                  </a:lnTo>
                  <a:cubicBezTo>
                    <a:pt x="9829" y="14252"/>
                    <a:pt x="10602" y="13479"/>
                    <a:pt x="10602" y="12532"/>
                  </a:cubicBezTo>
                  <a:cubicBezTo>
                    <a:pt x="10602" y="12012"/>
                    <a:pt x="10523" y="11505"/>
                    <a:pt x="10370" y="11019"/>
                  </a:cubicBezTo>
                  <a:cubicBezTo>
                    <a:pt x="10360" y="10992"/>
                    <a:pt x="10349" y="10960"/>
                    <a:pt x="10339" y="10929"/>
                  </a:cubicBezTo>
                  <a:cubicBezTo>
                    <a:pt x="10762" y="10801"/>
                    <a:pt x="11092" y="10659"/>
                    <a:pt x="11328" y="10537"/>
                  </a:cubicBezTo>
                  <a:cubicBezTo>
                    <a:pt x="11914" y="10239"/>
                    <a:pt x="12320" y="9698"/>
                    <a:pt x="12448" y="9048"/>
                  </a:cubicBezTo>
                  <a:cubicBezTo>
                    <a:pt x="12532" y="8611"/>
                    <a:pt x="12483" y="8171"/>
                    <a:pt x="12306" y="7775"/>
                  </a:cubicBezTo>
                  <a:cubicBezTo>
                    <a:pt x="12365" y="7564"/>
                    <a:pt x="12397" y="7338"/>
                    <a:pt x="12397" y="7112"/>
                  </a:cubicBezTo>
                  <a:cubicBezTo>
                    <a:pt x="12397" y="6763"/>
                    <a:pt x="12323" y="6419"/>
                    <a:pt x="12189" y="6100"/>
                  </a:cubicBezTo>
                  <a:cubicBezTo>
                    <a:pt x="12383" y="5767"/>
                    <a:pt x="12493" y="5378"/>
                    <a:pt x="12493" y="4968"/>
                  </a:cubicBezTo>
                  <a:cubicBezTo>
                    <a:pt x="12493" y="4022"/>
                    <a:pt x="11897" y="3210"/>
                    <a:pt x="11060" y="2894"/>
                  </a:cubicBezTo>
                  <a:cubicBezTo>
                    <a:pt x="11002" y="2787"/>
                    <a:pt x="10943" y="2683"/>
                    <a:pt x="10880" y="2579"/>
                  </a:cubicBezTo>
                  <a:cubicBezTo>
                    <a:pt x="10405" y="1804"/>
                    <a:pt x="9736" y="1159"/>
                    <a:pt x="8948" y="712"/>
                  </a:cubicBezTo>
                  <a:cubicBezTo>
                    <a:pt x="8136" y="247"/>
                    <a:pt x="7206" y="1"/>
                    <a:pt x="626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35" name="Google Shape;6675;p58"/>
            <p:cNvSpPr/>
            <p:nvPr/>
          </p:nvSpPr>
          <p:spPr>
            <a:xfrm>
              <a:off x="1852020" y="2449459"/>
              <a:ext cx="51195" cy="65347"/>
            </a:xfrm>
            <a:custGeom>
              <a:avLst/>
              <a:gdLst/>
              <a:ahLst/>
              <a:cxnLst/>
              <a:rect l="l" t="t" r="r" b="b"/>
              <a:pathLst>
                <a:path w="1447" h="1847" extrusionOk="0">
                  <a:moveTo>
                    <a:pt x="905" y="1"/>
                  </a:moveTo>
                  <a:cubicBezTo>
                    <a:pt x="905" y="1"/>
                    <a:pt x="292" y="486"/>
                    <a:pt x="0" y="1406"/>
                  </a:cubicBezTo>
                  <a:lnTo>
                    <a:pt x="535" y="1846"/>
                  </a:lnTo>
                  <a:lnTo>
                    <a:pt x="1114" y="1406"/>
                  </a:lnTo>
                  <a:lnTo>
                    <a:pt x="1447" y="667"/>
                  </a:lnTo>
                  <a:lnTo>
                    <a:pt x="1114" y="1"/>
                  </a:ln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36" name="Google Shape;6676;p58"/>
            <p:cNvSpPr/>
            <p:nvPr/>
          </p:nvSpPr>
          <p:spPr>
            <a:xfrm>
              <a:off x="1852020" y="2449459"/>
              <a:ext cx="44720" cy="65347"/>
            </a:xfrm>
            <a:custGeom>
              <a:avLst/>
              <a:gdLst/>
              <a:ahLst/>
              <a:cxnLst/>
              <a:rect l="l" t="t" r="r" b="b"/>
              <a:pathLst>
                <a:path w="1264" h="1847" extrusionOk="0">
                  <a:moveTo>
                    <a:pt x="905" y="1"/>
                  </a:moveTo>
                  <a:cubicBezTo>
                    <a:pt x="905" y="1"/>
                    <a:pt x="292" y="486"/>
                    <a:pt x="0" y="1406"/>
                  </a:cubicBezTo>
                  <a:lnTo>
                    <a:pt x="535" y="1846"/>
                  </a:lnTo>
                  <a:lnTo>
                    <a:pt x="875" y="1590"/>
                  </a:lnTo>
                  <a:lnTo>
                    <a:pt x="652" y="1406"/>
                  </a:lnTo>
                  <a:cubicBezTo>
                    <a:pt x="812" y="906"/>
                    <a:pt x="1065" y="535"/>
                    <a:pt x="1263" y="299"/>
                  </a:cubicBezTo>
                  <a:lnTo>
                    <a:pt x="1114" y="1"/>
                  </a:lnTo>
                  <a:close/>
                </a:path>
              </a:pathLst>
            </a:custGeom>
            <a:solidFill>
              <a:srgbClr val="FFA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37" name="Google Shape;6677;p58"/>
            <p:cNvSpPr/>
            <p:nvPr/>
          </p:nvSpPr>
          <p:spPr>
            <a:xfrm>
              <a:off x="1974898" y="2449459"/>
              <a:ext cx="51301" cy="65347"/>
            </a:xfrm>
            <a:custGeom>
              <a:avLst/>
              <a:gdLst/>
              <a:ahLst/>
              <a:cxnLst/>
              <a:rect l="l" t="t" r="r" b="b"/>
              <a:pathLst>
                <a:path w="1450" h="1847" extrusionOk="0">
                  <a:moveTo>
                    <a:pt x="333" y="1"/>
                  </a:moveTo>
                  <a:lnTo>
                    <a:pt x="0" y="667"/>
                  </a:lnTo>
                  <a:lnTo>
                    <a:pt x="333" y="1406"/>
                  </a:lnTo>
                  <a:lnTo>
                    <a:pt x="913" y="1846"/>
                  </a:lnTo>
                  <a:lnTo>
                    <a:pt x="1450" y="1406"/>
                  </a:lnTo>
                  <a:cubicBezTo>
                    <a:pt x="1158" y="486"/>
                    <a:pt x="541" y="1"/>
                    <a:pt x="541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38" name="Google Shape;6678;p58"/>
            <p:cNvSpPr/>
            <p:nvPr/>
          </p:nvSpPr>
          <p:spPr>
            <a:xfrm>
              <a:off x="1846607" y="2499169"/>
              <a:ext cx="52185" cy="35168"/>
            </a:xfrm>
            <a:custGeom>
              <a:avLst/>
              <a:gdLst/>
              <a:ahLst/>
              <a:cxnLst/>
              <a:rect l="l" t="t" r="r" b="b"/>
              <a:pathLst>
                <a:path w="1475" h="994" extrusionOk="0">
                  <a:moveTo>
                    <a:pt x="1267" y="1"/>
                  </a:moveTo>
                  <a:lnTo>
                    <a:pt x="1267" y="4"/>
                  </a:lnTo>
                  <a:lnTo>
                    <a:pt x="153" y="4"/>
                  </a:lnTo>
                  <a:cubicBezTo>
                    <a:pt x="59" y="289"/>
                    <a:pt x="1" y="622"/>
                    <a:pt x="1" y="993"/>
                  </a:cubicBezTo>
                  <a:lnTo>
                    <a:pt x="1267" y="993"/>
                  </a:lnTo>
                  <a:lnTo>
                    <a:pt x="1475" y="497"/>
                  </a:lnTo>
                  <a:lnTo>
                    <a:pt x="1267" y="1"/>
                  </a:lnTo>
                  <a:close/>
                </a:path>
              </a:pathLst>
            </a:custGeom>
            <a:solidFill>
              <a:srgbClr val="FFDC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39" name="Google Shape;6679;p58"/>
            <p:cNvSpPr/>
            <p:nvPr/>
          </p:nvSpPr>
          <p:spPr>
            <a:xfrm>
              <a:off x="1846607" y="2499169"/>
              <a:ext cx="28516" cy="35168"/>
            </a:xfrm>
            <a:custGeom>
              <a:avLst/>
              <a:gdLst/>
              <a:ahLst/>
              <a:cxnLst/>
              <a:rect l="l" t="t" r="r" b="b"/>
              <a:pathLst>
                <a:path w="806" h="994" extrusionOk="0">
                  <a:moveTo>
                    <a:pt x="153" y="1"/>
                  </a:moveTo>
                  <a:cubicBezTo>
                    <a:pt x="59" y="289"/>
                    <a:pt x="1" y="622"/>
                    <a:pt x="1" y="993"/>
                  </a:cubicBezTo>
                  <a:lnTo>
                    <a:pt x="653" y="993"/>
                  </a:lnTo>
                  <a:cubicBezTo>
                    <a:pt x="653" y="622"/>
                    <a:pt x="712" y="289"/>
                    <a:pt x="805" y="1"/>
                  </a:cubicBezTo>
                  <a:close/>
                </a:path>
              </a:pathLst>
            </a:custGeom>
            <a:solidFill>
              <a:srgbClr val="FFCA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0" name="Google Shape;6680;p58"/>
            <p:cNvSpPr/>
            <p:nvPr/>
          </p:nvSpPr>
          <p:spPr>
            <a:xfrm>
              <a:off x="1979427" y="2499169"/>
              <a:ext cx="52079" cy="35168"/>
            </a:xfrm>
            <a:custGeom>
              <a:avLst/>
              <a:gdLst/>
              <a:ahLst/>
              <a:cxnLst/>
              <a:rect l="l" t="t" r="r" b="b"/>
              <a:pathLst>
                <a:path w="1472" h="994" extrusionOk="0">
                  <a:moveTo>
                    <a:pt x="205" y="1"/>
                  </a:moveTo>
                  <a:lnTo>
                    <a:pt x="0" y="497"/>
                  </a:lnTo>
                  <a:lnTo>
                    <a:pt x="205" y="993"/>
                  </a:lnTo>
                  <a:lnTo>
                    <a:pt x="1472" y="993"/>
                  </a:lnTo>
                  <a:cubicBezTo>
                    <a:pt x="1472" y="622"/>
                    <a:pt x="1413" y="289"/>
                    <a:pt x="1322" y="4"/>
                  </a:cubicBezTo>
                  <a:lnTo>
                    <a:pt x="205" y="4"/>
                  </a:lnTo>
                  <a:lnTo>
                    <a:pt x="205" y="1"/>
                  </a:lnTo>
                  <a:close/>
                </a:path>
              </a:pathLst>
            </a:custGeom>
            <a:solidFill>
              <a:srgbClr val="FFDC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1" name="Google Shape;6681;p58"/>
            <p:cNvSpPr/>
            <p:nvPr/>
          </p:nvSpPr>
          <p:spPr>
            <a:xfrm>
              <a:off x="1891399" y="2449459"/>
              <a:ext cx="95314" cy="84877"/>
            </a:xfrm>
            <a:custGeom>
              <a:avLst/>
              <a:gdLst/>
              <a:ahLst/>
              <a:cxnLst/>
              <a:rect l="l" t="t" r="r" b="b"/>
              <a:pathLst>
                <a:path w="2694" h="2399" extrusionOk="0">
                  <a:moveTo>
                    <a:pt x="1" y="1"/>
                  </a:moveTo>
                  <a:lnTo>
                    <a:pt x="1" y="2398"/>
                  </a:lnTo>
                  <a:lnTo>
                    <a:pt x="2693" y="2398"/>
                  </a:lnTo>
                  <a:lnTo>
                    <a:pt x="2693" y="1"/>
                  </a:lnTo>
                  <a:close/>
                </a:path>
              </a:pathLst>
            </a:custGeom>
            <a:solidFill>
              <a:srgbClr val="FF6E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2" name="Google Shape;6682;p58"/>
            <p:cNvSpPr/>
            <p:nvPr/>
          </p:nvSpPr>
          <p:spPr>
            <a:xfrm>
              <a:off x="1911779" y="2434741"/>
              <a:ext cx="54662" cy="54662"/>
            </a:xfrm>
            <a:custGeom>
              <a:avLst/>
              <a:gdLst/>
              <a:ahLst/>
              <a:cxnLst/>
              <a:rect l="l" t="t" r="r" b="b"/>
              <a:pathLst>
                <a:path w="1545" h="1545" extrusionOk="0">
                  <a:moveTo>
                    <a:pt x="771" y="1"/>
                  </a:moveTo>
                  <a:cubicBezTo>
                    <a:pt x="345" y="1"/>
                    <a:pt x="1" y="344"/>
                    <a:pt x="1" y="771"/>
                  </a:cubicBezTo>
                  <a:cubicBezTo>
                    <a:pt x="1" y="1197"/>
                    <a:pt x="345" y="1544"/>
                    <a:pt x="771" y="1544"/>
                  </a:cubicBezTo>
                  <a:cubicBezTo>
                    <a:pt x="1198" y="1544"/>
                    <a:pt x="1544" y="1197"/>
                    <a:pt x="1544" y="771"/>
                  </a:cubicBezTo>
                  <a:cubicBezTo>
                    <a:pt x="1544" y="344"/>
                    <a:pt x="1198" y="1"/>
                    <a:pt x="771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3" name="Google Shape;6683;p58"/>
            <p:cNvSpPr/>
            <p:nvPr/>
          </p:nvSpPr>
          <p:spPr>
            <a:xfrm>
              <a:off x="1790634" y="2264099"/>
              <a:ext cx="296980" cy="71715"/>
            </a:xfrm>
            <a:custGeom>
              <a:avLst/>
              <a:gdLst/>
              <a:ahLst/>
              <a:cxnLst/>
              <a:rect l="l" t="t" r="r" b="b"/>
              <a:pathLst>
                <a:path w="8394" h="2027" extrusionOk="0">
                  <a:moveTo>
                    <a:pt x="504" y="1"/>
                  </a:moveTo>
                  <a:lnTo>
                    <a:pt x="365" y="316"/>
                  </a:lnTo>
                  <a:cubicBezTo>
                    <a:pt x="122" y="858"/>
                    <a:pt x="1" y="1434"/>
                    <a:pt x="1" y="2027"/>
                  </a:cubicBezTo>
                  <a:lnTo>
                    <a:pt x="8393" y="2027"/>
                  </a:lnTo>
                  <a:cubicBezTo>
                    <a:pt x="8393" y="1434"/>
                    <a:pt x="8272" y="858"/>
                    <a:pt x="8028" y="316"/>
                  </a:cubicBezTo>
                  <a:lnTo>
                    <a:pt x="7890" y="1"/>
                  </a:lnTo>
                  <a:close/>
                </a:path>
              </a:pathLst>
            </a:custGeom>
            <a:solidFill>
              <a:srgbClr val="3B44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4" name="Google Shape;6684;p58"/>
            <p:cNvSpPr/>
            <p:nvPr/>
          </p:nvSpPr>
          <p:spPr>
            <a:xfrm>
              <a:off x="1777119" y="2358000"/>
              <a:ext cx="74935" cy="69133"/>
            </a:xfrm>
            <a:custGeom>
              <a:avLst/>
              <a:gdLst/>
              <a:ahLst/>
              <a:cxnLst/>
              <a:rect l="l" t="t" r="r" b="b"/>
              <a:pathLst>
                <a:path w="2118" h="1954" extrusionOk="0">
                  <a:moveTo>
                    <a:pt x="1344" y="1"/>
                  </a:moveTo>
                  <a:lnTo>
                    <a:pt x="441" y="181"/>
                  </a:lnTo>
                  <a:cubicBezTo>
                    <a:pt x="459" y="424"/>
                    <a:pt x="324" y="653"/>
                    <a:pt x="175" y="827"/>
                  </a:cubicBezTo>
                  <a:cubicBezTo>
                    <a:pt x="1" y="1025"/>
                    <a:pt x="63" y="1337"/>
                    <a:pt x="300" y="1454"/>
                  </a:cubicBezTo>
                  <a:cubicBezTo>
                    <a:pt x="657" y="1638"/>
                    <a:pt x="1243" y="1853"/>
                    <a:pt x="2117" y="1954"/>
                  </a:cubicBezTo>
                  <a:lnTo>
                    <a:pt x="2117" y="692"/>
                  </a:lnTo>
                  <a:lnTo>
                    <a:pt x="1344" y="1"/>
                  </a:lnTo>
                  <a:close/>
                </a:path>
              </a:pathLst>
            </a:custGeom>
            <a:solidFill>
              <a:srgbClr val="3B44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5" name="Google Shape;6685;p58"/>
            <p:cNvSpPr/>
            <p:nvPr/>
          </p:nvSpPr>
          <p:spPr>
            <a:xfrm>
              <a:off x="2026165" y="2358000"/>
              <a:ext cx="74829" cy="69133"/>
            </a:xfrm>
            <a:custGeom>
              <a:avLst/>
              <a:gdLst/>
              <a:ahLst/>
              <a:cxnLst/>
              <a:rect l="l" t="t" r="r" b="b"/>
              <a:pathLst>
                <a:path w="2115" h="1954" extrusionOk="0">
                  <a:moveTo>
                    <a:pt x="775" y="1"/>
                  </a:moveTo>
                  <a:lnTo>
                    <a:pt x="1" y="692"/>
                  </a:lnTo>
                  <a:lnTo>
                    <a:pt x="1" y="1954"/>
                  </a:lnTo>
                  <a:cubicBezTo>
                    <a:pt x="875" y="1853"/>
                    <a:pt x="1458" y="1638"/>
                    <a:pt x="1819" y="1454"/>
                  </a:cubicBezTo>
                  <a:cubicBezTo>
                    <a:pt x="2052" y="1337"/>
                    <a:pt x="2114" y="1025"/>
                    <a:pt x="1941" y="827"/>
                  </a:cubicBezTo>
                  <a:cubicBezTo>
                    <a:pt x="1795" y="653"/>
                    <a:pt x="1660" y="424"/>
                    <a:pt x="1674" y="181"/>
                  </a:cubicBezTo>
                  <a:lnTo>
                    <a:pt x="775" y="1"/>
                  </a:lnTo>
                  <a:close/>
                </a:path>
              </a:pathLst>
            </a:custGeom>
            <a:solidFill>
              <a:srgbClr val="3B44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6" name="Google Shape;6686;p58"/>
            <p:cNvSpPr/>
            <p:nvPr/>
          </p:nvSpPr>
          <p:spPr>
            <a:xfrm>
              <a:off x="1827714" y="2151765"/>
              <a:ext cx="222682" cy="79357"/>
            </a:xfrm>
            <a:custGeom>
              <a:avLst/>
              <a:gdLst/>
              <a:ahLst/>
              <a:cxnLst/>
              <a:rect l="l" t="t" r="r" b="b"/>
              <a:pathLst>
                <a:path w="6294" h="2243" extrusionOk="0">
                  <a:moveTo>
                    <a:pt x="3147" y="1"/>
                  </a:moveTo>
                  <a:cubicBezTo>
                    <a:pt x="2204" y="1"/>
                    <a:pt x="1339" y="359"/>
                    <a:pt x="687" y="942"/>
                  </a:cubicBezTo>
                  <a:cubicBezTo>
                    <a:pt x="420" y="1181"/>
                    <a:pt x="188" y="1455"/>
                    <a:pt x="0" y="1760"/>
                  </a:cubicBezTo>
                  <a:lnTo>
                    <a:pt x="3147" y="2242"/>
                  </a:lnTo>
                  <a:lnTo>
                    <a:pt x="6293" y="1760"/>
                  </a:lnTo>
                  <a:cubicBezTo>
                    <a:pt x="5645" y="705"/>
                    <a:pt x="4479" y="1"/>
                    <a:pt x="3147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7" name="Google Shape;6687;p58"/>
            <p:cNvSpPr/>
            <p:nvPr/>
          </p:nvSpPr>
          <p:spPr>
            <a:xfrm>
              <a:off x="1827714" y="2151765"/>
              <a:ext cx="122910" cy="79357"/>
            </a:xfrm>
            <a:custGeom>
              <a:avLst/>
              <a:gdLst/>
              <a:ahLst/>
              <a:cxnLst/>
              <a:rect l="l" t="t" r="r" b="b"/>
              <a:pathLst>
                <a:path w="3474" h="2243" extrusionOk="0">
                  <a:moveTo>
                    <a:pt x="3147" y="1"/>
                  </a:moveTo>
                  <a:cubicBezTo>
                    <a:pt x="2204" y="1"/>
                    <a:pt x="1339" y="359"/>
                    <a:pt x="687" y="942"/>
                  </a:cubicBezTo>
                  <a:cubicBezTo>
                    <a:pt x="420" y="1181"/>
                    <a:pt x="188" y="1455"/>
                    <a:pt x="0" y="1760"/>
                  </a:cubicBezTo>
                  <a:lnTo>
                    <a:pt x="3147" y="2242"/>
                  </a:lnTo>
                  <a:lnTo>
                    <a:pt x="3473" y="2191"/>
                  </a:lnTo>
                  <a:lnTo>
                    <a:pt x="652" y="1760"/>
                  </a:lnTo>
                  <a:cubicBezTo>
                    <a:pt x="840" y="1455"/>
                    <a:pt x="1072" y="1181"/>
                    <a:pt x="1339" y="942"/>
                  </a:cubicBezTo>
                  <a:cubicBezTo>
                    <a:pt x="1915" y="425"/>
                    <a:pt x="2658" y="88"/>
                    <a:pt x="3473" y="18"/>
                  </a:cubicBezTo>
                  <a:cubicBezTo>
                    <a:pt x="3366" y="8"/>
                    <a:pt x="3258" y="1"/>
                    <a:pt x="3147" y="1"/>
                  </a:cubicBezTo>
                  <a:close/>
                </a:path>
              </a:pathLst>
            </a:custGeom>
            <a:solidFill>
              <a:srgbClr val="FFA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8" name="Google Shape;6688;p58"/>
            <p:cNvSpPr/>
            <p:nvPr/>
          </p:nvSpPr>
          <p:spPr>
            <a:xfrm>
              <a:off x="2035647" y="2312854"/>
              <a:ext cx="59332" cy="59438"/>
            </a:xfrm>
            <a:custGeom>
              <a:avLst/>
              <a:gdLst/>
              <a:ahLst/>
              <a:cxnLst/>
              <a:rect l="l" t="t" r="r" b="b"/>
              <a:pathLst>
                <a:path w="1677" h="1680" extrusionOk="0">
                  <a:moveTo>
                    <a:pt x="836" y="0"/>
                  </a:moveTo>
                  <a:cubicBezTo>
                    <a:pt x="375" y="0"/>
                    <a:pt x="0" y="375"/>
                    <a:pt x="0" y="839"/>
                  </a:cubicBezTo>
                  <a:cubicBezTo>
                    <a:pt x="0" y="1302"/>
                    <a:pt x="375" y="1680"/>
                    <a:pt x="836" y="1680"/>
                  </a:cubicBezTo>
                  <a:cubicBezTo>
                    <a:pt x="1302" y="1680"/>
                    <a:pt x="1676" y="1302"/>
                    <a:pt x="1676" y="839"/>
                  </a:cubicBezTo>
                  <a:cubicBezTo>
                    <a:pt x="1676" y="375"/>
                    <a:pt x="1302" y="0"/>
                    <a:pt x="836" y="0"/>
                  </a:cubicBezTo>
                  <a:close/>
                </a:path>
              </a:pathLst>
            </a:custGeom>
            <a:solidFill>
              <a:srgbClr val="FFCA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9" name="Google Shape;6689;p58"/>
            <p:cNvSpPr/>
            <p:nvPr/>
          </p:nvSpPr>
          <p:spPr>
            <a:xfrm>
              <a:off x="1783134" y="2312854"/>
              <a:ext cx="59438" cy="59438"/>
            </a:xfrm>
            <a:custGeom>
              <a:avLst/>
              <a:gdLst/>
              <a:ahLst/>
              <a:cxnLst/>
              <a:rect l="l" t="t" r="r" b="b"/>
              <a:pathLst>
                <a:path w="1680" h="1680" extrusionOk="0">
                  <a:moveTo>
                    <a:pt x="841" y="0"/>
                  </a:moveTo>
                  <a:cubicBezTo>
                    <a:pt x="375" y="0"/>
                    <a:pt x="1" y="375"/>
                    <a:pt x="1" y="839"/>
                  </a:cubicBezTo>
                  <a:cubicBezTo>
                    <a:pt x="1" y="1302"/>
                    <a:pt x="375" y="1680"/>
                    <a:pt x="841" y="1680"/>
                  </a:cubicBezTo>
                  <a:cubicBezTo>
                    <a:pt x="1305" y="1680"/>
                    <a:pt x="1680" y="1302"/>
                    <a:pt x="1680" y="839"/>
                  </a:cubicBezTo>
                  <a:cubicBezTo>
                    <a:pt x="1680" y="375"/>
                    <a:pt x="1305" y="0"/>
                    <a:pt x="841" y="0"/>
                  </a:cubicBezTo>
                  <a:close/>
                </a:path>
              </a:pathLst>
            </a:custGeom>
            <a:solidFill>
              <a:srgbClr val="FFCA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0" name="Google Shape;6690;p58"/>
            <p:cNvSpPr/>
            <p:nvPr/>
          </p:nvSpPr>
          <p:spPr>
            <a:xfrm>
              <a:off x="1793323" y="2264099"/>
              <a:ext cx="291460" cy="43376"/>
            </a:xfrm>
            <a:custGeom>
              <a:avLst/>
              <a:gdLst/>
              <a:ahLst/>
              <a:cxnLst/>
              <a:rect l="l" t="t" r="r" b="b"/>
              <a:pathLst>
                <a:path w="8238" h="1226" extrusionOk="0">
                  <a:moveTo>
                    <a:pt x="428" y="1"/>
                  </a:moveTo>
                  <a:lnTo>
                    <a:pt x="289" y="316"/>
                  </a:lnTo>
                  <a:cubicBezTo>
                    <a:pt x="157" y="608"/>
                    <a:pt x="60" y="910"/>
                    <a:pt x="1" y="1218"/>
                  </a:cubicBezTo>
                  <a:cubicBezTo>
                    <a:pt x="39" y="1222"/>
                    <a:pt x="74" y="1226"/>
                    <a:pt x="112" y="1226"/>
                  </a:cubicBezTo>
                  <a:lnTo>
                    <a:pt x="8126" y="1226"/>
                  </a:lnTo>
                  <a:cubicBezTo>
                    <a:pt x="8164" y="1226"/>
                    <a:pt x="8202" y="1222"/>
                    <a:pt x="8237" y="1218"/>
                  </a:cubicBezTo>
                  <a:cubicBezTo>
                    <a:pt x="8178" y="910"/>
                    <a:pt x="8085" y="608"/>
                    <a:pt x="7952" y="316"/>
                  </a:cubicBezTo>
                  <a:lnTo>
                    <a:pt x="7814" y="1"/>
                  </a:lnTo>
                  <a:close/>
                </a:path>
              </a:pathLst>
            </a:custGeom>
            <a:solidFill>
              <a:srgbClr val="303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6691;p58"/>
            <p:cNvSpPr/>
            <p:nvPr/>
          </p:nvSpPr>
          <p:spPr>
            <a:xfrm>
              <a:off x="1812854" y="2266682"/>
              <a:ext cx="252401" cy="195333"/>
            </a:xfrm>
            <a:custGeom>
              <a:avLst/>
              <a:gdLst/>
              <a:ahLst/>
              <a:cxnLst/>
              <a:rect l="l" t="t" r="r" b="b"/>
              <a:pathLst>
                <a:path w="7134" h="5521" extrusionOk="0">
                  <a:moveTo>
                    <a:pt x="3567" y="0"/>
                  </a:moveTo>
                  <a:lnTo>
                    <a:pt x="310" y="500"/>
                  </a:lnTo>
                  <a:cubicBezTo>
                    <a:pt x="111" y="945"/>
                    <a:pt x="1" y="1437"/>
                    <a:pt x="1" y="1954"/>
                  </a:cubicBezTo>
                  <a:cubicBezTo>
                    <a:pt x="1" y="3925"/>
                    <a:pt x="1596" y="5521"/>
                    <a:pt x="3567" y="5521"/>
                  </a:cubicBezTo>
                  <a:cubicBezTo>
                    <a:pt x="5538" y="5521"/>
                    <a:pt x="7133" y="3925"/>
                    <a:pt x="7133" y="1954"/>
                  </a:cubicBezTo>
                  <a:cubicBezTo>
                    <a:pt x="7133" y="1437"/>
                    <a:pt x="7026" y="945"/>
                    <a:pt x="6825" y="500"/>
                  </a:cubicBezTo>
                  <a:lnTo>
                    <a:pt x="3567" y="0"/>
                  </a:lnTo>
                  <a:close/>
                </a:path>
              </a:pathLst>
            </a:custGeom>
            <a:solidFill>
              <a:srgbClr val="FFDC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2" name="Google Shape;6692;p58"/>
            <p:cNvSpPr/>
            <p:nvPr/>
          </p:nvSpPr>
          <p:spPr>
            <a:xfrm>
              <a:off x="1809280" y="2214035"/>
              <a:ext cx="259654" cy="52822"/>
            </a:xfrm>
            <a:custGeom>
              <a:avLst/>
              <a:gdLst/>
              <a:ahLst/>
              <a:cxnLst/>
              <a:rect l="l" t="t" r="r" b="b"/>
              <a:pathLst>
                <a:path w="7339" h="1493" extrusionOk="0">
                  <a:moveTo>
                    <a:pt x="521" y="0"/>
                  </a:moveTo>
                  <a:cubicBezTo>
                    <a:pt x="247" y="444"/>
                    <a:pt x="67" y="951"/>
                    <a:pt x="1" y="1492"/>
                  </a:cubicBezTo>
                  <a:lnTo>
                    <a:pt x="7338" y="1492"/>
                  </a:lnTo>
                  <a:cubicBezTo>
                    <a:pt x="7272" y="951"/>
                    <a:pt x="7088" y="444"/>
                    <a:pt x="6814" y="0"/>
                  </a:cubicBezTo>
                  <a:close/>
                </a:path>
              </a:pathLst>
            </a:custGeom>
            <a:solidFill>
              <a:srgbClr val="FF6E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3" name="Google Shape;6693;p58"/>
            <p:cNvSpPr/>
            <p:nvPr/>
          </p:nvSpPr>
          <p:spPr>
            <a:xfrm>
              <a:off x="1809280" y="2214035"/>
              <a:ext cx="41536" cy="52822"/>
            </a:xfrm>
            <a:custGeom>
              <a:avLst/>
              <a:gdLst/>
              <a:ahLst/>
              <a:cxnLst/>
              <a:rect l="l" t="t" r="r" b="b"/>
              <a:pathLst>
                <a:path w="1174" h="1493" extrusionOk="0">
                  <a:moveTo>
                    <a:pt x="521" y="0"/>
                  </a:moveTo>
                  <a:cubicBezTo>
                    <a:pt x="247" y="444"/>
                    <a:pt x="67" y="951"/>
                    <a:pt x="1" y="1492"/>
                  </a:cubicBezTo>
                  <a:lnTo>
                    <a:pt x="653" y="1492"/>
                  </a:lnTo>
                  <a:cubicBezTo>
                    <a:pt x="719" y="951"/>
                    <a:pt x="899" y="444"/>
                    <a:pt x="1173" y="0"/>
                  </a:cubicBezTo>
                  <a:close/>
                </a:path>
              </a:pathLst>
            </a:custGeom>
            <a:solidFill>
              <a:srgbClr val="F847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4" name="Google Shape;6694;p58"/>
            <p:cNvSpPr/>
            <p:nvPr/>
          </p:nvSpPr>
          <p:spPr>
            <a:xfrm>
              <a:off x="1816038" y="2266682"/>
              <a:ext cx="246033" cy="40793"/>
            </a:xfrm>
            <a:custGeom>
              <a:avLst/>
              <a:gdLst/>
              <a:ahLst/>
              <a:cxnLst/>
              <a:rect l="l" t="t" r="r" b="b"/>
              <a:pathLst>
                <a:path w="6954" h="1153" extrusionOk="0">
                  <a:moveTo>
                    <a:pt x="3477" y="0"/>
                  </a:moveTo>
                  <a:lnTo>
                    <a:pt x="220" y="500"/>
                  </a:lnTo>
                  <a:cubicBezTo>
                    <a:pt x="125" y="708"/>
                    <a:pt x="53" y="927"/>
                    <a:pt x="1" y="1153"/>
                  </a:cubicBezTo>
                  <a:lnTo>
                    <a:pt x="6953" y="1153"/>
                  </a:lnTo>
                  <a:cubicBezTo>
                    <a:pt x="6902" y="927"/>
                    <a:pt x="6828" y="708"/>
                    <a:pt x="6735" y="500"/>
                  </a:cubicBezTo>
                  <a:lnTo>
                    <a:pt x="3477" y="0"/>
                  </a:lnTo>
                  <a:close/>
                </a:path>
              </a:pathLst>
            </a:custGeom>
            <a:solidFill>
              <a:srgbClr val="FFCA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5" name="Google Shape;6695;p58"/>
            <p:cNvSpPr/>
            <p:nvPr/>
          </p:nvSpPr>
          <p:spPr>
            <a:xfrm>
              <a:off x="1779702" y="2249133"/>
              <a:ext cx="318845" cy="35238"/>
            </a:xfrm>
            <a:custGeom>
              <a:avLst/>
              <a:gdLst/>
              <a:ahLst/>
              <a:cxnLst/>
              <a:rect l="l" t="t" r="r" b="b"/>
              <a:pathLst>
                <a:path w="9012" h="996" extrusionOk="0">
                  <a:moveTo>
                    <a:pt x="497" y="1"/>
                  </a:moveTo>
                  <a:cubicBezTo>
                    <a:pt x="222" y="1"/>
                    <a:pt x="1" y="222"/>
                    <a:pt x="1" y="496"/>
                  </a:cubicBezTo>
                  <a:cubicBezTo>
                    <a:pt x="1" y="771"/>
                    <a:pt x="222" y="996"/>
                    <a:pt x="497" y="996"/>
                  </a:cubicBezTo>
                  <a:lnTo>
                    <a:pt x="8511" y="996"/>
                  </a:lnTo>
                  <a:cubicBezTo>
                    <a:pt x="8785" y="996"/>
                    <a:pt x="9011" y="771"/>
                    <a:pt x="9011" y="496"/>
                  </a:cubicBezTo>
                  <a:cubicBezTo>
                    <a:pt x="9011" y="222"/>
                    <a:pt x="8785" y="1"/>
                    <a:pt x="8511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6" name="Google Shape;6696;p58"/>
            <p:cNvSpPr/>
            <p:nvPr/>
          </p:nvSpPr>
          <p:spPr>
            <a:xfrm>
              <a:off x="1779702" y="2249133"/>
              <a:ext cx="40687" cy="35238"/>
            </a:xfrm>
            <a:custGeom>
              <a:avLst/>
              <a:gdLst/>
              <a:ahLst/>
              <a:cxnLst/>
              <a:rect l="l" t="t" r="r" b="b"/>
              <a:pathLst>
                <a:path w="1150" h="996" extrusionOk="0">
                  <a:moveTo>
                    <a:pt x="497" y="1"/>
                  </a:moveTo>
                  <a:cubicBezTo>
                    <a:pt x="222" y="1"/>
                    <a:pt x="1" y="222"/>
                    <a:pt x="1" y="496"/>
                  </a:cubicBezTo>
                  <a:cubicBezTo>
                    <a:pt x="1" y="771"/>
                    <a:pt x="222" y="996"/>
                    <a:pt x="497" y="996"/>
                  </a:cubicBezTo>
                  <a:lnTo>
                    <a:pt x="1149" y="996"/>
                  </a:lnTo>
                  <a:cubicBezTo>
                    <a:pt x="875" y="996"/>
                    <a:pt x="653" y="771"/>
                    <a:pt x="653" y="496"/>
                  </a:cubicBezTo>
                  <a:cubicBezTo>
                    <a:pt x="653" y="222"/>
                    <a:pt x="875" y="1"/>
                    <a:pt x="1149" y="1"/>
                  </a:cubicBezTo>
                  <a:close/>
                </a:path>
              </a:pathLst>
            </a:custGeom>
            <a:solidFill>
              <a:srgbClr val="FFA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7" name="Google Shape;6697;p58"/>
            <p:cNvSpPr/>
            <p:nvPr/>
          </p:nvSpPr>
          <p:spPr>
            <a:xfrm>
              <a:off x="1985442" y="2348412"/>
              <a:ext cx="27526" cy="11605"/>
            </a:xfrm>
            <a:custGeom>
              <a:avLst/>
              <a:gdLst/>
              <a:ahLst/>
              <a:cxnLst/>
              <a:rect l="l" t="t" r="r" b="b"/>
              <a:pathLst>
                <a:path w="778" h="328" extrusionOk="0">
                  <a:moveTo>
                    <a:pt x="164" y="1"/>
                  </a:moveTo>
                  <a:cubicBezTo>
                    <a:pt x="74" y="1"/>
                    <a:pt x="0" y="74"/>
                    <a:pt x="0" y="164"/>
                  </a:cubicBezTo>
                  <a:cubicBezTo>
                    <a:pt x="0" y="255"/>
                    <a:pt x="74" y="327"/>
                    <a:pt x="164" y="327"/>
                  </a:cubicBezTo>
                  <a:lnTo>
                    <a:pt x="615" y="327"/>
                  </a:lnTo>
                  <a:cubicBezTo>
                    <a:pt x="705" y="327"/>
                    <a:pt x="777" y="255"/>
                    <a:pt x="777" y="164"/>
                  </a:cubicBezTo>
                  <a:cubicBezTo>
                    <a:pt x="777" y="74"/>
                    <a:pt x="705" y="1"/>
                    <a:pt x="615" y="1"/>
                  </a:cubicBezTo>
                  <a:close/>
                </a:path>
              </a:pathLst>
            </a:custGeom>
            <a:solidFill>
              <a:srgbClr val="FF6E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8" name="Google Shape;6698;p58"/>
            <p:cNvSpPr/>
            <p:nvPr/>
          </p:nvSpPr>
          <p:spPr>
            <a:xfrm>
              <a:off x="1865147" y="2348412"/>
              <a:ext cx="27526" cy="11605"/>
            </a:xfrm>
            <a:custGeom>
              <a:avLst/>
              <a:gdLst/>
              <a:ahLst/>
              <a:cxnLst/>
              <a:rect l="l" t="t" r="r" b="b"/>
              <a:pathLst>
                <a:path w="778" h="328" extrusionOk="0">
                  <a:moveTo>
                    <a:pt x="164" y="1"/>
                  </a:moveTo>
                  <a:cubicBezTo>
                    <a:pt x="73" y="1"/>
                    <a:pt x="1" y="74"/>
                    <a:pt x="1" y="164"/>
                  </a:cubicBezTo>
                  <a:cubicBezTo>
                    <a:pt x="1" y="255"/>
                    <a:pt x="73" y="327"/>
                    <a:pt x="164" y="327"/>
                  </a:cubicBezTo>
                  <a:lnTo>
                    <a:pt x="614" y="327"/>
                  </a:lnTo>
                  <a:cubicBezTo>
                    <a:pt x="705" y="327"/>
                    <a:pt x="777" y="255"/>
                    <a:pt x="777" y="164"/>
                  </a:cubicBezTo>
                  <a:cubicBezTo>
                    <a:pt x="777" y="74"/>
                    <a:pt x="705" y="1"/>
                    <a:pt x="614" y="1"/>
                  </a:cubicBezTo>
                  <a:close/>
                </a:path>
              </a:pathLst>
            </a:custGeom>
            <a:solidFill>
              <a:srgbClr val="FF6E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9" name="Google Shape;6699;p58"/>
            <p:cNvSpPr/>
            <p:nvPr/>
          </p:nvSpPr>
          <p:spPr>
            <a:xfrm>
              <a:off x="1993402" y="2319470"/>
              <a:ext cx="11605" cy="23351"/>
            </a:xfrm>
            <a:custGeom>
              <a:avLst/>
              <a:gdLst/>
              <a:ahLst/>
              <a:cxnLst/>
              <a:rect l="l" t="t" r="r" b="b"/>
              <a:pathLst>
                <a:path w="328" h="660" extrusionOk="0">
                  <a:moveTo>
                    <a:pt x="164" y="0"/>
                  </a:moveTo>
                  <a:cubicBezTo>
                    <a:pt x="73" y="0"/>
                    <a:pt x="1" y="74"/>
                    <a:pt x="1" y="164"/>
                  </a:cubicBezTo>
                  <a:lnTo>
                    <a:pt x="1" y="497"/>
                  </a:lnTo>
                  <a:cubicBezTo>
                    <a:pt x="1" y="587"/>
                    <a:pt x="73" y="660"/>
                    <a:pt x="164" y="660"/>
                  </a:cubicBezTo>
                  <a:cubicBezTo>
                    <a:pt x="254" y="660"/>
                    <a:pt x="327" y="587"/>
                    <a:pt x="327" y="497"/>
                  </a:cubicBezTo>
                  <a:lnTo>
                    <a:pt x="327" y="164"/>
                  </a:lnTo>
                  <a:cubicBezTo>
                    <a:pt x="327" y="74"/>
                    <a:pt x="254" y="0"/>
                    <a:pt x="16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0" name="Google Shape;6700;p58"/>
            <p:cNvSpPr/>
            <p:nvPr/>
          </p:nvSpPr>
          <p:spPr>
            <a:xfrm>
              <a:off x="1873143" y="2319470"/>
              <a:ext cx="11534" cy="23351"/>
            </a:xfrm>
            <a:custGeom>
              <a:avLst/>
              <a:gdLst/>
              <a:ahLst/>
              <a:cxnLst/>
              <a:rect l="l" t="t" r="r" b="b"/>
              <a:pathLst>
                <a:path w="326" h="660" extrusionOk="0">
                  <a:moveTo>
                    <a:pt x="163" y="0"/>
                  </a:moveTo>
                  <a:cubicBezTo>
                    <a:pt x="73" y="0"/>
                    <a:pt x="0" y="74"/>
                    <a:pt x="0" y="164"/>
                  </a:cubicBezTo>
                  <a:lnTo>
                    <a:pt x="0" y="497"/>
                  </a:lnTo>
                  <a:cubicBezTo>
                    <a:pt x="0" y="587"/>
                    <a:pt x="73" y="660"/>
                    <a:pt x="163" y="660"/>
                  </a:cubicBezTo>
                  <a:cubicBezTo>
                    <a:pt x="253" y="660"/>
                    <a:pt x="326" y="587"/>
                    <a:pt x="326" y="497"/>
                  </a:cubicBezTo>
                  <a:lnTo>
                    <a:pt x="326" y="164"/>
                  </a:lnTo>
                  <a:cubicBezTo>
                    <a:pt x="326" y="74"/>
                    <a:pt x="253" y="0"/>
                    <a:pt x="163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701;p58"/>
            <p:cNvSpPr/>
            <p:nvPr/>
          </p:nvSpPr>
          <p:spPr>
            <a:xfrm>
              <a:off x="1921862" y="2342963"/>
              <a:ext cx="34389" cy="16310"/>
            </a:xfrm>
            <a:custGeom>
              <a:avLst/>
              <a:gdLst/>
              <a:ahLst/>
              <a:cxnLst/>
              <a:rect l="l" t="t" r="r" b="b"/>
              <a:pathLst>
                <a:path w="972" h="461" extrusionOk="0">
                  <a:moveTo>
                    <a:pt x="182" y="1"/>
                  </a:moveTo>
                  <a:cubicBezTo>
                    <a:pt x="144" y="1"/>
                    <a:pt x="106" y="14"/>
                    <a:pt x="76" y="41"/>
                  </a:cubicBezTo>
                  <a:cubicBezTo>
                    <a:pt x="7" y="100"/>
                    <a:pt x="0" y="204"/>
                    <a:pt x="60" y="270"/>
                  </a:cubicBezTo>
                  <a:cubicBezTo>
                    <a:pt x="167" y="391"/>
                    <a:pt x="323" y="460"/>
                    <a:pt x="486" y="460"/>
                  </a:cubicBezTo>
                  <a:cubicBezTo>
                    <a:pt x="652" y="460"/>
                    <a:pt x="809" y="391"/>
                    <a:pt x="913" y="270"/>
                  </a:cubicBezTo>
                  <a:cubicBezTo>
                    <a:pt x="971" y="204"/>
                    <a:pt x="965" y="100"/>
                    <a:pt x="899" y="41"/>
                  </a:cubicBezTo>
                  <a:cubicBezTo>
                    <a:pt x="868" y="14"/>
                    <a:pt x="830" y="1"/>
                    <a:pt x="792" y="1"/>
                  </a:cubicBezTo>
                  <a:cubicBezTo>
                    <a:pt x="746" y="1"/>
                    <a:pt x="701" y="20"/>
                    <a:pt x="667" y="58"/>
                  </a:cubicBezTo>
                  <a:cubicBezTo>
                    <a:pt x="625" y="107"/>
                    <a:pt x="559" y="134"/>
                    <a:pt x="486" y="134"/>
                  </a:cubicBezTo>
                  <a:cubicBezTo>
                    <a:pt x="417" y="134"/>
                    <a:pt x="351" y="107"/>
                    <a:pt x="305" y="58"/>
                  </a:cubicBezTo>
                  <a:cubicBezTo>
                    <a:pt x="273" y="20"/>
                    <a:pt x="228" y="1"/>
                    <a:pt x="18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2" name="Google Shape;6702;p58"/>
            <p:cNvSpPr/>
            <p:nvPr/>
          </p:nvSpPr>
          <p:spPr>
            <a:xfrm>
              <a:off x="1770503" y="2146033"/>
              <a:ext cx="337101" cy="394062"/>
            </a:xfrm>
            <a:custGeom>
              <a:avLst/>
              <a:gdLst/>
              <a:ahLst/>
              <a:cxnLst/>
              <a:rect l="l" t="t" r="r" b="b"/>
              <a:pathLst>
                <a:path w="9528" h="11138" extrusionOk="0">
                  <a:moveTo>
                    <a:pt x="7821" y="2086"/>
                  </a:moveTo>
                  <a:cubicBezTo>
                    <a:pt x="7942" y="2297"/>
                    <a:pt x="8043" y="2519"/>
                    <a:pt x="8119" y="2752"/>
                  </a:cubicBezTo>
                  <a:lnTo>
                    <a:pt x="7300" y="2752"/>
                  </a:lnTo>
                  <a:cubicBezTo>
                    <a:pt x="7210" y="2752"/>
                    <a:pt x="7137" y="2824"/>
                    <a:pt x="7137" y="2915"/>
                  </a:cubicBezTo>
                  <a:cubicBezTo>
                    <a:pt x="7137" y="3001"/>
                    <a:pt x="7210" y="3077"/>
                    <a:pt x="7300" y="3077"/>
                  </a:cubicBezTo>
                  <a:lnTo>
                    <a:pt x="8771" y="3077"/>
                  </a:lnTo>
                  <a:cubicBezTo>
                    <a:pt x="8955" y="3077"/>
                    <a:pt x="9108" y="3227"/>
                    <a:pt x="9108" y="3410"/>
                  </a:cubicBezTo>
                  <a:cubicBezTo>
                    <a:pt x="9108" y="3594"/>
                    <a:pt x="8955" y="3748"/>
                    <a:pt x="8771" y="3748"/>
                  </a:cubicBezTo>
                  <a:lnTo>
                    <a:pt x="757" y="3748"/>
                  </a:lnTo>
                  <a:cubicBezTo>
                    <a:pt x="573" y="3748"/>
                    <a:pt x="424" y="3594"/>
                    <a:pt x="424" y="3410"/>
                  </a:cubicBezTo>
                  <a:cubicBezTo>
                    <a:pt x="424" y="3227"/>
                    <a:pt x="573" y="3077"/>
                    <a:pt x="757" y="3077"/>
                  </a:cubicBezTo>
                  <a:lnTo>
                    <a:pt x="6648" y="3077"/>
                  </a:lnTo>
                  <a:cubicBezTo>
                    <a:pt x="6738" y="3077"/>
                    <a:pt x="6811" y="3001"/>
                    <a:pt x="6811" y="2915"/>
                  </a:cubicBezTo>
                  <a:cubicBezTo>
                    <a:pt x="6811" y="2824"/>
                    <a:pt x="6738" y="2752"/>
                    <a:pt x="6648" y="2752"/>
                  </a:cubicBezTo>
                  <a:lnTo>
                    <a:pt x="1412" y="2752"/>
                  </a:lnTo>
                  <a:cubicBezTo>
                    <a:pt x="1489" y="2519"/>
                    <a:pt x="1586" y="2297"/>
                    <a:pt x="1711" y="2086"/>
                  </a:cubicBezTo>
                  <a:close/>
                  <a:moveTo>
                    <a:pt x="1263" y="4073"/>
                  </a:moveTo>
                  <a:cubicBezTo>
                    <a:pt x="1263" y="4076"/>
                    <a:pt x="1263" y="4076"/>
                    <a:pt x="1260" y="4081"/>
                  </a:cubicBezTo>
                  <a:cubicBezTo>
                    <a:pt x="1204" y="4236"/>
                    <a:pt x="1159" y="4393"/>
                    <a:pt x="1121" y="4552"/>
                  </a:cubicBezTo>
                  <a:cubicBezTo>
                    <a:pt x="1118" y="4555"/>
                    <a:pt x="1086" y="4559"/>
                    <a:pt x="1073" y="4559"/>
                  </a:cubicBezTo>
                  <a:cubicBezTo>
                    <a:pt x="975" y="4569"/>
                    <a:pt x="882" y="4597"/>
                    <a:pt x="799" y="4635"/>
                  </a:cubicBezTo>
                  <a:cubicBezTo>
                    <a:pt x="833" y="4444"/>
                    <a:pt x="882" y="4257"/>
                    <a:pt x="945" y="4073"/>
                  </a:cubicBezTo>
                  <a:close/>
                  <a:moveTo>
                    <a:pt x="8587" y="4073"/>
                  </a:moveTo>
                  <a:cubicBezTo>
                    <a:pt x="8650" y="4257"/>
                    <a:pt x="8698" y="4444"/>
                    <a:pt x="8733" y="4635"/>
                  </a:cubicBezTo>
                  <a:cubicBezTo>
                    <a:pt x="8647" y="4597"/>
                    <a:pt x="8552" y="4569"/>
                    <a:pt x="8459" y="4559"/>
                  </a:cubicBezTo>
                  <a:lnTo>
                    <a:pt x="8445" y="4559"/>
                  </a:lnTo>
                  <a:cubicBezTo>
                    <a:pt x="8438" y="4555"/>
                    <a:pt x="8428" y="4555"/>
                    <a:pt x="8418" y="4555"/>
                  </a:cubicBezTo>
                  <a:cubicBezTo>
                    <a:pt x="8413" y="4555"/>
                    <a:pt x="8410" y="4555"/>
                    <a:pt x="8407" y="4552"/>
                  </a:cubicBezTo>
                  <a:cubicBezTo>
                    <a:pt x="8372" y="4393"/>
                    <a:pt x="8323" y="4236"/>
                    <a:pt x="8268" y="4081"/>
                  </a:cubicBezTo>
                  <a:cubicBezTo>
                    <a:pt x="8268" y="4076"/>
                    <a:pt x="8264" y="4076"/>
                    <a:pt x="8264" y="4073"/>
                  </a:cubicBezTo>
                  <a:close/>
                  <a:moveTo>
                    <a:pt x="1065" y="4888"/>
                  </a:moveTo>
                  <a:cubicBezTo>
                    <a:pt x="1059" y="4930"/>
                    <a:pt x="1055" y="4968"/>
                    <a:pt x="1052" y="5006"/>
                  </a:cubicBezTo>
                  <a:lnTo>
                    <a:pt x="1052" y="5010"/>
                  </a:lnTo>
                  <a:cubicBezTo>
                    <a:pt x="1031" y="5194"/>
                    <a:pt x="1031" y="5385"/>
                    <a:pt x="1041" y="5572"/>
                  </a:cubicBezTo>
                  <a:cubicBezTo>
                    <a:pt x="1052" y="5791"/>
                    <a:pt x="1083" y="6012"/>
                    <a:pt x="1135" y="6228"/>
                  </a:cubicBezTo>
                  <a:cubicBezTo>
                    <a:pt x="1135" y="6228"/>
                    <a:pt x="1111" y="6225"/>
                    <a:pt x="1100" y="6225"/>
                  </a:cubicBezTo>
                  <a:cubicBezTo>
                    <a:pt x="774" y="6176"/>
                    <a:pt x="521" y="5895"/>
                    <a:pt x="521" y="5554"/>
                  </a:cubicBezTo>
                  <a:cubicBezTo>
                    <a:pt x="521" y="5235"/>
                    <a:pt x="753" y="4951"/>
                    <a:pt x="1065" y="4888"/>
                  </a:cubicBezTo>
                  <a:close/>
                  <a:moveTo>
                    <a:pt x="8466" y="4888"/>
                  </a:moveTo>
                  <a:lnTo>
                    <a:pt x="8466" y="4888"/>
                  </a:lnTo>
                  <a:cubicBezTo>
                    <a:pt x="8591" y="4917"/>
                    <a:pt x="8702" y="4976"/>
                    <a:pt x="8792" y="5059"/>
                  </a:cubicBezTo>
                  <a:cubicBezTo>
                    <a:pt x="8927" y="5187"/>
                    <a:pt x="9007" y="5367"/>
                    <a:pt x="9007" y="5554"/>
                  </a:cubicBezTo>
                  <a:cubicBezTo>
                    <a:pt x="9007" y="5850"/>
                    <a:pt x="8806" y="6121"/>
                    <a:pt x="8522" y="6204"/>
                  </a:cubicBezTo>
                  <a:cubicBezTo>
                    <a:pt x="8483" y="6214"/>
                    <a:pt x="8445" y="6221"/>
                    <a:pt x="8410" y="6225"/>
                  </a:cubicBezTo>
                  <a:cubicBezTo>
                    <a:pt x="8403" y="6225"/>
                    <a:pt x="8400" y="6228"/>
                    <a:pt x="8397" y="6228"/>
                  </a:cubicBezTo>
                  <a:lnTo>
                    <a:pt x="8397" y="6211"/>
                  </a:lnTo>
                  <a:cubicBezTo>
                    <a:pt x="8448" y="6002"/>
                    <a:pt x="8476" y="5788"/>
                    <a:pt x="8490" y="5572"/>
                  </a:cubicBezTo>
                  <a:cubicBezTo>
                    <a:pt x="8501" y="5343"/>
                    <a:pt x="8493" y="5114"/>
                    <a:pt x="8466" y="4888"/>
                  </a:cubicBezTo>
                  <a:close/>
                  <a:moveTo>
                    <a:pt x="757" y="6454"/>
                  </a:moveTo>
                  <a:cubicBezTo>
                    <a:pt x="785" y="6467"/>
                    <a:pt x="809" y="6478"/>
                    <a:pt x="836" y="6488"/>
                  </a:cubicBezTo>
                  <a:cubicBezTo>
                    <a:pt x="946" y="6531"/>
                    <a:pt x="1065" y="6555"/>
                    <a:pt x="1181" y="6555"/>
                  </a:cubicBezTo>
                  <a:cubicBezTo>
                    <a:pt x="1197" y="6555"/>
                    <a:pt x="1213" y="6554"/>
                    <a:pt x="1228" y="6554"/>
                  </a:cubicBezTo>
                  <a:cubicBezTo>
                    <a:pt x="1371" y="6977"/>
                    <a:pt x="1590" y="7373"/>
                    <a:pt x="1870" y="7719"/>
                  </a:cubicBezTo>
                  <a:cubicBezTo>
                    <a:pt x="1249" y="7605"/>
                    <a:pt x="823" y="7435"/>
                    <a:pt x="559" y="7303"/>
                  </a:cubicBezTo>
                  <a:cubicBezTo>
                    <a:pt x="420" y="7231"/>
                    <a:pt x="383" y="7040"/>
                    <a:pt x="487" y="6922"/>
                  </a:cubicBezTo>
                  <a:cubicBezTo>
                    <a:pt x="621" y="6766"/>
                    <a:pt x="711" y="6609"/>
                    <a:pt x="757" y="6454"/>
                  </a:cubicBezTo>
                  <a:close/>
                  <a:moveTo>
                    <a:pt x="8771" y="6454"/>
                  </a:moveTo>
                  <a:cubicBezTo>
                    <a:pt x="8820" y="6609"/>
                    <a:pt x="8910" y="6766"/>
                    <a:pt x="9045" y="6922"/>
                  </a:cubicBezTo>
                  <a:cubicBezTo>
                    <a:pt x="9094" y="6981"/>
                    <a:pt x="9114" y="7053"/>
                    <a:pt x="9097" y="7130"/>
                  </a:cubicBezTo>
                  <a:cubicBezTo>
                    <a:pt x="9084" y="7206"/>
                    <a:pt x="9038" y="7269"/>
                    <a:pt x="8969" y="7303"/>
                  </a:cubicBezTo>
                  <a:cubicBezTo>
                    <a:pt x="8705" y="7435"/>
                    <a:pt x="8282" y="7605"/>
                    <a:pt x="7661" y="7719"/>
                  </a:cubicBezTo>
                  <a:cubicBezTo>
                    <a:pt x="7942" y="7373"/>
                    <a:pt x="8157" y="6977"/>
                    <a:pt x="8299" y="6554"/>
                  </a:cubicBezTo>
                  <a:lnTo>
                    <a:pt x="8309" y="6554"/>
                  </a:lnTo>
                  <a:cubicBezTo>
                    <a:pt x="8318" y="6554"/>
                    <a:pt x="8326" y="6554"/>
                    <a:pt x="8335" y="6554"/>
                  </a:cubicBezTo>
                  <a:cubicBezTo>
                    <a:pt x="8486" y="6554"/>
                    <a:pt x="8637" y="6519"/>
                    <a:pt x="8771" y="6454"/>
                  </a:cubicBezTo>
                  <a:close/>
                  <a:moveTo>
                    <a:pt x="7914" y="4073"/>
                  </a:moveTo>
                  <a:cubicBezTo>
                    <a:pt x="7928" y="4101"/>
                    <a:pt x="7939" y="4132"/>
                    <a:pt x="7949" y="4160"/>
                  </a:cubicBezTo>
                  <a:cubicBezTo>
                    <a:pt x="8022" y="4351"/>
                    <a:pt x="8077" y="4549"/>
                    <a:pt x="8112" y="4747"/>
                  </a:cubicBezTo>
                  <a:cubicBezTo>
                    <a:pt x="8213" y="5291"/>
                    <a:pt x="8178" y="5863"/>
                    <a:pt x="8011" y="6395"/>
                  </a:cubicBezTo>
                  <a:cubicBezTo>
                    <a:pt x="7643" y="7549"/>
                    <a:pt x="6672" y="8441"/>
                    <a:pt x="5472" y="8694"/>
                  </a:cubicBezTo>
                  <a:cubicBezTo>
                    <a:pt x="5239" y="8743"/>
                    <a:pt x="5002" y="8767"/>
                    <a:pt x="4764" y="8767"/>
                  </a:cubicBezTo>
                  <a:cubicBezTo>
                    <a:pt x="4527" y="8767"/>
                    <a:pt x="4290" y="8743"/>
                    <a:pt x="4059" y="8694"/>
                  </a:cubicBezTo>
                  <a:cubicBezTo>
                    <a:pt x="2855" y="8441"/>
                    <a:pt x="1888" y="7549"/>
                    <a:pt x="1520" y="6395"/>
                  </a:cubicBezTo>
                  <a:cubicBezTo>
                    <a:pt x="1353" y="5867"/>
                    <a:pt x="1315" y="5291"/>
                    <a:pt x="1416" y="4747"/>
                  </a:cubicBezTo>
                  <a:cubicBezTo>
                    <a:pt x="1457" y="4514"/>
                    <a:pt x="1527" y="4289"/>
                    <a:pt x="1614" y="4073"/>
                  </a:cubicBezTo>
                  <a:close/>
                  <a:moveTo>
                    <a:pt x="4167" y="9048"/>
                  </a:moveTo>
                  <a:lnTo>
                    <a:pt x="4167" y="9048"/>
                  </a:lnTo>
                  <a:cubicBezTo>
                    <a:pt x="4268" y="9062"/>
                    <a:pt x="4372" y="9076"/>
                    <a:pt x="4476" y="9083"/>
                  </a:cubicBezTo>
                  <a:cubicBezTo>
                    <a:pt x="4572" y="9091"/>
                    <a:pt x="4668" y="9095"/>
                    <a:pt x="4765" y="9095"/>
                  </a:cubicBezTo>
                  <a:cubicBezTo>
                    <a:pt x="4965" y="9095"/>
                    <a:pt x="5165" y="9079"/>
                    <a:pt x="5364" y="9048"/>
                  </a:cubicBezTo>
                  <a:lnTo>
                    <a:pt x="5364" y="9048"/>
                  </a:lnTo>
                  <a:cubicBezTo>
                    <a:pt x="5308" y="9330"/>
                    <a:pt x="5062" y="9541"/>
                    <a:pt x="4764" y="9541"/>
                  </a:cubicBezTo>
                  <a:cubicBezTo>
                    <a:pt x="4469" y="9541"/>
                    <a:pt x="4219" y="9330"/>
                    <a:pt x="4167" y="9048"/>
                  </a:cubicBezTo>
                  <a:close/>
                  <a:moveTo>
                    <a:pt x="3238" y="8771"/>
                  </a:moveTo>
                  <a:cubicBezTo>
                    <a:pt x="3244" y="8771"/>
                    <a:pt x="3251" y="8774"/>
                    <a:pt x="3255" y="8778"/>
                  </a:cubicBezTo>
                  <a:lnTo>
                    <a:pt x="3255" y="9818"/>
                  </a:lnTo>
                  <a:lnTo>
                    <a:pt x="2533" y="9818"/>
                  </a:lnTo>
                  <a:cubicBezTo>
                    <a:pt x="2759" y="9267"/>
                    <a:pt x="3092" y="8910"/>
                    <a:pt x="3238" y="8771"/>
                  </a:cubicBezTo>
                  <a:close/>
                  <a:moveTo>
                    <a:pt x="6290" y="8771"/>
                  </a:moveTo>
                  <a:cubicBezTo>
                    <a:pt x="6436" y="8910"/>
                    <a:pt x="6773" y="9267"/>
                    <a:pt x="6995" y="9822"/>
                  </a:cubicBezTo>
                  <a:lnTo>
                    <a:pt x="6273" y="9822"/>
                  </a:lnTo>
                  <a:lnTo>
                    <a:pt x="6273" y="9818"/>
                  </a:lnTo>
                  <a:lnTo>
                    <a:pt x="6273" y="8778"/>
                  </a:lnTo>
                  <a:cubicBezTo>
                    <a:pt x="6280" y="8774"/>
                    <a:pt x="6283" y="8771"/>
                    <a:pt x="6290" y="8771"/>
                  </a:cubicBezTo>
                  <a:close/>
                  <a:moveTo>
                    <a:pt x="3255" y="10148"/>
                  </a:moveTo>
                  <a:lnTo>
                    <a:pt x="3255" y="10811"/>
                  </a:lnTo>
                  <a:lnTo>
                    <a:pt x="2318" y="10811"/>
                  </a:lnTo>
                  <a:cubicBezTo>
                    <a:pt x="2332" y="10582"/>
                    <a:pt x="2367" y="10360"/>
                    <a:pt x="2426" y="10148"/>
                  </a:cubicBezTo>
                  <a:close/>
                  <a:moveTo>
                    <a:pt x="5947" y="8902"/>
                  </a:moveTo>
                  <a:lnTo>
                    <a:pt x="5947" y="10811"/>
                  </a:lnTo>
                  <a:lnTo>
                    <a:pt x="3581" y="10811"/>
                  </a:lnTo>
                  <a:lnTo>
                    <a:pt x="3581" y="8902"/>
                  </a:lnTo>
                  <a:cubicBezTo>
                    <a:pt x="3664" y="8931"/>
                    <a:pt x="3747" y="8955"/>
                    <a:pt x="3831" y="8976"/>
                  </a:cubicBezTo>
                  <a:cubicBezTo>
                    <a:pt x="3855" y="9472"/>
                    <a:pt x="4264" y="9868"/>
                    <a:pt x="4764" y="9868"/>
                  </a:cubicBezTo>
                  <a:cubicBezTo>
                    <a:pt x="5267" y="9868"/>
                    <a:pt x="5676" y="9472"/>
                    <a:pt x="5701" y="8976"/>
                  </a:cubicBezTo>
                  <a:cubicBezTo>
                    <a:pt x="5784" y="8955"/>
                    <a:pt x="5864" y="8931"/>
                    <a:pt x="5947" y="8902"/>
                  </a:cubicBezTo>
                  <a:close/>
                  <a:moveTo>
                    <a:pt x="7106" y="10148"/>
                  </a:moveTo>
                  <a:cubicBezTo>
                    <a:pt x="7164" y="10360"/>
                    <a:pt x="7199" y="10582"/>
                    <a:pt x="7210" y="10811"/>
                  </a:cubicBezTo>
                  <a:lnTo>
                    <a:pt x="6273" y="10811"/>
                  </a:lnTo>
                  <a:lnTo>
                    <a:pt x="6273" y="10148"/>
                  </a:lnTo>
                  <a:close/>
                  <a:moveTo>
                    <a:pt x="4764" y="1"/>
                  </a:moveTo>
                  <a:cubicBezTo>
                    <a:pt x="4192" y="1"/>
                    <a:pt x="3640" y="125"/>
                    <a:pt x="3126" y="368"/>
                  </a:cubicBezTo>
                  <a:cubicBezTo>
                    <a:pt x="3043" y="406"/>
                    <a:pt x="3009" y="504"/>
                    <a:pt x="3047" y="583"/>
                  </a:cubicBezTo>
                  <a:cubicBezTo>
                    <a:pt x="3074" y="644"/>
                    <a:pt x="3133" y="678"/>
                    <a:pt x="3194" y="678"/>
                  </a:cubicBezTo>
                  <a:cubicBezTo>
                    <a:pt x="3218" y="678"/>
                    <a:pt x="3242" y="673"/>
                    <a:pt x="3265" y="663"/>
                  </a:cubicBezTo>
                  <a:cubicBezTo>
                    <a:pt x="3734" y="441"/>
                    <a:pt x="4240" y="326"/>
                    <a:pt x="4764" y="326"/>
                  </a:cubicBezTo>
                  <a:cubicBezTo>
                    <a:pt x="5378" y="326"/>
                    <a:pt x="5982" y="486"/>
                    <a:pt x="6512" y="792"/>
                  </a:cubicBezTo>
                  <a:cubicBezTo>
                    <a:pt x="6940" y="1034"/>
                    <a:pt x="7314" y="1367"/>
                    <a:pt x="7606" y="1759"/>
                  </a:cubicBezTo>
                  <a:lnTo>
                    <a:pt x="1926" y="1759"/>
                  </a:lnTo>
                  <a:cubicBezTo>
                    <a:pt x="2069" y="1565"/>
                    <a:pt x="2231" y="1388"/>
                    <a:pt x="2412" y="1225"/>
                  </a:cubicBezTo>
                  <a:cubicBezTo>
                    <a:pt x="2516" y="1131"/>
                    <a:pt x="2626" y="1045"/>
                    <a:pt x="2741" y="965"/>
                  </a:cubicBezTo>
                  <a:cubicBezTo>
                    <a:pt x="2818" y="912"/>
                    <a:pt x="2835" y="812"/>
                    <a:pt x="2783" y="736"/>
                  </a:cubicBezTo>
                  <a:cubicBezTo>
                    <a:pt x="2751" y="691"/>
                    <a:pt x="2702" y="668"/>
                    <a:pt x="2650" y="668"/>
                  </a:cubicBezTo>
                  <a:cubicBezTo>
                    <a:pt x="2618" y="668"/>
                    <a:pt x="2584" y="677"/>
                    <a:pt x="2554" y="698"/>
                  </a:cubicBezTo>
                  <a:cubicBezTo>
                    <a:pt x="2429" y="784"/>
                    <a:pt x="2308" y="882"/>
                    <a:pt x="2197" y="982"/>
                  </a:cubicBezTo>
                  <a:cubicBezTo>
                    <a:pt x="1915" y="1232"/>
                    <a:pt x="1676" y="1520"/>
                    <a:pt x="1478" y="1839"/>
                  </a:cubicBezTo>
                  <a:cubicBezTo>
                    <a:pt x="1302" y="2124"/>
                    <a:pt x="1166" y="2429"/>
                    <a:pt x="1069" y="2752"/>
                  </a:cubicBezTo>
                  <a:lnTo>
                    <a:pt x="757" y="2752"/>
                  </a:lnTo>
                  <a:cubicBezTo>
                    <a:pt x="392" y="2752"/>
                    <a:pt x="98" y="3046"/>
                    <a:pt x="98" y="3410"/>
                  </a:cubicBezTo>
                  <a:cubicBezTo>
                    <a:pt x="98" y="3723"/>
                    <a:pt x="313" y="3987"/>
                    <a:pt x="607" y="4056"/>
                  </a:cubicBezTo>
                  <a:cubicBezTo>
                    <a:pt x="517" y="4334"/>
                    <a:pt x="458" y="4622"/>
                    <a:pt x="427" y="4909"/>
                  </a:cubicBezTo>
                  <a:cubicBezTo>
                    <a:pt x="282" y="5086"/>
                    <a:pt x="195" y="5309"/>
                    <a:pt x="195" y="5554"/>
                  </a:cubicBezTo>
                  <a:cubicBezTo>
                    <a:pt x="195" y="5818"/>
                    <a:pt x="299" y="6058"/>
                    <a:pt x="466" y="6238"/>
                  </a:cubicBezTo>
                  <a:cubicBezTo>
                    <a:pt x="455" y="6419"/>
                    <a:pt x="341" y="6592"/>
                    <a:pt x="237" y="6710"/>
                  </a:cubicBezTo>
                  <a:cubicBezTo>
                    <a:pt x="0" y="6987"/>
                    <a:pt x="87" y="7428"/>
                    <a:pt x="413" y="7591"/>
                  </a:cubicBezTo>
                  <a:cubicBezTo>
                    <a:pt x="750" y="7765"/>
                    <a:pt x="1340" y="7994"/>
                    <a:pt x="2235" y="8101"/>
                  </a:cubicBezTo>
                  <a:cubicBezTo>
                    <a:pt x="2447" y="8299"/>
                    <a:pt x="2679" y="8469"/>
                    <a:pt x="2932" y="8611"/>
                  </a:cubicBezTo>
                  <a:cubicBezTo>
                    <a:pt x="2717" y="8833"/>
                    <a:pt x="2356" y="9280"/>
                    <a:pt x="2148" y="9933"/>
                  </a:cubicBezTo>
                  <a:cubicBezTo>
                    <a:pt x="2040" y="10266"/>
                    <a:pt x="1989" y="10617"/>
                    <a:pt x="1989" y="10974"/>
                  </a:cubicBezTo>
                  <a:cubicBezTo>
                    <a:pt x="1989" y="11064"/>
                    <a:pt x="2061" y="11137"/>
                    <a:pt x="2152" y="11137"/>
                  </a:cubicBezTo>
                  <a:lnTo>
                    <a:pt x="7377" y="11137"/>
                  </a:lnTo>
                  <a:cubicBezTo>
                    <a:pt x="7467" y="11137"/>
                    <a:pt x="7539" y="11064"/>
                    <a:pt x="7539" y="10974"/>
                  </a:cubicBezTo>
                  <a:cubicBezTo>
                    <a:pt x="7539" y="10617"/>
                    <a:pt x="7487" y="10266"/>
                    <a:pt x="7383" y="9933"/>
                  </a:cubicBezTo>
                  <a:cubicBezTo>
                    <a:pt x="7175" y="9277"/>
                    <a:pt x="6815" y="8833"/>
                    <a:pt x="6599" y="8611"/>
                  </a:cubicBezTo>
                  <a:cubicBezTo>
                    <a:pt x="6849" y="8469"/>
                    <a:pt x="7085" y="8299"/>
                    <a:pt x="7297" y="8101"/>
                  </a:cubicBezTo>
                  <a:cubicBezTo>
                    <a:pt x="8189" y="7994"/>
                    <a:pt x="8778" y="7765"/>
                    <a:pt x="9118" y="7591"/>
                  </a:cubicBezTo>
                  <a:cubicBezTo>
                    <a:pt x="9441" y="7428"/>
                    <a:pt x="9527" y="6987"/>
                    <a:pt x="9292" y="6710"/>
                  </a:cubicBezTo>
                  <a:cubicBezTo>
                    <a:pt x="9191" y="6592"/>
                    <a:pt x="9073" y="6419"/>
                    <a:pt x="9063" y="6238"/>
                  </a:cubicBezTo>
                  <a:cubicBezTo>
                    <a:pt x="9233" y="6058"/>
                    <a:pt x="9333" y="5818"/>
                    <a:pt x="9333" y="5554"/>
                  </a:cubicBezTo>
                  <a:cubicBezTo>
                    <a:pt x="9333" y="5309"/>
                    <a:pt x="9246" y="5086"/>
                    <a:pt x="9100" y="4909"/>
                  </a:cubicBezTo>
                  <a:cubicBezTo>
                    <a:pt x="9070" y="4622"/>
                    <a:pt x="9010" y="4334"/>
                    <a:pt x="8924" y="4056"/>
                  </a:cubicBezTo>
                  <a:cubicBezTo>
                    <a:pt x="9215" y="3987"/>
                    <a:pt x="9433" y="3723"/>
                    <a:pt x="9433" y="3410"/>
                  </a:cubicBezTo>
                  <a:cubicBezTo>
                    <a:pt x="9433" y="3046"/>
                    <a:pt x="9135" y="2752"/>
                    <a:pt x="8771" y="2752"/>
                  </a:cubicBezTo>
                  <a:lnTo>
                    <a:pt x="8459" y="2752"/>
                  </a:lnTo>
                  <a:cubicBezTo>
                    <a:pt x="8365" y="2429"/>
                    <a:pt x="8226" y="2124"/>
                    <a:pt x="8050" y="1839"/>
                  </a:cubicBezTo>
                  <a:cubicBezTo>
                    <a:pt x="7713" y="1287"/>
                    <a:pt x="7234" y="826"/>
                    <a:pt x="6676" y="507"/>
                  </a:cubicBezTo>
                  <a:cubicBezTo>
                    <a:pt x="6096" y="177"/>
                    <a:pt x="5433" y="1"/>
                    <a:pt x="4764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263" name="Google Shape;6756;p58"/>
          <p:cNvGrpSpPr/>
          <p:nvPr/>
        </p:nvGrpSpPr>
        <p:grpSpPr>
          <a:xfrm>
            <a:off x="755853" y="3131477"/>
            <a:ext cx="540970" cy="531919"/>
            <a:chOff x="6833790" y="1459150"/>
            <a:chExt cx="515947" cy="507314"/>
          </a:xfrm>
        </p:grpSpPr>
        <p:sp>
          <p:nvSpPr>
            <p:cNvPr id="264" name="Google Shape;6757;p58"/>
            <p:cNvSpPr/>
            <p:nvPr/>
          </p:nvSpPr>
          <p:spPr>
            <a:xfrm>
              <a:off x="6833790" y="1459150"/>
              <a:ext cx="515947" cy="507314"/>
            </a:xfrm>
            <a:custGeom>
              <a:avLst/>
              <a:gdLst/>
              <a:ahLst/>
              <a:cxnLst/>
              <a:rect l="l" t="t" r="r" b="b"/>
              <a:pathLst>
                <a:path w="14583" h="14339" extrusionOk="0">
                  <a:moveTo>
                    <a:pt x="10910" y="1"/>
                  </a:moveTo>
                  <a:cubicBezTo>
                    <a:pt x="10176" y="1"/>
                    <a:pt x="9487" y="394"/>
                    <a:pt x="9129" y="1050"/>
                  </a:cubicBezTo>
                  <a:lnTo>
                    <a:pt x="9104" y="1089"/>
                  </a:lnTo>
                  <a:cubicBezTo>
                    <a:pt x="8820" y="1207"/>
                    <a:pt x="8559" y="1388"/>
                    <a:pt x="8345" y="1627"/>
                  </a:cubicBezTo>
                  <a:cubicBezTo>
                    <a:pt x="8154" y="1846"/>
                    <a:pt x="7640" y="2411"/>
                    <a:pt x="7064" y="2983"/>
                  </a:cubicBezTo>
                  <a:cubicBezTo>
                    <a:pt x="6908" y="3143"/>
                    <a:pt x="6742" y="3303"/>
                    <a:pt x="6575" y="3459"/>
                  </a:cubicBezTo>
                  <a:cubicBezTo>
                    <a:pt x="6492" y="3535"/>
                    <a:pt x="6415" y="3622"/>
                    <a:pt x="6353" y="3712"/>
                  </a:cubicBezTo>
                  <a:cubicBezTo>
                    <a:pt x="6252" y="3767"/>
                    <a:pt x="6162" y="3830"/>
                    <a:pt x="6076" y="3902"/>
                  </a:cubicBezTo>
                  <a:cubicBezTo>
                    <a:pt x="5978" y="3982"/>
                    <a:pt x="5885" y="4056"/>
                    <a:pt x="5794" y="4125"/>
                  </a:cubicBezTo>
                  <a:cubicBezTo>
                    <a:pt x="5663" y="4225"/>
                    <a:pt x="5573" y="4281"/>
                    <a:pt x="5524" y="4309"/>
                  </a:cubicBezTo>
                  <a:cubicBezTo>
                    <a:pt x="5315" y="4430"/>
                    <a:pt x="5094" y="4538"/>
                    <a:pt x="4872" y="4624"/>
                  </a:cubicBezTo>
                  <a:lnTo>
                    <a:pt x="1416" y="5870"/>
                  </a:lnTo>
                  <a:cubicBezTo>
                    <a:pt x="556" y="6179"/>
                    <a:pt x="1" y="7032"/>
                    <a:pt x="63" y="7941"/>
                  </a:cubicBezTo>
                  <a:lnTo>
                    <a:pt x="136" y="8961"/>
                  </a:lnTo>
                  <a:cubicBezTo>
                    <a:pt x="157" y="9252"/>
                    <a:pt x="233" y="9527"/>
                    <a:pt x="361" y="9769"/>
                  </a:cubicBezTo>
                  <a:cubicBezTo>
                    <a:pt x="358" y="9777"/>
                    <a:pt x="354" y="9780"/>
                    <a:pt x="351" y="9787"/>
                  </a:cubicBezTo>
                  <a:cubicBezTo>
                    <a:pt x="164" y="10068"/>
                    <a:pt x="60" y="10404"/>
                    <a:pt x="60" y="10744"/>
                  </a:cubicBezTo>
                  <a:lnTo>
                    <a:pt x="60" y="10792"/>
                  </a:lnTo>
                  <a:lnTo>
                    <a:pt x="60" y="10842"/>
                  </a:lnTo>
                  <a:lnTo>
                    <a:pt x="60" y="11865"/>
                  </a:lnTo>
                  <a:cubicBezTo>
                    <a:pt x="60" y="12115"/>
                    <a:pt x="105" y="12358"/>
                    <a:pt x="188" y="12583"/>
                  </a:cubicBezTo>
                  <a:lnTo>
                    <a:pt x="77" y="12812"/>
                  </a:lnTo>
                  <a:lnTo>
                    <a:pt x="261" y="12760"/>
                  </a:lnTo>
                  <a:cubicBezTo>
                    <a:pt x="524" y="13308"/>
                    <a:pt x="1031" y="13724"/>
                    <a:pt x="1663" y="13867"/>
                  </a:cubicBezTo>
                  <a:lnTo>
                    <a:pt x="2561" y="14068"/>
                  </a:lnTo>
                  <a:cubicBezTo>
                    <a:pt x="3369" y="14248"/>
                    <a:pt x="4195" y="14339"/>
                    <a:pt x="5021" y="14339"/>
                  </a:cubicBezTo>
                  <a:cubicBezTo>
                    <a:pt x="5954" y="14339"/>
                    <a:pt x="6877" y="14224"/>
                    <a:pt x="7768" y="13992"/>
                  </a:cubicBezTo>
                  <a:lnTo>
                    <a:pt x="7897" y="13957"/>
                  </a:lnTo>
                  <a:cubicBezTo>
                    <a:pt x="8817" y="13707"/>
                    <a:pt x="9507" y="13402"/>
                    <a:pt x="10141" y="12965"/>
                  </a:cubicBezTo>
                  <a:cubicBezTo>
                    <a:pt x="10818" y="12496"/>
                    <a:pt x="11401" y="11892"/>
                    <a:pt x="11967" y="11067"/>
                  </a:cubicBezTo>
                  <a:cubicBezTo>
                    <a:pt x="12168" y="10772"/>
                    <a:pt x="12460" y="10259"/>
                    <a:pt x="12934" y="8902"/>
                  </a:cubicBezTo>
                  <a:lnTo>
                    <a:pt x="13355" y="7678"/>
                  </a:lnTo>
                  <a:lnTo>
                    <a:pt x="13344" y="7670"/>
                  </a:lnTo>
                  <a:cubicBezTo>
                    <a:pt x="13347" y="7663"/>
                    <a:pt x="13350" y="7657"/>
                    <a:pt x="13350" y="7646"/>
                  </a:cubicBezTo>
                  <a:cubicBezTo>
                    <a:pt x="13392" y="7518"/>
                    <a:pt x="13417" y="7386"/>
                    <a:pt x="13427" y="7254"/>
                  </a:cubicBezTo>
                  <a:cubicBezTo>
                    <a:pt x="13493" y="7143"/>
                    <a:pt x="13549" y="7018"/>
                    <a:pt x="13587" y="6890"/>
                  </a:cubicBezTo>
                  <a:cubicBezTo>
                    <a:pt x="13674" y="6605"/>
                    <a:pt x="13753" y="6331"/>
                    <a:pt x="13829" y="6075"/>
                  </a:cubicBezTo>
                  <a:cubicBezTo>
                    <a:pt x="14093" y="5162"/>
                    <a:pt x="14281" y="4469"/>
                    <a:pt x="14295" y="4413"/>
                  </a:cubicBezTo>
                  <a:lnTo>
                    <a:pt x="14329" y="4256"/>
                  </a:lnTo>
                  <a:cubicBezTo>
                    <a:pt x="14399" y="3878"/>
                    <a:pt x="14360" y="3497"/>
                    <a:pt x="14229" y="3150"/>
                  </a:cubicBezTo>
                  <a:lnTo>
                    <a:pt x="14336" y="2723"/>
                  </a:lnTo>
                  <a:cubicBezTo>
                    <a:pt x="14583" y="1737"/>
                    <a:pt x="14058" y="704"/>
                    <a:pt x="13118" y="322"/>
                  </a:cubicBezTo>
                  <a:lnTo>
                    <a:pt x="12695" y="152"/>
                  </a:lnTo>
                  <a:cubicBezTo>
                    <a:pt x="12449" y="53"/>
                    <a:pt x="12187" y="4"/>
                    <a:pt x="11926" y="4"/>
                  </a:cubicBezTo>
                  <a:cubicBezTo>
                    <a:pt x="11756" y="4"/>
                    <a:pt x="11587" y="25"/>
                    <a:pt x="11422" y="65"/>
                  </a:cubicBezTo>
                  <a:cubicBezTo>
                    <a:pt x="11251" y="22"/>
                    <a:pt x="11080" y="1"/>
                    <a:pt x="109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5" name="Google Shape;6758;p58"/>
            <p:cNvSpPr/>
            <p:nvPr/>
          </p:nvSpPr>
          <p:spPr>
            <a:xfrm>
              <a:off x="7237769" y="1526020"/>
              <a:ext cx="39201" cy="50735"/>
            </a:xfrm>
            <a:custGeom>
              <a:avLst/>
              <a:gdLst/>
              <a:ahLst/>
              <a:cxnLst/>
              <a:rect l="l" t="t" r="r" b="b"/>
              <a:pathLst>
                <a:path w="1108" h="1434" extrusionOk="0">
                  <a:moveTo>
                    <a:pt x="512" y="0"/>
                  </a:moveTo>
                  <a:cubicBezTo>
                    <a:pt x="487" y="0"/>
                    <a:pt x="463" y="7"/>
                    <a:pt x="438" y="18"/>
                  </a:cubicBezTo>
                  <a:cubicBezTo>
                    <a:pt x="396" y="35"/>
                    <a:pt x="365" y="73"/>
                    <a:pt x="355" y="118"/>
                  </a:cubicBezTo>
                  <a:cubicBezTo>
                    <a:pt x="350" y="118"/>
                    <a:pt x="350" y="122"/>
                    <a:pt x="350" y="126"/>
                  </a:cubicBezTo>
                  <a:lnTo>
                    <a:pt x="292" y="292"/>
                  </a:lnTo>
                  <a:lnTo>
                    <a:pt x="188" y="573"/>
                  </a:lnTo>
                  <a:lnTo>
                    <a:pt x="1" y="1104"/>
                  </a:lnTo>
                  <a:cubicBezTo>
                    <a:pt x="14" y="1107"/>
                    <a:pt x="28" y="1114"/>
                    <a:pt x="42" y="1121"/>
                  </a:cubicBezTo>
                  <a:lnTo>
                    <a:pt x="823" y="1434"/>
                  </a:lnTo>
                  <a:lnTo>
                    <a:pt x="1086" y="375"/>
                  </a:lnTo>
                  <a:cubicBezTo>
                    <a:pt x="1107" y="295"/>
                    <a:pt x="1066" y="212"/>
                    <a:pt x="989" y="180"/>
                  </a:cubicBezTo>
                  <a:lnTo>
                    <a:pt x="573" y="14"/>
                  </a:lnTo>
                  <a:cubicBezTo>
                    <a:pt x="552" y="5"/>
                    <a:pt x="532" y="0"/>
                    <a:pt x="512" y="0"/>
                  </a:cubicBezTo>
                  <a:close/>
                </a:path>
              </a:pathLst>
            </a:custGeom>
            <a:solidFill>
              <a:srgbClr val="8164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6" name="Google Shape;6759;p58"/>
            <p:cNvSpPr/>
            <p:nvPr/>
          </p:nvSpPr>
          <p:spPr>
            <a:xfrm>
              <a:off x="7203910" y="1526020"/>
              <a:ext cx="32550" cy="36583"/>
            </a:xfrm>
            <a:custGeom>
              <a:avLst/>
              <a:gdLst/>
              <a:ahLst/>
              <a:cxnLst/>
              <a:rect l="l" t="t" r="r" b="b"/>
              <a:pathLst>
                <a:path w="920" h="1034" extrusionOk="0">
                  <a:moveTo>
                    <a:pt x="454" y="1"/>
                  </a:moveTo>
                  <a:cubicBezTo>
                    <a:pt x="397" y="1"/>
                    <a:pt x="343" y="31"/>
                    <a:pt x="316" y="81"/>
                  </a:cubicBezTo>
                  <a:lnTo>
                    <a:pt x="0" y="771"/>
                  </a:lnTo>
                  <a:lnTo>
                    <a:pt x="426" y="909"/>
                  </a:lnTo>
                  <a:cubicBezTo>
                    <a:pt x="482" y="927"/>
                    <a:pt x="534" y="955"/>
                    <a:pt x="579" y="989"/>
                  </a:cubicBezTo>
                  <a:cubicBezTo>
                    <a:pt x="596" y="1003"/>
                    <a:pt x="614" y="1021"/>
                    <a:pt x="631" y="1034"/>
                  </a:cubicBezTo>
                  <a:lnTo>
                    <a:pt x="843" y="448"/>
                  </a:lnTo>
                  <a:lnTo>
                    <a:pt x="919" y="230"/>
                  </a:lnTo>
                  <a:cubicBezTo>
                    <a:pt x="919" y="209"/>
                    <a:pt x="912" y="191"/>
                    <a:pt x="905" y="180"/>
                  </a:cubicBezTo>
                  <a:cubicBezTo>
                    <a:pt x="895" y="153"/>
                    <a:pt x="864" y="108"/>
                    <a:pt x="801" y="91"/>
                  </a:cubicBezTo>
                  <a:lnTo>
                    <a:pt x="500" y="7"/>
                  </a:lnTo>
                  <a:cubicBezTo>
                    <a:pt x="485" y="3"/>
                    <a:pt x="469" y="1"/>
                    <a:pt x="454" y="1"/>
                  </a:cubicBezTo>
                  <a:close/>
                </a:path>
              </a:pathLst>
            </a:custGeom>
            <a:solidFill>
              <a:srgbClr val="8164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7" name="Google Shape;6760;p58"/>
            <p:cNvSpPr/>
            <p:nvPr/>
          </p:nvSpPr>
          <p:spPr>
            <a:xfrm>
              <a:off x="6902394" y="1559101"/>
              <a:ext cx="316120" cy="226538"/>
            </a:xfrm>
            <a:custGeom>
              <a:avLst/>
              <a:gdLst/>
              <a:ahLst/>
              <a:cxnLst/>
              <a:rect l="l" t="t" r="r" b="b"/>
              <a:pathLst>
                <a:path w="8935" h="6403" extrusionOk="0">
                  <a:moveTo>
                    <a:pt x="7940" y="1"/>
                  </a:moveTo>
                  <a:cubicBezTo>
                    <a:pt x="7894" y="1"/>
                    <a:pt x="7848" y="22"/>
                    <a:pt x="7818" y="57"/>
                  </a:cubicBezTo>
                  <a:cubicBezTo>
                    <a:pt x="7515" y="395"/>
                    <a:pt x="6728" y="1261"/>
                    <a:pt x="5927" y="2011"/>
                  </a:cubicBezTo>
                  <a:cubicBezTo>
                    <a:pt x="5895" y="2039"/>
                    <a:pt x="5854" y="2056"/>
                    <a:pt x="5812" y="2056"/>
                  </a:cubicBezTo>
                  <a:cubicBezTo>
                    <a:pt x="5805" y="2056"/>
                    <a:pt x="5799" y="2052"/>
                    <a:pt x="5788" y="2052"/>
                  </a:cubicBezTo>
                  <a:cubicBezTo>
                    <a:pt x="5656" y="2174"/>
                    <a:pt x="5528" y="2289"/>
                    <a:pt x="5403" y="2396"/>
                  </a:cubicBezTo>
                  <a:cubicBezTo>
                    <a:pt x="5406" y="2445"/>
                    <a:pt x="5386" y="2493"/>
                    <a:pt x="5344" y="2524"/>
                  </a:cubicBezTo>
                  <a:cubicBezTo>
                    <a:pt x="5035" y="2784"/>
                    <a:pt x="4761" y="2986"/>
                    <a:pt x="4529" y="3117"/>
                  </a:cubicBezTo>
                  <a:cubicBezTo>
                    <a:pt x="4230" y="3291"/>
                    <a:pt x="3918" y="3440"/>
                    <a:pt x="3595" y="3565"/>
                  </a:cubicBezTo>
                  <a:lnTo>
                    <a:pt x="3592" y="3569"/>
                  </a:lnTo>
                  <a:lnTo>
                    <a:pt x="116" y="4821"/>
                  </a:lnTo>
                  <a:cubicBezTo>
                    <a:pt x="46" y="4845"/>
                    <a:pt x="1" y="4912"/>
                    <a:pt x="8" y="4984"/>
                  </a:cubicBezTo>
                  <a:lnTo>
                    <a:pt x="77" y="6007"/>
                  </a:lnTo>
                  <a:cubicBezTo>
                    <a:pt x="84" y="6084"/>
                    <a:pt x="140" y="6146"/>
                    <a:pt x="216" y="6156"/>
                  </a:cubicBezTo>
                  <a:lnTo>
                    <a:pt x="1132" y="6296"/>
                  </a:lnTo>
                  <a:cubicBezTo>
                    <a:pt x="1604" y="6369"/>
                    <a:pt x="2076" y="6403"/>
                    <a:pt x="2544" y="6403"/>
                  </a:cubicBezTo>
                  <a:cubicBezTo>
                    <a:pt x="3179" y="6403"/>
                    <a:pt x="3810" y="6337"/>
                    <a:pt x="4431" y="6209"/>
                  </a:cubicBezTo>
                  <a:cubicBezTo>
                    <a:pt x="4455" y="6195"/>
                    <a:pt x="4480" y="6185"/>
                    <a:pt x="4505" y="6174"/>
                  </a:cubicBezTo>
                  <a:cubicBezTo>
                    <a:pt x="5739" y="5570"/>
                    <a:pt x="6769" y="4544"/>
                    <a:pt x="7401" y="3288"/>
                  </a:cubicBezTo>
                  <a:lnTo>
                    <a:pt x="7405" y="3284"/>
                  </a:lnTo>
                  <a:lnTo>
                    <a:pt x="8897" y="415"/>
                  </a:lnTo>
                  <a:cubicBezTo>
                    <a:pt x="8910" y="395"/>
                    <a:pt x="8921" y="374"/>
                    <a:pt x="8934" y="353"/>
                  </a:cubicBezTo>
                  <a:cubicBezTo>
                    <a:pt x="8913" y="321"/>
                    <a:pt x="8886" y="300"/>
                    <a:pt x="8848" y="286"/>
                  </a:cubicBezTo>
                  <a:lnTo>
                    <a:pt x="7988" y="9"/>
                  </a:lnTo>
                  <a:cubicBezTo>
                    <a:pt x="7972" y="4"/>
                    <a:pt x="7956" y="1"/>
                    <a:pt x="7940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8" name="Google Shape;6761;p58"/>
            <p:cNvSpPr/>
            <p:nvPr/>
          </p:nvSpPr>
          <p:spPr>
            <a:xfrm>
              <a:off x="6902889" y="1575942"/>
              <a:ext cx="363742" cy="284208"/>
            </a:xfrm>
            <a:custGeom>
              <a:avLst/>
              <a:gdLst/>
              <a:ahLst/>
              <a:cxnLst/>
              <a:rect l="l" t="t" r="r" b="b"/>
              <a:pathLst>
                <a:path w="10281" h="8033" extrusionOk="0">
                  <a:moveTo>
                    <a:pt x="5817" y="6407"/>
                  </a:moveTo>
                  <a:cubicBezTo>
                    <a:pt x="5831" y="6407"/>
                    <a:pt x="5846" y="6409"/>
                    <a:pt x="5860" y="6413"/>
                  </a:cubicBezTo>
                  <a:cubicBezTo>
                    <a:pt x="5951" y="6437"/>
                    <a:pt x="6003" y="6524"/>
                    <a:pt x="5979" y="6614"/>
                  </a:cubicBezTo>
                  <a:cubicBezTo>
                    <a:pt x="5906" y="6899"/>
                    <a:pt x="5708" y="7131"/>
                    <a:pt x="5437" y="7249"/>
                  </a:cubicBezTo>
                  <a:cubicBezTo>
                    <a:pt x="5312" y="7304"/>
                    <a:pt x="5181" y="7332"/>
                    <a:pt x="5048" y="7332"/>
                  </a:cubicBezTo>
                  <a:cubicBezTo>
                    <a:pt x="4896" y="7332"/>
                    <a:pt x="4740" y="7294"/>
                    <a:pt x="4601" y="7221"/>
                  </a:cubicBezTo>
                  <a:cubicBezTo>
                    <a:pt x="4518" y="7176"/>
                    <a:pt x="4491" y="7079"/>
                    <a:pt x="4532" y="6996"/>
                  </a:cubicBezTo>
                  <a:cubicBezTo>
                    <a:pt x="4561" y="6941"/>
                    <a:pt x="4617" y="6910"/>
                    <a:pt x="4676" y="6910"/>
                  </a:cubicBezTo>
                  <a:cubicBezTo>
                    <a:pt x="4702" y="6910"/>
                    <a:pt x="4729" y="6917"/>
                    <a:pt x="4754" y="6929"/>
                  </a:cubicBezTo>
                  <a:cubicBezTo>
                    <a:pt x="4846" y="6979"/>
                    <a:pt x="4947" y="7003"/>
                    <a:pt x="5049" y="7003"/>
                  </a:cubicBezTo>
                  <a:cubicBezTo>
                    <a:pt x="5136" y="7003"/>
                    <a:pt x="5223" y="6985"/>
                    <a:pt x="5306" y="6950"/>
                  </a:cubicBezTo>
                  <a:cubicBezTo>
                    <a:pt x="5482" y="6871"/>
                    <a:pt x="5611" y="6718"/>
                    <a:pt x="5663" y="6531"/>
                  </a:cubicBezTo>
                  <a:cubicBezTo>
                    <a:pt x="5680" y="6456"/>
                    <a:pt x="5745" y="6407"/>
                    <a:pt x="5817" y="6407"/>
                  </a:cubicBezTo>
                  <a:close/>
                  <a:moveTo>
                    <a:pt x="9323" y="0"/>
                  </a:moveTo>
                  <a:cubicBezTo>
                    <a:pt x="9249" y="0"/>
                    <a:pt x="9190" y="55"/>
                    <a:pt x="9157" y="127"/>
                  </a:cubicBezTo>
                  <a:lnTo>
                    <a:pt x="7682" y="2961"/>
                  </a:lnTo>
                  <a:cubicBezTo>
                    <a:pt x="7016" y="4282"/>
                    <a:pt x="5934" y="5358"/>
                    <a:pt x="4632" y="5993"/>
                  </a:cubicBezTo>
                  <a:cubicBezTo>
                    <a:pt x="4605" y="6007"/>
                    <a:pt x="4574" y="6021"/>
                    <a:pt x="4546" y="6034"/>
                  </a:cubicBezTo>
                  <a:cubicBezTo>
                    <a:pt x="4542" y="6034"/>
                    <a:pt x="4539" y="6039"/>
                    <a:pt x="4536" y="6039"/>
                  </a:cubicBezTo>
                  <a:lnTo>
                    <a:pt x="4532" y="6039"/>
                  </a:lnTo>
                  <a:lnTo>
                    <a:pt x="4532" y="6042"/>
                  </a:lnTo>
                  <a:cubicBezTo>
                    <a:pt x="4254" y="6170"/>
                    <a:pt x="3963" y="6281"/>
                    <a:pt x="3671" y="6375"/>
                  </a:cubicBezTo>
                  <a:lnTo>
                    <a:pt x="3668" y="6375"/>
                  </a:lnTo>
                  <a:lnTo>
                    <a:pt x="1708" y="6923"/>
                  </a:lnTo>
                  <a:cubicBezTo>
                    <a:pt x="1694" y="6926"/>
                    <a:pt x="1676" y="6929"/>
                    <a:pt x="1663" y="6929"/>
                  </a:cubicBezTo>
                  <a:cubicBezTo>
                    <a:pt x="1635" y="6929"/>
                    <a:pt x="1607" y="6923"/>
                    <a:pt x="1583" y="6909"/>
                  </a:cubicBezTo>
                  <a:lnTo>
                    <a:pt x="1066" y="7054"/>
                  </a:lnTo>
                  <a:cubicBezTo>
                    <a:pt x="1045" y="7096"/>
                    <a:pt x="1010" y="7128"/>
                    <a:pt x="962" y="7142"/>
                  </a:cubicBezTo>
                  <a:lnTo>
                    <a:pt x="112" y="7381"/>
                  </a:lnTo>
                  <a:cubicBezTo>
                    <a:pt x="57" y="7398"/>
                    <a:pt x="15" y="7440"/>
                    <a:pt x="1" y="7491"/>
                  </a:cubicBezTo>
                  <a:cubicBezTo>
                    <a:pt x="18" y="7547"/>
                    <a:pt x="63" y="7592"/>
                    <a:pt x="123" y="7606"/>
                  </a:cubicBezTo>
                  <a:lnTo>
                    <a:pt x="1021" y="7808"/>
                  </a:lnTo>
                  <a:cubicBezTo>
                    <a:pt x="1649" y="7946"/>
                    <a:pt x="2287" y="8023"/>
                    <a:pt x="2922" y="8033"/>
                  </a:cubicBezTo>
                  <a:cubicBezTo>
                    <a:pt x="2929" y="8016"/>
                    <a:pt x="2939" y="8002"/>
                    <a:pt x="2946" y="7984"/>
                  </a:cubicBezTo>
                  <a:cubicBezTo>
                    <a:pt x="3013" y="7884"/>
                    <a:pt x="3106" y="7794"/>
                    <a:pt x="3217" y="7725"/>
                  </a:cubicBezTo>
                  <a:lnTo>
                    <a:pt x="3217" y="7725"/>
                  </a:lnTo>
                  <a:cubicBezTo>
                    <a:pt x="3200" y="7731"/>
                    <a:pt x="3179" y="7735"/>
                    <a:pt x="3162" y="7735"/>
                  </a:cubicBezTo>
                  <a:cubicBezTo>
                    <a:pt x="3099" y="7735"/>
                    <a:pt x="3040" y="7696"/>
                    <a:pt x="3013" y="7637"/>
                  </a:cubicBezTo>
                  <a:cubicBezTo>
                    <a:pt x="2943" y="7478"/>
                    <a:pt x="2939" y="7301"/>
                    <a:pt x="3002" y="7142"/>
                  </a:cubicBezTo>
                  <a:cubicBezTo>
                    <a:pt x="3064" y="6982"/>
                    <a:pt x="3186" y="6854"/>
                    <a:pt x="3342" y="6784"/>
                  </a:cubicBezTo>
                  <a:cubicBezTo>
                    <a:pt x="3425" y="6747"/>
                    <a:pt x="3513" y="6730"/>
                    <a:pt x="3599" y="6730"/>
                  </a:cubicBezTo>
                  <a:cubicBezTo>
                    <a:pt x="3850" y="6730"/>
                    <a:pt x="4090" y="6875"/>
                    <a:pt x="4195" y="7117"/>
                  </a:cubicBezTo>
                  <a:cubicBezTo>
                    <a:pt x="4233" y="7200"/>
                    <a:pt x="4195" y="7297"/>
                    <a:pt x="4112" y="7332"/>
                  </a:cubicBezTo>
                  <a:cubicBezTo>
                    <a:pt x="4090" y="7343"/>
                    <a:pt x="4067" y="7347"/>
                    <a:pt x="4044" y="7347"/>
                  </a:cubicBezTo>
                  <a:cubicBezTo>
                    <a:pt x="3981" y="7347"/>
                    <a:pt x="3922" y="7310"/>
                    <a:pt x="3894" y="7249"/>
                  </a:cubicBezTo>
                  <a:cubicBezTo>
                    <a:pt x="3842" y="7131"/>
                    <a:pt x="3726" y="7058"/>
                    <a:pt x="3605" y="7058"/>
                  </a:cubicBezTo>
                  <a:cubicBezTo>
                    <a:pt x="3562" y="7058"/>
                    <a:pt x="3519" y="7067"/>
                    <a:pt x="3477" y="7086"/>
                  </a:cubicBezTo>
                  <a:cubicBezTo>
                    <a:pt x="3397" y="7121"/>
                    <a:pt x="3338" y="7183"/>
                    <a:pt x="3307" y="7259"/>
                  </a:cubicBezTo>
                  <a:cubicBezTo>
                    <a:pt x="3276" y="7339"/>
                    <a:pt x="3279" y="7426"/>
                    <a:pt x="3314" y="7506"/>
                  </a:cubicBezTo>
                  <a:cubicBezTo>
                    <a:pt x="3342" y="7571"/>
                    <a:pt x="3325" y="7648"/>
                    <a:pt x="3269" y="7693"/>
                  </a:cubicBezTo>
                  <a:cubicBezTo>
                    <a:pt x="3293" y="7679"/>
                    <a:pt x="3317" y="7669"/>
                    <a:pt x="3346" y="7658"/>
                  </a:cubicBezTo>
                  <a:cubicBezTo>
                    <a:pt x="3466" y="7603"/>
                    <a:pt x="3596" y="7575"/>
                    <a:pt x="3720" y="7575"/>
                  </a:cubicBezTo>
                  <a:cubicBezTo>
                    <a:pt x="3963" y="7575"/>
                    <a:pt x="4158" y="7683"/>
                    <a:pt x="4237" y="7863"/>
                  </a:cubicBezTo>
                  <a:cubicBezTo>
                    <a:pt x="4251" y="7894"/>
                    <a:pt x="4262" y="7925"/>
                    <a:pt x="4265" y="7957"/>
                  </a:cubicBezTo>
                  <a:cubicBezTo>
                    <a:pt x="4626" y="7908"/>
                    <a:pt x="4983" y="7839"/>
                    <a:pt x="5333" y="7749"/>
                  </a:cubicBezTo>
                  <a:cubicBezTo>
                    <a:pt x="5372" y="7738"/>
                    <a:pt x="5410" y="7728"/>
                    <a:pt x="5448" y="7717"/>
                  </a:cubicBezTo>
                  <a:cubicBezTo>
                    <a:pt x="6079" y="7544"/>
                    <a:pt x="6589" y="7336"/>
                    <a:pt x="7030" y="7051"/>
                  </a:cubicBezTo>
                  <a:cubicBezTo>
                    <a:pt x="6877" y="7009"/>
                    <a:pt x="6760" y="6916"/>
                    <a:pt x="6700" y="6788"/>
                  </a:cubicBezTo>
                  <a:cubicBezTo>
                    <a:pt x="6638" y="6642"/>
                    <a:pt x="6659" y="6471"/>
                    <a:pt x="6755" y="6316"/>
                  </a:cubicBezTo>
                  <a:cubicBezTo>
                    <a:pt x="6843" y="6180"/>
                    <a:pt x="6984" y="6063"/>
                    <a:pt x="7155" y="5989"/>
                  </a:cubicBezTo>
                  <a:cubicBezTo>
                    <a:pt x="7183" y="5976"/>
                    <a:pt x="7210" y="5965"/>
                    <a:pt x="7238" y="5955"/>
                  </a:cubicBezTo>
                  <a:lnTo>
                    <a:pt x="7238" y="5955"/>
                  </a:lnTo>
                  <a:cubicBezTo>
                    <a:pt x="7231" y="5956"/>
                    <a:pt x="7224" y="5957"/>
                    <a:pt x="7216" y="5957"/>
                  </a:cubicBezTo>
                  <a:cubicBezTo>
                    <a:pt x="7154" y="5957"/>
                    <a:pt x="7093" y="5920"/>
                    <a:pt x="7068" y="5858"/>
                  </a:cubicBezTo>
                  <a:cubicBezTo>
                    <a:pt x="7034" y="5781"/>
                    <a:pt x="6971" y="5722"/>
                    <a:pt x="6891" y="5691"/>
                  </a:cubicBezTo>
                  <a:cubicBezTo>
                    <a:pt x="6854" y="5677"/>
                    <a:pt x="6816" y="5670"/>
                    <a:pt x="6778" y="5670"/>
                  </a:cubicBezTo>
                  <a:cubicBezTo>
                    <a:pt x="6734" y="5670"/>
                    <a:pt x="6689" y="5679"/>
                    <a:pt x="6648" y="5698"/>
                  </a:cubicBezTo>
                  <a:cubicBezTo>
                    <a:pt x="6489" y="5768"/>
                    <a:pt x="6416" y="5955"/>
                    <a:pt x="6485" y="6114"/>
                  </a:cubicBezTo>
                  <a:cubicBezTo>
                    <a:pt x="6520" y="6198"/>
                    <a:pt x="6485" y="6295"/>
                    <a:pt x="6402" y="6333"/>
                  </a:cubicBezTo>
                  <a:cubicBezTo>
                    <a:pt x="6377" y="6340"/>
                    <a:pt x="6357" y="6347"/>
                    <a:pt x="6336" y="6347"/>
                  </a:cubicBezTo>
                  <a:cubicBezTo>
                    <a:pt x="6270" y="6347"/>
                    <a:pt x="6211" y="6309"/>
                    <a:pt x="6183" y="6247"/>
                  </a:cubicBezTo>
                  <a:cubicBezTo>
                    <a:pt x="6041" y="5920"/>
                    <a:pt x="6190" y="5539"/>
                    <a:pt x="6516" y="5397"/>
                  </a:cubicBezTo>
                  <a:cubicBezTo>
                    <a:pt x="6598" y="5360"/>
                    <a:pt x="6686" y="5341"/>
                    <a:pt x="6775" y="5341"/>
                  </a:cubicBezTo>
                  <a:cubicBezTo>
                    <a:pt x="6854" y="5341"/>
                    <a:pt x="6934" y="5356"/>
                    <a:pt x="7009" y="5386"/>
                  </a:cubicBezTo>
                  <a:cubicBezTo>
                    <a:pt x="7172" y="5448"/>
                    <a:pt x="7297" y="5570"/>
                    <a:pt x="7367" y="5726"/>
                  </a:cubicBezTo>
                  <a:cubicBezTo>
                    <a:pt x="7401" y="5810"/>
                    <a:pt x="7370" y="5903"/>
                    <a:pt x="7290" y="5941"/>
                  </a:cubicBezTo>
                  <a:cubicBezTo>
                    <a:pt x="7370" y="5917"/>
                    <a:pt x="7450" y="5906"/>
                    <a:pt x="7530" y="5906"/>
                  </a:cubicBezTo>
                  <a:cubicBezTo>
                    <a:pt x="7755" y="5906"/>
                    <a:pt x="7935" y="5997"/>
                    <a:pt x="8025" y="6153"/>
                  </a:cubicBezTo>
                  <a:cubicBezTo>
                    <a:pt x="8171" y="5979"/>
                    <a:pt x="8313" y="5789"/>
                    <a:pt x="8459" y="5581"/>
                  </a:cubicBezTo>
                  <a:cubicBezTo>
                    <a:pt x="8994" y="4796"/>
                    <a:pt x="9885" y="1775"/>
                    <a:pt x="10281" y="376"/>
                  </a:cubicBezTo>
                  <a:lnTo>
                    <a:pt x="10243" y="359"/>
                  </a:lnTo>
                  <a:lnTo>
                    <a:pt x="9382" y="12"/>
                  </a:lnTo>
                  <a:cubicBezTo>
                    <a:pt x="9362" y="4"/>
                    <a:pt x="9342" y="0"/>
                    <a:pt x="9323" y="0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9" name="Google Shape;6762;p58"/>
            <p:cNvSpPr/>
            <p:nvPr/>
          </p:nvSpPr>
          <p:spPr>
            <a:xfrm>
              <a:off x="7137747" y="1784901"/>
              <a:ext cx="52044" cy="41395"/>
            </a:xfrm>
            <a:custGeom>
              <a:avLst/>
              <a:gdLst/>
              <a:ahLst/>
              <a:cxnLst/>
              <a:rect l="l" t="t" r="r" b="b"/>
              <a:pathLst>
                <a:path w="1471" h="1170" extrusionOk="0">
                  <a:moveTo>
                    <a:pt x="892" y="0"/>
                  </a:moveTo>
                  <a:cubicBezTo>
                    <a:pt x="812" y="0"/>
                    <a:pt x="732" y="11"/>
                    <a:pt x="652" y="35"/>
                  </a:cubicBezTo>
                  <a:cubicBezTo>
                    <a:pt x="649" y="35"/>
                    <a:pt x="649" y="35"/>
                    <a:pt x="645" y="38"/>
                  </a:cubicBezTo>
                  <a:cubicBezTo>
                    <a:pt x="631" y="45"/>
                    <a:pt x="614" y="49"/>
                    <a:pt x="600" y="49"/>
                  </a:cubicBezTo>
                  <a:cubicBezTo>
                    <a:pt x="572" y="59"/>
                    <a:pt x="545" y="70"/>
                    <a:pt x="517" y="83"/>
                  </a:cubicBezTo>
                  <a:cubicBezTo>
                    <a:pt x="346" y="157"/>
                    <a:pt x="205" y="274"/>
                    <a:pt x="117" y="410"/>
                  </a:cubicBezTo>
                  <a:cubicBezTo>
                    <a:pt x="21" y="565"/>
                    <a:pt x="0" y="736"/>
                    <a:pt x="62" y="882"/>
                  </a:cubicBezTo>
                  <a:cubicBezTo>
                    <a:pt x="122" y="1010"/>
                    <a:pt x="239" y="1103"/>
                    <a:pt x="392" y="1145"/>
                  </a:cubicBezTo>
                  <a:cubicBezTo>
                    <a:pt x="450" y="1159"/>
                    <a:pt x="513" y="1169"/>
                    <a:pt x="580" y="1169"/>
                  </a:cubicBezTo>
                  <a:cubicBezTo>
                    <a:pt x="704" y="1169"/>
                    <a:pt x="833" y="1138"/>
                    <a:pt x="958" y="1086"/>
                  </a:cubicBezTo>
                  <a:cubicBezTo>
                    <a:pt x="1017" y="1058"/>
                    <a:pt x="1075" y="1028"/>
                    <a:pt x="1127" y="989"/>
                  </a:cubicBezTo>
                  <a:cubicBezTo>
                    <a:pt x="1204" y="937"/>
                    <a:pt x="1266" y="874"/>
                    <a:pt x="1318" y="809"/>
                  </a:cubicBezTo>
                  <a:cubicBezTo>
                    <a:pt x="1329" y="791"/>
                    <a:pt x="1342" y="774"/>
                    <a:pt x="1353" y="757"/>
                  </a:cubicBezTo>
                  <a:cubicBezTo>
                    <a:pt x="1450" y="604"/>
                    <a:pt x="1470" y="431"/>
                    <a:pt x="1408" y="288"/>
                  </a:cubicBezTo>
                  <a:cubicBezTo>
                    <a:pt x="1401" y="274"/>
                    <a:pt x="1395" y="261"/>
                    <a:pt x="1387" y="247"/>
                  </a:cubicBezTo>
                  <a:cubicBezTo>
                    <a:pt x="1297" y="91"/>
                    <a:pt x="1117" y="0"/>
                    <a:pt x="892" y="0"/>
                  </a:cubicBezTo>
                  <a:close/>
                </a:path>
              </a:pathLst>
            </a:custGeom>
            <a:solidFill>
              <a:srgbClr val="FE94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70" name="Google Shape;6763;p58"/>
            <p:cNvSpPr/>
            <p:nvPr/>
          </p:nvSpPr>
          <p:spPr>
            <a:xfrm>
              <a:off x="7003583" y="1843917"/>
              <a:ext cx="50947" cy="41430"/>
            </a:xfrm>
            <a:custGeom>
              <a:avLst/>
              <a:gdLst/>
              <a:ahLst/>
              <a:cxnLst/>
              <a:rect l="l" t="t" r="r" b="b"/>
              <a:pathLst>
                <a:path w="1440" h="1171" extrusionOk="0">
                  <a:moveTo>
                    <a:pt x="874" y="1"/>
                  </a:moveTo>
                  <a:cubicBezTo>
                    <a:pt x="750" y="1"/>
                    <a:pt x="620" y="29"/>
                    <a:pt x="500" y="84"/>
                  </a:cubicBezTo>
                  <a:cubicBezTo>
                    <a:pt x="471" y="95"/>
                    <a:pt x="447" y="105"/>
                    <a:pt x="423" y="119"/>
                  </a:cubicBezTo>
                  <a:cubicBezTo>
                    <a:pt x="412" y="130"/>
                    <a:pt x="399" y="140"/>
                    <a:pt x="381" y="146"/>
                  </a:cubicBezTo>
                  <a:cubicBezTo>
                    <a:pt x="378" y="146"/>
                    <a:pt x="375" y="151"/>
                    <a:pt x="371" y="151"/>
                  </a:cubicBezTo>
                  <a:cubicBezTo>
                    <a:pt x="260" y="220"/>
                    <a:pt x="167" y="310"/>
                    <a:pt x="100" y="410"/>
                  </a:cubicBezTo>
                  <a:cubicBezTo>
                    <a:pt x="93" y="428"/>
                    <a:pt x="83" y="442"/>
                    <a:pt x="76" y="459"/>
                  </a:cubicBezTo>
                  <a:cubicBezTo>
                    <a:pt x="17" y="567"/>
                    <a:pt x="0" y="681"/>
                    <a:pt x="17" y="785"/>
                  </a:cubicBezTo>
                  <a:cubicBezTo>
                    <a:pt x="24" y="820"/>
                    <a:pt x="34" y="851"/>
                    <a:pt x="48" y="883"/>
                  </a:cubicBezTo>
                  <a:cubicBezTo>
                    <a:pt x="125" y="1062"/>
                    <a:pt x="319" y="1171"/>
                    <a:pt x="562" y="1171"/>
                  </a:cubicBezTo>
                  <a:cubicBezTo>
                    <a:pt x="687" y="1171"/>
                    <a:pt x="819" y="1139"/>
                    <a:pt x="940" y="1087"/>
                  </a:cubicBezTo>
                  <a:cubicBezTo>
                    <a:pt x="1110" y="1014"/>
                    <a:pt x="1249" y="896"/>
                    <a:pt x="1336" y="758"/>
                  </a:cubicBezTo>
                  <a:cubicBezTo>
                    <a:pt x="1342" y="747"/>
                    <a:pt x="1349" y="733"/>
                    <a:pt x="1360" y="723"/>
                  </a:cubicBezTo>
                  <a:cubicBezTo>
                    <a:pt x="1419" y="609"/>
                    <a:pt x="1440" y="490"/>
                    <a:pt x="1419" y="383"/>
                  </a:cubicBezTo>
                  <a:cubicBezTo>
                    <a:pt x="1416" y="351"/>
                    <a:pt x="1405" y="320"/>
                    <a:pt x="1391" y="289"/>
                  </a:cubicBezTo>
                  <a:cubicBezTo>
                    <a:pt x="1312" y="109"/>
                    <a:pt x="1117" y="1"/>
                    <a:pt x="874" y="1"/>
                  </a:cubicBezTo>
                  <a:close/>
                </a:path>
              </a:pathLst>
            </a:custGeom>
            <a:solidFill>
              <a:srgbClr val="FE94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71" name="Google Shape;6764;p58"/>
            <p:cNvSpPr/>
            <p:nvPr/>
          </p:nvSpPr>
          <p:spPr>
            <a:xfrm>
              <a:off x="6902677" y="1589245"/>
              <a:ext cx="372905" cy="310530"/>
            </a:xfrm>
            <a:custGeom>
              <a:avLst/>
              <a:gdLst/>
              <a:ahLst/>
              <a:cxnLst/>
              <a:rect l="l" t="t" r="r" b="b"/>
              <a:pathLst>
                <a:path w="10540" h="8777" extrusionOk="0">
                  <a:moveTo>
                    <a:pt x="10287" y="0"/>
                  </a:moveTo>
                  <a:cubicBezTo>
                    <a:pt x="9891" y="1399"/>
                    <a:pt x="9000" y="4420"/>
                    <a:pt x="8465" y="5205"/>
                  </a:cubicBezTo>
                  <a:cubicBezTo>
                    <a:pt x="8319" y="5413"/>
                    <a:pt x="8177" y="5603"/>
                    <a:pt x="8031" y="5777"/>
                  </a:cubicBezTo>
                  <a:cubicBezTo>
                    <a:pt x="8039" y="5791"/>
                    <a:pt x="8045" y="5804"/>
                    <a:pt x="8052" y="5818"/>
                  </a:cubicBezTo>
                  <a:cubicBezTo>
                    <a:pt x="8114" y="5961"/>
                    <a:pt x="8094" y="6134"/>
                    <a:pt x="7997" y="6287"/>
                  </a:cubicBezTo>
                  <a:cubicBezTo>
                    <a:pt x="7986" y="6304"/>
                    <a:pt x="7973" y="6321"/>
                    <a:pt x="7962" y="6339"/>
                  </a:cubicBezTo>
                  <a:cubicBezTo>
                    <a:pt x="7910" y="6404"/>
                    <a:pt x="7848" y="6467"/>
                    <a:pt x="7771" y="6519"/>
                  </a:cubicBezTo>
                  <a:cubicBezTo>
                    <a:pt x="7719" y="6558"/>
                    <a:pt x="7661" y="6588"/>
                    <a:pt x="7602" y="6616"/>
                  </a:cubicBezTo>
                  <a:cubicBezTo>
                    <a:pt x="7477" y="6668"/>
                    <a:pt x="7348" y="6699"/>
                    <a:pt x="7224" y="6699"/>
                  </a:cubicBezTo>
                  <a:cubicBezTo>
                    <a:pt x="7157" y="6699"/>
                    <a:pt x="7094" y="6689"/>
                    <a:pt x="7036" y="6675"/>
                  </a:cubicBezTo>
                  <a:cubicBezTo>
                    <a:pt x="6595" y="6960"/>
                    <a:pt x="6085" y="7168"/>
                    <a:pt x="5454" y="7341"/>
                  </a:cubicBezTo>
                  <a:cubicBezTo>
                    <a:pt x="5416" y="7352"/>
                    <a:pt x="5378" y="7362"/>
                    <a:pt x="5339" y="7373"/>
                  </a:cubicBezTo>
                  <a:cubicBezTo>
                    <a:pt x="4989" y="7463"/>
                    <a:pt x="4632" y="7532"/>
                    <a:pt x="4271" y="7581"/>
                  </a:cubicBezTo>
                  <a:cubicBezTo>
                    <a:pt x="4292" y="7688"/>
                    <a:pt x="4271" y="7807"/>
                    <a:pt x="4212" y="7921"/>
                  </a:cubicBezTo>
                  <a:cubicBezTo>
                    <a:pt x="4201" y="7931"/>
                    <a:pt x="4194" y="7945"/>
                    <a:pt x="4188" y="7956"/>
                  </a:cubicBezTo>
                  <a:cubicBezTo>
                    <a:pt x="4101" y="8094"/>
                    <a:pt x="3962" y="8212"/>
                    <a:pt x="3792" y="8285"/>
                  </a:cubicBezTo>
                  <a:cubicBezTo>
                    <a:pt x="3671" y="8337"/>
                    <a:pt x="3539" y="8369"/>
                    <a:pt x="3414" y="8369"/>
                  </a:cubicBezTo>
                  <a:cubicBezTo>
                    <a:pt x="3171" y="8369"/>
                    <a:pt x="2977" y="8260"/>
                    <a:pt x="2900" y="8081"/>
                  </a:cubicBezTo>
                  <a:cubicBezTo>
                    <a:pt x="2886" y="8049"/>
                    <a:pt x="2876" y="8018"/>
                    <a:pt x="2869" y="7983"/>
                  </a:cubicBezTo>
                  <a:cubicBezTo>
                    <a:pt x="2852" y="7879"/>
                    <a:pt x="2869" y="7765"/>
                    <a:pt x="2928" y="7657"/>
                  </a:cubicBezTo>
                  <a:cubicBezTo>
                    <a:pt x="2293" y="7647"/>
                    <a:pt x="1655" y="7570"/>
                    <a:pt x="1027" y="7432"/>
                  </a:cubicBezTo>
                  <a:lnTo>
                    <a:pt x="129" y="7230"/>
                  </a:lnTo>
                  <a:cubicBezTo>
                    <a:pt x="69" y="7216"/>
                    <a:pt x="24" y="7171"/>
                    <a:pt x="7" y="7115"/>
                  </a:cubicBezTo>
                  <a:cubicBezTo>
                    <a:pt x="0" y="7133"/>
                    <a:pt x="0" y="7147"/>
                    <a:pt x="0" y="7165"/>
                  </a:cubicBezTo>
                  <a:lnTo>
                    <a:pt x="0" y="8188"/>
                  </a:lnTo>
                  <a:cubicBezTo>
                    <a:pt x="0" y="8265"/>
                    <a:pt x="52" y="8330"/>
                    <a:pt x="129" y="8348"/>
                  </a:cubicBezTo>
                  <a:lnTo>
                    <a:pt x="1027" y="8548"/>
                  </a:lnTo>
                  <a:cubicBezTo>
                    <a:pt x="1703" y="8701"/>
                    <a:pt x="2391" y="8776"/>
                    <a:pt x="3074" y="8776"/>
                  </a:cubicBezTo>
                  <a:cubicBezTo>
                    <a:pt x="3842" y="8776"/>
                    <a:pt x="4605" y="8681"/>
                    <a:pt x="5339" y="8489"/>
                  </a:cubicBezTo>
                  <a:cubicBezTo>
                    <a:pt x="5378" y="8479"/>
                    <a:pt x="5416" y="8469"/>
                    <a:pt x="5454" y="8459"/>
                  </a:cubicBezTo>
                  <a:cubicBezTo>
                    <a:pt x="6856" y="8077"/>
                    <a:pt x="7643" y="7518"/>
                    <a:pt x="8465" y="6321"/>
                  </a:cubicBezTo>
                  <a:cubicBezTo>
                    <a:pt x="8729" y="5936"/>
                    <a:pt x="9121" y="4926"/>
                    <a:pt x="9607" y="3404"/>
                  </a:cubicBezTo>
                  <a:cubicBezTo>
                    <a:pt x="9617" y="3359"/>
                    <a:pt x="9648" y="3324"/>
                    <a:pt x="9687" y="3306"/>
                  </a:cubicBezTo>
                  <a:cubicBezTo>
                    <a:pt x="9738" y="3140"/>
                    <a:pt x="9791" y="2966"/>
                    <a:pt x="9846" y="2790"/>
                  </a:cubicBezTo>
                  <a:cubicBezTo>
                    <a:pt x="9826" y="2752"/>
                    <a:pt x="9821" y="2707"/>
                    <a:pt x="9832" y="2665"/>
                  </a:cubicBezTo>
                  <a:cubicBezTo>
                    <a:pt x="9856" y="2592"/>
                    <a:pt x="9877" y="2523"/>
                    <a:pt x="9898" y="2453"/>
                  </a:cubicBezTo>
                  <a:lnTo>
                    <a:pt x="9898" y="2449"/>
                  </a:lnTo>
                  <a:cubicBezTo>
                    <a:pt x="10245" y="1287"/>
                    <a:pt x="10513" y="302"/>
                    <a:pt x="10526" y="246"/>
                  </a:cubicBezTo>
                  <a:cubicBezTo>
                    <a:pt x="10540" y="174"/>
                    <a:pt x="10513" y="105"/>
                    <a:pt x="10450" y="66"/>
                  </a:cubicBezTo>
                  <a:cubicBezTo>
                    <a:pt x="10443" y="63"/>
                    <a:pt x="10436" y="59"/>
                    <a:pt x="10425" y="55"/>
                  </a:cubicBezTo>
                  <a:lnTo>
                    <a:pt x="10287" y="0"/>
                  </a:lnTo>
                  <a:close/>
                </a:path>
              </a:pathLst>
            </a:custGeom>
            <a:solidFill>
              <a:srgbClr val="FFA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72" name="Google Shape;6765;p58"/>
            <p:cNvSpPr/>
            <p:nvPr/>
          </p:nvSpPr>
          <p:spPr>
            <a:xfrm>
              <a:off x="6890506" y="1514379"/>
              <a:ext cx="399086" cy="306745"/>
            </a:xfrm>
            <a:custGeom>
              <a:avLst/>
              <a:gdLst/>
              <a:ahLst/>
              <a:cxnLst/>
              <a:rect l="l" t="t" r="r" b="b"/>
              <a:pathLst>
                <a:path w="11280" h="8670" extrusionOk="0">
                  <a:moveTo>
                    <a:pt x="9312" y="330"/>
                  </a:moveTo>
                  <a:cubicBezTo>
                    <a:pt x="9327" y="330"/>
                    <a:pt x="9343" y="332"/>
                    <a:pt x="9358" y="336"/>
                  </a:cubicBezTo>
                  <a:lnTo>
                    <a:pt x="9659" y="420"/>
                  </a:lnTo>
                  <a:cubicBezTo>
                    <a:pt x="9722" y="437"/>
                    <a:pt x="9753" y="482"/>
                    <a:pt x="9763" y="509"/>
                  </a:cubicBezTo>
                  <a:cubicBezTo>
                    <a:pt x="9770" y="520"/>
                    <a:pt x="9777" y="538"/>
                    <a:pt x="9777" y="559"/>
                  </a:cubicBezTo>
                  <a:lnTo>
                    <a:pt x="9701" y="777"/>
                  </a:lnTo>
                  <a:lnTo>
                    <a:pt x="9489" y="1363"/>
                  </a:lnTo>
                  <a:cubicBezTo>
                    <a:pt x="9472" y="1350"/>
                    <a:pt x="9454" y="1332"/>
                    <a:pt x="9437" y="1318"/>
                  </a:cubicBezTo>
                  <a:cubicBezTo>
                    <a:pt x="9392" y="1284"/>
                    <a:pt x="9340" y="1256"/>
                    <a:pt x="9284" y="1238"/>
                  </a:cubicBezTo>
                  <a:lnTo>
                    <a:pt x="8858" y="1100"/>
                  </a:lnTo>
                  <a:lnTo>
                    <a:pt x="9174" y="410"/>
                  </a:lnTo>
                  <a:cubicBezTo>
                    <a:pt x="9201" y="360"/>
                    <a:pt x="9255" y="330"/>
                    <a:pt x="9312" y="330"/>
                  </a:cubicBezTo>
                  <a:close/>
                  <a:moveTo>
                    <a:pt x="10327" y="329"/>
                  </a:moveTo>
                  <a:cubicBezTo>
                    <a:pt x="10347" y="329"/>
                    <a:pt x="10367" y="334"/>
                    <a:pt x="10388" y="343"/>
                  </a:cubicBezTo>
                  <a:lnTo>
                    <a:pt x="10804" y="509"/>
                  </a:lnTo>
                  <a:cubicBezTo>
                    <a:pt x="10881" y="541"/>
                    <a:pt x="10922" y="624"/>
                    <a:pt x="10901" y="704"/>
                  </a:cubicBezTo>
                  <a:lnTo>
                    <a:pt x="10638" y="1763"/>
                  </a:lnTo>
                  <a:lnTo>
                    <a:pt x="9857" y="1450"/>
                  </a:lnTo>
                  <a:cubicBezTo>
                    <a:pt x="9843" y="1443"/>
                    <a:pt x="9829" y="1436"/>
                    <a:pt x="9816" y="1433"/>
                  </a:cubicBezTo>
                  <a:lnTo>
                    <a:pt x="10003" y="902"/>
                  </a:lnTo>
                  <a:lnTo>
                    <a:pt x="10107" y="621"/>
                  </a:lnTo>
                  <a:lnTo>
                    <a:pt x="10165" y="455"/>
                  </a:lnTo>
                  <a:cubicBezTo>
                    <a:pt x="10165" y="451"/>
                    <a:pt x="10165" y="447"/>
                    <a:pt x="10170" y="447"/>
                  </a:cubicBezTo>
                  <a:cubicBezTo>
                    <a:pt x="10180" y="402"/>
                    <a:pt x="10211" y="364"/>
                    <a:pt x="10253" y="347"/>
                  </a:cubicBezTo>
                  <a:cubicBezTo>
                    <a:pt x="10278" y="336"/>
                    <a:pt x="10302" y="329"/>
                    <a:pt x="10327" y="329"/>
                  </a:cubicBezTo>
                  <a:close/>
                  <a:moveTo>
                    <a:pt x="9314" y="0"/>
                  </a:moveTo>
                  <a:cubicBezTo>
                    <a:pt x="9136" y="0"/>
                    <a:pt x="8969" y="95"/>
                    <a:pt x="8882" y="256"/>
                  </a:cubicBezTo>
                  <a:cubicBezTo>
                    <a:pt x="8879" y="260"/>
                    <a:pt x="8879" y="264"/>
                    <a:pt x="8875" y="267"/>
                  </a:cubicBezTo>
                  <a:lnTo>
                    <a:pt x="8542" y="999"/>
                  </a:lnTo>
                  <a:lnTo>
                    <a:pt x="8428" y="961"/>
                  </a:lnTo>
                  <a:cubicBezTo>
                    <a:pt x="8378" y="945"/>
                    <a:pt x="8327" y="938"/>
                    <a:pt x="8277" y="938"/>
                  </a:cubicBezTo>
                  <a:cubicBezTo>
                    <a:pt x="8137" y="938"/>
                    <a:pt x="8002" y="996"/>
                    <a:pt x="7907" y="1103"/>
                  </a:cubicBezTo>
                  <a:cubicBezTo>
                    <a:pt x="7675" y="1363"/>
                    <a:pt x="7155" y="1939"/>
                    <a:pt x="6561" y="2529"/>
                  </a:cubicBezTo>
                  <a:cubicBezTo>
                    <a:pt x="6391" y="2699"/>
                    <a:pt x="6214" y="2869"/>
                    <a:pt x="6037" y="3032"/>
                  </a:cubicBezTo>
                  <a:cubicBezTo>
                    <a:pt x="5971" y="3095"/>
                    <a:pt x="5968" y="3199"/>
                    <a:pt x="6030" y="3265"/>
                  </a:cubicBezTo>
                  <a:cubicBezTo>
                    <a:pt x="6055" y="3296"/>
                    <a:pt x="6090" y="3313"/>
                    <a:pt x="6124" y="3316"/>
                  </a:cubicBezTo>
                  <a:cubicBezTo>
                    <a:pt x="6135" y="3316"/>
                    <a:pt x="6141" y="3320"/>
                    <a:pt x="6148" y="3320"/>
                  </a:cubicBezTo>
                  <a:cubicBezTo>
                    <a:pt x="6190" y="3320"/>
                    <a:pt x="6231" y="3303"/>
                    <a:pt x="6263" y="3275"/>
                  </a:cubicBezTo>
                  <a:cubicBezTo>
                    <a:pt x="7064" y="2525"/>
                    <a:pt x="7851" y="1659"/>
                    <a:pt x="8154" y="1321"/>
                  </a:cubicBezTo>
                  <a:cubicBezTo>
                    <a:pt x="8184" y="1286"/>
                    <a:pt x="8230" y="1265"/>
                    <a:pt x="8276" y="1265"/>
                  </a:cubicBezTo>
                  <a:cubicBezTo>
                    <a:pt x="8292" y="1265"/>
                    <a:pt x="8308" y="1268"/>
                    <a:pt x="8324" y="1273"/>
                  </a:cubicBezTo>
                  <a:lnTo>
                    <a:pt x="9184" y="1550"/>
                  </a:lnTo>
                  <a:cubicBezTo>
                    <a:pt x="9222" y="1564"/>
                    <a:pt x="9249" y="1585"/>
                    <a:pt x="9270" y="1617"/>
                  </a:cubicBezTo>
                  <a:cubicBezTo>
                    <a:pt x="9257" y="1638"/>
                    <a:pt x="9246" y="1659"/>
                    <a:pt x="9233" y="1679"/>
                  </a:cubicBezTo>
                  <a:lnTo>
                    <a:pt x="7741" y="4548"/>
                  </a:lnTo>
                  <a:lnTo>
                    <a:pt x="7737" y="4552"/>
                  </a:lnTo>
                  <a:cubicBezTo>
                    <a:pt x="7105" y="5808"/>
                    <a:pt x="6075" y="6834"/>
                    <a:pt x="4841" y="7438"/>
                  </a:cubicBezTo>
                  <a:cubicBezTo>
                    <a:pt x="4816" y="7449"/>
                    <a:pt x="4791" y="7459"/>
                    <a:pt x="4767" y="7473"/>
                  </a:cubicBezTo>
                  <a:cubicBezTo>
                    <a:pt x="4146" y="7601"/>
                    <a:pt x="3515" y="7667"/>
                    <a:pt x="2880" y="7667"/>
                  </a:cubicBezTo>
                  <a:cubicBezTo>
                    <a:pt x="2412" y="7667"/>
                    <a:pt x="1940" y="7633"/>
                    <a:pt x="1468" y="7560"/>
                  </a:cubicBezTo>
                  <a:lnTo>
                    <a:pt x="552" y="7420"/>
                  </a:lnTo>
                  <a:cubicBezTo>
                    <a:pt x="476" y="7410"/>
                    <a:pt x="420" y="7348"/>
                    <a:pt x="413" y="7271"/>
                  </a:cubicBezTo>
                  <a:lnTo>
                    <a:pt x="344" y="6248"/>
                  </a:lnTo>
                  <a:cubicBezTo>
                    <a:pt x="337" y="6176"/>
                    <a:pt x="382" y="6109"/>
                    <a:pt x="452" y="6085"/>
                  </a:cubicBezTo>
                  <a:lnTo>
                    <a:pt x="3928" y="4833"/>
                  </a:lnTo>
                  <a:lnTo>
                    <a:pt x="3931" y="4829"/>
                  </a:lnTo>
                  <a:cubicBezTo>
                    <a:pt x="4254" y="4704"/>
                    <a:pt x="4566" y="4555"/>
                    <a:pt x="4865" y="4381"/>
                  </a:cubicBezTo>
                  <a:cubicBezTo>
                    <a:pt x="5097" y="4250"/>
                    <a:pt x="5371" y="4048"/>
                    <a:pt x="5680" y="3788"/>
                  </a:cubicBezTo>
                  <a:cubicBezTo>
                    <a:pt x="5722" y="3757"/>
                    <a:pt x="5742" y="3709"/>
                    <a:pt x="5739" y="3660"/>
                  </a:cubicBezTo>
                  <a:cubicBezTo>
                    <a:pt x="5739" y="3622"/>
                    <a:pt x="5725" y="3587"/>
                    <a:pt x="5701" y="3559"/>
                  </a:cubicBezTo>
                  <a:cubicBezTo>
                    <a:pt x="5669" y="3521"/>
                    <a:pt x="5623" y="3500"/>
                    <a:pt x="5576" y="3500"/>
                  </a:cubicBezTo>
                  <a:cubicBezTo>
                    <a:pt x="5539" y="3500"/>
                    <a:pt x="5502" y="3513"/>
                    <a:pt x="5472" y="3539"/>
                  </a:cubicBezTo>
                  <a:cubicBezTo>
                    <a:pt x="5350" y="3636"/>
                    <a:pt x="5239" y="3726"/>
                    <a:pt x="5132" y="3806"/>
                  </a:cubicBezTo>
                  <a:cubicBezTo>
                    <a:pt x="4972" y="3928"/>
                    <a:pt x="4830" y="4024"/>
                    <a:pt x="4698" y="4097"/>
                  </a:cubicBezTo>
                  <a:cubicBezTo>
                    <a:pt x="4417" y="4261"/>
                    <a:pt x="4119" y="4406"/>
                    <a:pt x="3816" y="4524"/>
                  </a:cubicBezTo>
                  <a:lnTo>
                    <a:pt x="340" y="5776"/>
                  </a:lnTo>
                  <a:cubicBezTo>
                    <a:pt x="132" y="5849"/>
                    <a:pt x="0" y="6054"/>
                    <a:pt x="15" y="6272"/>
                  </a:cubicBezTo>
                  <a:lnTo>
                    <a:pt x="87" y="7292"/>
                  </a:lnTo>
                  <a:cubicBezTo>
                    <a:pt x="105" y="7525"/>
                    <a:pt x="274" y="7712"/>
                    <a:pt x="503" y="7747"/>
                  </a:cubicBezTo>
                  <a:lnTo>
                    <a:pt x="1416" y="7886"/>
                  </a:lnTo>
                  <a:cubicBezTo>
                    <a:pt x="1906" y="7958"/>
                    <a:pt x="2394" y="7997"/>
                    <a:pt x="2884" y="7997"/>
                  </a:cubicBezTo>
                  <a:cubicBezTo>
                    <a:pt x="3005" y="7997"/>
                    <a:pt x="3123" y="7993"/>
                    <a:pt x="3244" y="7990"/>
                  </a:cubicBezTo>
                  <a:lnTo>
                    <a:pt x="3244" y="7990"/>
                  </a:lnTo>
                  <a:lnTo>
                    <a:pt x="2963" y="8070"/>
                  </a:lnTo>
                  <a:lnTo>
                    <a:pt x="1968" y="8347"/>
                  </a:lnTo>
                  <a:cubicBezTo>
                    <a:pt x="1881" y="8371"/>
                    <a:pt x="1829" y="8461"/>
                    <a:pt x="1853" y="8549"/>
                  </a:cubicBezTo>
                  <a:cubicBezTo>
                    <a:pt x="1867" y="8594"/>
                    <a:pt x="1895" y="8628"/>
                    <a:pt x="1933" y="8649"/>
                  </a:cubicBezTo>
                  <a:cubicBezTo>
                    <a:pt x="1957" y="8663"/>
                    <a:pt x="1985" y="8669"/>
                    <a:pt x="2013" y="8669"/>
                  </a:cubicBezTo>
                  <a:cubicBezTo>
                    <a:pt x="2026" y="8669"/>
                    <a:pt x="2044" y="8666"/>
                    <a:pt x="2058" y="8663"/>
                  </a:cubicBezTo>
                  <a:lnTo>
                    <a:pt x="4018" y="8115"/>
                  </a:lnTo>
                  <a:lnTo>
                    <a:pt x="4021" y="8115"/>
                  </a:lnTo>
                  <a:cubicBezTo>
                    <a:pt x="4313" y="8021"/>
                    <a:pt x="4604" y="7910"/>
                    <a:pt x="4882" y="7782"/>
                  </a:cubicBezTo>
                  <a:lnTo>
                    <a:pt x="4882" y="7779"/>
                  </a:lnTo>
                  <a:lnTo>
                    <a:pt x="4886" y="7779"/>
                  </a:lnTo>
                  <a:cubicBezTo>
                    <a:pt x="4889" y="7779"/>
                    <a:pt x="4892" y="7774"/>
                    <a:pt x="4896" y="7774"/>
                  </a:cubicBezTo>
                  <a:cubicBezTo>
                    <a:pt x="4924" y="7761"/>
                    <a:pt x="4955" y="7747"/>
                    <a:pt x="4982" y="7733"/>
                  </a:cubicBezTo>
                  <a:cubicBezTo>
                    <a:pt x="6284" y="7098"/>
                    <a:pt x="7366" y="6022"/>
                    <a:pt x="8032" y="4701"/>
                  </a:cubicBezTo>
                  <a:lnTo>
                    <a:pt x="9507" y="1867"/>
                  </a:lnTo>
                  <a:cubicBezTo>
                    <a:pt x="9540" y="1795"/>
                    <a:pt x="9599" y="1740"/>
                    <a:pt x="9673" y="1740"/>
                  </a:cubicBezTo>
                  <a:cubicBezTo>
                    <a:pt x="9692" y="1740"/>
                    <a:pt x="9712" y="1744"/>
                    <a:pt x="9732" y="1752"/>
                  </a:cubicBezTo>
                  <a:lnTo>
                    <a:pt x="10593" y="2099"/>
                  </a:lnTo>
                  <a:lnTo>
                    <a:pt x="10631" y="2116"/>
                  </a:lnTo>
                  <a:lnTo>
                    <a:pt x="10769" y="2171"/>
                  </a:lnTo>
                  <a:cubicBezTo>
                    <a:pt x="10780" y="2175"/>
                    <a:pt x="10787" y="2179"/>
                    <a:pt x="10794" y="2182"/>
                  </a:cubicBezTo>
                  <a:cubicBezTo>
                    <a:pt x="10857" y="2221"/>
                    <a:pt x="10884" y="2290"/>
                    <a:pt x="10870" y="2362"/>
                  </a:cubicBezTo>
                  <a:cubicBezTo>
                    <a:pt x="10857" y="2418"/>
                    <a:pt x="10589" y="3403"/>
                    <a:pt x="10242" y="4565"/>
                  </a:cubicBezTo>
                  <a:lnTo>
                    <a:pt x="10242" y="4569"/>
                  </a:lnTo>
                  <a:cubicBezTo>
                    <a:pt x="10221" y="4639"/>
                    <a:pt x="10200" y="4708"/>
                    <a:pt x="10176" y="4781"/>
                  </a:cubicBezTo>
                  <a:cubicBezTo>
                    <a:pt x="10165" y="4823"/>
                    <a:pt x="10170" y="4868"/>
                    <a:pt x="10190" y="4906"/>
                  </a:cubicBezTo>
                  <a:cubicBezTo>
                    <a:pt x="10211" y="4943"/>
                    <a:pt x="10242" y="4972"/>
                    <a:pt x="10287" y="4985"/>
                  </a:cubicBezTo>
                  <a:cubicBezTo>
                    <a:pt x="10302" y="4989"/>
                    <a:pt x="10318" y="4991"/>
                    <a:pt x="10333" y="4991"/>
                  </a:cubicBezTo>
                  <a:cubicBezTo>
                    <a:pt x="10404" y="4991"/>
                    <a:pt x="10469" y="4946"/>
                    <a:pt x="10492" y="4874"/>
                  </a:cubicBezTo>
                  <a:cubicBezTo>
                    <a:pt x="10575" y="4600"/>
                    <a:pt x="10655" y="4330"/>
                    <a:pt x="10727" y="4077"/>
                  </a:cubicBezTo>
                  <a:cubicBezTo>
                    <a:pt x="10998" y="3153"/>
                    <a:pt x="11185" y="2453"/>
                    <a:pt x="11190" y="2442"/>
                  </a:cubicBezTo>
                  <a:lnTo>
                    <a:pt x="11190" y="2439"/>
                  </a:lnTo>
                  <a:cubicBezTo>
                    <a:pt x="11238" y="2231"/>
                    <a:pt x="11151" y="2019"/>
                    <a:pt x="10974" y="1908"/>
                  </a:cubicBezTo>
                  <a:cubicBezTo>
                    <a:pt x="10964" y="1901"/>
                    <a:pt x="10953" y="1898"/>
                    <a:pt x="10943" y="1891"/>
                  </a:cubicBezTo>
                  <a:lnTo>
                    <a:pt x="11220" y="784"/>
                  </a:lnTo>
                  <a:cubicBezTo>
                    <a:pt x="11279" y="544"/>
                    <a:pt x="11155" y="298"/>
                    <a:pt x="10929" y="205"/>
                  </a:cubicBezTo>
                  <a:lnTo>
                    <a:pt x="10509" y="38"/>
                  </a:lnTo>
                  <a:cubicBezTo>
                    <a:pt x="10449" y="14"/>
                    <a:pt x="10386" y="1"/>
                    <a:pt x="10322" y="1"/>
                  </a:cubicBezTo>
                  <a:cubicBezTo>
                    <a:pt x="10251" y="1"/>
                    <a:pt x="10180" y="17"/>
                    <a:pt x="10114" y="48"/>
                  </a:cubicBezTo>
                  <a:cubicBezTo>
                    <a:pt x="10041" y="83"/>
                    <a:pt x="9978" y="135"/>
                    <a:pt x="9930" y="197"/>
                  </a:cubicBezTo>
                  <a:cubicBezTo>
                    <a:pt x="9878" y="152"/>
                    <a:pt x="9816" y="121"/>
                    <a:pt x="9746" y="101"/>
                  </a:cubicBezTo>
                  <a:lnTo>
                    <a:pt x="9444" y="17"/>
                  </a:lnTo>
                  <a:cubicBezTo>
                    <a:pt x="9401" y="6"/>
                    <a:pt x="9357" y="0"/>
                    <a:pt x="931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73" name="Google Shape;6766;p58"/>
            <p:cNvSpPr/>
            <p:nvPr/>
          </p:nvSpPr>
          <p:spPr>
            <a:xfrm>
              <a:off x="6891001" y="1705542"/>
              <a:ext cx="363600" cy="205805"/>
            </a:xfrm>
            <a:custGeom>
              <a:avLst/>
              <a:gdLst/>
              <a:ahLst/>
              <a:cxnLst/>
              <a:rect l="l" t="t" r="r" b="b"/>
              <a:pathLst>
                <a:path w="10277" h="5817" extrusionOk="0">
                  <a:moveTo>
                    <a:pt x="10090" y="1"/>
                  </a:moveTo>
                  <a:cubicBezTo>
                    <a:pt x="10064" y="1"/>
                    <a:pt x="10039" y="7"/>
                    <a:pt x="10017" y="19"/>
                  </a:cubicBezTo>
                  <a:cubicBezTo>
                    <a:pt x="9978" y="37"/>
                    <a:pt x="9947" y="72"/>
                    <a:pt x="9937" y="117"/>
                  </a:cubicBezTo>
                  <a:cubicBezTo>
                    <a:pt x="9451" y="1639"/>
                    <a:pt x="9059" y="2649"/>
                    <a:pt x="8795" y="3034"/>
                  </a:cubicBezTo>
                  <a:cubicBezTo>
                    <a:pt x="7973" y="4231"/>
                    <a:pt x="7186" y="4790"/>
                    <a:pt x="5784" y="5172"/>
                  </a:cubicBezTo>
                  <a:cubicBezTo>
                    <a:pt x="5746" y="5182"/>
                    <a:pt x="5708" y="5192"/>
                    <a:pt x="5669" y="5202"/>
                  </a:cubicBezTo>
                  <a:cubicBezTo>
                    <a:pt x="4935" y="5394"/>
                    <a:pt x="4172" y="5489"/>
                    <a:pt x="3404" y="5489"/>
                  </a:cubicBezTo>
                  <a:cubicBezTo>
                    <a:pt x="2721" y="5489"/>
                    <a:pt x="2033" y="5414"/>
                    <a:pt x="1357" y="5261"/>
                  </a:cubicBezTo>
                  <a:lnTo>
                    <a:pt x="459" y="5061"/>
                  </a:lnTo>
                  <a:cubicBezTo>
                    <a:pt x="382" y="5043"/>
                    <a:pt x="330" y="4978"/>
                    <a:pt x="330" y="4901"/>
                  </a:cubicBezTo>
                  <a:lnTo>
                    <a:pt x="330" y="3878"/>
                  </a:lnTo>
                  <a:cubicBezTo>
                    <a:pt x="330" y="3860"/>
                    <a:pt x="330" y="3846"/>
                    <a:pt x="337" y="3828"/>
                  </a:cubicBezTo>
                  <a:cubicBezTo>
                    <a:pt x="351" y="3777"/>
                    <a:pt x="393" y="3735"/>
                    <a:pt x="448" y="3718"/>
                  </a:cubicBezTo>
                  <a:lnTo>
                    <a:pt x="1298" y="3479"/>
                  </a:lnTo>
                  <a:cubicBezTo>
                    <a:pt x="1346" y="3465"/>
                    <a:pt x="1381" y="3433"/>
                    <a:pt x="1402" y="3391"/>
                  </a:cubicBezTo>
                  <a:cubicBezTo>
                    <a:pt x="1419" y="3357"/>
                    <a:pt x="1423" y="3316"/>
                    <a:pt x="1413" y="3274"/>
                  </a:cubicBezTo>
                  <a:cubicBezTo>
                    <a:pt x="1392" y="3202"/>
                    <a:pt x="1327" y="3156"/>
                    <a:pt x="1254" y="3156"/>
                  </a:cubicBezTo>
                  <a:cubicBezTo>
                    <a:pt x="1239" y="3156"/>
                    <a:pt x="1223" y="3158"/>
                    <a:pt x="1208" y="3162"/>
                  </a:cubicBezTo>
                  <a:lnTo>
                    <a:pt x="1027" y="3212"/>
                  </a:lnTo>
                  <a:lnTo>
                    <a:pt x="358" y="3402"/>
                  </a:lnTo>
                  <a:cubicBezTo>
                    <a:pt x="219" y="3444"/>
                    <a:pt x="108" y="3541"/>
                    <a:pt x="49" y="3666"/>
                  </a:cubicBezTo>
                  <a:cubicBezTo>
                    <a:pt x="18" y="3697"/>
                    <a:pt x="1" y="3735"/>
                    <a:pt x="1" y="3780"/>
                  </a:cubicBezTo>
                  <a:cubicBezTo>
                    <a:pt x="1" y="3798"/>
                    <a:pt x="1" y="3815"/>
                    <a:pt x="4" y="3828"/>
                  </a:cubicBezTo>
                  <a:cubicBezTo>
                    <a:pt x="1" y="3846"/>
                    <a:pt x="1" y="3860"/>
                    <a:pt x="1" y="3878"/>
                  </a:cubicBezTo>
                  <a:lnTo>
                    <a:pt x="1" y="4901"/>
                  </a:lnTo>
                  <a:cubicBezTo>
                    <a:pt x="1" y="5133"/>
                    <a:pt x="160" y="5331"/>
                    <a:pt x="385" y="5380"/>
                  </a:cubicBezTo>
                  <a:lnTo>
                    <a:pt x="1288" y="5585"/>
                  </a:lnTo>
                  <a:cubicBezTo>
                    <a:pt x="1985" y="5740"/>
                    <a:pt x="2696" y="5817"/>
                    <a:pt x="3404" y="5817"/>
                  </a:cubicBezTo>
                  <a:cubicBezTo>
                    <a:pt x="4202" y="5817"/>
                    <a:pt x="4993" y="5719"/>
                    <a:pt x="5753" y="5522"/>
                  </a:cubicBezTo>
                  <a:cubicBezTo>
                    <a:pt x="5791" y="5511"/>
                    <a:pt x="5832" y="5501"/>
                    <a:pt x="5871" y="5490"/>
                  </a:cubicBezTo>
                  <a:cubicBezTo>
                    <a:pt x="6613" y="5290"/>
                    <a:pt x="7158" y="5050"/>
                    <a:pt x="7640" y="4717"/>
                  </a:cubicBezTo>
                  <a:cubicBezTo>
                    <a:pt x="8157" y="4360"/>
                    <a:pt x="8608" y="3884"/>
                    <a:pt x="9066" y="3221"/>
                  </a:cubicBezTo>
                  <a:cubicBezTo>
                    <a:pt x="9312" y="2861"/>
                    <a:pt x="9645" y="2049"/>
                    <a:pt x="10055" y="810"/>
                  </a:cubicBezTo>
                  <a:cubicBezTo>
                    <a:pt x="10117" y="623"/>
                    <a:pt x="10183" y="422"/>
                    <a:pt x="10249" y="214"/>
                  </a:cubicBezTo>
                  <a:cubicBezTo>
                    <a:pt x="10276" y="127"/>
                    <a:pt x="10228" y="37"/>
                    <a:pt x="10141" y="9"/>
                  </a:cubicBezTo>
                  <a:cubicBezTo>
                    <a:pt x="10125" y="3"/>
                    <a:pt x="10107" y="1"/>
                    <a:pt x="1009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74" name="Google Shape;6767;p58"/>
            <p:cNvSpPr/>
            <p:nvPr/>
          </p:nvSpPr>
          <p:spPr>
            <a:xfrm>
              <a:off x="7116625" y="1764911"/>
              <a:ext cx="48117" cy="35592"/>
            </a:xfrm>
            <a:custGeom>
              <a:avLst/>
              <a:gdLst/>
              <a:ahLst/>
              <a:cxnLst/>
              <a:rect l="l" t="t" r="r" b="b"/>
              <a:pathLst>
                <a:path w="1360" h="1006" extrusionOk="0">
                  <a:moveTo>
                    <a:pt x="734" y="0"/>
                  </a:moveTo>
                  <a:cubicBezTo>
                    <a:pt x="645" y="0"/>
                    <a:pt x="557" y="19"/>
                    <a:pt x="475" y="56"/>
                  </a:cubicBezTo>
                  <a:cubicBezTo>
                    <a:pt x="149" y="198"/>
                    <a:pt x="0" y="579"/>
                    <a:pt x="142" y="906"/>
                  </a:cubicBezTo>
                  <a:cubicBezTo>
                    <a:pt x="170" y="968"/>
                    <a:pt x="229" y="1006"/>
                    <a:pt x="295" y="1006"/>
                  </a:cubicBezTo>
                  <a:cubicBezTo>
                    <a:pt x="316" y="1006"/>
                    <a:pt x="336" y="999"/>
                    <a:pt x="361" y="992"/>
                  </a:cubicBezTo>
                  <a:cubicBezTo>
                    <a:pt x="444" y="954"/>
                    <a:pt x="479" y="857"/>
                    <a:pt x="444" y="773"/>
                  </a:cubicBezTo>
                  <a:cubicBezTo>
                    <a:pt x="375" y="614"/>
                    <a:pt x="448" y="427"/>
                    <a:pt x="607" y="357"/>
                  </a:cubicBezTo>
                  <a:cubicBezTo>
                    <a:pt x="648" y="338"/>
                    <a:pt x="693" y="329"/>
                    <a:pt x="737" y="329"/>
                  </a:cubicBezTo>
                  <a:cubicBezTo>
                    <a:pt x="775" y="329"/>
                    <a:pt x="813" y="336"/>
                    <a:pt x="850" y="350"/>
                  </a:cubicBezTo>
                  <a:cubicBezTo>
                    <a:pt x="930" y="381"/>
                    <a:pt x="993" y="440"/>
                    <a:pt x="1027" y="517"/>
                  </a:cubicBezTo>
                  <a:cubicBezTo>
                    <a:pt x="1052" y="579"/>
                    <a:pt x="1113" y="616"/>
                    <a:pt x="1175" y="616"/>
                  </a:cubicBezTo>
                  <a:cubicBezTo>
                    <a:pt x="1183" y="616"/>
                    <a:pt x="1190" y="615"/>
                    <a:pt x="1197" y="614"/>
                  </a:cubicBezTo>
                  <a:cubicBezTo>
                    <a:pt x="1211" y="614"/>
                    <a:pt x="1228" y="610"/>
                    <a:pt x="1242" y="603"/>
                  </a:cubicBezTo>
                  <a:cubicBezTo>
                    <a:pt x="1246" y="600"/>
                    <a:pt x="1246" y="600"/>
                    <a:pt x="1249" y="600"/>
                  </a:cubicBezTo>
                  <a:cubicBezTo>
                    <a:pt x="1329" y="562"/>
                    <a:pt x="1360" y="469"/>
                    <a:pt x="1326" y="385"/>
                  </a:cubicBezTo>
                  <a:cubicBezTo>
                    <a:pt x="1256" y="229"/>
                    <a:pt x="1131" y="107"/>
                    <a:pt x="968" y="45"/>
                  </a:cubicBezTo>
                  <a:cubicBezTo>
                    <a:pt x="893" y="15"/>
                    <a:pt x="813" y="0"/>
                    <a:pt x="73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75" name="Google Shape;6768;p58"/>
            <p:cNvSpPr/>
            <p:nvPr/>
          </p:nvSpPr>
          <p:spPr>
            <a:xfrm>
              <a:off x="7061749" y="1802592"/>
              <a:ext cx="53530" cy="32797"/>
            </a:xfrm>
            <a:custGeom>
              <a:avLst/>
              <a:gdLst/>
              <a:ahLst/>
              <a:cxnLst/>
              <a:rect l="l" t="t" r="r" b="b"/>
              <a:pathLst>
                <a:path w="1513" h="927" extrusionOk="0">
                  <a:moveTo>
                    <a:pt x="1327" y="1"/>
                  </a:moveTo>
                  <a:cubicBezTo>
                    <a:pt x="1255" y="1"/>
                    <a:pt x="1190" y="50"/>
                    <a:pt x="1173" y="125"/>
                  </a:cubicBezTo>
                  <a:cubicBezTo>
                    <a:pt x="1121" y="312"/>
                    <a:pt x="992" y="465"/>
                    <a:pt x="816" y="544"/>
                  </a:cubicBezTo>
                  <a:cubicBezTo>
                    <a:pt x="733" y="579"/>
                    <a:pt x="646" y="597"/>
                    <a:pt x="559" y="597"/>
                  </a:cubicBezTo>
                  <a:cubicBezTo>
                    <a:pt x="457" y="597"/>
                    <a:pt x="356" y="573"/>
                    <a:pt x="264" y="523"/>
                  </a:cubicBezTo>
                  <a:cubicBezTo>
                    <a:pt x="239" y="511"/>
                    <a:pt x="212" y="504"/>
                    <a:pt x="186" y="504"/>
                  </a:cubicBezTo>
                  <a:cubicBezTo>
                    <a:pt x="127" y="504"/>
                    <a:pt x="71" y="535"/>
                    <a:pt x="42" y="590"/>
                  </a:cubicBezTo>
                  <a:cubicBezTo>
                    <a:pt x="1" y="673"/>
                    <a:pt x="28" y="770"/>
                    <a:pt x="111" y="815"/>
                  </a:cubicBezTo>
                  <a:cubicBezTo>
                    <a:pt x="250" y="888"/>
                    <a:pt x="406" y="926"/>
                    <a:pt x="558" y="926"/>
                  </a:cubicBezTo>
                  <a:cubicBezTo>
                    <a:pt x="691" y="926"/>
                    <a:pt x="822" y="898"/>
                    <a:pt x="947" y="843"/>
                  </a:cubicBezTo>
                  <a:cubicBezTo>
                    <a:pt x="1218" y="725"/>
                    <a:pt x="1416" y="493"/>
                    <a:pt x="1489" y="208"/>
                  </a:cubicBezTo>
                  <a:cubicBezTo>
                    <a:pt x="1513" y="118"/>
                    <a:pt x="1461" y="31"/>
                    <a:pt x="1370" y="7"/>
                  </a:cubicBezTo>
                  <a:cubicBezTo>
                    <a:pt x="1356" y="3"/>
                    <a:pt x="1341" y="1"/>
                    <a:pt x="1327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76" name="Google Shape;6769;p58"/>
            <p:cNvSpPr/>
            <p:nvPr/>
          </p:nvSpPr>
          <p:spPr>
            <a:xfrm>
              <a:off x="7006874" y="1814055"/>
              <a:ext cx="45817" cy="35557"/>
            </a:xfrm>
            <a:custGeom>
              <a:avLst/>
              <a:gdLst/>
              <a:ahLst/>
              <a:cxnLst/>
              <a:rect l="l" t="t" r="r" b="b"/>
              <a:pathLst>
                <a:path w="1295" h="1005" extrusionOk="0">
                  <a:moveTo>
                    <a:pt x="660" y="0"/>
                  </a:moveTo>
                  <a:cubicBezTo>
                    <a:pt x="574" y="0"/>
                    <a:pt x="486" y="17"/>
                    <a:pt x="403" y="54"/>
                  </a:cubicBezTo>
                  <a:cubicBezTo>
                    <a:pt x="247" y="124"/>
                    <a:pt x="125" y="252"/>
                    <a:pt x="63" y="412"/>
                  </a:cubicBezTo>
                  <a:cubicBezTo>
                    <a:pt x="0" y="571"/>
                    <a:pt x="4" y="748"/>
                    <a:pt x="74" y="907"/>
                  </a:cubicBezTo>
                  <a:cubicBezTo>
                    <a:pt x="101" y="966"/>
                    <a:pt x="160" y="1005"/>
                    <a:pt x="223" y="1005"/>
                  </a:cubicBezTo>
                  <a:cubicBezTo>
                    <a:pt x="240" y="1005"/>
                    <a:pt x="261" y="1001"/>
                    <a:pt x="278" y="995"/>
                  </a:cubicBezTo>
                  <a:cubicBezTo>
                    <a:pt x="282" y="995"/>
                    <a:pt x="285" y="990"/>
                    <a:pt x="288" y="990"/>
                  </a:cubicBezTo>
                  <a:cubicBezTo>
                    <a:pt x="306" y="984"/>
                    <a:pt x="319" y="974"/>
                    <a:pt x="330" y="963"/>
                  </a:cubicBezTo>
                  <a:cubicBezTo>
                    <a:pt x="386" y="918"/>
                    <a:pt x="403" y="841"/>
                    <a:pt x="375" y="776"/>
                  </a:cubicBezTo>
                  <a:cubicBezTo>
                    <a:pt x="340" y="696"/>
                    <a:pt x="337" y="609"/>
                    <a:pt x="368" y="529"/>
                  </a:cubicBezTo>
                  <a:cubicBezTo>
                    <a:pt x="399" y="453"/>
                    <a:pt x="458" y="391"/>
                    <a:pt x="538" y="356"/>
                  </a:cubicBezTo>
                  <a:cubicBezTo>
                    <a:pt x="580" y="337"/>
                    <a:pt x="623" y="328"/>
                    <a:pt x="666" y="328"/>
                  </a:cubicBezTo>
                  <a:cubicBezTo>
                    <a:pt x="787" y="328"/>
                    <a:pt x="903" y="401"/>
                    <a:pt x="955" y="519"/>
                  </a:cubicBezTo>
                  <a:cubicBezTo>
                    <a:pt x="983" y="580"/>
                    <a:pt x="1042" y="617"/>
                    <a:pt x="1105" y="617"/>
                  </a:cubicBezTo>
                  <a:cubicBezTo>
                    <a:pt x="1128" y="617"/>
                    <a:pt x="1151" y="613"/>
                    <a:pt x="1173" y="602"/>
                  </a:cubicBezTo>
                  <a:cubicBezTo>
                    <a:pt x="1256" y="567"/>
                    <a:pt x="1294" y="470"/>
                    <a:pt x="1256" y="387"/>
                  </a:cubicBezTo>
                  <a:cubicBezTo>
                    <a:pt x="1151" y="145"/>
                    <a:pt x="911" y="0"/>
                    <a:pt x="660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277" name="Google Shape;1332;p28"/>
          <p:cNvGrpSpPr/>
          <p:nvPr/>
        </p:nvGrpSpPr>
        <p:grpSpPr>
          <a:xfrm>
            <a:off x="3528210" y="492581"/>
            <a:ext cx="279106" cy="268188"/>
            <a:chOff x="2416614" y="-315052"/>
            <a:chExt cx="2274706" cy="2185722"/>
          </a:xfrm>
        </p:grpSpPr>
        <p:sp>
          <p:nvSpPr>
            <p:cNvPr id="278" name="Google Shape;1333;p28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79" name="Google Shape;1334;p28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1335;p28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1" name="Google Shape;1336;p28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2" name="Google Shape;1337;p28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283" name="Google Shape;1332;p28"/>
          <p:cNvGrpSpPr/>
          <p:nvPr/>
        </p:nvGrpSpPr>
        <p:grpSpPr>
          <a:xfrm>
            <a:off x="5686414" y="4604340"/>
            <a:ext cx="279106" cy="268188"/>
            <a:chOff x="2416614" y="-315052"/>
            <a:chExt cx="2274706" cy="2185722"/>
          </a:xfrm>
        </p:grpSpPr>
        <p:sp>
          <p:nvSpPr>
            <p:cNvPr id="284" name="Google Shape;1333;p28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5" name="Google Shape;1334;p28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6" name="Google Shape;1335;p28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7" name="Google Shape;1336;p28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8" name="Google Shape;1337;p28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289" name="Google Shape;1320;p28"/>
          <p:cNvGrpSpPr/>
          <p:nvPr/>
        </p:nvGrpSpPr>
        <p:grpSpPr>
          <a:xfrm>
            <a:off x="8441074" y="3050140"/>
            <a:ext cx="709260" cy="663665"/>
            <a:chOff x="2416614" y="-315052"/>
            <a:chExt cx="2274706" cy="2185722"/>
          </a:xfrm>
        </p:grpSpPr>
        <p:sp>
          <p:nvSpPr>
            <p:cNvPr id="290" name="Google Shape;1321;p28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91" name="Google Shape;1322;p28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92" name="Google Shape;1323;p28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93" name="Google Shape;1324;p28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94" name="Google Shape;1325;p28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41146258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" name="Google Shape;1366;p30"/>
          <p:cNvSpPr/>
          <p:nvPr/>
        </p:nvSpPr>
        <p:spPr>
          <a:xfrm>
            <a:off x="763647" y="1109835"/>
            <a:ext cx="964783" cy="948826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67" name="Google Shape;1367;p30"/>
          <p:cNvSpPr/>
          <p:nvPr/>
        </p:nvSpPr>
        <p:spPr>
          <a:xfrm>
            <a:off x="4942272" y="1109835"/>
            <a:ext cx="964783" cy="948826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68" name="Google Shape;1368;p30"/>
          <p:cNvSpPr/>
          <p:nvPr/>
        </p:nvSpPr>
        <p:spPr>
          <a:xfrm>
            <a:off x="788283" y="2593905"/>
            <a:ext cx="964783" cy="948826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69" name="Google Shape;1369;p30"/>
          <p:cNvSpPr/>
          <p:nvPr/>
        </p:nvSpPr>
        <p:spPr>
          <a:xfrm>
            <a:off x="4966908" y="2593905"/>
            <a:ext cx="964783" cy="948826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70" name="Google Shape;1370;p30"/>
          <p:cNvSpPr txBox="1">
            <a:spLocks noGrp="1"/>
          </p:cNvSpPr>
          <p:nvPr>
            <p:ph type="title"/>
          </p:nvPr>
        </p:nvSpPr>
        <p:spPr>
          <a:xfrm>
            <a:off x="1906810" y="1049484"/>
            <a:ext cx="1863000" cy="903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b="1" dirty="0"/>
              <a:t>Warm-up and review</a:t>
            </a:r>
            <a:endParaRPr dirty="0"/>
          </a:p>
        </p:txBody>
      </p:sp>
      <p:sp>
        <p:nvSpPr>
          <p:cNvPr id="1371" name="Google Shape;1371;p30"/>
          <p:cNvSpPr txBox="1">
            <a:spLocks noGrp="1"/>
          </p:cNvSpPr>
          <p:nvPr>
            <p:ph type="title" idx="2"/>
          </p:nvPr>
        </p:nvSpPr>
        <p:spPr>
          <a:xfrm>
            <a:off x="788085" y="1279885"/>
            <a:ext cx="9159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1</a:t>
            </a:r>
            <a:endParaRPr dirty="0"/>
          </a:p>
        </p:txBody>
      </p:sp>
      <p:sp>
        <p:nvSpPr>
          <p:cNvPr id="1373" name="Google Shape;1373;p30"/>
          <p:cNvSpPr txBox="1">
            <a:spLocks noGrp="1"/>
          </p:cNvSpPr>
          <p:nvPr>
            <p:ph type="title" idx="3"/>
          </p:nvPr>
        </p:nvSpPr>
        <p:spPr>
          <a:xfrm>
            <a:off x="6124191" y="1084569"/>
            <a:ext cx="1863000" cy="903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b="1" dirty="0"/>
              <a:t>Listen and number.</a:t>
            </a:r>
            <a:endParaRPr dirty="0"/>
          </a:p>
        </p:txBody>
      </p:sp>
      <p:sp>
        <p:nvSpPr>
          <p:cNvPr id="1374" name="Google Shape;1374;p30"/>
          <p:cNvSpPr txBox="1">
            <a:spLocks noGrp="1"/>
          </p:cNvSpPr>
          <p:nvPr>
            <p:ph type="title" idx="4"/>
          </p:nvPr>
        </p:nvSpPr>
        <p:spPr>
          <a:xfrm>
            <a:off x="4966713" y="1279885"/>
            <a:ext cx="9159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2</a:t>
            </a:r>
            <a:endParaRPr dirty="0"/>
          </a:p>
        </p:txBody>
      </p:sp>
      <p:sp>
        <p:nvSpPr>
          <p:cNvPr id="1376" name="Google Shape;1376;p30"/>
          <p:cNvSpPr txBox="1">
            <a:spLocks noGrp="1"/>
          </p:cNvSpPr>
          <p:nvPr>
            <p:ph type="title" idx="6"/>
          </p:nvPr>
        </p:nvSpPr>
        <p:spPr>
          <a:xfrm>
            <a:off x="1931438" y="2931394"/>
            <a:ext cx="1863000" cy="58602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b="1" dirty="0"/>
              <a:t>Look, circle and read.</a:t>
            </a:r>
            <a:endParaRPr lang="en-US" dirty="0"/>
          </a:p>
        </p:txBody>
      </p:sp>
      <p:sp>
        <p:nvSpPr>
          <p:cNvPr id="1377" name="Google Shape;1377;p30"/>
          <p:cNvSpPr txBox="1">
            <a:spLocks noGrp="1"/>
          </p:cNvSpPr>
          <p:nvPr>
            <p:ph type="title" idx="7"/>
          </p:nvPr>
        </p:nvSpPr>
        <p:spPr>
          <a:xfrm>
            <a:off x="812721" y="2771618"/>
            <a:ext cx="9159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3</a:t>
            </a:r>
            <a:endParaRPr dirty="0"/>
          </a:p>
        </p:txBody>
      </p:sp>
      <p:sp>
        <p:nvSpPr>
          <p:cNvPr id="1379" name="Google Shape;1379;p30"/>
          <p:cNvSpPr txBox="1">
            <a:spLocks noGrp="1"/>
          </p:cNvSpPr>
          <p:nvPr>
            <p:ph type="title" idx="9"/>
          </p:nvPr>
        </p:nvSpPr>
        <p:spPr>
          <a:xfrm>
            <a:off x="6126213" y="2736354"/>
            <a:ext cx="1863000" cy="56493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dirty="0"/>
              <a:t>Let’s play.</a:t>
            </a:r>
          </a:p>
        </p:txBody>
      </p:sp>
      <p:sp>
        <p:nvSpPr>
          <p:cNvPr id="1380" name="Google Shape;1380;p30"/>
          <p:cNvSpPr txBox="1">
            <a:spLocks noGrp="1"/>
          </p:cNvSpPr>
          <p:nvPr>
            <p:ph type="title" idx="13"/>
          </p:nvPr>
        </p:nvSpPr>
        <p:spPr>
          <a:xfrm>
            <a:off x="4991349" y="2771618"/>
            <a:ext cx="9159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4</a:t>
            </a:r>
            <a:endParaRPr dirty="0"/>
          </a:p>
        </p:txBody>
      </p:sp>
      <p:sp>
        <p:nvSpPr>
          <p:cNvPr id="1382" name="Google Shape;1382;p30"/>
          <p:cNvSpPr txBox="1">
            <a:spLocks noGrp="1"/>
          </p:cNvSpPr>
          <p:nvPr>
            <p:ph type="title" idx="15"/>
          </p:nvPr>
        </p:nvSpPr>
        <p:spPr>
          <a:xfrm>
            <a:off x="731028" y="25078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TABLE OF CONTENTS</a:t>
            </a:r>
            <a:endParaRPr dirty="0"/>
          </a:p>
        </p:txBody>
      </p:sp>
      <p:grpSp>
        <p:nvGrpSpPr>
          <p:cNvPr id="1383" name="Google Shape;1383;p30"/>
          <p:cNvGrpSpPr/>
          <p:nvPr/>
        </p:nvGrpSpPr>
        <p:grpSpPr>
          <a:xfrm>
            <a:off x="8271875" y="4504388"/>
            <a:ext cx="476551" cy="457909"/>
            <a:chOff x="2416614" y="-315052"/>
            <a:chExt cx="2274706" cy="2185722"/>
          </a:xfrm>
        </p:grpSpPr>
        <p:sp>
          <p:nvSpPr>
            <p:cNvPr id="1384" name="Google Shape;1384;p30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85" name="Google Shape;1385;p30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86" name="Google Shape;1386;p30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87" name="Google Shape;1387;p30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88" name="Google Shape;1388;p30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389" name="Google Shape;1389;p30"/>
          <p:cNvGrpSpPr/>
          <p:nvPr/>
        </p:nvGrpSpPr>
        <p:grpSpPr>
          <a:xfrm rot="1370967">
            <a:off x="7852796" y="686854"/>
            <a:ext cx="240176" cy="230780"/>
            <a:chOff x="2416614" y="-315052"/>
            <a:chExt cx="2274706" cy="2185722"/>
          </a:xfrm>
        </p:grpSpPr>
        <p:sp>
          <p:nvSpPr>
            <p:cNvPr id="1390" name="Google Shape;1390;p30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1" name="Google Shape;1391;p30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2" name="Google Shape;1392;p30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3" name="Google Shape;1393;p30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4" name="Google Shape;1394;p30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395" name="Google Shape;1395;p30"/>
          <p:cNvGrpSpPr/>
          <p:nvPr/>
        </p:nvGrpSpPr>
        <p:grpSpPr>
          <a:xfrm rot="-1213353">
            <a:off x="8699764" y="4167091"/>
            <a:ext cx="279018" cy="268103"/>
            <a:chOff x="2416614" y="-315052"/>
            <a:chExt cx="2274706" cy="2185722"/>
          </a:xfrm>
        </p:grpSpPr>
        <p:sp>
          <p:nvSpPr>
            <p:cNvPr id="1396" name="Google Shape;1396;p30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7" name="Google Shape;1397;p30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8" name="Google Shape;1398;p30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9" name="Google Shape;1399;p30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0" name="Google Shape;1400;p30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401" name="Google Shape;1401;p30"/>
          <p:cNvGrpSpPr/>
          <p:nvPr/>
        </p:nvGrpSpPr>
        <p:grpSpPr>
          <a:xfrm rot="1372388">
            <a:off x="8117555" y="173866"/>
            <a:ext cx="352303" cy="338521"/>
            <a:chOff x="2416614" y="-315052"/>
            <a:chExt cx="2274706" cy="2185722"/>
          </a:xfrm>
        </p:grpSpPr>
        <p:sp>
          <p:nvSpPr>
            <p:cNvPr id="1402" name="Google Shape;1402;p30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3" name="Google Shape;1403;p30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4" name="Google Shape;1404;p30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5" name="Google Shape;1405;p30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6" name="Google Shape;1406;p30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407" name="Google Shape;1407;p30"/>
          <p:cNvGrpSpPr/>
          <p:nvPr/>
        </p:nvGrpSpPr>
        <p:grpSpPr>
          <a:xfrm rot="1372044">
            <a:off x="8433237" y="637924"/>
            <a:ext cx="449556" cy="431970"/>
            <a:chOff x="2416614" y="-315052"/>
            <a:chExt cx="2274706" cy="2185722"/>
          </a:xfrm>
        </p:grpSpPr>
        <p:sp>
          <p:nvSpPr>
            <p:cNvPr id="1408" name="Google Shape;1408;p30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9" name="Google Shape;1409;p30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0" name="Google Shape;1410;p30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1" name="Google Shape;1411;p30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2" name="Google Shape;1412;p30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49" name="Google Shape;1368;p30"/>
          <p:cNvSpPr/>
          <p:nvPr/>
        </p:nvSpPr>
        <p:spPr>
          <a:xfrm>
            <a:off x="763461" y="3986052"/>
            <a:ext cx="964783" cy="948826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1" name="Google Shape;1376;p30"/>
          <p:cNvSpPr txBox="1">
            <a:spLocks/>
          </p:cNvSpPr>
          <p:nvPr/>
        </p:nvSpPr>
        <p:spPr>
          <a:xfrm>
            <a:off x="1906748" y="4383124"/>
            <a:ext cx="1863000" cy="527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Londrina Solid"/>
              <a:buNone/>
              <a:defRPr sz="25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Londrina Solid"/>
              <a:buNone/>
              <a:defRPr sz="24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Londrina Solid"/>
              <a:buNone/>
              <a:defRPr sz="24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Londrina Solid"/>
              <a:buNone/>
              <a:defRPr sz="24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Londrina Solid"/>
              <a:buNone/>
              <a:defRPr sz="24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Londrina Solid"/>
              <a:buNone/>
              <a:defRPr sz="24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Londrina Solid"/>
              <a:buNone/>
              <a:defRPr sz="24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Londrina Solid"/>
              <a:buNone/>
              <a:defRPr sz="24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Londrina Solid"/>
              <a:buNone/>
              <a:defRPr sz="24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9pPr>
          </a:lstStyle>
          <a:p>
            <a:r>
              <a:rPr lang="en-US" b="1" dirty="0"/>
              <a:t>Fun corner and wrap-up</a:t>
            </a:r>
            <a:endParaRPr lang="en-US" dirty="0"/>
          </a:p>
        </p:txBody>
      </p:sp>
      <p:sp>
        <p:nvSpPr>
          <p:cNvPr id="52" name="Google Shape;1377;p30"/>
          <p:cNvSpPr txBox="1">
            <a:spLocks/>
          </p:cNvSpPr>
          <p:nvPr/>
        </p:nvSpPr>
        <p:spPr>
          <a:xfrm>
            <a:off x="787899" y="4163765"/>
            <a:ext cx="915900" cy="59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ondrina Solid"/>
              <a:buNone/>
              <a:defRPr sz="4700" b="0" i="0" u="none" strike="noStrike" cap="none">
                <a:solidFill>
                  <a:schemeClr val="lt2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ondrina Solid"/>
              <a:buNone/>
              <a:defRPr sz="30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ondrina Solid"/>
              <a:buNone/>
              <a:defRPr sz="30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ondrina Solid"/>
              <a:buNone/>
              <a:defRPr sz="30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ondrina Solid"/>
              <a:buNone/>
              <a:defRPr sz="30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ondrina Solid"/>
              <a:buNone/>
              <a:defRPr sz="30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ondrina Solid"/>
              <a:buNone/>
              <a:defRPr sz="30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ondrina Solid"/>
              <a:buNone/>
              <a:defRPr sz="30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ondrina Solid"/>
              <a:buNone/>
              <a:defRPr sz="30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9pPr>
          </a:lstStyle>
          <a:p>
            <a:r>
              <a:rPr lang="en" dirty="0"/>
              <a:t>5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Google Shape;1471;p32"/>
          <p:cNvSpPr/>
          <p:nvPr/>
        </p:nvSpPr>
        <p:spPr>
          <a:xfrm>
            <a:off x="6916075" y="1020975"/>
            <a:ext cx="1531515" cy="1506178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72" name="Google Shape;1472;p32"/>
          <p:cNvSpPr txBox="1">
            <a:spLocks noGrp="1"/>
          </p:cNvSpPr>
          <p:nvPr>
            <p:ph type="title"/>
          </p:nvPr>
        </p:nvSpPr>
        <p:spPr>
          <a:xfrm>
            <a:off x="2227610" y="3117957"/>
            <a:ext cx="6635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Warm-up </a:t>
            </a:r>
            <a:br>
              <a:rPr lang="en" dirty="0"/>
            </a:br>
            <a:r>
              <a:rPr lang="en" dirty="0"/>
              <a:t>and review</a:t>
            </a:r>
            <a:endParaRPr dirty="0"/>
          </a:p>
        </p:txBody>
      </p:sp>
      <p:sp>
        <p:nvSpPr>
          <p:cNvPr id="1473" name="Google Shape;1473;p32"/>
          <p:cNvSpPr txBox="1">
            <a:spLocks noGrp="1"/>
          </p:cNvSpPr>
          <p:nvPr>
            <p:ph type="title" idx="2"/>
          </p:nvPr>
        </p:nvSpPr>
        <p:spPr>
          <a:xfrm>
            <a:off x="6968288" y="1353150"/>
            <a:ext cx="14271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1</a:t>
            </a:r>
            <a:endParaRPr dirty="0"/>
          </a:p>
        </p:txBody>
      </p:sp>
      <p:grpSp>
        <p:nvGrpSpPr>
          <p:cNvPr id="1475" name="Google Shape;1475;p32"/>
          <p:cNvGrpSpPr/>
          <p:nvPr/>
        </p:nvGrpSpPr>
        <p:grpSpPr>
          <a:xfrm>
            <a:off x="8271875" y="4504388"/>
            <a:ext cx="476551" cy="457909"/>
            <a:chOff x="2416614" y="-315052"/>
            <a:chExt cx="2274706" cy="2185722"/>
          </a:xfrm>
        </p:grpSpPr>
        <p:sp>
          <p:nvSpPr>
            <p:cNvPr id="1476" name="Google Shape;1476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7" name="Google Shape;1477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8" name="Google Shape;1478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9" name="Google Shape;1479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0" name="Google Shape;1480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481" name="Google Shape;1481;p32"/>
          <p:cNvGrpSpPr/>
          <p:nvPr/>
        </p:nvGrpSpPr>
        <p:grpSpPr>
          <a:xfrm rot="1372388">
            <a:off x="484705" y="156704"/>
            <a:ext cx="352303" cy="338521"/>
            <a:chOff x="2416614" y="-315052"/>
            <a:chExt cx="2274706" cy="2185722"/>
          </a:xfrm>
        </p:grpSpPr>
        <p:sp>
          <p:nvSpPr>
            <p:cNvPr id="1482" name="Google Shape;1482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3" name="Google Shape;1483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4" name="Google Shape;1484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5" name="Google Shape;1485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6" name="Google Shape;1486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487" name="Google Shape;1487;p32"/>
          <p:cNvGrpSpPr/>
          <p:nvPr/>
        </p:nvGrpSpPr>
        <p:grpSpPr>
          <a:xfrm rot="-1213353">
            <a:off x="8699764" y="4167091"/>
            <a:ext cx="279018" cy="268103"/>
            <a:chOff x="2416614" y="-315052"/>
            <a:chExt cx="2274706" cy="2185722"/>
          </a:xfrm>
        </p:grpSpPr>
        <p:sp>
          <p:nvSpPr>
            <p:cNvPr id="1488" name="Google Shape;1488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9" name="Google Shape;1489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0" name="Google Shape;1490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1" name="Google Shape;1491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2" name="Google Shape;1492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493" name="Google Shape;1493;p32"/>
          <p:cNvGrpSpPr/>
          <p:nvPr/>
        </p:nvGrpSpPr>
        <p:grpSpPr>
          <a:xfrm>
            <a:off x="770841" y="2670627"/>
            <a:ext cx="1661049" cy="1651311"/>
            <a:chOff x="1097014" y="2096194"/>
            <a:chExt cx="1661049" cy="1651311"/>
          </a:xfrm>
        </p:grpSpPr>
        <p:sp>
          <p:nvSpPr>
            <p:cNvPr id="1494" name="Google Shape;1494;p32"/>
            <p:cNvSpPr/>
            <p:nvPr/>
          </p:nvSpPr>
          <p:spPr>
            <a:xfrm rot="2210768">
              <a:off x="1323803" y="2342526"/>
              <a:ext cx="1207471" cy="1158647"/>
            </a:xfrm>
            <a:custGeom>
              <a:avLst/>
              <a:gdLst/>
              <a:ahLst/>
              <a:cxnLst/>
              <a:rect l="l" t="t" r="r" b="b"/>
              <a:pathLst>
                <a:path w="10121" h="9712" extrusionOk="0">
                  <a:moveTo>
                    <a:pt x="5062" y="1"/>
                  </a:moveTo>
                  <a:cubicBezTo>
                    <a:pt x="4188" y="1"/>
                    <a:pt x="3479" y="707"/>
                    <a:pt x="3479" y="1580"/>
                  </a:cubicBezTo>
                  <a:lnTo>
                    <a:pt x="3479" y="1838"/>
                  </a:lnTo>
                  <a:cubicBezTo>
                    <a:pt x="3479" y="1892"/>
                    <a:pt x="3482" y="1949"/>
                    <a:pt x="3488" y="2002"/>
                  </a:cubicBezTo>
                  <a:lnTo>
                    <a:pt x="2655" y="2002"/>
                  </a:lnTo>
                  <a:cubicBezTo>
                    <a:pt x="1989" y="2002"/>
                    <a:pt x="1413" y="2414"/>
                    <a:pt x="1175" y="2997"/>
                  </a:cubicBezTo>
                  <a:cubicBezTo>
                    <a:pt x="1032" y="3094"/>
                    <a:pt x="894" y="3204"/>
                    <a:pt x="767" y="3331"/>
                  </a:cubicBezTo>
                  <a:cubicBezTo>
                    <a:pt x="275" y="3823"/>
                    <a:pt x="1" y="4483"/>
                    <a:pt x="1" y="5183"/>
                  </a:cubicBezTo>
                  <a:lnTo>
                    <a:pt x="1" y="6923"/>
                  </a:lnTo>
                  <a:cubicBezTo>
                    <a:pt x="1" y="7606"/>
                    <a:pt x="252" y="8262"/>
                    <a:pt x="707" y="8778"/>
                  </a:cubicBezTo>
                  <a:cubicBezTo>
                    <a:pt x="801" y="8882"/>
                    <a:pt x="908" y="8968"/>
                    <a:pt x="1025" y="9032"/>
                  </a:cubicBezTo>
                  <a:cubicBezTo>
                    <a:pt x="1112" y="9135"/>
                    <a:pt x="1216" y="9229"/>
                    <a:pt x="1339" y="9303"/>
                  </a:cubicBezTo>
                  <a:cubicBezTo>
                    <a:pt x="1775" y="9571"/>
                    <a:pt x="2277" y="9712"/>
                    <a:pt x="2785" y="9712"/>
                  </a:cubicBezTo>
                  <a:cubicBezTo>
                    <a:pt x="3492" y="9712"/>
                    <a:pt x="4168" y="9434"/>
                    <a:pt x="4794" y="8885"/>
                  </a:cubicBezTo>
                  <a:cubicBezTo>
                    <a:pt x="4834" y="8851"/>
                    <a:pt x="4881" y="8808"/>
                    <a:pt x="4925" y="8771"/>
                  </a:cubicBezTo>
                  <a:lnTo>
                    <a:pt x="5196" y="8771"/>
                  </a:lnTo>
                  <a:cubicBezTo>
                    <a:pt x="5240" y="8808"/>
                    <a:pt x="5290" y="8851"/>
                    <a:pt x="5327" y="8885"/>
                  </a:cubicBezTo>
                  <a:cubicBezTo>
                    <a:pt x="5524" y="9055"/>
                    <a:pt x="5768" y="9253"/>
                    <a:pt x="6079" y="9410"/>
                  </a:cubicBezTo>
                  <a:cubicBezTo>
                    <a:pt x="6472" y="9611"/>
                    <a:pt x="6902" y="9710"/>
                    <a:pt x="7333" y="9710"/>
                  </a:cubicBezTo>
                  <a:cubicBezTo>
                    <a:pt x="7779" y="9710"/>
                    <a:pt x="8225" y="9603"/>
                    <a:pt x="8630" y="9390"/>
                  </a:cubicBezTo>
                  <a:cubicBezTo>
                    <a:pt x="8758" y="9323"/>
                    <a:pt x="8868" y="9236"/>
                    <a:pt x="8962" y="9135"/>
                  </a:cubicBezTo>
                  <a:cubicBezTo>
                    <a:pt x="9086" y="9075"/>
                    <a:pt x="9203" y="8995"/>
                    <a:pt x="9303" y="8894"/>
                  </a:cubicBezTo>
                  <a:cubicBezTo>
                    <a:pt x="9822" y="8379"/>
                    <a:pt x="10120" y="7660"/>
                    <a:pt x="10120" y="6923"/>
                  </a:cubicBezTo>
                  <a:lnTo>
                    <a:pt x="10120" y="5183"/>
                  </a:lnTo>
                  <a:cubicBezTo>
                    <a:pt x="10120" y="4483"/>
                    <a:pt x="9849" y="3823"/>
                    <a:pt x="9353" y="3331"/>
                  </a:cubicBezTo>
                  <a:cubicBezTo>
                    <a:pt x="9229" y="3204"/>
                    <a:pt x="9092" y="3094"/>
                    <a:pt x="8945" y="2997"/>
                  </a:cubicBezTo>
                  <a:cubicBezTo>
                    <a:pt x="8707" y="2414"/>
                    <a:pt x="8135" y="1999"/>
                    <a:pt x="7465" y="1999"/>
                  </a:cubicBezTo>
                  <a:lnTo>
                    <a:pt x="6632" y="1999"/>
                  </a:lnTo>
                  <a:cubicBezTo>
                    <a:pt x="6638" y="1949"/>
                    <a:pt x="6642" y="1892"/>
                    <a:pt x="6642" y="1838"/>
                  </a:cubicBezTo>
                  <a:lnTo>
                    <a:pt x="6642" y="1580"/>
                  </a:lnTo>
                  <a:cubicBezTo>
                    <a:pt x="6642" y="707"/>
                    <a:pt x="5932" y="1"/>
                    <a:pt x="5062" y="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5" name="Google Shape;1495;p32"/>
            <p:cNvSpPr/>
            <p:nvPr/>
          </p:nvSpPr>
          <p:spPr>
            <a:xfrm rot="2210768">
              <a:off x="2009170" y="2639695"/>
              <a:ext cx="86734" cy="230608"/>
            </a:xfrm>
            <a:custGeom>
              <a:avLst/>
              <a:gdLst/>
              <a:ahLst/>
              <a:cxnLst/>
              <a:rect l="l" t="t" r="r" b="b"/>
              <a:pathLst>
                <a:path w="727" h="1933" extrusionOk="0">
                  <a:moveTo>
                    <a:pt x="164" y="1"/>
                  </a:moveTo>
                  <a:lnTo>
                    <a:pt x="0" y="1932"/>
                  </a:lnTo>
                  <a:lnTo>
                    <a:pt x="727" y="1932"/>
                  </a:lnTo>
                  <a:lnTo>
                    <a:pt x="56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6" name="Google Shape;1496;p32"/>
            <p:cNvSpPr/>
            <p:nvPr/>
          </p:nvSpPr>
          <p:spPr>
            <a:xfrm rot="2210768">
              <a:off x="1728058" y="2616524"/>
              <a:ext cx="201026" cy="102002"/>
            </a:xfrm>
            <a:custGeom>
              <a:avLst/>
              <a:gdLst/>
              <a:ahLst/>
              <a:cxnLst/>
              <a:rect l="l" t="t" r="r" b="b"/>
              <a:pathLst>
                <a:path w="1685" h="855" extrusionOk="0">
                  <a:moveTo>
                    <a:pt x="379" y="1"/>
                  </a:moveTo>
                  <a:cubicBezTo>
                    <a:pt x="172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1685" y="854"/>
                  </a:lnTo>
                  <a:lnTo>
                    <a:pt x="1685" y="376"/>
                  </a:lnTo>
                  <a:cubicBezTo>
                    <a:pt x="1685" y="168"/>
                    <a:pt x="1518" y="1"/>
                    <a:pt x="13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7" name="Google Shape;1497;p32"/>
            <p:cNvSpPr/>
            <p:nvPr/>
          </p:nvSpPr>
          <p:spPr>
            <a:xfrm rot="2210768">
              <a:off x="1738067" y="2586476"/>
              <a:ext cx="100811" cy="102002"/>
            </a:xfrm>
            <a:custGeom>
              <a:avLst/>
              <a:gdLst/>
              <a:ahLst/>
              <a:cxnLst/>
              <a:rect l="l" t="t" r="r" b="b"/>
              <a:pathLst>
                <a:path w="845" h="855" extrusionOk="0">
                  <a:moveTo>
                    <a:pt x="379" y="1"/>
                  </a:moveTo>
                  <a:cubicBezTo>
                    <a:pt x="172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466" y="854"/>
                  </a:lnTo>
                  <a:lnTo>
                    <a:pt x="466" y="376"/>
                  </a:lnTo>
                  <a:cubicBezTo>
                    <a:pt x="466" y="168"/>
                    <a:pt x="634" y="1"/>
                    <a:pt x="844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8" name="Google Shape;1498;p32"/>
            <p:cNvSpPr/>
            <p:nvPr/>
          </p:nvSpPr>
          <p:spPr>
            <a:xfrm rot="2210768">
              <a:off x="2098772" y="2894317"/>
              <a:ext cx="201026" cy="102002"/>
            </a:xfrm>
            <a:custGeom>
              <a:avLst/>
              <a:gdLst/>
              <a:ahLst/>
              <a:cxnLst/>
              <a:rect l="l" t="t" r="r" b="b"/>
              <a:pathLst>
                <a:path w="1685" h="855" extrusionOk="0">
                  <a:moveTo>
                    <a:pt x="376" y="1"/>
                  </a:moveTo>
                  <a:cubicBezTo>
                    <a:pt x="169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1685" y="854"/>
                  </a:lnTo>
                  <a:lnTo>
                    <a:pt x="1685" y="376"/>
                  </a:lnTo>
                  <a:cubicBezTo>
                    <a:pt x="1685" y="168"/>
                    <a:pt x="1514" y="1"/>
                    <a:pt x="13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9" name="Google Shape;1499;p32"/>
            <p:cNvSpPr/>
            <p:nvPr/>
          </p:nvSpPr>
          <p:spPr>
            <a:xfrm rot="2210768">
              <a:off x="2108828" y="2864126"/>
              <a:ext cx="100334" cy="102002"/>
            </a:xfrm>
            <a:custGeom>
              <a:avLst/>
              <a:gdLst/>
              <a:ahLst/>
              <a:cxnLst/>
              <a:rect l="l" t="t" r="r" b="b"/>
              <a:pathLst>
                <a:path w="841" h="855" extrusionOk="0">
                  <a:moveTo>
                    <a:pt x="376" y="1"/>
                  </a:moveTo>
                  <a:cubicBezTo>
                    <a:pt x="169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463" y="854"/>
                  </a:lnTo>
                  <a:lnTo>
                    <a:pt x="463" y="376"/>
                  </a:lnTo>
                  <a:cubicBezTo>
                    <a:pt x="463" y="168"/>
                    <a:pt x="634" y="1"/>
                    <a:pt x="841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0" name="Google Shape;1500;p32"/>
            <p:cNvSpPr/>
            <p:nvPr/>
          </p:nvSpPr>
          <p:spPr>
            <a:xfrm rot="2210768">
              <a:off x="1377331" y="2763223"/>
              <a:ext cx="916728" cy="562144"/>
            </a:xfrm>
            <a:custGeom>
              <a:avLst/>
              <a:gdLst/>
              <a:ahLst/>
              <a:cxnLst/>
              <a:rect l="l" t="t" r="r" b="b"/>
              <a:pathLst>
                <a:path w="7684" h="4712" extrusionOk="0">
                  <a:moveTo>
                    <a:pt x="1404" y="0"/>
                  </a:moveTo>
                  <a:cubicBezTo>
                    <a:pt x="1032" y="0"/>
                    <a:pt x="674" y="147"/>
                    <a:pt x="413" y="408"/>
                  </a:cubicBezTo>
                  <a:cubicBezTo>
                    <a:pt x="149" y="673"/>
                    <a:pt x="1" y="1028"/>
                    <a:pt x="1" y="1400"/>
                  </a:cubicBezTo>
                  <a:lnTo>
                    <a:pt x="1" y="3143"/>
                  </a:lnTo>
                  <a:cubicBezTo>
                    <a:pt x="1" y="3619"/>
                    <a:pt x="215" y="4067"/>
                    <a:pt x="587" y="4365"/>
                  </a:cubicBezTo>
                  <a:cubicBezTo>
                    <a:pt x="871" y="4593"/>
                    <a:pt x="1219" y="4711"/>
                    <a:pt x="1571" y="4711"/>
                  </a:cubicBezTo>
                  <a:cubicBezTo>
                    <a:pt x="1812" y="4711"/>
                    <a:pt x="2054" y="4656"/>
                    <a:pt x="2278" y="4543"/>
                  </a:cubicBezTo>
                  <a:lnTo>
                    <a:pt x="2358" y="4499"/>
                  </a:lnTo>
                  <a:cubicBezTo>
                    <a:pt x="2709" y="4322"/>
                    <a:pt x="3098" y="3770"/>
                    <a:pt x="3489" y="3770"/>
                  </a:cubicBezTo>
                  <a:lnTo>
                    <a:pt x="4195" y="3770"/>
                  </a:lnTo>
                  <a:cubicBezTo>
                    <a:pt x="4587" y="3770"/>
                    <a:pt x="4975" y="4322"/>
                    <a:pt x="5327" y="4499"/>
                  </a:cubicBezTo>
                  <a:lnTo>
                    <a:pt x="5411" y="4543"/>
                  </a:lnTo>
                  <a:cubicBezTo>
                    <a:pt x="5634" y="4656"/>
                    <a:pt x="5876" y="4711"/>
                    <a:pt x="6116" y="4711"/>
                  </a:cubicBezTo>
                  <a:cubicBezTo>
                    <a:pt x="6466" y="4711"/>
                    <a:pt x="6814" y="4593"/>
                    <a:pt x="7098" y="4365"/>
                  </a:cubicBezTo>
                  <a:cubicBezTo>
                    <a:pt x="7469" y="4067"/>
                    <a:pt x="7684" y="3619"/>
                    <a:pt x="7684" y="3143"/>
                  </a:cubicBezTo>
                  <a:lnTo>
                    <a:pt x="7684" y="1400"/>
                  </a:lnTo>
                  <a:cubicBezTo>
                    <a:pt x="7684" y="1028"/>
                    <a:pt x="7537" y="673"/>
                    <a:pt x="7271" y="408"/>
                  </a:cubicBezTo>
                  <a:cubicBezTo>
                    <a:pt x="7010" y="147"/>
                    <a:pt x="6656" y="0"/>
                    <a:pt x="6284" y="0"/>
                  </a:cubicBezTo>
                  <a:close/>
                </a:path>
              </a:pathLst>
            </a:custGeom>
            <a:solidFill>
              <a:srgbClr val="FADA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1" name="Google Shape;1501;p32"/>
            <p:cNvSpPr/>
            <p:nvPr/>
          </p:nvSpPr>
          <p:spPr>
            <a:xfrm rot="2210768">
              <a:off x="1446691" y="2555118"/>
              <a:ext cx="222620" cy="562025"/>
            </a:xfrm>
            <a:custGeom>
              <a:avLst/>
              <a:gdLst/>
              <a:ahLst/>
              <a:cxnLst/>
              <a:rect l="l" t="t" r="r" b="b"/>
              <a:pathLst>
                <a:path w="1866" h="4711" extrusionOk="0">
                  <a:moveTo>
                    <a:pt x="1404" y="0"/>
                  </a:moveTo>
                  <a:cubicBezTo>
                    <a:pt x="1032" y="0"/>
                    <a:pt x="674" y="147"/>
                    <a:pt x="413" y="408"/>
                  </a:cubicBezTo>
                  <a:cubicBezTo>
                    <a:pt x="149" y="673"/>
                    <a:pt x="1" y="1028"/>
                    <a:pt x="1" y="1400"/>
                  </a:cubicBezTo>
                  <a:lnTo>
                    <a:pt x="1" y="3143"/>
                  </a:lnTo>
                  <a:cubicBezTo>
                    <a:pt x="1" y="3619"/>
                    <a:pt x="215" y="4067"/>
                    <a:pt x="587" y="4365"/>
                  </a:cubicBezTo>
                  <a:cubicBezTo>
                    <a:pt x="873" y="4593"/>
                    <a:pt x="1221" y="4711"/>
                    <a:pt x="1572" y="4711"/>
                  </a:cubicBezTo>
                  <a:cubicBezTo>
                    <a:pt x="1648" y="4711"/>
                    <a:pt x="1725" y="4705"/>
                    <a:pt x="1802" y="4694"/>
                  </a:cubicBezTo>
                  <a:cubicBezTo>
                    <a:pt x="1531" y="4654"/>
                    <a:pt x="1273" y="4543"/>
                    <a:pt x="1049" y="4365"/>
                  </a:cubicBezTo>
                  <a:cubicBezTo>
                    <a:pt x="680" y="4067"/>
                    <a:pt x="467" y="3619"/>
                    <a:pt x="467" y="3143"/>
                  </a:cubicBezTo>
                  <a:lnTo>
                    <a:pt x="467" y="1400"/>
                  </a:lnTo>
                  <a:cubicBezTo>
                    <a:pt x="467" y="1028"/>
                    <a:pt x="614" y="673"/>
                    <a:pt x="875" y="408"/>
                  </a:cubicBezTo>
                  <a:cubicBezTo>
                    <a:pt x="1139" y="147"/>
                    <a:pt x="1494" y="0"/>
                    <a:pt x="186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2" name="Google Shape;1502;p32"/>
            <p:cNvSpPr/>
            <p:nvPr/>
          </p:nvSpPr>
          <p:spPr>
            <a:xfrm rot="2210768">
              <a:off x="1553746" y="2710491"/>
              <a:ext cx="243021" cy="242896"/>
            </a:xfrm>
            <a:custGeom>
              <a:avLst/>
              <a:gdLst/>
              <a:ahLst/>
              <a:cxnLst/>
              <a:rect l="l" t="t" r="r" b="b"/>
              <a:pathLst>
                <a:path w="2037" h="2036" extrusionOk="0">
                  <a:moveTo>
                    <a:pt x="1018" y="0"/>
                  </a:moveTo>
                  <a:cubicBezTo>
                    <a:pt x="456" y="0"/>
                    <a:pt x="0" y="455"/>
                    <a:pt x="0" y="1017"/>
                  </a:cubicBezTo>
                  <a:cubicBezTo>
                    <a:pt x="0" y="1580"/>
                    <a:pt x="456" y="2035"/>
                    <a:pt x="1018" y="2035"/>
                  </a:cubicBezTo>
                  <a:cubicBezTo>
                    <a:pt x="1581" y="2035"/>
                    <a:pt x="2036" y="1580"/>
                    <a:pt x="2036" y="1017"/>
                  </a:cubicBezTo>
                  <a:cubicBezTo>
                    <a:pt x="2036" y="455"/>
                    <a:pt x="1581" y="0"/>
                    <a:pt x="101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3" name="Google Shape;1503;p32"/>
            <p:cNvSpPr/>
            <p:nvPr/>
          </p:nvSpPr>
          <p:spPr>
            <a:xfrm rot="2210768">
              <a:off x="1614983" y="2771463"/>
              <a:ext cx="120616" cy="120851"/>
            </a:xfrm>
            <a:custGeom>
              <a:avLst/>
              <a:gdLst/>
              <a:ahLst/>
              <a:cxnLst/>
              <a:rect l="l" t="t" r="r" b="b"/>
              <a:pathLst>
                <a:path w="1011" h="1013" extrusionOk="0">
                  <a:moveTo>
                    <a:pt x="505" y="1"/>
                  </a:moveTo>
                  <a:cubicBezTo>
                    <a:pt x="224" y="1"/>
                    <a:pt x="0" y="229"/>
                    <a:pt x="0" y="506"/>
                  </a:cubicBezTo>
                  <a:cubicBezTo>
                    <a:pt x="0" y="784"/>
                    <a:pt x="224" y="1012"/>
                    <a:pt x="505" y="1012"/>
                  </a:cubicBezTo>
                  <a:cubicBezTo>
                    <a:pt x="783" y="1012"/>
                    <a:pt x="1011" y="784"/>
                    <a:pt x="1011" y="506"/>
                  </a:cubicBezTo>
                  <a:cubicBezTo>
                    <a:pt x="1011" y="229"/>
                    <a:pt x="783" y="1"/>
                    <a:pt x="5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4" name="Google Shape;1504;p32"/>
            <p:cNvSpPr/>
            <p:nvPr/>
          </p:nvSpPr>
          <p:spPr>
            <a:xfrm rot="2210768">
              <a:off x="1963090" y="3017365"/>
              <a:ext cx="243379" cy="242896"/>
            </a:xfrm>
            <a:custGeom>
              <a:avLst/>
              <a:gdLst/>
              <a:ahLst/>
              <a:cxnLst/>
              <a:rect l="l" t="t" r="r" b="b"/>
              <a:pathLst>
                <a:path w="2040" h="2036" extrusionOk="0">
                  <a:moveTo>
                    <a:pt x="1022" y="0"/>
                  </a:moveTo>
                  <a:cubicBezTo>
                    <a:pt x="460" y="0"/>
                    <a:pt x="1" y="455"/>
                    <a:pt x="1" y="1017"/>
                  </a:cubicBezTo>
                  <a:cubicBezTo>
                    <a:pt x="1" y="1580"/>
                    <a:pt x="460" y="2035"/>
                    <a:pt x="1022" y="2035"/>
                  </a:cubicBezTo>
                  <a:cubicBezTo>
                    <a:pt x="1580" y="2035"/>
                    <a:pt x="2039" y="1580"/>
                    <a:pt x="2039" y="1017"/>
                  </a:cubicBezTo>
                  <a:cubicBezTo>
                    <a:pt x="2039" y="455"/>
                    <a:pt x="1580" y="0"/>
                    <a:pt x="10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5" name="Google Shape;1505;p32"/>
            <p:cNvSpPr/>
            <p:nvPr/>
          </p:nvSpPr>
          <p:spPr>
            <a:xfrm rot="2210768">
              <a:off x="2024565" y="3078338"/>
              <a:ext cx="120497" cy="120851"/>
            </a:xfrm>
            <a:custGeom>
              <a:avLst/>
              <a:gdLst/>
              <a:ahLst/>
              <a:cxnLst/>
              <a:rect l="l" t="t" r="r" b="b"/>
              <a:pathLst>
                <a:path w="1010" h="1013" extrusionOk="0">
                  <a:moveTo>
                    <a:pt x="507" y="1"/>
                  </a:moveTo>
                  <a:cubicBezTo>
                    <a:pt x="226" y="1"/>
                    <a:pt x="1" y="229"/>
                    <a:pt x="1" y="506"/>
                  </a:cubicBezTo>
                  <a:cubicBezTo>
                    <a:pt x="1" y="784"/>
                    <a:pt x="226" y="1012"/>
                    <a:pt x="507" y="1012"/>
                  </a:cubicBezTo>
                  <a:cubicBezTo>
                    <a:pt x="784" y="1012"/>
                    <a:pt x="1009" y="784"/>
                    <a:pt x="1009" y="506"/>
                  </a:cubicBezTo>
                  <a:cubicBezTo>
                    <a:pt x="1009" y="229"/>
                    <a:pt x="784" y="1"/>
                    <a:pt x="50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6" name="Google Shape;1506;p32"/>
            <p:cNvSpPr/>
            <p:nvPr/>
          </p:nvSpPr>
          <p:spPr>
            <a:xfrm rot="2210768">
              <a:off x="1870650" y="2877884"/>
              <a:ext cx="102840" cy="102241"/>
            </a:xfrm>
            <a:custGeom>
              <a:avLst/>
              <a:gdLst/>
              <a:ahLst/>
              <a:cxnLst/>
              <a:rect l="l" t="t" r="r" b="b"/>
              <a:pathLst>
                <a:path w="862" h="857" extrusionOk="0">
                  <a:moveTo>
                    <a:pt x="433" y="0"/>
                  </a:moveTo>
                  <a:cubicBezTo>
                    <a:pt x="195" y="0"/>
                    <a:pt x="1" y="191"/>
                    <a:pt x="1" y="428"/>
                  </a:cubicBezTo>
                  <a:cubicBezTo>
                    <a:pt x="1" y="666"/>
                    <a:pt x="195" y="857"/>
                    <a:pt x="433" y="857"/>
                  </a:cubicBezTo>
                  <a:cubicBezTo>
                    <a:pt x="667" y="857"/>
                    <a:pt x="861" y="666"/>
                    <a:pt x="861" y="428"/>
                  </a:cubicBezTo>
                  <a:cubicBezTo>
                    <a:pt x="861" y="191"/>
                    <a:pt x="667" y="0"/>
                    <a:pt x="4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7" name="Google Shape;1507;p32"/>
            <p:cNvSpPr/>
            <p:nvPr/>
          </p:nvSpPr>
          <p:spPr>
            <a:xfrm rot="2210768">
              <a:off x="2109146" y="2562763"/>
              <a:ext cx="86734" cy="117630"/>
            </a:xfrm>
            <a:custGeom>
              <a:avLst/>
              <a:gdLst/>
              <a:ahLst/>
              <a:cxnLst/>
              <a:rect l="l" t="t" r="r" b="b"/>
              <a:pathLst>
                <a:path w="727" h="986" extrusionOk="0">
                  <a:moveTo>
                    <a:pt x="365" y="1"/>
                  </a:moveTo>
                  <a:cubicBezTo>
                    <a:pt x="164" y="1"/>
                    <a:pt x="0" y="162"/>
                    <a:pt x="0" y="362"/>
                  </a:cubicBezTo>
                  <a:lnTo>
                    <a:pt x="0" y="620"/>
                  </a:lnTo>
                  <a:cubicBezTo>
                    <a:pt x="0" y="821"/>
                    <a:pt x="164" y="985"/>
                    <a:pt x="365" y="985"/>
                  </a:cubicBezTo>
                  <a:cubicBezTo>
                    <a:pt x="563" y="985"/>
                    <a:pt x="727" y="821"/>
                    <a:pt x="727" y="620"/>
                  </a:cubicBezTo>
                  <a:lnTo>
                    <a:pt x="727" y="362"/>
                  </a:lnTo>
                  <a:cubicBezTo>
                    <a:pt x="727" y="162"/>
                    <a:pt x="563" y="1"/>
                    <a:pt x="365" y="1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8" name="Google Shape;1508;p32"/>
            <p:cNvSpPr/>
            <p:nvPr/>
          </p:nvSpPr>
          <p:spPr>
            <a:xfrm rot="2210768">
              <a:off x="1539872" y="2696283"/>
              <a:ext cx="270461" cy="270931"/>
            </a:xfrm>
            <a:custGeom>
              <a:avLst/>
              <a:gdLst/>
              <a:ahLst/>
              <a:cxnLst/>
              <a:rect l="l" t="t" r="r" b="b"/>
              <a:pathLst>
                <a:path w="2267" h="2271" extrusionOk="0">
                  <a:moveTo>
                    <a:pt x="1135" y="231"/>
                  </a:moveTo>
                  <a:cubicBezTo>
                    <a:pt x="1631" y="231"/>
                    <a:pt x="2036" y="637"/>
                    <a:pt x="2036" y="1135"/>
                  </a:cubicBezTo>
                  <a:cubicBezTo>
                    <a:pt x="2036" y="1631"/>
                    <a:pt x="1631" y="2036"/>
                    <a:pt x="1135" y="2036"/>
                  </a:cubicBezTo>
                  <a:cubicBezTo>
                    <a:pt x="636" y="2036"/>
                    <a:pt x="232" y="1631"/>
                    <a:pt x="232" y="1135"/>
                  </a:cubicBezTo>
                  <a:cubicBezTo>
                    <a:pt x="232" y="637"/>
                    <a:pt x="636" y="231"/>
                    <a:pt x="1135" y="231"/>
                  </a:cubicBezTo>
                  <a:close/>
                  <a:moveTo>
                    <a:pt x="1135" y="1"/>
                  </a:moveTo>
                  <a:cubicBezTo>
                    <a:pt x="510" y="1"/>
                    <a:pt x="0" y="509"/>
                    <a:pt x="0" y="1135"/>
                  </a:cubicBezTo>
                  <a:cubicBezTo>
                    <a:pt x="0" y="1762"/>
                    <a:pt x="510" y="2270"/>
                    <a:pt x="1135" y="2270"/>
                  </a:cubicBezTo>
                  <a:cubicBezTo>
                    <a:pt x="1758" y="2270"/>
                    <a:pt x="2267" y="1762"/>
                    <a:pt x="2267" y="1135"/>
                  </a:cubicBezTo>
                  <a:cubicBezTo>
                    <a:pt x="2267" y="509"/>
                    <a:pt x="1758" y="1"/>
                    <a:pt x="113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9" name="Google Shape;1509;p32"/>
            <p:cNvSpPr/>
            <p:nvPr/>
          </p:nvSpPr>
          <p:spPr>
            <a:xfrm rot="2210768">
              <a:off x="1601096" y="2757410"/>
              <a:ext cx="148294" cy="148291"/>
            </a:xfrm>
            <a:custGeom>
              <a:avLst/>
              <a:gdLst/>
              <a:ahLst/>
              <a:cxnLst/>
              <a:rect l="l" t="t" r="r" b="b"/>
              <a:pathLst>
                <a:path w="1243" h="1243" extrusionOk="0">
                  <a:moveTo>
                    <a:pt x="623" y="235"/>
                  </a:moveTo>
                  <a:cubicBezTo>
                    <a:pt x="838" y="235"/>
                    <a:pt x="1011" y="410"/>
                    <a:pt x="1011" y="623"/>
                  </a:cubicBezTo>
                  <a:cubicBezTo>
                    <a:pt x="1011" y="838"/>
                    <a:pt x="838" y="1012"/>
                    <a:pt x="623" y="1012"/>
                  </a:cubicBezTo>
                  <a:cubicBezTo>
                    <a:pt x="409" y="1012"/>
                    <a:pt x="231" y="838"/>
                    <a:pt x="231" y="623"/>
                  </a:cubicBezTo>
                  <a:cubicBezTo>
                    <a:pt x="231" y="410"/>
                    <a:pt x="409" y="235"/>
                    <a:pt x="623" y="235"/>
                  </a:cubicBezTo>
                  <a:close/>
                  <a:moveTo>
                    <a:pt x="623" y="1"/>
                  </a:moveTo>
                  <a:cubicBezTo>
                    <a:pt x="279" y="1"/>
                    <a:pt x="1" y="282"/>
                    <a:pt x="1" y="623"/>
                  </a:cubicBezTo>
                  <a:cubicBezTo>
                    <a:pt x="1" y="965"/>
                    <a:pt x="279" y="1243"/>
                    <a:pt x="623" y="1243"/>
                  </a:cubicBezTo>
                  <a:cubicBezTo>
                    <a:pt x="965" y="1243"/>
                    <a:pt x="1243" y="965"/>
                    <a:pt x="1243" y="623"/>
                  </a:cubicBezTo>
                  <a:cubicBezTo>
                    <a:pt x="1243" y="282"/>
                    <a:pt x="965" y="1"/>
                    <a:pt x="62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10" name="Google Shape;1510;p32"/>
            <p:cNvSpPr/>
            <p:nvPr/>
          </p:nvSpPr>
          <p:spPr>
            <a:xfrm rot="2210768">
              <a:off x="1949526" y="3003300"/>
              <a:ext cx="270580" cy="270931"/>
            </a:xfrm>
            <a:custGeom>
              <a:avLst/>
              <a:gdLst/>
              <a:ahLst/>
              <a:cxnLst/>
              <a:rect l="l" t="t" r="r" b="b"/>
              <a:pathLst>
                <a:path w="2268" h="2271" extrusionOk="0">
                  <a:moveTo>
                    <a:pt x="1136" y="231"/>
                  </a:moveTo>
                  <a:cubicBezTo>
                    <a:pt x="1631" y="231"/>
                    <a:pt x="2036" y="637"/>
                    <a:pt x="2036" y="1135"/>
                  </a:cubicBezTo>
                  <a:cubicBezTo>
                    <a:pt x="2036" y="1631"/>
                    <a:pt x="1631" y="2036"/>
                    <a:pt x="1136" y="2036"/>
                  </a:cubicBezTo>
                  <a:cubicBezTo>
                    <a:pt x="637" y="2036"/>
                    <a:pt x="232" y="1631"/>
                    <a:pt x="232" y="1135"/>
                  </a:cubicBezTo>
                  <a:cubicBezTo>
                    <a:pt x="232" y="637"/>
                    <a:pt x="637" y="231"/>
                    <a:pt x="1136" y="231"/>
                  </a:cubicBezTo>
                  <a:close/>
                  <a:moveTo>
                    <a:pt x="1136" y="1"/>
                  </a:moveTo>
                  <a:cubicBezTo>
                    <a:pt x="509" y="1"/>
                    <a:pt x="1" y="509"/>
                    <a:pt x="1" y="1135"/>
                  </a:cubicBezTo>
                  <a:cubicBezTo>
                    <a:pt x="1" y="1762"/>
                    <a:pt x="509" y="2270"/>
                    <a:pt x="1136" y="2270"/>
                  </a:cubicBezTo>
                  <a:cubicBezTo>
                    <a:pt x="1759" y="2270"/>
                    <a:pt x="2267" y="1762"/>
                    <a:pt x="2267" y="1135"/>
                  </a:cubicBezTo>
                  <a:cubicBezTo>
                    <a:pt x="2267" y="509"/>
                    <a:pt x="1759" y="1"/>
                    <a:pt x="113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11" name="Google Shape;1511;p32"/>
            <p:cNvSpPr/>
            <p:nvPr/>
          </p:nvSpPr>
          <p:spPr>
            <a:xfrm rot="2210768">
              <a:off x="2010869" y="3064428"/>
              <a:ext cx="148175" cy="148291"/>
            </a:xfrm>
            <a:custGeom>
              <a:avLst/>
              <a:gdLst/>
              <a:ahLst/>
              <a:cxnLst/>
              <a:rect l="l" t="t" r="r" b="b"/>
              <a:pathLst>
                <a:path w="1242" h="1243" extrusionOk="0">
                  <a:moveTo>
                    <a:pt x="623" y="235"/>
                  </a:moveTo>
                  <a:cubicBezTo>
                    <a:pt x="837" y="235"/>
                    <a:pt x="1011" y="410"/>
                    <a:pt x="1011" y="623"/>
                  </a:cubicBezTo>
                  <a:cubicBezTo>
                    <a:pt x="1011" y="838"/>
                    <a:pt x="837" y="1012"/>
                    <a:pt x="623" y="1012"/>
                  </a:cubicBezTo>
                  <a:cubicBezTo>
                    <a:pt x="405" y="1012"/>
                    <a:pt x="231" y="838"/>
                    <a:pt x="231" y="623"/>
                  </a:cubicBezTo>
                  <a:cubicBezTo>
                    <a:pt x="231" y="410"/>
                    <a:pt x="405" y="235"/>
                    <a:pt x="623" y="235"/>
                  </a:cubicBezTo>
                  <a:close/>
                  <a:moveTo>
                    <a:pt x="623" y="1"/>
                  </a:moveTo>
                  <a:cubicBezTo>
                    <a:pt x="278" y="1"/>
                    <a:pt x="0" y="282"/>
                    <a:pt x="0" y="623"/>
                  </a:cubicBezTo>
                  <a:cubicBezTo>
                    <a:pt x="0" y="965"/>
                    <a:pt x="278" y="1243"/>
                    <a:pt x="623" y="1243"/>
                  </a:cubicBezTo>
                  <a:cubicBezTo>
                    <a:pt x="964" y="1243"/>
                    <a:pt x="1242" y="965"/>
                    <a:pt x="1242" y="623"/>
                  </a:cubicBezTo>
                  <a:cubicBezTo>
                    <a:pt x="1242" y="282"/>
                    <a:pt x="964" y="1"/>
                    <a:pt x="62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12" name="Google Shape;1512;p32"/>
            <p:cNvSpPr/>
            <p:nvPr/>
          </p:nvSpPr>
          <p:spPr>
            <a:xfrm rot="2210768">
              <a:off x="1857193" y="2863855"/>
              <a:ext cx="129922" cy="130276"/>
            </a:xfrm>
            <a:custGeom>
              <a:avLst/>
              <a:gdLst/>
              <a:ahLst/>
              <a:cxnLst/>
              <a:rect l="l" t="t" r="r" b="b"/>
              <a:pathLst>
                <a:path w="1089" h="1092" extrusionOk="0">
                  <a:moveTo>
                    <a:pt x="546" y="231"/>
                  </a:moveTo>
                  <a:cubicBezTo>
                    <a:pt x="717" y="231"/>
                    <a:pt x="857" y="372"/>
                    <a:pt x="857" y="546"/>
                  </a:cubicBezTo>
                  <a:cubicBezTo>
                    <a:pt x="857" y="721"/>
                    <a:pt x="717" y="861"/>
                    <a:pt x="546" y="861"/>
                  </a:cubicBezTo>
                  <a:cubicBezTo>
                    <a:pt x="372" y="861"/>
                    <a:pt x="231" y="721"/>
                    <a:pt x="231" y="546"/>
                  </a:cubicBezTo>
                  <a:cubicBezTo>
                    <a:pt x="231" y="372"/>
                    <a:pt x="372" y="231"/>
                    <a:pt x="546" y="231"/>
                  </a:cubicBezTo>
                  <a:close/>
                  <a:moveTo>
                    <a:pt x="546" y="1"/>
                  </a:moveTo>
                  <a:cubicBezTo>
                    <a:pt x="245" y="1"/>
                    <a:pt x="1" y="245"/>
                    <a:pt x="1" y="546"/>
                  </a:cubicBezTo>
                  <a:cubicBezTo>
                    <a:pt x="1" y="848"/>
                    <a:pt x="245" y="1092"/>
                    <a:pt x="546" y="1092"/>
                  </a:cubicBezTo>
                  <a:cubicBezTo>
                    <a:pt x="844" y="1092"/>
                    <a:pt x="1088" y="848"/>
                    <a:pt x="1088" y="546"/>
                  </a:cubicBezTo>
                  <a:cubicBezTo>
                    <a:pt x="1088" y="245"/>
                    <a:pt x="844" y="1"/>
                    <a:pt x="54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13" name="Google Shape;1513;p32"/>
            <p:cNvSpPr/>
            <p:nvPr/>
          </p:nvSpPr>
          <p:spPr>
            <a:xfrm rot="2210768">
              <a:off x="1671684" y="3000659"/>
              <a:ext cx="27798" cy="51180"/>
            </a:xfrm>
            <a:custGeom>
              <a:avLst/>
              <a:gdLst/>
              <a:ahLst/>
              <a:cxnLst/>
              <a:rect l="l" t="t" r="r" b="b"/>
              <a:pathLst>
                <a:path w="233" h="429" extrusionOk="0">
                  <a:moveTo>
                    <a:pt x="115" y="0"/>
                  </a:moveTo>
                  <a:cubicBezTo>
                    <a:pt x="51" y="0"/>
                    <a:pt x="1" y="51"/>
                    <a:pt x="1" y="114"/>
                  </a:cubicBezTo>
                  <a:lnTo>
                    <a:pt x="1" y="315"/>
                  </a:lnTo>
                  <a:cubicBezTo>
                    <a:pt x="1" y="379"/>
                    <a:pt x="51" y="428"/>
                    <a:pt x="115" y="428"/>
                  </a:cubicBezTo>
                  <a:cubicBezTo>
                    <a:pt x="181" y="428"/>
                    <a:pt x="232" y="379"/>
                    <a:pt x="232" y="315"/>
                  </a:cubicBezTo>
                  <a:lnTo>
                    <a:pt x="232" y="114"/>
                  </a:lnTo>
                  <a:cubicBezTo>
                    <a:pt x="232" y="51"/>
                    <a:pt x="181" y="0"/>
                    <a:pt x="11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14" name="Google Shape;1514;p32"/>
            <p:cNvSpPr/>
            <p:nvPr/>
          </p:nvSpPr>
          <p:spPr>
            <a:xfrm rot="2210768">
              <a:off x="1881458" y="3157762"/>
              <a:ext cx="27559" cy="51180"/>
            </a:xfrm>
            <a:custGeom>
              <a:avLst/>
              <a:gdLst/>
              <a:ahLst/>
              <a:cxnLst/>
              <a:rect l="l" t="t" r="r" b="b"/>
              <a:pathLst>
                <a:path w="231" h="429" extrusionOk="0">
                  <a:moveTo>
                    <a:pt x="117" y="0"/>
                  </a:moveTo>
                  <a:cubicBezTo>
                    <a:pt x="53" y="0"/>
                    <a:pt x="0" y="51"/>
                    <a:pt x="0" y="114"/>
                  </a:cubicBezTo>
                  <a:lnTo>
                    <a:pt x="0" y="315"/>
                  </a:lnTo>
                  <a:cubicBezTo>
                    <a:pt x="0" y="379"/>
                    <a:pt x="53" y="428"/>
                    <a:pt x="117" y="428"/>
                  </a:cubicBezTo>
                  <a:cubicBezTo>
                    <a:pt x="181" y="428"/>
                    <a:pt x="231" y="379"/>
                    <a:pt x="231" y="315"/>
                  </a:cubicBezTo>
                  <a:lnTo>
                    <a:pt x="231" y="114"/>
                  </a:lnTo>
                  <a:cubicBezTo>
                    <a:pt x="231" y="51"/>
                    <a:pt x="181" y="0"/>
                    <a:pt x="11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15" name="Google Shape;1515;p32"/>
            <p:cNvSpPr/>
            <p:nvPr/>
          </p:nvSpPr>
          <p:spPr>
            <a:xfrm rot="2210768">
              <a:off x="1732220" y="3097576"/>
              <a:ext cx="95562" cy="42232"/>
            </a:xfrm>
            <a:custGeom>
              <a:avLst/>
              <a:gdLst/>
              <a:ahLst/>
              <a:cxnLst/>
              <a:rect l="l" t="t" r="r" b="b"/>
              <a:pathLst>
                <a:path w="801" h="354" extrusionOk="0">
                  <a:moveTo>
                    <a:pt x="129" y="1"/>
                  </a:moveTo>
                  <a:cubicBezTo>
                    <a:pt x="102" y="1"/>
                    <a:pt x="75" y="10"/>
                    <a:pt x="54" y="28"/>
                  </a:cubicBezTo>
                  <a:cubicBezTo>
                    <a:pt x="4" y="72"/>
                    <a:pt x="1" y="145"/>
                    <a:pt x="44" y="192"/>
                  </a:cubicBezTo>
                  <a:cubicBezTo>
                    <a:pt x="131" y="293"/>
                    <a:pt x="262" y="353"/>
                    <a:pt x="402" y="353"/>
                  </a:cubicBezTo>
                  <a:cubicBezTo>
                    <a:pt x="540" y="353"/>
                    <a:pt x="670" y="293"/>
                    <a:pt x="761" y="192"/>
                  </a:cubicBezTo>
                  <a:cubicBezTo>
                    <a:pt x="801" y="145"/>
                    <a:pt x="797" y="72"/>
                    <a:pt x="747" y="28"/>
                  </a:cubicBezTo>
                  <a:cubicBezTo>
                    <a:pt x="726" y="10"/>
                    <a:pt x="699" y="1"/>
                    <a:pt x="672" y="1"/>
                  </a:cubicBezTo>
                  <a:cubicBezTo>
                    <a:pt x="639" y="1"/>
                    <a:pt x="607" y="14"/>
                    <a:pt x="583" y="41"/>
                  </a:cubicBezTo>
                  <a:cubicBezTo>
                    <a:pt x="540" y="92"/>
                    <a:pt x="472" y="122"/>
                    <a:pt x="402" y="122"/>
                  </a:cubicBezTo>
                  <a:cubicBezTo>
                    <a:pt x="328" y="122"/>
                    <a:pt x="262" y="92"/>
                    <a:pt x="218" y="41"/>
                  </a:cubicBezTo>
                  <a:cubicBezTo>
                    <a:pt x="194" y="14"/>
                    <a:pt x="162" y="1"/>
                    <a:pt x="129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16" name="Google Shape;1516;p32"/>
            <p:cNvSpPr/>
            <p:nvPr/>
          </p:nvSpPr>
          <p:spPr>
            <a:xfrm rot="2210768">
              <a:off x="1472118" y="2479483"/>
              <a:ext cx="944168" cy="840830"/>
            </a:xfrm>
            <a:custGeom>
              <a:avLst/>
              <a:gdLst/>
              <a:ahLst/>
              <a:cxnLst/>
              <a:rect l="l" t="t" r="r" b="b"/>
              <a:pathLst>
                <a:path w="7914" h="7048" extrusionOk="0">
                  <a:moveTo>
                    <a:pt x="3957" y="232"/>
                  </a:moveTo>
                  <a:cubicBezTo>
                    <a:pt x="4091" y="232"/>
                    <a:pt x="4201" y="342"/>
                    <a:pt x="4201" y="479"/>
                  </a:cubicBezTo>
                  <a:lnTo>
                    <a:pt x="4201" y="737"/>
                  </a:lnTo>
                  <a:cubicBezTo>
                    <a:pt x="4201" y="871"/>
                    <a:pt x="4091" y="985"/>
                    <a:pt x="3957" y="985"/>
                  </a:cubicBezTo>
                  <a:cubicBezTo>
                    <a:pt x="3820" y="985"/>
                    <a:pt x="3709" y="871"/>
                    <a:pt x="3709" y="737"/>
                  </a:cubicBezTo>
                  <a:lnTo>
                    <a:pt x="3709" y="479"/>
                  </a:lnTo>
                  <a:cubicBezTo>
                    <a:pt x="3709" y="342"/>
                    <a:pt x="3820" y="232"/>
                    <a:pt x="3957" y="232"/>
                  </a:cubicBezTo>
                  <a:close/>
                  <a:moveTo>
                    <a:pt x="4054" y="1206"/>
                  </a:moveTo>
                  <a:lnTo>
                    <a:pt x="4168" y="2565"/>
                  </a:lnTo>
                  <a:lnTo>
                    <a:pt x="3743" y="2565"/>
                  </a:lnTo>
                  <a:lnTo>
                    <a:pt x="3857" y="1206"/>
                  </a:lnTo>
                  <a:lnTo>
                    <a:pt x="3860" y="1206"/>
                  </a:lnTo>
                  <a:cubicBezTo>
                    <a:pt x="3890" y="1213"/>
                    <a:pt x="3923" y="1216"/>
                    <a:pt x="3957" y="1216"/>
                  </a:cubicBezTo>
                  <a:cubicBezTo>
                    <a:pt x="3987" y="1216"/>
                    <a:pt x="4021" y="1213"/>
                    <a:pt x="4054" y="1206"/>
                  </a:cubicBezTo>
                  <a:close/>
                  <a:moveTo>
                    <a:pt x="2481" y="2234"/>
                  </a:moveTo>
                  <a:cubicBezTo>
                    <a:pt x="2624" y="2234"/>
                    <a:pt x="2742" y="2350"/>
                    <a:pt x="2742" y="2495"/>
                  </a:cubicBezTo>
                  <a:lnTo>
                    <a:pt x="2742" y="2565"/>
                  </a:lnTo>
                  <a:lnTo>
                    <a:pt x="1517" y="2565"/>
                  </a:lnTo>
                  <a:cubicBezTo>
                    <a:pt x="1439" y="2565"/>
                    <a:pt x="1363" y="2568"/>
                    <a:pt x="1289" y="2582"/>
                  </a:cubicBezTo>
                  <a:lnTo>
                    <a:pt x="1289" y="2495"/>
                  </a:lnTo>
                  <a:cubicBezTo>
                    <a:pt x="1289" y="2350"/>
                    <a:pt x="1406" y="2234"/>
                    <a:pt x="1550" y="2234"/>
                  </a:cubicBezTo>
                  <a:close/>
                  <a:moveTo>
                    <a:pt x="6360" y="2234"/>
                  </a:moveTo>
                  <a:cubicBezTo>
                    <a:pt x="6505" y="2234"/>
                    <a:pt x="6621" y="2350"/>
                    <a:pt x="6621" y="2495"/>
                  </a:cubicBezTo>
                  <a:lnTo>
                    <a:pt x="6621" y="2582"/>
                  </a:lnTo>
                  <a:cubicBezTo>
                    <a:pt x="6568" y="2571"/>
                    <a:pt x="6511" y="2568"/>
                    <a:pt x="6457" y="2565"/>
                  </a:cubicBezTo>
                  <a:lnTo>
                    <a:pt x="5169" y="2565"/>
                  </a:lnTo>
                  <a:lnTo>
                    <a:pt x="5169" y="2495"/>
                  </a:lnTo>
                  <a:cubicBezTo>
                    <a:pt x="5169" y="2350"/>
                    <a:pt x="5286" y="2234"/>
                    <a:pt x="5430" y="2234"/>
                  </a:cubicBezTo>
                  <a:close/>
                  <a:moveTo>
                    <a:pt x="3957" y="1"/>
                  </a:moveTo>
                  <a:cubicBezTo>
                    <a:pt x="3693" y="1"/>
                    <a:pt x="3478" y="215"/>
                    <a:pt x="3478" y="479"/>
                  </a:cubicBezTo>
                  <a:lnTo>
                    <a:pt x="3478" y="737"/>
                  </a:lnTo>
                  <a:cubicBezTo>
                    <a:pt x="3478" y="878"/>
                    <a:pt x="3539" y="1005"/>
                    <a:pt x="3636" y="1092"/>
                  </a:cubicBezTo>
                  <a:lnTo>
                    <a:pt x="3512" y="2565"/>
                  </a:lnTo>
                  <a:lnTo>
                    <a:pt x="2973" y="2565"/>
                  </a:lnTo>
                  <a:lnTo>
                    <a:pt x="2973" y="2495"/>
                  </a:lnTo>
                  <a:cubicBezTo>
                    <a:pt x="2973" y="2224"/>
                    <a:pt x="2752" y="2003"/>
                    <a:pt x="2481" y="2003"/>
                  </a:cubicBezTo>
                  <a:lnTo>
                    <a:pt x="1550" y="2003"/>
                  </a:lnTo>
                  <a:cubicBezTo>
                    <a:pt x="1279" y="2003"/>
                    <a:pt x="1058" y="2224"/>
                    <a:pt x="1058" y="2495"/>
                  </a:cubicBezTo>
                  <a:lnTo>
                    <a:pt x="1058" y="2636"/>
                  </a:lnTo>
                  <a:cubicBezTo>
                    <a:pt x="827" y="2706"/>
                    <a:pt x="620" y="2833"/>
                    <a:pt x="442" y="3007"/>
                  </a:cubicBezTo>
                  <a:cubicBezTo>
                    <a:pt x="158" y="3294"/>
                    <a:pt x="1" y="3676"/>
                    <a:pt x="1" y="4082"/>
                  </a:cubicBezTo>
                  <a:lnTo>
                    <a:pt x="1" y="5822"/>
                  </a:lnTo>
                  <a:cubicBezTo>
                    <a:pt x="1" y="6237"/>
                    <a:pt x="151" y="6633"/>
                    <a:pt x="422" y="6940"/>
                  </a:cubicBezTo>
                  <a:cubicBezTo>
                    <a:pt x="446" y="6967"/>
                    <a:pt x="478" y="6981"/>
                    <a:pt x="510" y="6981"/>
                  </a:cubicBezTo>
                  <a:cubicBezTo>
                    <a:pt x="537" y="6981"/>
                    <a:pt x="565" y="6970"/>
                    <a:pt x="586" y="6950"/>
                  </a:cubicBezTo>
                  <a:cubicBezTo>
                    <a:pt x="636" y="6910"/>
                    <a:pt x="640" y="6837"/>
                    <a:pt x="596" y="6786"/>
                  </a:cubicBezTo>
                  <a:cubicBezTo>
                    <a:pt x="362" y="6522"/>
                    <a:pt x="231" y="6180"/>
                    <a:pt x="231" y="5822"/>
                  </a:cubicBezTo>
                  <a:lnTo>
                    <a:pt x="231" y="4082"/>
                  </a:lnTo>
                  <a:cubicBezTo>
                    <a:pt x="231" y="3736"/>
                    <a:pt x="365" y="3415"/>
                    <a:pt x="606" y="3171"/>
                  </a:cubicBezTo>
                  <a:cubicBezTo>
                    <a:pt x="847" y="2933"/>
                    <a:pt x="1178" y="2796"/>
                    <a:pt x="1517" y="2796"/>
                  </a:cubicBezTo>
                  <a:lnTo>
                    <a:pt x="6397" y="2796"/>
                  </a:lnTo>
                  <a:cubicBezTo>
                    <a:pt x="6735" y="2796"/>
                    <a:pt x="7063" y="2933"/>
                    <a:pt x="7304" y="3171"/>
                  </a:cubicBezTo>
                  <a:cubicBezTo>
                    <a:pt x="7545" y="3415"/>
                    <a:pt x="7679" y="3736"/>
                    <a:pt x="7679" y="4082"/>
                  </a:cubicBezTo>
                  <a:lnTo>
                    <a:pt x="7679" y="5822"/>
                  </a:lnTo>
                  <a:cubicBezTo>
                    <a:pt x="7679" y="6207"/>
                    <a:pt x="7525" y="6582"/>
                    <a:pt x="7254" y="6849"/>
                  </a:cubicBezTo>
                  <a:cubicBezTo>
                    <a:pt x="7211" y="6897"/>
                    <a:pt x="7211" y="6970"/>
                    <a:pt x="7254" y="7014"/>
                  </a:cubicBezTo>
                  <a:cubicBezTo>
                    <a:pt x="7276" y="7036"/>
                    <a:pt x="7307" y="7048"/>
                    <a:pt x="7338" y="7048"/>
                  </a:cubicBezTo>
                  <a:cubicBezTo>
                    <a:pt x="7367" y="7048"/>
                    <a:pt x="7397" y="7037"/>
                    <a:pt x="7418" y="7014"/>
                  </a:cubicBezTo>
                  <a:cubicBezTo>
                    <a:pt x="7733" y="6702"/>
                    <a:pt x="7914" y="6267"/>
                    <a:pt x="7914" y="5822"/>
                  </a:cubicBezTo>
                  <a:lnTo>
                    <a:pt x="7914" y="4082"/>
                  </a:lnTo>
                  <a:cubicBezTo>
                    <a:pt x="7914" y="3676"/>
                    <a:pt x="7753" y="3294"/>
                    <a:pt x="7469" y="3007"/>
                  </a:cubicBezTo>
                  <a:cubicBezTo>
                    <a:pt x="7294" y="2833"/>
                    <a:pt x="7083" y="2706"/>
                    <a:pt x="6853" y="2636"/>
                  </a:cubicBezTo>
                  <a:lnTo>
                    <a:pt x="6853" y="2495"/>
                  </a:lnTo>
                  <a:cubicBezTo>
                    <a:pt x="6853" y="2224"/>
                    <a:pt x="6632" y="2003"/>
                    <a:pt x="6360" y="2003"/>
                  </a:cubicBezTo>
                  <a:lnTo>
                    <a:pt x="5430" y="2003"/>
                  </a:lnTo>
                  <a:cubicBezTo>
                    <a:pt x="5159" y="2003"/>
                    <a:pt x="4938" y="2224"/>
                    <a:pt x="4938" y="2495"/>
                  </a:cubicBezTo>
                  <a:lnTo>
                    <a:pt x="4938" y="2565"/>
                  </a:lnTo>
                  <a:lnTo>
                    <a:pt x="4399" y="2565"/>
                  </a:lnTo>
                  <a:lnTo>
                    <a:pt x="4275" y="1092"/>
                  </a:lnTo>
                  <a:cubicBezTo>
                    <a:pt x="4372" y="1005"/>
                    <a:pt x="4436" y="878"/>
                    <a:pt x="4436" y="737"/>
                  </a:cubicBezTo>
                  <a:lnTo>
                    <a:pt x="4436" y="479"/>
                  </a:lnTo>
                  <a:cubicBezTo>
                    <a:pt x="4436" y="215"/>
                    <a:pt x="4218" y="1"/>
                    <a:pt x="3957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17" name="Google Shape;1517;p32"/>
            <p:cNvSpPr/>
            <p:nvPr/>
          </p:nvSpPr>
          <p:spPr>
            <a:xfrm rot="2210768">
              <a:off x="1317858" y="3151039"/>
              <a:ext cx="758174" cy="140297"/>
            </a:xfrm>
            <a:custGeom>
              <a:avLst/>
              <a:gdLst/>
              <a:ahLst/>
              <a:cxnLst/>
              <a:rect l="l" t="t" r="r" b="b"/>
              <a:pathLst>
                <a:path w="6355" h="1176" extrusionOk="0">
                  <a:moveTo>
                    <a:pt x="2866" y="1"/>
                  </a:moveTo>
                  <a:cubicBezTo>
                    <a:pt x="2582" y="1"/>
                    <a:pt x="2324" y="228"/>
                    <a:pt x="2073" y="446"/>
                  </a:cubicBezTo>
                  <a:cubicBezTo>
                    <a:pt x="1925" y="576"/>
                    <a:pt x="1778" y="696"/>
                    <a:pt x="1601" y="787"/>
                  </a:cubicBezTo>
                  <a:cubicBezTo>
                    <a:pt x="1394" y="891"/>
                    <a:pt x="1171" y="943"/>
                    <a:pt x="948" y="943"/>
                  </a:cubicBezTo>
                  <a:cubicBezTo>
                    <a:pt x="686" y="943"/>
                    <a:pt x="425" y="871"/>
                    <a:pt x="192" y="730"/>
                  </a:cubicBezTo>
                  <a:cubicBezTo>
                    <a:pt x="173" y="718"/>
                    <a:pt x="152" y="713"/>
                    <a:pt x="131" y="713"/>
                  </a:cubicBezTo>
                  <a:cubicBezTo>
                    <a:pt x="91" y="713"/>
                    <a:pt x="53" y="732"/>
                    <a:pt x="31" y="767"/>
                  </a:cubicBezTo>
                  <a:cubicBezTo>
                    <a:pt x="0" y="824"/>
                    <a:pt x="17" y="894"/>
                    <a:pt x="71" y="928"/>
                  </a:cubicBezTo>
                  <a:cubicBezTo>
                    <a:pt x="342" y="1092"/>
                    <a:pt x="643" y="1175"/>
                    <a:pt x="944" y="1175"/>
                  </a:cubicBezTo>
                  <a:cubicBezTo>
                    <a:pt x="1447" y="1175"/>
                    <a:pt x="1862" y="941"/>
                    <a:pt x="2227" y="620"/>
                  </a:cubicBezTo>
                  <a:cubicBezTo>
                    <a:pt x="2444" y="429"/>
                    <a:pt x="2668" y="234"/>
                    <a:pt x="2866" y="234"/>
                  </a:cubicBezTo>
                  <a:lnTo>
                    <a:pt x="3572" y="234"/>
                  </a:lnTo>
                  <a:cubicBezTo>
                    <a:pt x="3770" y="234"/>
                    <a:pt x="3994" y="429"/>
                    <a:pt x="4212" y="620"/>
                  </a:cubicBezTo>
                  <a:cubicBezTo>
                    <a:pt x="4376" y="764"/>
                    <a:pt x="4540" y="894"/>
                    <a:pt x="4734" y="991"/>
                  </a:cubicBezTo>
                  <a:cubicBezTo>
                    <a:pt x="4973" y="1113"/>
                    <a:pt x="5233" y="1173"/>
                    <a:pt x="5494" y="1173"/>
                  </a:cubicBezTo>
                  <a:cubicBezTo>
                    <a:pt x="5763" y="1173"/>
                    <a:pt x="6032" y="1109"/>
                    <a:pt x="6277" y="981"/>
                  </a:cubicBezTo>
                  <a:cubicBezTo>
                    <a:pt x="6334" y="951"/>
                    <a:pt x="6354" y="881"/>
                    <a:pt x="6324" y="824"/>
                  </a:cubicBezTo>
                  <a:cubicBezTo>
                    <a:pt x="6303" y="784"/>
                    <a:pt x="6262" y="760"/>
                    <a:pt x="6221" y="760"/>
                  </a:cubicBezTo>
                  <a:cubicBezTo>
                    <a:pt x="6203" y="760"/>
                    <a:pt x="6186" y="765"/>
                    <a:pt x="6170" y="773"/>
                  </a:cubicBezTo>
                  <a:cubicBezTo>
                    <a:pt x="5958" y="885"/>
                    <a:pt x="5723" y="941"/>
                    <a:pt x="5489" y="941"/>
                  </a:cubicBezTo>
                  <a:cubicBezTo>
                    <a:pt x="5266" y="941"/>
                    <a:pt x="5042" y="890"/>
                    <a:pt x="4838" y="787"/>
                  </a:cubicBezTo>
                  <a:cubicBezTo>
                    <a:pt x="4660" y="696"/>
                    <a:pt x="4516" y="576"/>
                    <a:pt x="4366" y="446"/>
                  </a:cubicBezTo>
                  <a:cubicBezTo>
                    <a:pt x="4115" y="228"/>
                    <a:pt x="3861" y="1"/>
                    <a:pt x="357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518" name="Google Shape;1518;p32"/>
          <p:cNvGrpSpPr/>
          <p:nvPr/>
        </p:nvGrpSpPr>
        <p:grpSpPr>
          <a:xfrm rot="-2700000">
            <a:off x="2749523" y="1149962"/>
            <a:ext cx="709796" cy="691706"/>
            <a:chOff x="5991725" y="2095262"/>
            <a:chExt cx="503917" cy="491074"/>
          </a:xfrm>
        </p:grpSpPr>
        <p:sp>
          <p:nvSpPr>
            <p:cNvPr id="1519" name="Google Shape;1519;p32"/>
            <p:cNvSpPr/>
            <p:nvPr/>
          </p:nvSpPr>
          <p:spPr>
            <a:xfrm>
              <a:off x="5991725" y="2095262"/>
              <a:ext cx="503917" cy="491074"/>
            </a:xfrm>
            <a:custGeom>
              <a:avLst/>
              <a:gdLst/>
              <a:ahLst/>
              <a:cxnLst/>
              <a:rect l="l" t="t" r="r" b="b"/>
              <a:pathLst>
                <a:path w="14243" h="13880" extrusionOk="0">
                  <a:moveTo>
                    <a:pt x="3872" y="1"/>
                  </a:moveTo>
                  <a:cubicBezTo>
                    <a:pt x="2948" y="1"/>
                    <a:pt x="2023" y="353"/>
                    <a:pt x="1319" y="1057"/>
                  </a:cubicBezTo>
                  <a:lnTo>
                    <a:pt x="643" y="1734"/>
                  </a:lnTo>
                  <a:cubicBezTo>
                    <a:pt x="230" y="2147"/>
                    <a:pt x="1" y="2695"/>
                    <a:pt x="1" y="3281"/>
                  </a:cubicBezTo>
                  <a:cubicBezTo>
                    <a:pt x="1" y="3867"/>
                    <a:pt x="230" y="4419"/>
                    <a:pt x="643" y="4832"/>
                  </a:cubicBezTo>
                  <a:cubicBezTo>
                    <a:pt x="938" y="5123"/>
                    <a:pt x="1298" y="5321"/>
                    <a:pt x="1684" y="5412"/>
                  </a:cubicBezTo>
                  <a:cubicBezTo>
                    <a:pt x="1735" y="5456"/>
                    <a:pt x="1791" y="5498"/>
                    <a:pt x="1846" y="5536"/>
                  </a:cubicBezTo>
                  <a:cubicBezTo>
                    <a:pt x="1721" y="5987"/>
                    <a:pt x="1655" y="6459"/>
                    <a:pt x="1655" y="6938"/>
                  </a:cubicBezTo>
                  <a:cubicBezTo>
                    <a:pt x="1655" y="9852"/>
                    <a:pt x="4028" y="12225"/>
                    <a:pt x="6943" y="12225"/>
                  </a:cubicBezTo>
                  <a:cubicBezTo>
                    <a:pt x="7422" y="12225"/>
                    <a:pt x="7894" y="12159"/>
                    <a:pt x="8348" y="12034"/>
                  </a:cubicBezTo>
                  <a:cubicBezTo>
                    <a:pt x="8382" y="12089"/>
                    <a:pt x="8424" y="12145"/>
                    <a:pt x="8466" y="12193"/>
                  </a:cubicBezTo>
                  <a:cubicBezTo>
                    <a:pt x="8521" y="12422"/>
                    <a:pt x="8616" y="12645"/>
                    <a:pt x="8744" y="12853"/>
                  </a:cubicBezTo>
                  <a:cubicBezTo>
                    <a:pt x="9146" y="13495"/>
                    <a:pt x="9840" y="13880"/>
                    <a:pt x="10600" y="13880"/>
                  </a:cubicBezTo>
                  <a:cubicBezTo>
                    <a:pt x="11183" y="13880"/>
                    <a:pt x="11734" y="13651"/>
                    <a:pt x="12150" y="13238"/>
                  </a:cubicBezTo>
                  <a:lnTo>
                    <a:pt x="12827" y="12561"/>
                  </a:lnTo>
                  <a:cubicBezTo>
                    <a:pt x="14132" y="11253"/>
                    <a:pt x="14243" y="9183"/>
                    <a:pt x="13084" y="7746"/>
                  </a:cubicBezTo>
                  <a:cubicBezTo>
                    <a:pt x="12973" y="7607"/>
                    <a:pt x="12845" y="7493"/>
                    <a:pt x="12706" y="7399"/>
                  </a:cubicBezTo>
                  <a:cubicBezTo>
                    <a:pt x="12636" y="7288"/>
                    <a:pt x="12556" y="7188"/>
                    <a:pt x="12462" y="7093"/>
                  </a:cubicBezTo>
                  <a:lnTo>
                    <a:pt x="12227" y="6861"/>
                  </a:lnTo>
                  <a:cubicBezTo>
                    <a:pt x="12213" y="5495"/>
                    <a:pt x="11668" y="4193"/>
                    <a:pt x="10680" y="3205"/>
                  </a:cubicBezTo>
                  <a:cubicBezTo>
                    <a:pt x="9687" y="2212"/>
                    <a:pt x="8390" y="1671"/>
                    <a:pt x="7023" y="1654"/>
                  </a:cubicBezTo>
                  <a:lnTo>
                    <a:pt x="6422" y="1057"/>
                  </a:lnTo>
                  <a:cubicBezTo>
                    <a:pt x="5720" y="353"/>
                    <a:pt x="4796" y="1"/>
                    <a:pt x="38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0" name="Google Shape;1520;p32"/>
            <p:cNvSpPr/>
            <p:nvPr/>
          </p:nvSpPr>
          <p:spPr>
            <a:xfrm>
              <a:off x="6050882" y="2155869"/>
              <a:ext cx="172902" cy="119726"/>
            </a:xfrm>
            <a:custGeom>
              <a:avLst/>
              <a:gdLst/>
              <a:ahLst/>
              <a:cxnLst/>
              <a:rect l="l" t="t" r="r" b="b"/>
              <a:pathLst>
                <a:path w="4887" h="3384" extrusionOk="0">
                  <a:moveTo>
                    <a:pt x="2201" y="1"/>
                  </a:moveTo>
                  <a:cubicBezTo>
                    <a:pt x="1716" y="1"/>
                    <a:pt x="1231" y="186"/>
                    <a:pt x="861" y="555"/>
                  </a:cubicBezTo>
                  <a:lnTo>
                    <a:pt x="185" y="1231"/>
                  </a:lnTo>
                  <a:cubicBezTo>
                    <a:pt x="1" y="1419"/>
                    <a:pt x="1" y="1721"/>
                    <a:pt x="185" y="1904"/>
                  </a:cubicBezTo>
                  <a:cubicBezTo>
                    <a:pt x="277" y="1997"/>
                    <a:pt x="399" y="2043"/>
                    <a:pt x="522" y="2043"/>
                  </a:cubicBezTo>
                  <a:cubicBezTo>
                    <a:pt x="643" y="2043"/>
                    <a:pt x="764" y="1997"/>
                    <a:pt x="858" y="1904"/>
                  </a:cubicBezTo>
                  <a:lnTo>
                    <a:pt x="1080" y="1683"/>
                  </a:lnTo>
                  <a:lnTo>
                    <a:pt x="1080" y="1683"/>
                  </a:lnTo>
                  <a:cubicBezTo>
                    <a:pt x="896" y="1867"/>
                    <a:pt x="896" y="2168"/>
                    <a:pt x="1080" y="2352"/>
                  </a:cubicBezTo>
                  <a:cubicBezTo>
                    <a:pt x="1174" y="2446"/>
                    <a:pt x="1295" y="2493"/>
                    <a:pt x="1416" y="2493"/>
                  </a:cubicBezTo>
                  <a:cubicBezTo>
                    <a:pt x="1538" y="2493"/>
                    <a:pt x="1659" y="2446"/>
                    <a:pt x="1753" y="2352"/>
                  </a:cubicBezTo>
                  <a:lnTo>
                    <a:pt x="1975" y="2130"/>
                  </a:lnTo>
                  <a:lnTo>
                    <a:pt x="1975" y="2130"/>
                  </a:lnTo>
                  <a:cubicBezTo>
                    <a:pt x="1791" y="2314"/>
                    <a:pt x="1791" y="2616"/>
                    <a:pt x="1975" y="2799"/>
                  </a:cubicBezTo>
                  <a:cubicBezTo>
                    <a:pt x="2069" y="2893"/>
                    <a:pt x="2192" y="2941"/>
                    <a:pt x="2316" y="2941"/>
                  </a:cubicBezTo>
                  <a:cubicBezTo>
                    <a:pt x="2436" y="2941"/>
                    <a:pt x="2556" y="2896"/>
                    <a:pt x="2648" y="2803"/>
                  </a:cubicBezTo>
                  <a:lnTo>
                    <a:pt x="2874" y="2581"/>
                  </a:lnTo>
                  <a:lnTo>
                    <a:pt x="2874" y="2581"/>
                  </a:lnTo>
                  <a:cubicBezTo>
                    <a:pt x="2683" y="2772"/>
                    <a:pt x="2686" y="3077"/>
                    <a:pt x="2884" y="3261"/>
                  </a:cubicBezTo>
                  <a:cubicBezTo>
                    <a:pt x="2973" y="3344"/>
                    <a:pt x="3087" y="3384"/>
                    <a:pt x="3202" y="3384"/>
                  </a:cubicBezTo>
                  <a:cubicBezTo>
                    <a:pt x="3329" y="3384"/>
                    <a:pt x="3456" y="3335"/>
                    <a:pt x="3551" y="3241"/>
                  </a:cubicBezTo>
                  <a:lnTo>
                    <a:pt x="4886" y="1904"/>
                  </a:lnTo>
                  <a:cubicBezTo>
                    <a:pt x="4744" y="1763"/>
                    <a:pt x="3675" y="693"/>
                    <a:pt x="3540" y="555"/>
                  </a:cubicBezTo>
                  <a:cubicBezTo>
                    <a:pt x="3170" y="186"/>
                    <a:pt x="2686" y="1"/>
                    <a:pt x="2201" y="1"/>
                  </a:cubicBezTo>
                  <a:close/>
                </a:path>
              </a:pathLst>
            </a:custGeom>
            <a:solidFill>
              <a:srgbClr val="F4F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1" name="Google Shape;1521;p32"/>
            <p:cNvSpPr/>
            <p:nvPr/>
          </p:nvSpPr>
          <p:spPr>
            <a:xfrm>
              <a:off x="6118318" y="2197442"/>
              <a:ext cx="105468" cy="78154"/>
            </a:xfrm>
            <a:custGeom>
              <a:avLst/>
              <a:gdLst/>
              <a:ahLst/>
              <a:cxnLst/>
              <a:rect l="l" t="t" r="r" b="b"/>
              <a:pathLst>
                <a:path w="2981" h="2209" extrusionOk="0">
                  <a:moveTo>
                    <a:pt x="2252" y="1"/>
                  </a:moveTo>
                  <a:cubicBezTo>
                    <a:pt x="1328" y="255"/>
                    <a:pt x="545" y="809"/>
                    <a:pt x="0" y="1534"/>
                  </a:cubicBezTo>
                  <a:cubicBezTo>
                    <a:pt x="91" y="1686"/>
                    <a:pt x="250" y="1766"/>
                    <a:pt x="410" y="1766"/>
                  </a:cubicBezTo>
                  <a:cubicBezTo>
                    <a:pt x="529" y="1766"/>
                    <a:pt x="649" y="1722"/>
                    <a:pt x="742" y="1628"/>
                  </a:cubicBezTo>
                  <a:lnTo>
                    <a:pt x="968" y="1406"/>
                  </a:lnTo>
                  <a:lnTo>
                    <a:pt x="968" y="1406"/>
                  </a:lnTo>
                  <a:cubicBezTo>
                    <a:pt x="777" y="1597"/>
                    <a:pt x="780" y="1902"/>
                    <a:pt x="978" y="2086"/>
                  </a:cubicBezTo>
                  <a:cubicBezTo>
                    <a:pt x="1067" y="2169"/>
                    <a:pt x="1181" y="2209"/>
                    <a:pt x="1296" y="2209"/>
                  </a:cubicBezTo>
                  <a:cubicBezTo>
                    <a:pt x="1423" y="2209"/>
                    <a:pt x="1550" y="2160"/>
                    <a:pt x="1645" y="2066"/>
                  </a:cubicBezTo>
                  <a:lnTo>
                    <a:pt x="2980" y="729"/>
                  </a:lnTo>
                  <a:lnTo>
                    <a:pt x="2252" y="1"/>
                  </a:lnTo>
                  <a:close/>
                </a:path>
              </a:pathLst>
            </a:custGeom>
            <a:solidFill>
              <a:srgbClr val="EBEB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2" name="Google Shape;1522;p32"/>
            <p:cNvSpPr/>
            <p:nvPr/>
          </p:nvSpPr>
          <p:spPr>
            <a:xfrm>
              <a:off x="6300671" y="2354320"/>
              <a:ext cx="128076" cy="171345"/>
            </a:xfrm>
            <a:custGeom>
              <a:avLst/>
              <a:gdLst/>
              <a:ahLst/>
              <a:cxnLst/>
              <a:rect l="l" t="t" r="r" b="b"/>
              <a:pathLst>
                <a:path w="3620" h="4843" extrusionOk="0">
                  <a:moveTo>
                    <a:pt x="1531" y="0"/>
                  </a:moveTo>
                  <a:lnTo>
                    <a:pt x="196" y="1337"/>
                  </a:lnTo>
                  <a:cubicBezTo>
                    <a:pt x="15" y="1517"/>
                    <a:pt x="1" y="1816"/>
                    <a:pt x="175" y="2003"/>
                  </a:cubicBezTo>
                  <a:cubicBezTo>
                    <a:pt x="270" y="2103"/>
                    <a:pt x="395" y="2154"/>
                    <a:pt x="520" y="2154"/>
                  </a:cubicBezTo>
                  <a:cubicBezTo>
                    <a:pt x="640" y="2154"/>
                    <a:pt x="761" y="2107"/>
                    <a:pt x="854" y="2013"/>
                  </a:cubicBezTo>
                  <a:lnTo>
                    <a:pt x="854" y="2013"/>
                  </a:lnTo>
                  <a:lnTo>
                    <a:pt x="633" y="2239"/>
                  </a:lnTo>
                  <a:cubicBezTo>
                    <a:pt x="446" y="2426"/>
                    <a:pt x="452" y="2727"/>
                    <a:pt x="636" y="2911"/>
                  </a:cubicBezTo>
                  <a:cubicBezTo>
                    <a:pt x="728" y="3003"/>
                    <a:pt x="850" y="3049"/>
                    <a:pt x="971" y="3049"/>
                  </a:cubicBezTo>
                  <a:cubicBezTo>
                    <a:pt x="1093" y="3049"/>
                    <a:pt x="1215" y="3003"/>
                    <a:pt x="1309" y="2911"/>
                  </a:cubicBezTo>
                  <a:lnTo>
                    <a:pt x="1309" y="2911"/>
                  </a:lnTo>
                  <a:lnTo>
                    <a:pt x="1083" y="3134"/>
                  </a:lnTo>
                  <a:cubicBezTo>
                    <a:pt x="899" y="3321"/>
                    <a:pt x="899" y="3622"/>
                    <a:pt x="1083" y="3806"/>
                  </a:cubicBezTo>
                  <a:cubicBezTo>
                    <a:pt x="1177" y="3899"/>
                    <a:pt x="1299" y="3945"/>
                    <a:pt x="1420" y="3945"/>
                  </a:cubicBezTo>
                  <a:cubicBezTo>
                    <a:pt x="1542" y="3945"/>
                    <a:pt x="1663" y="3899"/>
                    <a:pt x="1757" y="3806"/>
                  </a:cubicBezTo>
                  <a:lnTo>
                    <a:pt x="1757" y="3806"/>
                  </a:lnTo>
                  <a:lnTo>
                    <a:pt x="1531" y="4032"/>
                  </a:lnTo>
                  <a:cubicBezTo>
                    <a:pt x="1347" y="4216"/>
                    <a:pt x="1347" y="4518"/>
                    <a:pt x="1531" y="4702"/>
                  </a:cubicBezTo>
                  <a:cubicBezTo>
                    <a:pt x="1625" y="4795"/>
                    <a:pt x="1746" y="4842"/>
                    <a:pt x="1868" y="4842"/>
                  </a:cubicBezTo>
                  <a:cubicBezTo>
                    <a:pt x="1989" y="4842"/>
                    <a:pt x="2110" y="4795"/>
                    <a:pt x="2204" y="4702"/>
                  </a:cubicBezTo>
                  <a:lnTo>
                    <a:pt x="2881" y="4025"/>
                  </a:lnTo>
                  <a:cubicBezTo>
                    <a:pt x="3620" y="3286"/>
                    <a:pt x="3620" y="2090"/>
                    <a:pt x="2881" y="1350"/>
                  </a:cubicBezTo>
                  <a:lnTo>
                    <a:pt x="1531" y="0"/>
                  </a:lnTo>
                  <a:close/>
                </a:path>
              </a:pathLst>
            </a:custGeom>
            <a:solidFill>
              <a:srgbClr val="F4F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3" name="Google Shape;1523;p32"/>
            <p:cNvSpPr/>
            <p:nvPr/>
          </p:nvSpPr>
          <p:spPr>
            <a:xfrm>
              <a:off x="6300671" y="2354320"/>
              <a:ext cx="79959" cy="105503"/>
            </a:xfrm>
            <a:custGeom>
              <a:avLst/>
              <a:gdLst/>
              <a:ahLst/>
              <a:cxnLst/>
              <a:rect l="l" t="t" r="r" b="b"/>
              <a:pathLst>
                <a:path w="2260" h="2982" extrusionOk="0">
                  <a:moveTo>
                    <a:pt x="1531" y="0"/>
                  </a:moveTo>
                  <a:lnTo>
                    <a:pt x="196" y="1337"/>
                  </a:lnTo>
                  <a:cubicBezTo>
                    <a:pt x="15" y="1517"/>
                    <a:pt x="1" y="1816"/>
                    <a:pt x="175" y="2003"/>
                  </a:cubicBezTo>
                  <a:cubicBezTo>
                    <a:pt x="270" y="2103"/>
                    <a:pt x="395" y="2154"/>
                    <a:pt x="520" y="2154"/>
                  </a:cubicBezTo>
                  <a:cubicBezTo>
                    <a:pt x="640" y="2154"/>
                    <a:pt x="761" y="2107"/>
                    <a:pt x="854" y="2013"/>
                  </a:cubicBezTo>
                  <a:lnTo>
                    <a:pt x="854" y="2013"/>
                  </a:lnTo>
                  <a:lnTo>
                    <a:pt x="633" y="2239"/>
                  </a:lnTo>
                  <a:cubicBezTo>
                    <a:pt x="411" y="2461"/>
                    <a:pt x="466" y="2825"/>
                    <a:pt x="726" y="2981"/>
                  </a:cubicBezTo>
                  <a:cubicBezTo>
                    <a:pt x="1455" y="2433"/>
                    <a:pt x="2010" y="1649"/>
                    <a:pt x="2260" y="729"/>
                  </a:cubicBezTo>
                  <a:lnTo>
                    <a:pt x="1531" y="0"/>
                  </a:lnTo>
                  <a:close/>
                </a:path>
              </a:pathLst>
            </a:custGeom>
            <a:solidFill>
              <a:srgbClr val="EBEB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4" name="Google Shape;1524;p32"/>
            <p:cNvSpPr/>
            <p:nvPr/>
          </p:nvSpPr>
          <p:spPr>
            <a:xfrm>
              <a:off x="6111065" y="2214531"/>
              <a:ext cx="252649" cy="252578"/>
            </a:xfrm>
            <a:custGeom>
              <a:avLst/>
              <a:gdLst/>
              <a:ahLst/>
              <a:cxnLst/>
              <a:rect l="l" t="t" r="r" b="b"/>
              <a:pathLst>
                <a:path w="7141" h="7139" extrusionOk="0">
                  <a:moveTo>
                    <a:pt x="3570" y="1"/>
                  </a:moveTo>
                  <a:cubicBezTo>
                    <a:pt x="1600" y="1"/>
                    <a:pt x="0" y="1596"/>
                    <a:pt x="0" y="3567"/>
                  </a:cubicBezTo>
                  <a:cubicBezTo>
                    <a:pt x="0" y="5471"/>
                    <a:pt x="1491" y="7029"/>
                    <a:pt x="3369" y="7133"/>
                  </a:cubicBezTo>
                  <a:cubicBezTo>
                    <a:pt x="3436" y="7137"/>
                    <a:pt x="3502" y="7138"/>
                    <a:pt x="3567" y="7138"/>
                  </a:cubicBezTo>
                  <a:cubicBezTo>
                    <a:pt x="5547" y="7138"/>
                    <a:pt x="7140" y="5531"/>
                    <a:pt x="7140" y="3567"/>
                  </a:cubicBezTo>
                  <a:cubicBezTo>
                    <a:pt x="7140" y="1599"/>
                    <a:pt x="5544" y="1"/>
                    <a:pt x="3570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5" name="Google Shape;1525;p32"/>
            <p:cNvSpPr/>
            <p:nvPr/>
          </p:nvSpPr>
          <p:spPr>
            <a:xfrm>
              <a:off x="6111065" y="2214425"/>
              <a:ext cx="151356" cy="252507"/>
            </a:xfrm>
            <a:custGeom>
              <a:avLst/>
              <a:gdLst/>
              <a:ahLst/>
              <a:cxnLst/>
              <a:rect l="l" t="t" r="r" b="b"/>
              <a:pathLst>
                <a:path w="4278" h="7137" extrusionOk="0">
                  <a:moveTo>
                    <a:pt x="3562" y="0"/>
                  </a:moveTo>
                  <a:cubicBezTo>
                    <a:pt x="1641" y="0"/>
                    <a:pt x="0" y="1561"/>
                    <a:pt x="0" y="3570"/>
                  </a:cubicBezTo>
                  <a:cubicBezTo>
                    <a:pt x="0" y="5474"/>
                    <a:pt x="1491" y="7032"/>
                    <a:pt x="3369" y="7136"/>
                  </a:cubicBezTo>
                  <a:cubicBezTo>
                    <a:pt x="1908" y="3712"/>
                    <a:pt x="3483" y="1089"/>
                    <a:pt x="4278" y="73"/>
                  </a:cubicBezTo>
                  <a:cubicBezTo>
                    <a:pt x="4036" y="24"/>
                    <a:pt x="3797" y="0"/>
                    <a:pt x="3562" y="0"/>
                  </a:cubicBezTo>
                  <a:close/>
                </a:path>
              </a:pathLst>
            </a:custGeom>
            <a:solidFill>
              <a:srgbClr val="F9D1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6" name="Google Shape;1526;p32"/>
            <p:cNvSpPr/>
            <p:nvPr/>
          </p:nvSpPr>
          <p:spPr>
            <a:xfrm>
              <a:off x="6142094" y="2245595"/>
              <a:ext cx="190557" cy="190451"/>
            </a:xfrm>
            <a:custGeom>
              <a:avLst/>
              <a:gdLst/>
              <a:ahLst/>
              <a:cxnLst/>
              <a:rect l="l" t="t" r="r" b="b"/>
              <a:pathLst>
                <a:path w="5386" h="5383" extrusionOk="0">
                  <a:moveTo>
                    <a:pt x="2693" y="0"/>
                  </a:moveTo>
                  <a:cubicBezTo>
                    <a:pt x="1205" y="0"/>
                    <a:pt x="1" y="1204"/>
                    <a:pt x="1" y="2689"/>
                  </a:cubicBezTo>
                  <a:cubicBezTo>
                    <a:pt x="1" y="3997"/>
                    <a:pt x="931" y="5083"/>
                    <a:pt x="2162" y="5329"/>
                  </a:cubicBezTo>
                  <a:cubicBezTo>
                    <a:pt x="2342" y="5365"/>
                    <a:pt x="2521" y="5382"/>
                    <a:pt x="2696" y="5382"/>
                  </a:cubicBezTo>
                  <a:cubicBezTo>
                    <a:pt x="4146" y="5382"/>
                    <a:pt x="5386" y="4205"/>
                    <a:pt x="5386" y="2689"/>
                  </a:cubicBezTo>
                  <a:cubicBezTo>
                    <a:pt x="5386" y="1204"/>
                    <a:pt x="4178" y="0"/>
                    <a:pt x="2693" y="0"/>
                  </a:cubicBezTo>
                  <a:close/>
                </a:path>
              </a:pathLst>
            </a:custGeom>
            <a:solidFill>
              <a:srgbClr val="FCE3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7" name="Google Shape;1527;p32"/>
            <p:cNvSpPr/>
            <p:nvPr/>
          </p:nvSpPr>
          <p:spPr>
            <a:xfrm>
              <a:off x="6142094" y="2245524"/>
              <a:ext cx="100939" cy="188646"/>
            </a:xfrm>
            <a:custGeom>
              <a:avLst/>
              <a:gdLst/>
              <a:ahLst/>
              <a:cxnLst/>
              <a:rect l="l" t="t" r="r" b="b"/>
              <a:pathLst>
                <a:path w="2853" h="5332" extrusionOk="0">
                  <a:moveTo>
                    <a:pt x="2682" y="0"/>
                  </a:moveTo>
                  <a:cubicBezTo>
                    <a:pt x="1229" y="0"/>
                    <a:pt x="1" y="1188"/>
                    <a:pt x="1" y="2691"/>
                  </a:cubicBezTo>
                  <a:cubicBezTo>
                    <a:pt x="1" y="3999"/>
                    <a:pt x="931" y="5085"/>
                    <a:pt x="2162" y="5331"/>
                  </a:cubicBezTo>
                  <a:cubicBezTo>
                    <a:pt x="1503" y="3027"/>
                    <a:pt x="2180" y="1157"/>
                    <a:pt x="2853" y="5"/>
                  </a:cubicBezTo>
                  <a:cubicBezTo>
                    <a:pt x="2795" y="2"/>
                    <a:pt x="2739" y="0"/>
                    <a:pt x="2682" y="0"/>
                  </a:cubicBezTo>
                  <a:close/>
                </a:path>
              </a:pathLst>
            </a:custGeom>
            <a:solidFill>
              <a:srgbClr val="FAD9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8" name="Google Shape;1528;p32"/>
            <p:cNvSpPr/>
            <p:nvPr/>
          </p:nvSpPr>
          <p:spPr>
            <a:xfrm>
              <a:off x="6223859" y="2315225"/>
              <a:ext cx="40545" cy="36548"/>
            </a:xfrm>
            <a:custGeom>
              <a:avLst/>
              <a:gdLst/>
              <a:ahLst/>
              <a:cxnLst/>
              <a:rect l="l" t="t" r="r" b="b"/>
              <a:pathLst>
                <a:path w="1146" h="1033" extrusionOk="0">
                  <a:moveTo>
                    <a:pt x="305" y="0"/>
                  </a:moveTo>
                  <a:cubicBezTo>
                    <a:pt x="288" y="0"/>
                    <a:pt x="270" y="2"/>
                    <a:pt x="250" y="6"/>
                  </a:cubicBezTo>
                  <a:cubicBezTo>
                    <a:pt x="7" y="51"/>
                    <a:pt x="0" y="498"/>
                    <a:pt x="302" y="801"/>
                  </a:cubicBezTo>
                  <a:cubicBezTo>
                    <a:pt x="460" y="958"/>
                    <a:pt x="657" y="1032"/>
                    <a:pt x="816" y="1032"/>
                  </a:cubicBezTo>
                  <a:cubicBezTo>
                    <a:pt x="962" y="1032"/>
                    <a:pt x="1075" y="970"/>
                    <a:pt x="1097" y="852"/>
                  </a:cubicBezTo>
                  <a:cubicBezTo>
                    <a:pt x="1145" y="613"/>
                    <a:pt x="875" y="575"/>
                    <a:pt x="701" y="402"/>
                  </a:cubicBezTo>
                  <a:cubicBezTo>
                    <a:pt x="542" y="242"/>
                    <a:pt x="496" y="0"/>
                    <a:pt x="305" y="0"/>
                  </a:cubicBezTo>
                  <a:close/>
                </a:path>
              </a:pathLst>
            </a:custGeom>
            <a:solidFill>
              <a:srgbClr val="4955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9" name="Google Shape;1529;p32"/>
            <p:cNvSpPr/>
            <p:nvPr/>
          </p:nvSpPr>
          <p:spPr>
            <a:xfrm>
              <a:off x="6044761" y="2150385"/>
              <a:ext cx="390241" cy="380866"/>
            </a:xfrm>
            <a:custGeom>
              <a:avLst/>
              <a:gdLst/>
              <a:ahLst/>
              <a:cxnLst/>
              <a:rect l="l" t="t" r="r" b="b"/>
              <a:pathLst>
                <a:path w="11030" h="10765" extrusionOk="0">
                  <a:moveTo>
                    <a:pt x="2372" y="316"/>
                  </a:moveTo>
                  <a:cubicBezTo>
                    <a:pt x="2816" y="316"/>
                    <a:pt x="3260" y="485"/>
                    <a:pt x="3599" y="821"/>
                  </a:cubicBezTo>
                  <a:lnTo>
                    <a:pt x="4542" y="1764"/>
                  </a:lnTo>
                  <a:cubicBezTo>
                    <a:pt x="3945" y="1913"/>
                    <a:pt x="3404" y="2205"/>
                    <a:pt x="2960" y="2605"/>
                  </a:cubicBezTo>
                  <a:lnTo>
                    <a:pt x="2707" y="2850"/>
                  </a:lnTo>
                  <a:cubicBezTo>
                    <a:pt x="2651" y="2906"/>
                    <a:pt x="2571" y="2938"/>
                    <a:pt x="2491" y="2938"/>
                  </a:cubicBezTo>
                  <a:cubicBezTo>
                    <a:pt x="2207" y="2938"/>
                    <a:pt x="2062" y="2600"/>
                    <a:pt x="2259" y="2396"/>
                  </a:cubicBezTo>
                  <a:cubicBezTo>
                    <a:pt x="2321" y="2334"/>
                    <a:pt x="2321" y="2233"/>
                    <a:pt x="2259" y="2171"/>
                  </a:cubicBezTo>
                  <a:cubicBezTo>
                    <a:pt x="2229" y="2141"/>
                    <a:pt x="2190" y="2126"/>
                    <a:pt x="2149" y="2126"/>
                  </a:cubicBezTo>
                  <a:cubicBezTo>
                    <a:pt x="2109" y="2126"/>
                    <a:pt x="2069" y="2141"/>
                    <a:pt x="2037" y="2171"/>
                  </a:cubicBezTo>
                  <a:lnTo>
                    <a:pt x="1815" y="2396"/>
                  </a:lnTo>
                  <a:cubicBezTo>
                    <a:pt x="1753" y="2459"/>
                    <a:pt x="1671" y="2490"/>
                    <a:pt x="1589" y="2490"/>
                  </a:cubicBezTo>
                  <a:cubicBezTo>
                    <a:pt x="1508" y="2490"/>
                    <a:pt x="1426" y="2459"/>
                    <a:pt x="1364" y="2396"/>
                  </a:cubicBezTo>
                  <a:cubicBezTo>
                    <a:pt x="1242" y="2271"/>
                    <a:pt x="1242" y="2070"/>
                    <a:pt x="1364" y="1948"/>
                  </a:cubicBezTo>
                  <a:cubicBezTo>
                    <a:pt x="1395" y="1918"/>
                    <a:pt x="1413" y="1876"/>
                    <a:pt x="1413" y="1838"/>
                  </a:cubicBezTo>
                  <a:cubicBezTo>
                    <a:pt x="1413" y="1741"/>
                    <a:pt x="1334" y="1678"/>
                    <a:pt x="1252" y="1678"/>
                  </a:cubicBezTo>
                  <a:cubicBezTo>
                    <a:pt x="1213" y="1678"/>
                    <a:pt x="1174" y="1692"/>
                    <a:pt x="1142" y="1723"/>
                  </a:cubicBezTo>
                  <a:lnTo>
                    <a:pt x="920" y="1948"/>
                  </a:lnTo>
                  <a:cubicBezTo>
                    <a:pt x="858" y="2008"/>
                    <a:pt x="778" y="2042"/>
                    <a:pt x="694" y="2042"/>
                  </a:cubicBezTo>
                  <a:cubicBezTo>
                    <a:pt x="518" y="2042"/>
                    <a:pt x="375" y="1900"/>
                    <a:pt x="375" y="1723"/>
                  </a:cubicBezTo>
                  <a:cubicBezTo>
                    <a:pt x="375" y="1639"/>
                    <a:pt x="410" y="1560"/>
                    <a:pt x="469" y="1501"/>
                  </a:cubicBezTo>
                  <a:lnTo>
                    <a:pt x="1146" y="821"/>
                  </a:lnTo>
                  <a:cubicBezTo>
                    <a:pt x="1484" y="485"/>
                    <a:pt x="1928" y="316"/>
                    <a:pt x="2372" y="316"/>
                  </a:cubicBezTo>
                  <a:close/>
                  <a:moveTo>
                    <a:pt x="5444" y="1969"/>
                  </a:moveTo>
                  <a:cubicBezTo>
                    <a:pt x="7325" y="1969"/>
                    <a:pt x="8854" y="3500"/>
                    <a:pt x="8854" y="5380"/>
                  </a:cubicBezTo>
                  <a:cubicBezTo>
                    <a:pt x="8854" y="6278"/>
                    <a:pt x="8507" y="7093"/>
                    <a:pt x="7938" y="7705"/>
                  </a:cubicBezTo>
                  <a:lnTo>
                    <a:pt x="7786" y="7860"/>
                  </a:lnTo>
                  <a:cubicBezTo>
                    <a:pt x="7175" y="8436"/>
                    <a:pt x="6350" y="8794"/>
                    <a:pt x="5444" y="8794"/>
                  </a:cubicBezTo>
                  <a:cubicBezTo>
                    <a:pt x="3564" y="8794"/>
                    <a:pt x="2033" y="7263"/>
                    <a:pt x="2033" y="5380"/>
                  </a:cubicBezTo>
                  <a:cubicBezTo>
                    <a:pt x="2033" y="4474"/>
                    <a:pt x="2387" y="3649"/>
                    <a:pt x="2967" y="3038"/>
                  </a:cubicBezTo>
                  <a:lnTo>
                    <a:pt x="3120" y="2885"/>
                  </a:lnTo>
                  <a:cubicBezTo>
                    <a:pt x="3730" y="2316"/>
                    <a:pt x="4545" y="1969"/>
                    <a:pt x="5444" y="1969"/>
                  </a:cubicBezTo>
                  <a:close/>
                  <a:moveTo>
                    <a:pt x="2372" y="0"/>
                  </a:moveTo>
                  <a:cubicBezTo>
                    <a:pt x="1847" y="0"/>
                    <a:pt x="1322" y="200"/>
                    <a:pt x="923" y="599"/>
                  </a:cubicBezTo>
                  <a:lnTo>
                    <a:pt x="247" y="1276"/>
                  </a:lnTo>
                  <a:cubicBezTo>
                    <a:pt x="1" y="1525"/>
                    <a:pt x="1" y="1924"/>
                    <a:pt x="247" y="2171"/>
                  </a:cubicBezTo>
                  <a:cubicBezTo>
                    <a:pt x="372" y="2296"/>
                    <a:pt x="535" y="2357"/>
                    <a:pt x="696" y="2357"/>
                  </a:cubicBezTo>
                  <a:cubicBezTo>
                    <a:pt x="790" y="2357"/>
                    <a:pt x="883" y="2336"/>
                    <a:pt x="968" y="2296"/>
                  </a:cubicBezTo>
                  <a:cubicBezTo>
                    <a:pt x="1029" y="2606"/>
                    <a:pt x="1302" y="2805"/>
                    <a:pt x="1591" y="2805"/>
                  </a:cubicBezTo>
                  <a:cubicBezTo>
                    <a:pt x="1682" y="2805"/>
                    <a:pt x="1775" y="2785"/>
                    <a:pt x="1863" y="2743"/>
                  </a:cubicBezTo>
                  <a:cubicBezTo>
                    <a:pt x="1916" y="3007"/>
                    <a:pt x="2131" y="3204"/>
                    <a:pt x="2391" y="3246"/>
                  </a:cubicBezTo>
                  <a:cubicBezTo>
                    <a:pt x="1964" y="3854"/>
                    <a:pt x="1718" y="4589"/>
                    <a:pt x="1718" y="5380"/>
                  </a:cubicBezTo>
                  <a:cubicBezTo>
                    <a:pt x="1718" y="7437"/>
                    <a:pt x="3386" y="9109"/>
                    <a:pt x="5444" y="9109"/>
                  </a:cubicBezTo>
                  <a:cubicBezTo>
                    <a:pt x="6235" y="9109"/>
                    <a:pt x="6974" y="8859"/>
                    <a:pt x="7578" y="8433"/>
                  </a:cubicBezTo>
                  <a:cubicBezTo>
                    <a:pt x="7619" y="8693"/>
                    <a:pt x="7817" y="8908"/>
                    <a:pt x="8084" y="8960"/>
                  </a:cubicBezTo>
                  <a:cubicBezTo>
                    <a:pt x="7903" y="9332"/>
                    <a:pt x="8126" y="9775"/>
                    <a:pt x="8532" y="9855"/>
                  </a:cubicBezTo>
                  <a:cubicBezTo>
                    <a:pt x="8331" y="10272"/>
                    <a:pt x="8629" y="10765"/>
                    <a:pt x="9101" y="10765"/>
                  </a:cubicBezTo>
                  <a:cubicBezTo>
                    <a:pt x="9271" y="10765"/>
                    <a:pt x="9427" y="10698"/>
                    <a:pt x="9548" y="10577"/>
                  </a:cubicBezTo>
                  <a:lnTo>
                    <a:pt x="10225" y="9900"/>
                  </a:lnTo>
                  <a:cubicBezTo>
                    <a:pt x="10968" y="9157"/>
                    <a:pt x="11030" y="7982"/>
                    <a:pt x="10374" y="7167"/>
                  </a:cubicBezTo>
                  <a:cubicBezTo>
                    <a:pt x="10342" y="7127"/>
                    <a:pt x="10296" y="7107"/>
                    <a:pt x="10250" y="7107"/>
                  </a:cubicBezTo>
                  <a:cubicBezTo>
                    <a:pt x="10215" y="7107"/>
                    <a:pt x="10180" y="7118"/>
                    <a:pt x="10152" y="7142"/>
                  </a:cubicBezTo>
                  <a:cubicBezTo>
                    <a:pt x="10082" y="7197"/>
                    <a:pt x="10072" y="7298"/>
                    <a:pt x="10127" y="7364"/>
                  </a:cubicBezTo>
                  <a:cubicBezTo>
                    <a:pt x="10683" y="8054"/>
                    <a:pt x="10630" y="9050"/>
                    <a:pt x="10003" y="9678"/>
                  </a:cubicBezTo>
                  <a:lnTo>
                    <a:pt x="9326" y="10355"/>
                  </a:lnTo>
                  <a:cubicBezTo>
                    <a:pt x="9264" y="10417"/>
                    <a:pt x="9182" y="10449"/>
                    <a:pt x="9101" y="10449"/>
                  </a:cubicBezTo>
                  <a:cubicBezTo>
                    <a:pt x="9019" y="10449"/>
                    <a:pt x="8938" y="10417"/>
                    <a:pt x="8875" y="10355"/>
                  </a:cubicBezTo>
                  <a:cubicBezTo>
                    <a:pt x="8754" y="10230"/>
                    <a:pt x="8754" y="10028"/>
                    <a:pt x="8875" y="9907"/>
                  </a:cubicBezTo>
                  <a:lnTo>
                    <a:pt x="9101" y="9682"/>
                  </a:lnTo>
                  <a:cubicBezTo>
                    <a:pt x="9132" y="9650"/>
                    <a:pt x="9146" y="9612"/>
                    <a:pt x="9146" y="9570"/>
                  </a:cubicBezTo>
                  <a:cubicBezTo>
                    <a:pt x="9146" y="9477"/>
                    <a:pt x="9068" y="9413"/>
                    <a:pt x="8987" y="9413"/>
                  </a:cubicBezTo>
                  <a:cubicBezTo>
                    <a:pt x="8949" y="9413"/>
                    <a:pt x="8910" y="9427"/>
                    <a:pt x="8878" y="9460"/>
                  </a:cubicBezTo>
                  <a:cubicBezTo>
                    <a:pt x="8816" y="9521"/>
                    <a:pt x="8735" y="9551"/>
                    <a:pt x="8653" y="9551"/>
                  </a:cubicBezTo>
                  <a:cubicBezTo>
                    <a:pt x="8572" y="9551"/>
                    <a:pt x="8490" y="9521"/>
                    <a:pt x="8428" y="9460"/>
                  </a:cubicBezTo>
                  <a:cubicBezTo>
                    <a:pt x="8303" y="9335"/>
                    <a:pt x="8303" y="9133"/>
                    <a:pt x="8428" y="9012"/>
                  </a:cubicBezTo>
                  <a:lnTo>
                    <a:pt x="8653" y="8787"/>
                  </a:lnTo>
                  <a:cubicBezTo>
                    <a:pt x="8712" y="8725"/>
                    <a:pt x="8712" y="8624"/>
                    <a:pt x="8653" y="8565"/>
                  </a:cubicBezTo>
                  <a:cubicBezTo>
                    <a:pt x="8622" y="8533"/>
                    <a:pt x="8581" y="8518"/>
                    <a:pt x="8540" y="8518"/>
                  </a:cubicBezTo>
                  <a:cubicBezTo>
                    <a:pt x="8500" y="8518"/>
                    <a:pt x="8459" y="8533"/>
                    <a:pt x="8428" y="8565"/>
                  </a:cubicBezTo>
                  <a:cubicBezTo>
                    <a:pt x="8369" y="8624"/>
                    <a:pt x="8289" y="8655"/>
                    <a:pt x="8206" y="8655"/>
                  </a:cubicBezTo>
                  <a:cubicBezTo>
                    <a:pt x="7932" y="8655"/>
                    <a:pt x="7772" y="8325"/>
                    <a:pt x="7980" y="8110"/>
                  </a:cubicBezTo>
                  <a:lnTo>
                    <a:pt x="8220" y="7864"/>
                  </a:lnTo>
                  <a:cubicBezTo>
                    <a:pt x="8619" y="7420"/>
                    <a:pt x="8910" y="6879"/>
                    <a:pt x="9059" y="6282"/>
                  </a:cubicBezTo>
                  <a:lnTo>
                    <a:pt x="9639" y="6861"/>
                  </a:lnTo>
                  <a:cubicBezTo>
                    <a:pt x="9670" y="6892"/>
                    <a:pt x="9711" y="6908"/>
                    <a:pt x="9751" y="6908"/>
                  </a:cubicBezTo>
                  <a:cubicBezTo>
                    <a:pt x="9791" y="6908"/>
                    <a:pt x="9831" y="6892"/>
                    <a:pt x="9860" y="6861"/>
                  </a:cubicBezTo>
                  <a:cubicBezTo>
                    <a:pt x="9923" y="6799"/>
                    <a:pt x="9923" y="6701"/>
                    <a:pt x="9860" y="6639"/>
                  </a:cubicBezTo>
                  <a:lnTo>
                    <a:pt x="9132" y="5910"/>
                  </a:lnTo>
                  <a:cubicBezTo>
                    <a:pt x="9456" y="3631"/>
                    <a:pt x="7670" y="1654"/>
                    <a:pt x="5452" y="1654"/>
                  </a:cubicBezTo>
                  <a:cubicBezTo>
                    <a:pt x="5276" y="1654"/>
                    <a:pt x="5097" y="1666"/>
                    <a:pt x="4917" y="1692"/>
                  </a:cubicBezTo>
                  <a:lnTo>
                    <a:pt x="3823" y="599"/>
                  </a:lnTo>
                  <a:cubicBezTo>
                    <a:pt x="3423" y="200"/>
                    <a:pt x="2897" y="0"/>
                    <a:pt x="237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0" name="Google Shape;1530;p32"/>
            <p:cNvSpPr/>
            <p:nvPr/>
          </p:nvSpPr>
          <p:spPr>
            <a:xfrm>
              <a:off x="6130454" y="2239934"/>
              <a:ext cx="207716" cy="201701"/>
            </a:xfrm>
            <a:custGeom>
              <a:avLst/>
              <a:gdLst/>
              <a:ahLst/>
              <a:cxnLst/>
              <a:rect l="l" t="t" r="r" b="b"/>
              <a:pathLst>
                <a:path w="5871" h="5701" extrusionOk="0">
                  <a:moveTo>
                    <a:pt x="3022" y="0"/>
                  </a:moveTo>
                  <a:cubicBezTo>
                    <a:pt x="1864" y="0"/>
                    <a:pt x="826" y="694"/>
                    <a:pt x="386" y="1766"/>
                  </a:cubicBezTo>
                  <a:cubicBezTo>
                    <a:pt x="354" y="1846"/>
                    <a:pt x="392" y="1940"/>
                    <a:pt x="472" y="1971"/>
                  </a:cubicBezTo>
                  <a:cubicBezTo>
                    <a:pt x="492" y="1980"/>
                    <a:pt x="513" y="1984"/>
                    <a:pt x="534" y="1984"/>
                  </a:cubicBezTo>
                  <a:cubicBezTo>
                    <a:pt x="595" y="1984"/>
                    <a:pt x="653" y="1948"/>
                    <a:pt x="677" y="1888"/>
                  </a:cubicBezTo>
                  <a:cubicBezTo>
                    <a:pt x="1068" y="934"/>
                    <a:pt x="1992" y="316"/>
                    <a:pt x="3022" y="316"/>
                  </a:cubicBezTo>
                  <a:cubicBezTo>
                    <a:pt x="4416" y="316"/>
                    <a:pt x="5555" y="1454"/>
                    <a:pt x="5555" y="2849"/>
                  </a:cubicBezTo>
                  <a:cubicBezTo>
                    <a:pt x="5555" y="4247"/>
                    <a:pt x="4416" y="5385"/>
                    <a:pt x="3022" y="5385"/>
                  </a:cubicBezTo>
                  <a:cubicBezTo>
                    <a:pt x="1516" y="5385"/>
                    <a:pt x="333" y="4074"/>
                    <a:pt x="503" y="2561"/>
                  </a:cubicBezTo>
                  <a:cubicBezTo>
                    <a:pt x="514" y="2474"/>
                    <a:pt x="451" y="2397"/>
                    <a:pt x="365" y="2387"/>
                  </a:cubicBezTo>
                  <a:cubicBezTo>
                    <a:pt x="358" y="2387"/>
                    <a:pt x="352" y="2386"/>
                    <a:pt x="345" y="2386"/>
                  </a:cubicBezTo>
                  <a:cubicBezTo>
                    <a:pt x="266" y="2386"/>
                    <a:pt x="201" y="2446"/>
                    <a:pt x="191" y="2526"/>
                  </a:cubicBezTo>
                  <a:cubicBezTo>
                    <a:pt x="0" y="4219"/>
                    <a:pt x="1322" y="5701"/>
                    <a:pt x="3022" y="5701"/>
                  </a:cubicBezTo>
                  <a:cubicBezTo>
                    <a:pt x="4594" y="5701"/>
                    <a:pt x="5870" y="4420"/>
                    <a:pt x="5870" y="2849"/>
                  </a:cubicBezTo>
                  <a:cubicBezTo>
                    <a:pt x="5870" y="1281"/>
                    <a:pt x="4594" y="0"/>
                    <a:pt x="302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1" name="Google Shape;1531;p32"/>
            <p:cNvSpPr/>
            <p:nvPr/>
          </p:nvSpPr>
          <p:spPr>
            <a:xfrm>
              <a:off x="6205461" y="2281542"/>
              <a:ext cx="25686" cy="24731"/>
            </a:xfrm>
            <a:custGeom>
              <a:avLst/>
              <a:gdLst/>
              <a:ahLst/>
              <a:cxnLst/>
              <a:rect l="l" t="t" r="r" b="b"/>
              <a:pathLst>
                <a:path w="726" h="699" extrusionOk="0">
                  <a:moveTo>
                    <a:pt x="174" y="0"/>
                  </a:moveTo>
                  <a:cubicBezTo>
                    <a:pt x="93" y="0"/>
                    <a:pt x="24" y="64"/>
                    <a:pt x="21" y="147"/>
                  </a:cubicBezTo>
                  <a:cubicBezTo>
                    <a:pt x="1" y="447"/>
                    <a:pt x="241" y="699"/>
                    <a:pt x="537" y="699"/>
                  </a:cubicBezTo>
                  <a:cubicBezTo>
                    <a:pt x="549" y="699"/>
                    <a:pt x="560" y="699"/>
                    <a:pt x="572" y="698"/>
                  </a:cubicBezTo>
                  <a:cubicBezTo>
                    <a:pt x="659" y="694"/>
                    <a:pt x="725" y="618"/>
                    <a:pt x="718" y="531"/>
                  </a:cubicBezTo>
                  <a:cubicBezTo>
                    <a:pt x="715" y="449"/>
                    <a:pt x="646" y="385"/>
                    <a:pt x="563" y="385"/>
                  </a:cubicBezTo>
                  <a:cubicBezTo>
                    <a:pt x="559" y="385"/>
                    <a:pt x="555" y="385"/>
                    <a:pt x="551" y="385"/>
                  </a:cubicBezTo>
                  <a:cubicBezTo>
                    <a:pt x="547" y="386"/>
                    <a:pt x="543" y="386"/>
                    <a:pt x="539" y="386"/>
                  </a:cubicBezTo>
                  <a:cubicBezTo>
                    <a:pt x="420" y="386"/>
                    <a:pt x="327" y="288"/>
                    <a:pt x="333" y="167"/>
                  </a:cubicBezTo>
                  <a:cubicBezTo>
                    <a:pt x="340" y="80"/>
                    <a:pt x="274" y="4"/>
                    <a:pt x="187" y="1"/>
                  </a:cubicBezTo>
                  <a:cubicBezTo>
                    <a:pt x="183" y="0"/>
                    <a:pt x="178" y="0"/>
                    <a:pt x="17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2" name="Google Shape;1532;p32"/>
            <p:cNvSpPr/>
            <p:nvPr/>
          </p:nvSpPr>
          <p:spPr>
            <a:xfrm>
              <a:off x="6271128" y="2347209"/>
              <a:ext cx="25686" cy="24766"/>
            </a:xfrm>
            <a:custGeom>
              <a:avLst/>
              <a:gdLst/>
              <a:ahLst/>
              <a:cxnLst/>
              <a:rect l="l" t="t" r="r" b="b"/>
              <a:pathLst>
                <a:path w="726" h="700" extrusionOk="0">
                  <a:moveTo>
                    <a:pt x="174" y="0"/>
                  </a:moveTo>
                  <a:cubicBezTo>
                    <a:pt x="93" y="0"/>
                    <a:pt x="27" y="64"/>
                    <a:pt x="21" y="146"/>
                  </a:cubicBezTo>
                  <a:cubicBezTo>
                    <a:pt x="1" y="448"/>
                    <a:pt x="239" y="699"/>
                    <a:pt x="533" y="699"/>
                  </a:cubicBezTo>
                  <a:cubicBezTo>
                    <a:pt x="546" y="699"/>
                    <a:pt x="559" y="699"/>
                    <a:pt x="573" y="698"/>
                  </a:cubicBezTo>
                  <a:cubicBezTo>
                    <a:pt x="663" y="694"/>
                    <a:pt x="725" y="618"/>
                    <a:pt x="722" y="531"/>
                  </a:cubicBezTo>
                  <a:cubicBezTo>
                    <a:pt x="715" y="449"/>
                    <a:pt x="646" y="385"/>
                    <a:pt x="564" y="385"/>
                  </a:cubicBezTo>
                  <a:cubicBezTo>
                    <a:pt x="560" y="385"/>
                    <a:pt x="556" y="385"/>
                    <a:pt x="552" y="385"/>
                  </a:cubicBezTo>
                  <a:cubicBezTo>
                    <a:pt x="548" y="386"/>
                    <a:pt x="544" y="386"/>
                    <a:pt x="539" y="386"/>
                  </a:cubicBezTo>
                  <a:cubicBezTo>
                    <a:pt x="423" y="386"/>
                    <a:pt x="327" y="288"/>
                    <a:pt x="336" y="167"/>
                  </a:cubicBezTo>
                  <a:cubicBezTo>
                    <a:pt x="340" y="81"/>
                    <a:pt x="274" y="4"/>
                    <a:pt x="187" y="1"/>
                  </a:cubicBezTo>
                  <a:cubicBezTo>
                    <a:pt x="183" y="0"/>
                    <a:pt x="178" y="0"/>
                    <a:pt x="17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3" name="Google Shape;1533;p32"/>
            <p:cNvSpPr/>
            <p:nvPr/>
          </p:nvSpPr>
          <p:spPr>
            <a:xfrm>
              <a:off x="6218941" y="2309599"/>
              <a:ext cx="51124" cy="47692"/>
            </a:xfrm>
            <a:custGeom>
              <a:avLst/>
              <a:gdLst/>
              <a:ahLst/>
              <a:cxnLst/>
              <a:rect l="l" t="t" r="r" b="b"/>
              <a:pathLst>
                <a:path w="1445" h="1348" extrusionOk="0">
                  <a:moveTo>
                    <a:pt x="441" y="318"/>
                  </a:moveTo>
                  <a:cubicBezTo>
                    <a:pt x="511" y="318"/>
                    <a:pt x="583" y="526"/>
                    <a:pt x="729" y="672"/>
                  </a:cubicBezTo>
                  <a:cubicBezTo>
                    <a:pt x="795" y="737"/>
                    <a:pt x="868" y="786"/>
                    <a:pt x="945" y="835"/>
                  </a:cubicBezTo>
                  <a:cubicBezTo>
                    <a:pt x="1086" y="925"/>
                    <a:pt x="1090" y="939"/>
                    <a:pt x="1083" y="984"/>
                  </a:cubicBezTo>
                  <a:cubicBezTo>
                    <a:pt x="1079" y="991"/>
                    <a:pt x="1076" y="1008"/>
                    <a:pt x="1031" y="1022"/>
                  </a:cubicBezTo>
                  <a:cubicBezTo>
                    <a:pt x="1009" y="1029"/>
                    <a:pt x="983" y="1033"/>
                    <a:pt x="954" y="1033"/>
                  </a:cubicBezTo>
                  <a:cubicBezTo>
                    <a:pt x="838" y="1033"/>
                    <a:pt x="680" y="976"/>
                    <a:pt x="552" y="848"/>
                  </a:cubicBezTo>
                  <a:cubicBezTo>
                    <a:pt x="393" y="689"/>
                    <a:pt x="344" y="481"/>
                    <a:pt x="378" y="369"/>
                  </a:cubicBezTo>
                  <a:cubicBezTo>
                    <a:pt x="393" y="324"/>
                    <a:pt x="410" y="321"/>
                    <a:pt x="420" y="318"/>
                  </a:cubicBezTo>
                  <a:close/>
                  <a:moveTo>
                    <a:pt x="441" y="1"/>
                  </a:moveTo>
                  <a:cubicBezTo>
                    <a:pt x="415" y="1"/>
                    <a:pt x="387" y="3"/>
                    <a:pt x="358" y="9"/>
                  </a:cubicBezTo>
                  <a:cubicBezTo>
                    <a:pt x="223" y="36"/>
                    <a:pt x="122" y="134"/>
                    <a:pt x="77" y="276"/>
                  </a:cubicBezTo>
                  <a:cubicBezTo>
                    <a:pt x="0" y="523"/>
                    <a:pt x="104" y="848"/>
                    <a:pt x="330" y="1070"/>
                  </a:cubicBezTo>
                  <a:cubicBezTo>
                    <a:pt x="507" y="1248"/>
                    <a:pt x="743" y="1348"/>
                    <a:pt x="958" y="1348"/>
                  </a:cubicBezTo>
                  <a:cubicBezTo>
                    <a:pt x="1174" y="1348"/>
                    <a:pt x="1353" y="1237"/>
                    <a:pt x="1392" y="1043"/>
                  </a:cubicBezTo>
                  <a:cubicBezTo>
                    <a:pt x="1444" y="776"/>
                    <a:pt x="1243" y="651"/>
                    <a:pt x="1111" y="568"/>
                  </a:cubicBezTo>
                  <a:cubicBezTo>
                    <a:pt x="958" y="470"/>
                    <a:pt x="930" y="443"/>
                    <a:pt x="833" y="290"/>
                  </a:cubicBezTo>
                  <a:cubicBezTo>
                    <a:pt x="762" y="172"/>
                    <a:pt x="652" y="1"/>
                    <a:pt x="44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534" name="Google Shape;1534;p32"/>
          <p:cNvGrpSpPr/>
          <p:nvPr/>
        </p:nvGrpSpPr>
        <p:grpSpPr>
          <a:xfrm rot="1372388">
            <a:off x="3524810" y="2044299"/>
            <a:ext cx="352303" cy="338521"/>
            <a:chOff x="2416614" y="-315052"/>
            <a:chExt cx="2274706" cy="2185722"/>
          </a:xfrm>
        </p:grpSpPr>
        <p:sp>
          <p:nvSpPr>
            <p:cNvPr id="1535" name="Google Shape;1535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6" name="Google Shape;1536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7" name="Google Shape;1537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8" name="Google Shape;1538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9" name="Google Shape;1539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540" name="Google Shape;1540;p32"/>
          <p:cNvGrpSpPr/>
          <p:nvPr/>
        </p:nvGrpSpPr>
        <p:grpSpPr>
          <a:xfrm rot="1371040">
            <a:off x="1331985" y="1364712"/>
            <a:ext cx="334472" cy="321388"/>
            <a:chOff x="2416614" y="-315052"/>
            <a:chExt cx="2274706" cy="2185722"/>
          </a:xfrm>
        </p:grpSpPr>
        <p:sp>
          <p:nvSpPr>
            <p:cNvPr id="1541" name="Google Shape;1541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2" name="Google Shape;1542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3" name="Google Shape;1543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4" name="Google Shape;1544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5" name="Google Shape;1545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546" name="Google Shape;1546;p32"/>
          <p:cNvGrpSpPr/>
          <p:nvPr/>
        </p:nvGrpSpPr>
        <p:grpSpPr>
          <a:xfrm rot="542369">
            <a:off x="4541194" y="1740350"/>
            <a:ext cx="740422" cy="600226"/>
            <a:chOff x="7679535" y="1548823"/>
            <a:chExt cx="502078" cy="407012"/>
          </a:xfrm>
        </p:grpSpPr>
        <p:sp>
          <p:nvSpPr>
            <p:cNvPr id="1547" name="Google Shape;1547;p32"/>
            <p:cNvSpPr/>
            <p:nvPr/>
          </p:nvSpPr>
          <p:spPr>
            <a:xfrm>
              <a:off x="7679535" y="1548823"/>
              <a:ext cx="502078" cy="407012"/>
            </a:xfrm>
            <a:custGeom>
              <a:avLst/>
              <a:gdLst/>
              <a:ahLst/>
              <a:cxnLst/>
              <a:rect l="l" t="t" r="r" b="b"/>
              <a:pathLst>
                <a:path w="14191" h="11504" extrusionOk="0">
                  <a:moveTo>
                    <a:pt x="2988" y="0"/>
                  </a:moveTo>
                  <a:cubicBezTo>
                    <a:pt x="2358" y="0"/>
                    <a:pt x="1634" y="172"/>
                    <a:pt x="941" y="821"/>
                  </a:cubicBezTo>
                  <a:cubicBezTo>
                    <a:pt x="427" y="1304"/>
                    <a:pt x="205" y="2028"/>
                    <a:pt x="361" y="2715"/>
                  </a:cubicBezTo>
                  <a:cubicBezTo>
                    <a:pt x="438" y="3056"/>
                    <a:pt x="489" y="3375"/>
                    <a:pt x="524" y="3687"/>
                  </a:cubicBezTo>
                  <a:cubicBezTo>
                    <a:pt x="531" y="3773"/>
                    <a:pt x="548" y="3857"/>
                    <a:pt x="569" y="3940"/>
                  </a:cubicBezTo>
                  <a:cubicBezTo>
                    <a:pt x="559" y="4023"/>
                    <a:pt x="552" y="4110"/>
                    <a:pt x="556" y="4197"/>
                  </a:cubicBezTo>
                  <a:cubicBezTo>
                    <a:pt x="573" y="4915"/>
                    <a:pt x="465" y="5574"/>
                    <a:pt x="340" y="6334"/>
                  </a:cubicBezTo>
                  <a:cubicBezTo>
                    <a:pt x="236" y="6969"/>
                    <a:pt x="122" y="7687"/>
                    <a:pt x="60" y="8544"/>
                  </a:cubicBezTo>
                  <a:cubicBezTo>
                    <a:pt x="49" y="8644"/>
                    <a:pt x="46" y="8749"/>
                    <a:pt x="39" y="8863"/>
                  </a:cubicBezTo>
                  <a:cubicBezTo>
                    <a:pt x="1" y="9543"/>
                    <a:pt x="250" y="10220"/>
                    <a:pt x="722" y="10719"/>
                  </a:cubicBezTo>
                  <a:cubicBezTo>
                    <a:pt x="1194" y="11216"/>
                    <a:pt x="1857" y="11504"/>
                    <a:pt x="2540" y="11504"/>
                  </a:cubicBezTo>
                  <a:lnTo>
                    <a:pt x="12407" y="11504"/>
                  </a:lnTo>
                  <a:cubicBezTo>
                    <a:pt x="13389" y="11504"/>
                    <a:pt x="14191" y="10702"/>
                    <a:pt x="14191" y="9720"/>
                  </a:cubicBezTo>
                  <a:cubicBezTo>
                    <a:pt x="14191" y="9196"/>
                    <a:pt x="14117" y="8683"/>
                    <a:pt x="13972" y="8183"/>
                  </a:cubicBezTo>
                  <a:cubicBezTo>
                    <a:pt x="13520" y="6654"/>
                    <a:pt x="12428" y="5397"/>
                    <a:pt x="10971" y="4745"/>
                  </a:cubicBezTo>
                  <a:cubicBezTo>
                    <a:pt x="10589" y="4575"/>
                    <a:pt x="10197" y="4447"/>
                    <a:pt x="9791" y="4370"/>
                  </a:cubicBezTo>
                  <a:cubicBezTo>
                    <a:pt x="9604" y="4047"/>
                    <a:pt x="9458" y="3444"/>
                    <a:pt x="9354" y="3014"/>
                  </a:cubicBezTo>
                  <a:cubicBezTo>
                    <a:pt x="9232" y="2494"/>
                    <a:pt x="9104" y="1956"/>
                    <a:pt x="8865" y="1477"/>
                  </a:cubicBezTo>
                  <a:cubicBezTo>
                    <a:pt x="8408" y="554"/>
                    <a:pt x="7599" y="31"/>
                    <a:pt x="6662" y="31"/>
                  </a:cubicBezTo>
                  <a:cubicBezTo>
                    <a:pt x="6277" y="31"/>
                    <a:pt x="5871" y="120"/>
                    <a:pt x="5458" y="305"/>
                  </a:cubicBezTo>
                  <a:cubicBezTo>
                    <a:pt x="5413" y="300"/>
                    <a:pt x="5368" y="300"/>
                    <a:pt x="5323" y="300"/>
                  </a:cubicBezTo>
                  <a:cubicBezTo>
                    <a:pt x="4851" y="300"/>
                    <a:pt x="4494" y="225"/>
                    <a:pt x="4111" y="145"/>
                  </a:cubicBezTo>
                  <a:cubicBezTo>
                    <a:pt x="3807" y="81"/>
                    <a:pt x="3419" y="0"/>
                    <a:pt x="29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8" name="Google Shape;1548;p32"/>
            <p:cNvSpPr/>
            <p:nvPr/>
          </p:nvSpPr>
          <p:spPr>
            <a:xfrm>
              <a:off x="7883046" y="1610668"/>
              <a:ext cx="115303" cy="170496"/>
            </a:xfrm>
            <a:custGeom>
              <a:avLst/>
              <a:gdLst/>
              <a:ahLst/>
              <a:cxnLst/>
              <a:rect l="l" t="t" r="r" b="b"/>
              <a:pathLst>
                <a:path w="3259" h="4819" extrusionOk="0">
                  <a:moveTo>
                    <a:pt x="907" y="0"/>
                  </a:moveTo>
                  <a:cubicBezTo>
                    <a:pt x="675" y="0"/>
                    <a:pt x="381" y="106"/>
                    <a:pt x="1" y="350"/>
                  </a:cubicBezTo>
                  <a:lnTo>
                    <a:pt x="1558" y="4818"/>
                  </a:lnTo>
                  <a:lnTo>
                    <a:pt x="2901" y="4818"/>
                  </a:lnTo>
                  <a:lnTo>
                    <a:pt x="3259" y="4249"/>
                  </a:lnTo>
                  <a:cubicBezTo>
                    <a:pt x="1615" y="3185"/>
                    <a:pt x="2183" y="0"/>
                    <a:pt x="907" y="0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9" name="Google Shape;1549;p32"/>
            <p:cNvSpPr/>
            <p:nvPr/>
          </p:nvSpPr>
          <p:spPr>
            <a:xfrm>
              <a:off x="7742265" y="1609572"/>
              <a:ext cx="307240" cy="265739"/>
            </a:xfrm>
            <a:custGeom>
              <a:avLst/>
              <a:gdLst/>
              <a:ahLst/>
              <a:cxnLst/>
              <a:rect l="l" t="t" r="r" b="b"/>
              <a:pathLst>
                <a:path w="8684" h="7511" extrusionOk="0">
                  <a:moveTo>
                    <a:pt x="1211" y="0"/>
                  </a:moveTo>
                  <a:cubicBezTo>
                    <a:pt x="908" y="0"/>
                    <a:pt x="636" y="89"/>
                    <a:pt x="344" y="364"/>
                  </a:cubicBezTo>
                  <a:cubicBezTo>
                    <a:pt x="274" y="429"/>
                    <a:pt x="243" y="527"/>
                    <a:pt x="268" y="620"/>
                  </a:cubicBezTo>
                  <a:cubicBezTo>
                    <a:pt x="860" y="3246"/>
                    <a:pt x="178" y="4503"/>
                    <a:pt x="0" y="6952"/>
                  </a:cubicBezTo>
                  <a:lnTo>
                    <a:pt x="3400" y="7510"/>
                  </a:lnTo>
                  <a:lnTo>
                    <a:pt x="6821" y="6952"/>
                  </a:lnTo>
                  <a:lnTo>
                    <a:pt x="8684" y="5776"/>
                  </a:lnTo>
                  <a:lnTo>
                    <a:pt x="8493" y="4596"/>
                  </a:lnTo>
                  <a:cubicBezTo>
                    <a:pt x="8025" y="4388"/>
                    <a:pt x="7508" y="4270"/>
                    <a:pt x="6967" y="4270"/>
                  </a:cubicBezTo>
                  <a:cubicBezTo>
                    <a:pt x="5194" y="4270"/>
                    <a:pt x="5465" y="305"/>
                    <a:pt x="3550" y="305"/>
                  </a:cubicBezTo>
                  <a:cubicBezTo>
                    <a:pt x="2439" y="305"/>
                    <a:pt x="1771" y="0"/>
                    <a:pt x="12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0" name="Google Shape;1550;p32"/>
            <p:cNvSpPr/>
            <p:nvPr/>
          </p:nvSpPr>
          <p:spPr>
            <a:xfrm>
              <a:off x="7740779" y="1855504"/>
              <a:ext cx="257566" cy="39449"/>
            </a:xfrm>
            <a:custGeom>
              <a:avLst/>
              <a:gdLst/>
              <a:ahLst/>
              <a:cxnLst/>
              <a:rect l="l" t="t" r="r" b="b"/>
              <a:pathLst>
                <a:path w="7280" h="1115" extrusionOk="0">
                  <a:moveTo>
                    <a:pt x="42" y="1"/>
                  </a:moveTo>
                  <a:cubicBezTo>
                    <a:pt x="36" y="95"/>
                    <a:pt x="28" y="192"/>
                    <a:pt x="25" y="289"/>
                  </a:cubicBezTo>
                  <a:cubicBezTo>
                    <a:pt x="1" y="740"/>
                    <a:pt x="358" y="1115"/>
                    <a:pt x="809" y="1115"/>
                  </a:cubicBezTo>
                  <a:lnTo>
                    <a:pt x="6721" y="1115"/>
                  </a:lnTo>
                  <a:lnTo>
                    <a:pt x="7280" y="559"/>
                  </a:lnTo>
                  <a:lnTo>
                    <a:pt x="6863" y="1"/>
                  </a:ln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1" name="Google Shape;1551;p32"/>
            <p:cNvSpPr/>
            <p:nvPr/>
          </p:nvSpPr>
          <p:spPr>
            <a:xfrm>
              <a:off x="7864294" y="1642794"/>
              <a:ext cx="22113" cy="22254"/>
            </a:xfrm>
            <a:custGeom>
              <a:avLst/>
              <a:gdLst/>
              <a:ahLst/>
              <a:cxnLst/>
              <a:rect l="l" t="t" r="r" b="b"/>
              <a:pathLst>
                <a:path w="625" h="629" extrusionOk="0">
                  <a:moveTo>
                    <a:pt x="312" y="1"/>
                  </a:moveTo>
                  <a:cubicBezTo>
                    <a:pt x="138" y="1"/>
                    <a:pt x="0" y="139"/>
                    <a:pt x="0" y="313"/>
                  </a:cubicBezTo>
                  <a:cubicBezTo>
                    <a:pt x="0" y="486"/>
                    <a:pt x="138" y="629"/>
                    <a:pt x="312" y="629"/>
                  </a:cubicBezTo>
                  <a:cubicBezTo>
                    <a:pt x="486" y="629"/>
                    <a:pt x="625" y="486"/>
                    <a:pt x="625" y="313"/>
                  </a:cubicBezTo>
                  <a:cubicBezTo>
                    <a:pt x="625" y="139"/>
                    <a:pt x="486" y="1"/>
                    <a:pt x="312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2" name="Google Shape;1552;p32"/>
            <p:cNvSpPr/>
            <p:nvPr/>
          </p:nvSpPr>
          <p:spPr>
            <a:xfrm>
              <a:off x="7886831" y="1675203"/>
              <a:ext cx="22148" cy="22254"/>
            </a:xfrm>
            <a:custGeom>
              <a:avLst/>
              <a:gdLst/>
              <a:ahLst/>
              <a:cxnLst/>
              <a:rect l="l" t="t" r="r" b="b"/>
              <a:pathLst>
                <a:path w="626" h="629" extrusionOk="0">
                  <a:moveTo>
                    <a:pt x="313" y="1"/>
                  </a:moveTo>
                  <a:cubicBezTo>
                    <a:pt x="140" y="1"/>
                    <a:pt x="1" y="142"/>
                    <a:pt x="1" y="316"/>
                  </a:cubicBezTo>
                  <a:cubicBezTo>
                    <a:pt x="1" y="490"/>
                    <a:pt x="140" y="629"/>
                    <a:pt x="313" y="629"/>
                  </a:cubicBezTo>
                  <a:cubicBezTo>
                    <a:pt x="487" y="629"/>
                    <a:pt x="625" y="490"/>
                    <a:pt x="625" y="316"/>
                  </a:cubicBezTo>
                  <a:cubicBezTo>
                    <a:pt x="625" y="142"/>
                    <a:pt x="487" y="1"/>
                    <a:pt x="313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3" name="Google Shape;1553;p32"/>
            <p:cNvSpPr/>
            <p:nvPr/>
          </p:nvSpPr>
          <p:spPr>
            <a:xfrm>
              <a:off x="7903425" y="1712636"/>
              <a:ext cx="22254" cy="22254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0"/>
                  </a:moveTo>
                  <a:cubicBezTo>
                    <a:pt x="143" y="0"/>
                    <a:pt x="1" y="143"/>
                    <a:pt x="1" y="317"/>
                  </a:cubicBezTo>
                  <a:cubicBezTo>
                    <a:pt x="1" y="486"/>
                    <a:pt x="143" y="629"/>
                    <a:pt x="313" y="629"/>
                  </a:cubicBezTo>
                  <a:cubicBezTo>
                    <a:pt x="486" y="629"/>
                    <a:pt x="629" y="486"/>
                    <a:pt x="629" y="317"/>
                  </a:cubicBezTo>
                  <a:cubicBezTo>
                    <a:pt x="629" y="143"/>
                    <a:pt x="486" y="0"/>
                    <a:pt x="313" y="0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4" name="Google Shape;1554;p32"/>
            <p:cNvSpPr/>
            <p:nvPr/>
          </p:nvSpPr>
          <p:spPr>
            <a:xfrm>
              <a:off x="7921469" y="1751060"/>
              <a:ext cx="22254" cy="22254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1"/>
                  </a:moveTo>
                  <a:cubicBezTo>
                    <a:pt x="139" y="1"/>
                    <a:pt x="0" y="142"/>
                    <a:pt x="0" y="316"/>
                  </a:cubicBezTo>
                  <a:cubicBezTo>
                    <a:pt x="0" y="490"/>
                    <a:pt x="139" y="629"/>
                    <a:pt x="313" y="629"/>
                  </a:cubicBezTo>
                  <a:cubicBezTo>
                    <a:pt x="487" y="629"/>
                    <a:pt x="629" y="490"/>
                    <a:pt x="629" y="316"/>
                  </a:cubicBezTo>
                  <a:cubicBezTo>
                    <a:pt x="629" y="142"/>
                    <a:pt x="487" y="1"/>
                    <a:pt x="313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5" name="Google Shape;1555;p32"/>
            <p:cNvSpPr/>
            <p:nvPr/>
          </p:nvSpPr>
          <p:spPr>
            <a:xfrm>
              <a:off x="7781290" y="1671028"/>
              <a:ext cx="90608" cy="90750"/>
            </a:xfrm>
            <a:custGeom>
              <a:avLst/>
              <a:gdLst/>
              <a:ahLst/>
              <a:cxnLst/>
              <a:rect l="l" t="t" r="r" b="b"/>
              <a:pathLst>
                <a:path w="2561" h="2565" extrusionOk="0">
                  <a:moveTo>
                    <a:pt x="1281" y="1"/>
                  </a:moveTo>
                  <a:cubicBezTo>
                    <a:pt x="573" y="1"/>
                    <a:pt x="1" y="573"/>
                    <a:pt x="1" y="1280"/>
                  </a:cubicBezTo>
                  <a:cubicBezTo>
                    <a:pt x="1" y="1988"/>
                    <a:pt x="573" y="2564"/>
                    <a:pt x="1281" y="2564"/>
                  </a:cubicBezTo>
                  <a:cubicBezTo>
                    <a:pt x="1989" y="2564"/>
                    <a:pt x="2561" y="1988"/>
                    <a:pt x="2561" y="1280"/>
                  </a:cubicBezTo>
                  <a:cubicBezTo>
                    <a:pt x="2561" y="573"/>
                    <a:pt x="1989" y="1"/>
                    <a:pt x="12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6" name="Google Shape;1556;p32"/>
            <p:cNvSpPr/>
            <p:nvPr/>
          </p:nvSpPr>
          <p:spPr>
            <a:xfrm>
              <a:off x="7801174" y="1690771"/>
              <a:ext cx="50841" cy="46914"/>
            </a:xfrm>
            <a:custGeom>
              <a:avLst/>
              <a:gdLst/>
              <a:ahLst/>
              <a:cxnLst/>
              <a:rect l="l" t="t" r="r" b="b"/>
              <a:pathLst>
                <a:path w="1437" h="1326" extrusionOk="0">
                  <a:moveTo>
                    <a:pt x="719" y="0"/>
                  </a:moveTo>
                  <a:cubicBezTo>
                    <a:pt x="688" y="0"/>
                    <a:pt x="656" y="17"/>
                    <a:pt x="639" y="50"/>
                  </a:cubicBezTo>
                  <a:lnTo>
                    <a:pt x="473" y="386"/>
                  </a:lnTo>
                  <a:lnTo>
                    <a:pt x="101" y="442"/>
                  </a:lnTo>
                  <a:cubicBezTo>
                    <a:pt x="32" y="452"/>
                    <a:pt x="1" y="539"/>
                    <a:pt x="53" y="591"/>
                  </a:cubicBezTo>
                  <a:lnTo>
                    <a:pt x="324" y="851"/>
                  </a:lnTo>
                  <a:lnTo>
                    <a:pt x="257" y="1222"/>
                  </a:lnTo>
                  <a:cubicBezTo>
                    <a:pt x="249" y="1280"/>
                    <a:pt x="296" y="1325"/>
                    <a:pt x="347" y="1325"/>
                  </a:cubicBezTo>
                  <a:cubicBezTo>
                    <a:pt x="360" y="1325"/>
                    <a:pt x="373" y="1322"/>
                    <a:pt x="386" y="1316"/>
                  </a:cubicBezTo>
                  <a:lnTo>
                    <a:pt x="719" y="1139"/>
                  </a:lnTo>
                  <a:lnTo>
                    <a:pt x="1052" y="1316"/>
                  </a:lnTo>
                  <a:cubicBezTo>
                    <a:pt x="1065" y="1322"/>
                    <a:pt x="1078" y="1325"/>
                    <a:pt x="1091" y="1325"/>
                  </a:cubicBezTo>
                  <a:cubicBezTo>
                    <a:pt x="1142" y="1325"/>
                    <a:pt x="1188" y="1280"/>
                    <a:pt x="1177" y="1222"/>
                  </a:cubicBezTo>
                  <a:lnTo>
                    <a:pt x="1115" y="851"/>
                  </a:lnTo>
                  <a:lnTo>
                    <a:pt x="1385" y="591"/>
                  </a:lnTo>
                  <a:cubicBezTo>
                    <a:pt x="1437" y="539"/>
                    <a:pt x="1406" y="452"/>
                    <a:pt x="1336" y="442"/>
                  </a:cubicBezTo>
                  <a:lnTo>
                    <a:pt x="965" y="386"/>
                  </a:lnTo>
                  <a:lnTo>
                    <a:pt x="798" y="50"/>
                  </a:lnTo>
                  <a:cubicBezTo>
                    <a:pt x="781" y="17"/>
                    <a:pt x="750" y="0"/>
                    <a:pt x="719" y="0"/>
                  </a:cubicBezTo>
                  <a:close/>
                </a:path>
              </a:pathLst>
            </a:custGeom>
            <a:solidFill>
              <a:srgbClr val="FBD1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7" name="Google Shape;1557;p32"/>
            <p:cNvSpPr/>
            <p:nvPr/>
          </p:nvSpPr>
          <p:spPr>
            <a:xfrm>
              <a:off x="7978539" y="1855504"/>
              <a:ext cx="142192" cy="39449"/>
            </a:xfrm>
            <a:custGeom>
              <a:avLst/>
              <a:gdLst/>
              <a:ahLst/>
              <a:cxnLst/>
              <a:rect l="l" t="t" r="r" b="b"/>
              <a:pathLst>
                <a:path w="4019" h="1115" extrusionOk="0">
                  <a:moveTo>
                    <a:pt x="143" y="1"/>
                  </a:moveTo>
                  <a:cubicBezTo>
                    <a:pt x="49" y="344"/>
                    <a:pt x="1" y="702"/>
                    <a:pt x="1" y="1073"/>
                  </a:cubicBezTo>
                  <a:lnTo>
                    <a:pt x="1" y="1115"/>
                  </a:lnTo>
                  <a:lnTo>
                    <a:pt x="3956" y="1115"/>
                  </a:lnTo>
                  <a:cubicBezTo>
                    <a:pt x="3991" y="1115"/>
                    <a:pt x="4018" y="1087"/>
                    <a:pt x="4018" y="1052"/>
                  </a:cubicBezTo>
                  <a:cubicBezTo>
                    <a:pt x="4018" y="688"/>
                    <a:pt x="3966" y="334"/>
                    <a:pt x="3869" y="1"/>
                  </a:cubicBezTo>
                  <a:close/>
                </a:path>
              </a:pathLst>
            </a:custGeom>
            <a:solidFill>
              <a:srgbClr val="D4D2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8" name="Google Shape;1558;p32"/>
            <p:cNvSpPr/>
            <p:nvPr/>
          </p:nvSpPr>
          <p:spPr>
            <a:xfrm>
              <a:off x="7983598" y="1772146"/>
              <a:ext cx="131861" cy="83391"/>
            </a:xfrm>
            <a:custGeom>
              <a:avLst/>
              <a:gdLst/>
              <a:ahLst/>
              <a:cxnLst/>
              <a:rect l="l" t="t" r="r" b="b"/>
              <a:pathLst>
                <a:path w="3727" h="2357" extrusionOk="0">
                  <a:moveTo>
                    <a:pt x="1672" y="1"/>
                  </a:moveTo>
                  <a:cubicBezTo>
                    <a:pt x="860" y="553"/>
                    <a:pt x="257" y="1386"/>
                    <a:pt x="0" y="2357"/>
                  </a:cubicBezTo>
                  <a:lnTo>
                    <a:pt x="3726" y="2357"/>
                  </a:lnTo>
                  <a:cubicBezTo>
                    <a:pt x="3418" y="1306"/>
                    <a:pt x="2657" y="446"/>
                    <a:pt x="1672" y="1"/>
                  </a:cubicBez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59" name="Google Shape;1559;p32"/>
            <p:cNvSpPr/>
            <p:nvPr/>
          </p:nvSpPr>
          <p:spPr>
            <a:xfrm>
              <a:off x="7858491" y="1637027"/>
              <a:ext cx="33682" cy="33646"/>
            </a:xfrm>
            <a:custGeom>
              <a:avLst/>
              <a:gdLst/>
              <a:ahLst/>
              <a:cxnLst/>
              <a:rect l="l" t="t" r="r" b="b"/>
              <a:pathLst>
                <a:path w="952" h="951" extrusionOk="0">
                  <a:moveTo>
                    <a:pt x="476" y="323"/>
                  </a:moveTo>
                  <a:cubicBezTo>
                    <a:pt x="560" y="323"/>
                    <a:pt x="629" y="393"/>
                    <a:pt x="629" y="476"/>
                  </a:cubicBezTo>
                  <a:cubicBezTo>
                    <a:pt x="629" y="559"/>
                    <a:pt x="560" y="628"/>
                    <a:pt x="476" y="628"/>
                  </a:cubicBezTo>
                  <a:cubicBezTo>
                    <a:pt x="393" y="628"/>
                    <a:pt x="323" y="559"/>
                    <a:pt x="323" y="476"/>
                  </a:cubicBezTo>
                  <a:cubicBezTo>
                    <a:pt x="323" y="393"/>
                    <a:pt x="393" y="323"/>
                    <a:pt x="476" y="323"/>
                  </a:cubicBezTo>
                  <a:close/>
                  <a:moveTo>
                    <a:pt x="476" y="1"/>
                  </a:moveTo>
                  <a:cubicBezTo>
                    <a:pt x="216" y="1"/>
                    <a:pt x="1" y="215"/>
                    <a:pt x="1" y="476"/>
                  </a:cubicBezTo>
                  <a:cubicBezTo>
                    <a:pt x="1" y="739"/>
                    <a:pt x="216" y="951"/>
                    <a:pt x="476" y="951"/>
                  </a:cubicBezTo>
                  <a:cubicBezTo>
                    <a:pt x="739" y="951"/>
                    <a:pt x="952" y="739"/>
                    <a:pt x="952" y="476"/>
                  </a:cubicBezTo>
                  <a:cubicBezTo>
                    <a:pt x="952" y="215"/>
                    <a:pt x="739" y="1"/>
                    <a:pt x="47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0" name="Google Shape;1560;p32"/>
            <p:cNvSpPr/>
            <p:nvPr/>
          </p:nvSpPr>
          <p:spPr>
            <a:xfrm>
              <a:off x="7881100" y="1669542"/>
              <a:ext cx="33646" cy="33682"/>
            </a:xfrm>
            <a:custGeom>
              <a:avLst/>
              <a:gdLst/>
              <a:ahLst/>
              <a:cxnLst/>
              <a:rect l="l" t="t" r="r" b="b"/>
              <a:pathLst>
                <a:path w="951" h="952" extrusionOk="0">
                  <a:moveTo>
                    <a:pt x="475" y="323"/>
                  </a:moveTo>
                  <a:cubicBezTo>
                    <a:pt x="558" y="323"/>
                    <a:pt x="628" y="393"/>
                    <a:pt x="628" y="476"/>
                  </a:cubicBezTo>
                  <a:cubicBezTo>
                    <a:pt x="628" y="560"/>
                    <a:pt x="558" y="625"/>
                    <a:pt x="475" y="625"/>
                  </a:cubicBezTo>
                  <a:cubicBezTo>
                    <a:pt x="392" y="625"/>
                    <a:pt x="323" y="560"/>
                    <a:pt x="323" y="476"/>
                  </a:cubicBezTo>
                  <a:cubicBezTo>
                    <a:pt x="323" y="393"/>
                    <a:pt x="392" y="323"/>
                    <a:pt x="475" y="323"/>
                  </a:cubicBezTo>
                  <a:close/>
                  <a:moveTo>
                    <a:pt x="475" y="1"/>
                  </a:moveTo>
                  <a:cubicBezTo>
                    <a:pt x="212" y="1"/>
                    <a:pt x="1" y="212"/>
                    <a:pt x="1" y="476"/>
                  </a:cubicBezTo>
                  <a:cubicBezTo>
                    <a:pt x="1" y="736"/>
                    <a:pt x="212" y="952"/>
                    <a:pt x="475" y="952"/>
                  </a:cubicBezTo>
                  <a:cubicBezTo>
                    <a:pt x="736" y="952"/>
                    <a:pt x="951" y="736"/>
                    <a:pt x="951" y="476"/>
                  </a:cubicBezTo>
                  <a:cubicBezTo>
                    <a:pt x="951" y="212"/>
                    <a:pt x="736" y="1"/>
                    <a:pt x="47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1" name="Google Shape;1561;p32"/>
            <p:cNvSpPr/>
            <p:nvPr/>
          </p:nvSpPr>
          <p:spPr>
            <a:xfrm>
              <a:off x="7897764" y="1706869"/>
              <a:ext cx="33576" cy="33646"/>
            </a:xfrm>
            <a:custGeom>
              <a:avLst/>
              <a:gdLst/>
              <a:ahLst/>
              <a:cxnLst/>
              <a:rect l="l" t="t" r="r" b="b"/>
              <a:pathLst>
                <a:path w="949" h="951" extrusionOk="0">
                  <a:moveTo>
                    <a:pt x="473" y="326"/>
                  </a:moveTo>
                  <a:cubicBezTo>
                    <a:pt x="560" y="326"/>
                    <a:pt x="625" y="392"/>
                    <a:pt x="625" y="475"/>
                  </a:cubicBezTo>
                  <a:cubicBezTo>
                    <a:pt x="625" y="559"/>
                    <a:pt x="560" y="629"/>
                    <a:pt x="473" y="629"/>
                  </a:cubicBezTo>
                  <a:cubicBezTo>
                    <a:pt x="390" y="629"/>
                    <a:pt x="324" y="559"/>
                    <a:pt x="324" y="475"/>
                  </a:cubicBezTo>
                  <a:cubicBezTo>
                    <a:pt x="324" y="392"/>
                    <a:pt x="390" y="326"/>
                    <a:pt x="473" y="326"/>
                  </a:cubicBezTo>
                  <a:close/>
                  <a:moveTo>
                    <a:pt x="473" y="1"/>
                  </a:moveTo>
                  <a:cubicBezTo>
                    <a:pt x="212" y="1"/>
                    <a:pt x="1" y="216"/>
                    <a:pt x="1" y="475"/>
                  </a:cubicBezTo>
                  <a:cubicBezTo>
                    <a:pt x="1" y="739"/>
                    <a:pt x="212" y="951"/>
                    <a:pt x="473" y="951"/>
                  </a:cubicBezTo>
                  <a:cubicBezTo>
                    <a:pt x="737" y="951"/>
                    <a:pt x="948" y="739"/>
                    <a:pt x="948" y="475"/>
                  </a:cubicBezTo>
                  <a:cubicBezTo>
                    <a:pt x="948" y="216"/>
                    <a:pt x="737" y="1"/>
                    <a:pt x="47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2" name="Google Shape;1562;p32"/>
            <p:cNvSpPr/>
            <p:nvPr/>
          </p:nvSpPr>
          <p:spPr>
            <a:xfrm>
              <a:off x="7915702" y="1745399"/>
              <a:ext cx="33646" cy="33540"/>
            </a:xfrm>
            <a:custGeom>
              <a:avLst/>
              <a:gdLst/>
              <a:ahLst/>
              <a:cxnLst/>
              <a:rect l="l" t="t" r="r" b="b"/>
              <a:pathLst>
                <a:path w="951" h="948" extrusionOk="0">
                  <a:moveTo>
                    <a:pt x="476" y="323"/>
                  </a:moveTo>
                  <a:cubicBezTo>
                    <a:pt x="559" y="323"/>
                    <a:pt x="629" y="390"/>
                    <a:pt x="629" y="473"/>
                  </a:cubicBezTo>
                  <a:cubicBezTo>
                    <a:pt x="629" y="560"/>
                    <a:pt x="559" y="625"/>
                    <a:pt x="476" y="625"/>
                  </a:cubicBezTo>
                  <a:cubicBezTo>
                    <a:pt x="392" y="625"/>
                    <a:pt x="326" y="560"/>
                    <a:pt x="326" y="473"/>
                  </a:cubicBezTo>
                  <a:cubicBezTo>
                    <a:pt x="326" y="390"/>
                    <a:pt x="392" y="323"/>
                    <a:pt x="476" y="323"/>
                  </a:cubicBezTo>
                  <a:close/>
                  <a:moveTo>
                    <a:pt x="476" y="1"/>
                  </a:moveTo>
                  <a:cubicBezTo>
                    <a:pt x="216" y="1"/>
                    <a:pt x="1" y="212"/>
                    <a:pt x="1" y="473"/>
                  </a:cubicBezTo>
                  <a:cubicBezTo>
                    <a:pt x="1" y="736"/>
                    <a:pt x="216" y="948"/>
                    <a:pt x="476" y="948"/>
                  </a:cubicBezTo>
                  <a:cubicBezTo>
                    <a:pt x="739" y="948"/>
                    <a:pt x="951" y="736"/>
                    <a:pt x="951" y="473"/>
                  </a:cubicBezTo>
                  <a:cubicBezTo>
                    <a:pt x="951" y="212"/>
                    <a:pt x="739" y="1"/>
                    <a:pt x="47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3" name="Google Shape;1563;p32"/>
            <p:cNvSpPr/>
            <p:nvPr/>
          </p:nvSpPr>
          <p:spPr>
            <a:xfrm>
              <a:off x="7784616" y="1794755"/>
              <a:ext cx="11428" cy="22006"/>
            </a:xfrm>
            <a:custGeom>
              <a:avLst/>
              <a:gdLst/>
              <a:ahLst/>
              <a:cxnLst/>
              <a:rect l="l" t="t" r="r" b="b"/>
              <a:pathLst>
                <a:path w="323" h="622" extrusionOk="0">
                  <a:moveTo>
                    <a:pt x="163" y="1"/>
                  </a:moveTo>
                  <a:cubicBezTo>
                    <a:pt x="73" y="1"/>
                    <a:pt x="1" y="73"/>
                    <a:pt x="1" y="161"/>
                  </a:cubicBezTo>
                  <a:lnTo>
                    <a:pt x="1" y="459"/>
                  </a:lnTo>
                  <a:cubicBezTo>
                    <a:pt x="1" y="549"/>
                    <a:pt x="73" y="622"/>
                    <a:pt x="163" y="622"/>
                  </a:cubicBezTo>
                  <a:cubicBezTo>
                    <a:pt x="254" y="622"/>
                    <a:pt x="323" y="549"/>
                    <a:pt x="323" y="459"/>
                  </a:cubicBezTo>
                  <a:lnTo>
                    <a:pt x="323" y="161"/>
                  </a:lnTo>
                  <a:cubicBezTo>
                    <a:pt x="323" y="73"/>
                    <a:pt x="254" y="1"/>
                    <a:pt x="16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4" name="Google Shape;1564;p32"/>
            <p:cNvSpPr/>
            <p:nvPr/>
          </p:nvSpPr>
          <p:spPr>
            <a:xfrm>
              <a:off x="7901231" y="1794755"/>
              <a:ext cx="11428" cy="22006"/>
            </a:xfrm>
            <a:custGeom>
              <a:avLst/>
              <a:gdLst/>
              <a:ahLst/>
              <a:cxnLst/>
              <a:rect l="l" t="t" r="r" b="b"/>
              <a:pathLst>
                <a:path w="323" h="622" extrusionOk="0">
                  <a:moveTo>
                    <a:pt x="160" y="1"/>
                  </a:moveTo>
                  <a:cubicBezTo>
                    <a:pt x="73" y="1"/>
                    <a:pt x="0" y="73"/>
                    <a:pt x="0" y="161"/>
                  </a:cubicBezTo>
                  <a:lnTo>
                    <a:pt x="0" y="459"/>
                  </a:lnTo>
                  <a:cubicBezTo>
                    <a:pt x="0" y="549"/>
                    <a:pt x="73" y="622"/>
                    <a:pt x="160" y="622"/>
                  </a:cubicBezTo>
                  <a:cubicBezTo>
                    <a:pt x="250" y="622"/>
                    <a:pt x="322" y="549"/>
                    <a:pt x="322" y="459"/>
                  </a:cubicBezTo>
                  <a:lnTo>
                    <a:pt x="322" y="161"/>
                  </a:lnTo>
                  <a:cubicBezTo>
                    <a:pt x="322" y="73"/>
                    <a:pt x="250" y="1"/>
                    <a:pt x="16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5" name="Google Shape;1565;p32"/>
            <p:cNvSpPr/>
            <p:nvPr/>
          </p:nvSpPr>
          <p:spPr>
            <a:xfrm>
              <a:off x="7827816" y="1804520"/>
              <a:ext cx="41642" cy="17867"/>
            </a:xfrm>
            <a:custGeom>
              <a:avLst/>
              <a:gdLst/>
              <a:ahLst/>
              <a:cxnLst/>
              <a:rect l="l" t="t" r="r" b="b"/>
              <a:pathLst>
                <a:path w="1177" h="505" extrusionOk="0">
                  <a:moveTo>
                    <a:pt x="181" y="0"/>
                  </a:moveTo>
                  <a:cubicBezTo>
                    <a:pt x="144" y="0"/>
                    <a:pt x="107" y="14"/>
                    <a:pt x="77" y="40"/>
                  </a:cubicBezTo>
                  <a:cubicBezTo>
                    <a:pt x="8" y="99"/>
                    <a:pt x="0" y="203"/>
                    <a:pt x="59" y="269"/>
                  </a:cubicBezTo>
                  <a:cubicBezTo>
                    <a:pt x="191" y="418"/>
                    <a:pt x="382" y="505"/>
                    <a:pt x="591" y="505"/>
                  </a:cubicBezTo>
                  <a:cubicBezTo>
                    <a:pt x="795" y="505"/>
                    <a:pt x="986" y="418"/>
                    <a:pt x="1118" y="269"/>
                  </a:cubicBezTo>
                  <a:cubicBezTo>
                    <a:pt x="1177" y="203"/>
                    <a:pt x="1169" y="99"/>
                    <a:pt x="1100" y="40"/>
                  </a:cubicBezTo>
                  <a:cubicBezTo>
                    <a:pt x="1071" y="14"/>
                    <a:pt x="1034" y="0"/>
                    <a:pt x="997" y="0"/>
                  </a:cubicBezTo>
                  <a:cubicBezTo>
                    <a:pt x="952" y="0"/>
                    <a:pt x="907" y="20"/>
                    <a:pt x="875" y="58"/>
                  </a:cubicBezTo>
                  <a:cubicBezTo>
                    <a:pt x="805" y="134"/>
                    <a:pt x="701" y="179"/>
                    <a:pt x="591" y="179"/>
                  </a:cubicBezTo>
                  <a:cubicBezTo>
                    <a:pt x="476" y="179"/>
                    <a:pt x="372" y="134"/>
                    <a:pt x="303" y="58"/>
                  </a:cubicBezTo>
                  <a:cubicBezTo>
                    <a:pt x="272" y="20"/>
                    <a:pt x="227" y="0"/>
                    <a:pt x="181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6" name="Google Shape;1566;p32"/>
            <p:cNvSpPr/>
            <p:nvPr/>
          </p:nvSpPr>
          <p:spPr>
            <a:xfrm>
              <a:off x="7775523" y="1665261"/>
              <a:ext cx="102177" cy="102177"/>
            </a:xfrm>
            <a:custGeom>
              <a:avLst/>
              <a:gdLst/>
              <a:ahLst/>
              <a:cxnLst/>
              <a:rect l="l" t="t" r="r" b="b"/>
              <a:pathLst>
                <a:path w="2888" h="2888" extrusionOk="0">
                  <a:moveTo>
                    <a:pt x="1444" y="323"/>
                  </a:moveTo>
                  <a:cubicBezTo>
                    <a:pt x="2061" y="323"/>
                    <a:pt x="2564" y="826"/>
                    <a:pt x="2564" y="1443"/>
                  </a:cubicBezTo>
                  <a:cubicBezTo>
                    <a:pt x="2564" y="2061"/>
                    <a:pt x="2061" y="2564"/>
                    <a:pt x="1444" y="2564"/>
                  </a:cubicBezTo>
                  <a:cubicBezTo>
                    <a:pt x="826" y="2564"/>
                    <a:pt x="323" y="2061"/>
                    <a:pt x="323" y="1443"/>
                  </a:cubicBezTo>
                  <a:cubicBezTo>
                    <a:pt x="323" y="826"/>
                    <a:pt x="826" y="323"/>
                    <a:pt x="1444" y="323"/>
                  </a:cubicBezTo>
                  <a:close/>
                  <a:moveTo>
                    <a:pt x="1444" y="0"/>
                  </a:moveTo>
                  <a:cubicBezTo>
                    <a:pt x="649" y="0"/>
                    <a:pt x="0" y="649"/>
                    <a:pt x="0" y="1443"/>
                  </a:cubicBezTo>
                  <a:cubicBezTo>
                    <a:pt x="0" y="2242"/>
                    <a:pt x="649" y="2887"/>
                    <a:pt x="1444" y="2887"/>
                  </a:cubicBezTo>
                  <a:cubicBezTo>
                    <a:pt x="2239" y="2887"/>
                    <a:pt x="2887" y="2242"/>
                    <a:pt x="2887" y="1443"/>
                  </a:cubicBezTo>
                  <a:cubicBezTo>
                    <a:pt x="2887" y="649"/>
                    <a:pt x="2239" y="0"/>
                    <a:pt x="144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7" name="Google Shape;1567;p32"/>
            <p:cNvSpPr/>
            <p:nvPr/>
          </p:nvSpPr>
          <p:spPr>
            <a:xfrm>
              <a:off x="7793921" y="1685145"/>
              <a:ext cx="65347" cy="58235"/>
            </a:xfrm>
            <a:custGeom>
              <a:avLst/>
              <a:gdLst/>
              <a:ahLst/>
              <a:cxnLst/>
              <a:rect l="l" t="t" r="r" b="b"/>
              <a:pathLst>
                <a:path w="1847" h="1646" extrusionOk="0">
                  <a:moveTo>
                    <a:pt x="924" y="413"/>
                  </a:moveTo>
                  <a:lnTo>
                    <a:pt x="1024" y="618"/>
                  </a:lnTo>
                  <a:cubicBezTo>
                    <a:pt x="1049" y="663"/>
                    <a:pt x="1094" y="698"/>
                    <a:pt x="1146" y="705"/>
                  </a:cubicBezTo>
                  <a:lnTo>
                    <a:pt x="1368" y="736"/>
                  </a:lnTo>
                  <a:lnTo>
                    <a:pt x="1208" y="895"/>
                  </a:lnTo>
                  <a:cubicBezTo>
                    <a:pt x="1170" y="934"/>
                    <a:pt x="1153" y="985"/>
                    <a:pt x="1160" y="1038"/>
                  </a:cubicBezTo>
                  <a:lnTo>
                    <a:pt x="1198" y="1260"/>
                  </a:lnTo>
                  <a:lnTo>
                    <a:pt x="1000" y="1156"/>
                  </a:lnTo>
                  <a:cubicBezTo>
                    <a:pt x="976" y="1144"/>
                    <a:pt x="950" y="1137"/>
                    <a:pt x="924" y="1137"/>
                  </a:cubicBezTo>
                  <a:cubicBezTo>
                    <a:pt x="898" y="1137"/>
                    <a:pt x="872" y="1144"/>
                    <a:pt x="848" y="1156"/>
                  </a:cubicBezTo>
                  <a:lnTo>
                    <a:pt x="649" y="1260"/>
                  </a:lnTo>
                  <a:lnTo>
                    <a:pt x="688" y="1038"/>
                  </a:lnTo>
                  <a:cubicBezTo>
                    <a:pt x="695" y="985"/>
                    <a:pt x="678" y="934"/>
                    <a:pt x="639" y="895"/>
                  </a:cubicBezTo>
                  <a:lnTo>
                    <a:pt x="480" y="736"/>
                  </a:lnTo>
                  <a:lnTo>
                    <a:pt x="702" y="705"/>
                  </a:lnTo>
                  <a:cubicBezTo>
                    <a:pt x="753" y="698"/>
                    <a:pt x="799" y="663"/>
                    <a:pt x="823" y="618"/>
                  </a:cubicBezTo>
                  <a:lnTo>
                    <a:pt x="924" y="413"/>
                  </a:lnTo>
                  <a:close/>
                  <a:moveTo>
                    <a:pt x="924" y="1"/>
                  </a:moveTo>
                  <a:cubicBezTo>
                    <a:pt x="834" y="1"/>
                    <a:pt x="745" y="46"/>
                    <a:pt x="702" y="136"/>
                  </a:cubicBezTo>
                  <a:lnTo>
                    <a:pt x="570" y="396"/>
                  </a:lnTo>
                  <a:lnTo>
                    <a:pt x="286" y="437"/>
                  </a:lnTo>
                  <a:cubicBezTo>
                    <a:pt x="84" y="469"/>
                    <a:pt x="1" y="722"/>
                    <a:pt x="146" y="865"/>
                  </a:cubicBezTo>
                  <a:lnTo>
                    <a:pt x="355" y="1069"/>
                  </a:lnTo>
                  <a:lnTo>
                    <a:pt x="306" y="1353"/>
                  </a:lnTo>
                  <a:cubicBezTo>
                    <a:pt x="279" y="1514"/>
                    <a:pt x="409" y="1645"/>
                    <a:pt x="555" y="1645"/>
                  </a:cubicBezTo>
                  <a:cubicBezTo>
                    <a:pt x="592" y="1645"/>
                    <a:pt x="630" y="1636"/>
                    <a:pt x="667" y="1617"/>
                  </a:cubicBezTo>
                  <a:lnTo>
                    <a:pt x="924" y="1482"/>
                  </a:lnTo>
                  <a:lnTo>
                    <a:pt x="1181" y="1617"/>
                  </a:lnTo>
                  <a:cubicBezTo>
                    <a:pt x="1218" y="1636"/>
                    <a:pt x="1256" y="1645"/>
                    <a:pt x="1293" y="1645"/>
                  </a:cubicBezTo>
                  <a:cubicBezTo>
                    <a:pt x="1439" y="1645"/>
                    <a:pt x="1569" y="1514"/>
                    <a:pt x="1541" y="1353"/>
                  </a:cubicBezTo>
                  <a:lnTo>
                    <a:pt x="1493" y="1069"/>
                  </a:lnTo>
                  <a:lnTo>
                    <a:pt x="1701" y="865"/>
                  </a:lnTo>
                  <a:cubicBezTo>
                    <a:pt x="1847" y="722"/>
                    <a:pt x="1763" y="469"/>
                    <a:pt x="1562" y="437"/>
                  </a:cubicBezTo>
                  <a:lnTo>
                    <a:pt x="1274" y="396"/>
                  </a:lnTo>
                  <a:lnTo>
                    <a:pt x="1146" y="136"/>
                  </a:lnTo>
                  <a:cubicBezTo>
                    <a:pt x="1102" y="46"/>
                    <a:pt x="1013" y="1"/>
                    <a:pt x="924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68" name="Google Shape;1568;p32"/>
            <p:cNvSpPr/>
            <p:nvPr/>
          </p:nvSpPr>
          <p:spPr>
            <a:xfrm>
              <a:off x="7734906" y="1603875"/>
              <a:ext cx="391586" cy="296838"/>
            </a:xfrm>
            <a:custGeom>
              <a:avLst/>
              <a:gdLst/>
              <a:ahLst/>
              <a:cxnLst/>
              <a:rect l="l" t="t" r="r" b="b"/>
              <a:pathLst>
                <a:path w="11068" h="8390" extrusionOk="0">
                  <a:moveTo>
                    <a:pt x="5097" y="355"/>
                  </a:moveTo>
                  <a:cubicBezTo>
                    <a:pt x="5569" y="355"/>
                    <a:pt x="5731" y="938"/>
                    <a:pt x="5960" y="1895"/>
                  </a:cubicBezTo>
                  <a:cubicBezTo>
                    <a:pt x="6155" y="2714"/>
                    <a:pt x="6373" y="3626"/>
                    <a:pt x="6959" y="4244"/>
                  </a:cubicBezTo>
                  <a:cubicBezTo>
                    <a:pt x="6956" y="4244"/>
                    <a:pt x="6842" y="4209"/>
                    <a:pt x="6790" y="4185"/>
                  </a:cubicBezTo>
                  <a:cubicBezTo>
                    <a:pt x="6623" y="4105"/>
                    <a:pt x="6488" y="3973"/>
                    <a:pt x="6373" y="3828"/>
                  </a:cubicBezTo>
                  <a:cubicBezTo>
                    <a:pt x="5835" y="3141"/>
                    <a:pt x="5659" y="2221"/>
                    <a:pt x="5263" y="1455"/>
                  </a:cubicBezTo>
                  <a:cubicBezTo>
                    <a:pt x="5083" y="1107"/>
                    <a:pt x="4857" y="754"/>
                    <a:pt x="4524" y="535"/>
                  </a:cubicBezTo>
                  <a:cubicBezTo>
                    <a:pt x="4524" y="535"/>
                    <a:pt x="4521" y="535"/>
                    <a:pt x="4521" y="531"/>
                  </a:cubicBezTo>
                  <a:cubicBezTo>
                    <a:pt x="4750" y="414"/>
                    <a:pt x="4940" y="355"/>
                    <a:pt x="5097" y="355"/>
                  </a:cubicBezTo>
                  <a:close/>
                  <a:moveTo>
                    <a:pt x="6821" y="7272"/>
                  </a:moveTo>
                  <a:cubicBezTo>
                    <a:pt x="6818" y="7290"/>
                    <a:pt x="6748" y="7700"/>
                    <a:pt x="6738" y="7887"/>
                  </a:cubicBezTo>
                  <a:cubicBezTo>
                    <a:pt x="6730" y="7945"/>
                    <a:pt x="6730" y="8008"/>
                    <a:pt x="6727" y="8067"/>
                  </a:cubicBezTo>
                  <a:lnTo>
                    <a:pt x="975" y="8067"/>
                  </a:lnTo>
                  <a:cubicBezTo>
                    <a:pt x="621" y="8067"/>
                    <a:pt x="333" y="7762"/>
                    <a:pt x="351" y="7411"/>
                  </a:cubicBezTo>
                  <a:cubicBezTo>
                    <a:pt x="354" y="7362"/>
                    <a:pt x="357" y="7317"/>
                    <a:pt x="361" y="7272"/>
                  </a:cubicBezTo>
                  <a:close/>
                  <a:moveTo>
                    <a:pt x="10631" y="7272"/>
                  </a:moveTo>
                  <a:cubicBezTo>
                    <a:pt x="10696" y="7533"/>
                    <a:pt x="10735" y="7796"/>
                    <a:pt x="10741" y="8067"/>
                  </a:cubicBezTo>
                  <a:lnTo>
                    <a:pt x="7050" y="8067"/>
                  </a:lnTo>
                  <a:cubicBezTo>
                    <a:pt x="7050" y="8063"/>
                    <a:pt x="7060" y="7873"/>
                    <a:pt x="7071" y="7783"/>
                  </a:cubicBezTo>
                  <a:cubicBezTo>
                    <a:pt x="7088" y="7612"/>
                    <a:pt x="7113" y="7442"/>
                    <a:pt x="7154" y="7276"/>
                  </a:cubicBezTo>
                  <a:lnTo>
                    <a:pt x="7154" y="7272"/>
                  </a:lnTo>
                  <a:close/>
                  <a:moveTo>
                    <a:pt x="1420" y="1"/>
                  </a:moveTo>
                  <a:cubicBezTo>
                    <a:pt x="1085" y="1"/>
                    <a:pt x="771" y="97"/>
                    <a:pt x="441" y="403"/>
                  </a:cubicBezTo>
                  <a:cubicBezTo>
                    <a:pt x="330" y="510"/>
                    <a:pt x="282" y="667"/>
                    <a:pt x="316" y="816"/>
                  </a:cubicBezTo>
                  <a:cubicBezTo>
                    <a:pt x="406" y="1218"/>
                    <a:pt x="472" y="1596"/>
                    <a:pt x="511" y="1975"/>
                  </a:cubicBezTo>
                  <a:cubicBezTo>
                    <a:pt x="517" y="2055"/>
                    <a:pt x="586" y="2118"/>
                    <a:pt x="668" y="2118"/>
                  </a:cubicBezTo>
                  <a:cubicBezTo>
                    <a:pt x="674" y="2118"/>
                    <a:pt x="681" y="2117"/>
                    <a:pt x="687" y="2117"/>
                  </a:cubicBezTo>
                  <a:cubicBezTo>
                    <a:pt x="774" y="2110"/>
                    <a:pt x="839" y="2030"/>
                    <a:pt x="829" y="1940"/>
                  </a:cubicBezTo>
                  <a:cubicBezTo>
                    <a:pt x="791" y="1551"/>
                    <a:pt x="725" y="1159"/>
                    <a:pt x="631" y="743"/>
                  </a:cubicBezTo>
                  <a:cubicBezTo>
                    <a:pt x="625" y="705"/>
                    <a:pt x="635" y="667"/>
                    <a:pt x="663" y="643"/>
                  </a:cubicBezTo>
                  <a:cubicBezTo>
                    <a:pt x="918" y="403"/>
                    <a:pt x="1146" y="322"/>
                    <a:pt x="1417" y="322"/>
                  </a:cubicBezTo>
                  <a:cubicBezTo>
                    <a:pt x="1629" y="322"/>
                    <a:pt x="1866" y="372"/>
                    <a:pt x="2162" y="435"/>
                  </a:cubicBezTo>
                  <a:cubicBezTo>
                    <a:pt x="2575" y="518"/>
                    <a:pt x="3092" y="625"/>
                    <a:pt x="3758" y="625"/>
                  </a:cubicBezTo>
                  <a:cubicBezTo>
                    <a:pt x="3928" y="625"/>
                    <a:pt x="4098" y="667"/>
                    <a:pt x="4247" y="747"/>
                  </a:cubicBezTo>
                  <a:cubicBezTo>
                    <a:pt x="4785" y="1031"/>
                    <a:pt x="5093" y="1812"/>
                    <a:pt x="5392" y="2565"/>
                  </a:cubicBezTo>
                  <a:cubicBezTo>
                    <a:pt x="5749" y="3470"/>
                    <a:pt x="6117" y="4400"/>
                    <a:pt x="6914" y="4566"/>
                  </a:cubicBezTo>
                  <a:cubicBezTo>
                    <a:pt x="7084" y="4605"/>
                    <a:pt x="7438" y="4605"/>
                    <a:pt x="7438" y="4605"/>
                  </a:cubicBezTo>
                  <a:cubicBezTo>
                    <a:pt x="7758" y="4625"/>
                    <a:pt x="8070" y="4691"/>
                    <a:pt x="8368" y="4799"/>
                  </a:cubicBezTo>
                  <a:cubicBezTo>
                    <a:pt x="8368" y="4802"/>
                    <a:pt x="8365" y="4802"/>
                    <a:pt x="8362" y="4806"/>
                  </a:cubicBezTo>
                  <a:cubicBezTo>
                    <a:pt x="8046" y="5056"/>
                    <a:pt x="7768" y="5347"/>
                    <a:pt x="7532" y="5673"/>
                  </a:cubicBezTo>
                  <a:cubicBezTo>
                    <a:pt x="7480" y="5746"/>
                    <a:pt x="7497" y="5847"/>
                    <a:pt x="7571" y="5899"/>
                  </a:cubicBezTo>
                  <a:cubicBezTo>
                    <a:pt x="7598" y="5919"/>
                    <a:pt x="7630" y="5929"/>
                    <a:pt x="7663" y="5929"/>
                  </a:cubicBezTo>
                  <a:cubicBezTo>
                    <a:pt x="7715" y="5929"/>
                    <a:pt x="7766" y="5905"/>
                    <a:pt x="7796" y="5860"/>
                  </a:cubicBezTo>
                  <a:cubicBezTo>
                    <a:pt x="8000" y="5576"/>
                    <a:pt x="8243" y="5316"/>
                    <a:pt x="8517" y="5098"/>
                  </a:cubicBezTo>
                  <a:cubicBezTo>
                    <a:pt x="8583" y="5045"/>
                    <a:pt x="8650" y="4993"/>
                    <a:pt x="8715" y="4944"/>
                  </a:cubicBezTo>
                  <a:cubicBezTo>
                    <a:pt x="9566" y="5351"/>
                    <a:pt x="10214" y="6068"/>
                    <a:pt x="10533" y="6950"/>
                  </a:cubicBezTo>
                  <a:lnTo>
                    <a:pt x="7244" y="6950"/>
                  </a:lnTo>
                  <a:cubicBezTo>
                    <a:pt x="7255" y="6922"/>
                    <a:pt x="7262" y="6894"/>
                    <a:pt x="7272" y="6867"/>
                  </a:cubicBezTo>
                  <a:cubicBezTo>
                    <a:pt x="7331" y="6704"/>
                    <a:pt x="7397" y="6544"/>
                    <a:pt x="7476" y="6388"/>
                  </a:cubicBezTo>
                  <a:cubicBezTo>
                    <a:pt x="7515" y="6308"/>
                    <a:pt x="7484" y="6211"/>
                    <a:pt x="7404" y="6173"/>
                  </a:cubicBezTo>
                  <a:cubicBezTo>
                    <a:pt x="7380" y="6160"/>
                    <a:pt x="7355" y="6154"/>
                    <a:pt x="7330" y="6154"/>
                  </a:cubicBezTo>
                  <a:cubicBezTo>
                    <a:pt x="7271" y="6154"/>
                    <a:pt x="7215" y="6186"/>
                    <a:pt x="7188" y="6242"/>
                  </a:cubicBezTo>
                  <a:cubicBezTo>
                    <a:pt x="7088" y="6440"/>
                    <a:pt x="7001" y="6648"/>
                    <a:pt x="6935" y="6859"/>
                  </a:cubicBezTo>
                  <a:cubicBezTo>
                    <a:pt x="6925" y="6891"/>
                    <a:pt x="6914" y="6919"/>
                    <a:pt x="6904" y="6950"/>
                  </a:cubicBezTo>
                  <a:lnTo>
                    <a:pt x="386" y="6950"/>
                  </a:lnTo>
                  <a:cubicBezTo>
                    <a:pt x="441" y="6256"/>
                    <a:pt x="538" y="5660"/>
                    <a:pt x="631" y="5083"/>
                  </a:cubicBezTo>
                  <a:cubicBezTo>
                    <a:pt x="767" y="4265"/>
                    <a:pt x="892" y="3491"/>
                    <a:pt x="871" y="2595"/>
                  </a:cubicBezTo>
                  <a:cubicBezTo>
                    <a:pt x="871" y="2506"/>
                    <a:pt x="794" y="2436"/>
                    <a:pt x="705" y="2436"/>
                  </a:cubicBezTo>
                  <a:cubicBezTo>
                    <a:pt x="618" y="2440"/>
                    <a:pt x="545" y="2512"/>
                    <a:pt x="548" y="2603"/>
                  </a:cubicBezTo>
                  <a:cubicBezTo>
                    <a:pt x="569" y="3466"/>
                    <a:pt x="444" y="4227"/>
                    <a:pt x="316" y="5031"/>
                  </a:cubicBezTo>
                  <a:cubicBezTo>
                    <a:pt x="212" y="5663"/>
                    <a:pt x="104" y="6315"/>
                    <a:pt x="48" y="7099"/>
                  </a:cubicBezTo>
                  <a:cubicBezTo>
                    <a:pt x="42" y="7193"/>
                    <a:pt x="35" y="7287"/>
                    <a:pt x="28" y="7394"/>
                  </a:cubicBezTo>
                  <a:cubicBezTo>
                    <a:pt x="0" y="7929"/>
                    <a:pt x="441" y="8390"/>
                    <a:pt x="975" y="8390"/>
                  </a:cubicBezTo>
                  <a:lnTo>
                    <a:pt x="10842" y="8390"/>
                  </a:lnTo>
                  <a:cubicBezTo>
                    <a:pt x="10967" y="8390"/>
                    <a:pt x="11068" y="8289"/>
                    <a:pt x="11068" y="8164"/>
                  </a:cubicBezTo>
                  <a:cubicBezTo>
                    <a:pt x="11068" y="7790"/>
                    <a:pt x="11015" y="7421"/>
                    <a:pt x="10911" y="7068"/>
                  </a:cubicBezTo>
                  <a:cubicBezTo>
                    <a:pt x="10589" y="5972"/>
                    <a:pt x="9808" y="5077"/>
                    <a:pt x="8767" y="4608"/>
                  </a:cubicBezTo>
                  <a:cubicBezTo>
                    <a:pt x="8365" y="4427"/>
                    <a:pt x="7938" y="4320"/>
                    <a:pt x="7501" y="4282"/>
                  </a:cubicBezTo>
                  <a:cubicBezTo>
                    <a:pt x="6741" y="3765"/>
                    <a:pt x="6495" y="2734"/>
                    <a:pt x="6277" y="1819"/>
                  </a:cubicBezTo>
                  <a:cubicBezTo>
                    <a:pt x="6165" y="1364"/>
                    <a:pt x="6061" y="934"/>
                    <a:pt x="5905" y="615"/>
                  </a:cubicBezTo>
                  <a:cubicBezTo>
                    <a:pt x="5710" y="219"/>
                    <a:pt x="5444" y="28"/>
                    <a:pt x="5097" y="28"/>
                  </a:cubicBezTo>
                  <a:cubicBezTo>
                    <a:pt x="4836" y="28"/>
                    <a:pt x="4531" y="139"/>
                    <a:pt x="4170" y="361"/>
                  </a:cubicBezTo>
                  <a:cubicBezTo>
                    <a:pt x="4038" y="323"/>
                    <a:pt x="3904" y="302"/>
                    <a:pt x="3758" y="302"/>
                  </a:cubicBezTo>
                  <a:cubicBezTo>
                    <a:pt x="3123" y="302"/>
                    <a:pt x="2647" y="202"/>
                    <a:pt x="2227" y="115"/>
                  </a:cubicBezTo>
                  <a:cubicBezTo>
                    <a:pt x="1937" y="55"/>
                    <a:pt x="1672" y="1"/>
                    <a:pt x="142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00" name="Google Shape;4877;p56"/>
          <p:cNvGrpSpPr/>
          <p:nvPr/>
        </p:nvGrpSpPr>
        <p:grpSpPr>
          <a:xfrm rot="19649428">
            <a:off x="4863082" y="411017"/>
            <a:ext cx="871457" cy="839961"/>
            <a:chOff x="6339834" y="1278710"/>
            <a:chExt cx="480882" cy="414193"/>
          </a:xfrm>
        </p:grpSpPr>
        <p:sp>
          <p:nvSpPr>
            <p:cNvPr id="101" name="Google Shape;4878;p56"/>
            <p:cNvSpPr/>
            <p:nvPr/>
          </p:nvSpPr>
          <p:spPr>
            <a:xfrm>
              <a:off x="6339834" y="1278710"/>
              <a:ext cx="480882" cy="414193"/>
            </a:xfrm>
            <a:custGeom>
              <a:avLst/>
              <a:gdLst/>
              <a:ahLst/>
              <a:cxnLst/>
              <a:rect l="l" t="t" r="r" b="b"/>
              <a:pathLst>
                <a:path w="10261" h="8838" extrusionOk="0">
                  <a:moveTo>
                    <a:pt x="5467" y="0"/>
                  </a:moveTo>
                  <a:cubicBezTo>
                    <a:pt x="4952" y="0"/>
                    <a:pt x="4493" y="252"/>
                    <a:pt x="4208" y="640"/>
                  </a:cubicBezTo>
                  <a:cubicBezTo>
                    <a:pt x="3716" y="794"/>
                    <a:pt x="3325" y="1004"/>
                    <a:pt x="3090" y="1149"/>
                  </a:cubicBezTo>
                  <a:cubicBezTo>
                    <a:pt x="2909" y="1209"/>
                    <a:pt x="2749" y="1299"/>
                    <a:pt x="2605" y="1416"/>
                  </a:cubicBezTo>
                  <a:cubicBezTo>
                    <a:pt x="2562" y="1412"/>
                    <a:pt x="2519" y="1410"/>
                    <a:pt x="2476" y="1410"/>
                  </a:cubicBezTo>
                  <a:cubicBezTo>
                    <a:pt x="2087" y="1410"/>
                    <a:pt x="1698" y="1574"/>
                    <a:pt x="1434" y="1885"/>
                  </a:cubicBezTo>
                  <a:lnTo>
                    <a:pt x="1262" y="2082"/>
                  </a:lnTo>
                  <a:cubicBezTo>
                    <a:pt x="884" y="2521"/>
                    <a:pt x="831" y="3130"/>
                    <a:pt x="1085" y="3615"/>
                  </a:cubicBezTo>
                  <a:cubicBezTo>
                    <a:pt x="861" y="3713"/>
                    <a:pt x="660" y="3864"/>
                    <a:pt x="502" y="4061"/>
                  </a:cubicBezTo>
                  <a:cubicBezTo>
                    <a:pt x="212" y="4423"/>
                    <a:pt x="105" y="4888"/>
                    <a:pt x="205" y="5336"/>
                  </a:cubicBezTo>
                  <a:lnTo>
                    <a:pt x="366" y="6066"/>
                  </a:lnTo>
                  <a:cubicBezTo>
                    <a:pt x="355" y="6083"/>
                    <a:pt x="342" y="6099"/>
                    <a:pt x="329" y="6119"/>
                  </a:cubicBezTo>
                  <a:cubicBezTo>
                    <a:pt x="68" y="6487"/>
                    <a:pt x="0" y="6960"/>
                    <a:pt x="148" y="7382"/>
                  </a:cubicBezTo>
                  <a:lnTo>
                    <a:pt x="205" y="7549"/>
                  </a:lnTo>
                  <a:cubicBezTo>
                    <a:pt x="476" y="8319"/>
                    <a:pt x="1202" y="8837"/>
                    <a:pt x="2019" y="8837"/>
                  </a:cubicBezTo>
                  <a:lnTo>
                    <a:pt x="8239" y="8837"/>
                  </a:lnTo>
                  <a:cubicBezTo>
                    <a:pt x="9055" y="8837"/>
                    <a:pt x="9786" y="8319"/>
                    <a:pt x="10053" y="7549"/>
                  </a:cubicBezTo>
                  <a:cubicBezTo>
                    <a:pt x="10076" y="7485"/>
                    <a:pt x="10096" y="7431"/>
                    <a:pt x="10110" y="7382"/>
                  </a:cubicBezTo>
                  <a:cubicBezTo>
                    <a:pt x="10260" y="6960"/>
                    <a:pt x="10190" y="6484"/>
                    <a:pt x="9929" y="6116"/>
                  </a:cubicBezTo>
                  <a:cubicBezTo>
                    <a:pt x="9815" y="5959"/>
                    <a:pt x="9671" y="5825"/>
                    <a:pt x="9511" y="5728"/>
                  </a:cubicBezTo>
                  <a:cubicBezTo>
                    <a:pt x="9832" y="5350"/>
                    <a:pt x="10030" y="4894"/>
                    <a:pt x="10080" y="4386"/>
                  </a:cubicBezTo>
                  <a:cubicBezTo>
                    <a:pt x="10147" y="3696"/>
                    <a:pt x="9946" y="3063"/>
                    <a:pt x="9508" y="2605"/>
                  </a:cubicBezTo>
                  <a:cubicBezTo>
                    <a:pt x="9310" y="2397"/>
                    <a:pt x="9072" y="2237"/>
                    <a:pt x="8805" y="2126"/>
                  </a:cubicBezTo>
                  <a:cubicBezTo>
                    <a:pt x="8661" y="1667"/>
                    <a:pt x="8306" y="1302"/>
                    <a:pt x="7847" y="1149"/>
                  </a:cubicBezTo>
                  <a:cubicBezTo>
                    <a:pt x="7612" y="1004"/>
                    <a:pt x="7218" y="794"/>
                    <a:pt x="6729" y="640"/>
                  </a:cubicBezTo>
                  <a:cubicBezTo>
                    <a:pt x="6444" y="252"/>
                    <a:pt x="5986" y="0"/>
                    <a:pt x="5467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4879;p56"/>
            <p:cNvSpPr/>
            <p:nvPr/>
          </p:nvSpPr>
          <p:spPr>
            <a:xfrm>
              <a:off x="6507235" y="1356365"/>
              <a:ext cx="177618" cy="43350"/>
            </a:xfrm>
            <a:custGeom>
              <a:avLst/>
              <a:gdLst/>
              <a:ahLst/>
              <a:cxnLst/>
              <a:rect l="l" t="t" r="r" b="b"/>
              <a:pathLst>
                <a:path w="3790" h="925" extrusionOk="0">
                  <a:moveTo>
                    <a:pt x="1895" y="0"/>
                  </a:moveTo>
                  <a:cubicBezTo>
                    <a:pt x="857" y="0"/>
                    <a:pt x="0" y="633"/>
                    <a:pt x="0" y="633"/>
                  </a:cubicBezTo>
                  <a:lnTo>
                    <a:pt x="1895" y="924"/>
                  </a:lnTo>
                  <a:lnTo>
                    <a:pt x="3790" y="633"/>
                  </a:lnTo>
                  <a:cubicBezTo>
                    <a:pt x="3790" y="633"/>
                    <a:pt x="2933" y="0"/>
                    <a:pt x="1895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3" name="Google Shape;4880;p56"/>
            <p:cNvSpPr/>
            <p:nvPr/>
          </p:nvSpPr>
          <p:spPr>
            <a:xfrm>
              <a:off x="6507235" y="1356365"/>
              <a:ext cx="99822" cy="43350"/>
            </a:xfrm>
            <a:custGeom>
              <a:avLst/>
              <a:gdLst/>
              <a:ahLst/>
              <a:cxnLst/>
              <a:rect l="l" t="t" r="r" b="b"/>
              <a:pathLst>
                <a:path w="2130" h="925" extrusionOk="0">
                  <a:moveTo>
                    <a:pt x="1895" y="0"/>
                  </a:moveTo>
                  <a:cubicBezTo>
                    <a:pt x="857" y="0"/>
                    <a:pt x="0" y="633"/>
                    <a:pt x="0" y="633"/>
                  </a:cubicBezTo>
                  <a:lnTo>
                    <a:pt x="1895" y="924"/>
                  </a:lnTo>
                  <a:lnTo>
                    <a:pt x="2129" y="891"/>
                  </a:lnTo>
                  <a:lnTo>
                    <a:pt x="465" y="633"/>
                  </a:lnTo>
                  <a:cubicBezTo>
                    <a:pt x="465" y="633"/>
                    <a:pt x="1199" y="90"/>
                    <a:pt x="2129" y="10"/>
                  </a:cubicBezTo>
                  <a:cubicBezTo>
                    <a:pt x="2052" y="4"/>
                    <a:pt x="1976" y="0"/>
                    <a:pt x="1895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4" name="Google Shape;4881;p56"/>
            <p:cNvSpPr/>
            <p:nvPr/>
          </p:nvSpPr>
          <p:spPr>
            <a:xfrm>
              <a:off x="6667231" y="1427646"/>
              <a:ext cx="89606" cy="112757"/>
            </a:xfrm>
            <a:custGeom>
              <a:avLst/>
              <a:gdLst/>
              <a:ahLst/>
              <a:cxnLst/>
              <a:rect l="l" t="t" r="r" b="b"/>
              <a:pathLst>
                <a:path w="1912" h="2406" extrusionOk="0">
                  <a:moveTo>
                    <a:pt x="978" y="1"/>
                  </a:moveTo>
                  <a:cubicBezTo>
                    <a:pt x="956" y="1"/>
                    <a:pt x="934" y="1"/>
                    <a:pt x="912" y="3"/>
                  </a:cubicBezTo>
                  <a:cubicBezTo>
                    <a:pt x="654" y="16"/>
                    <a:pt x="379" y="86"/>
                    <a:pt x="98" y="216"/>
                  </a:cubicBezTo>
                  <a:lnTo>
                    <a:pt x="352" y="769"/>
                  </a:lnTo>
                  <a:cubicBezTo>
                    <a:pt x="560" y="672"/>
                    <a:pt x="764" y="618"/>
                    <a:pt x="941" y="608"/>
                  </a:cubicBezTo>
                  <a:cubicBezTo>
                    <a:pt x="953" y="608"/>
                    <a:pt x="964" y="607"/>
                    <a:pt x="975" y="607"/>
                  </a:cubicBezTo>
                  <a:cubicBezTo>
                    <a:pt x="1075" y="607"/>
                    <a:pt x="1151" y="634"/>
                    <a:pt x="1199" y="686"/>
                  </a:cubicBezTo>
                  <a:cubicBezTo>
                    <a:pt x="1263" y="752"/>
                    <a:pt x="1293" y="873"/>
                    <a:pt x="1276" y="1024"/>
                  </a:cubicBezTo>
                  <a:cubicBezTo>
                    <a:pt x="1253" y="1258"/>
                    <a:pt x="1119" y="1438"/>
                    <a:pt x="861" y="1579"/>
                  </a:cubicBezTo>
                  <a:cubicBezTo>
                    <a:pt x="634" y="1703"/>
                    <a:pt x="319" y="1783"/>
                    <a:pt x="1" y="1797"/>
                  </a:cubicBezTo>
                  <a:lnTo>
                    <a:pt x="28" y="2406"/>
                  </a:lnTo>
                  <a:cubicBezTo>
                    <a:pt x="269" y="2393"/>
                    <a:pt x="734" y="2342"/>
                    <a:pt x="1156" y="2112"/>
                  </a:cubicBezTo>
                  <a:cubicBezTo>
                    <a:pt x="1587" y="1874"/>
                    <a:pt x="1839" y="1519"/>
                    <a:pt x="1882" y="1084"/>
                  </a:cubicBezTo>
                  <a:cubicBezTo>
                    <a:pt x="1912" y="755"/>
                    <a:pt x="1828" y="465"/>
                    <a:pt x="1641" y="267"/>
                  </a:cubicBezTo>
                  <a:cubicBezTo>
                    <a:pt x="1522" y="144"/>
                    <a:pt x="1316" y="1"/>
                    <a:pt x="97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5" name="Google Shape;4882;p56"/>
            <p:cNvSpPr/>
            <p:nvPr/>
          </p:nvSpPr>
          <p:spPr>
            <a:xfrm>
              <a:off x="6439609" y="1401777"/>
              <a:ext cx="58581" cy="97854"/>
            </a:xfrm>
            <a:custGeom>
              <a:avLst/>
              <a:gdLst/>
              <a:ahLst/>
              <a:cxnLst/>
              <a:rect l="l" t="t" r="r" b="b"/>
              <a:pathLst>
                <a:path w="1250" h="2088" extrusionOk="0">
                  <a:moveTo>
                    <a:pt x="342" y="0"/>
                  </a:moveTo>
                  <a:cubicBezTo>
                    <a:pt x="298" y="0"/>
                    <a:pt x="256" y="19"/>
                    <a:pt x="225" y="56"/>
                  </a:cubicBezTo>
                  <a:lnTo>
                    <a:pt x="57" y="253"/>
                  </a:lnTo>
                  <a:cubicBezTo>
                    <a:pt x="0" y="314"/>
                    <a:pt x="7" y="411"/>
                    <a:pt x="68" y="467"/>
                  </a:cubicBezTo>
                  <a:cubicBezTo>
                    <a:pt x="208" y="601"/>
                    <a:pt x="432" y="869"/>
                    <a:pt x="432" y="1207"/>
                  </a:cubicBezTo>
                  <a:cubicBezTo>
                    <a:pt x="432" y="1700"/>
                    <a:pt x="988" y="2088"/>
                    <a:pt x="988" y="2088"/>
                  </a:cubicBezTo>
                  <a:lnTo>
                    <a:pt x="1250" y="785"/>
                  </a:lnTo>
                  <a:cubicBezTo>
                    <a:pt x="848" y="785"/>
                    <a:pt x="800" y="294"/>
                    <a:pt x="436" y="32"/>
                  </a:cubicBezTo>
                  <a:cubicBezTo>
                    <a:pt x="407" y="11"/>
                    <a:pt x="374" y="0"/>
                    <a:pt x="342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6" name="Google Shape;4883;p56"/>
            <p:cNvSpPr/>
            <p:nvPr/>
          </p:nvSpPr>
          <p:spPr>
            <a:xfrm>
              <a:off x="6468478" y="1430223"/>
              <a:ext cx="29712" cy="69407"/>
            </a:xfrm>
            <a:custGeom>
              <a:avLst/>
              <a:gdLst/>
              <a:ahLst/>
              <a:cxnLst/>
              <a:rect l="l" t="t" r="r" b="b"/>
              <a:pathLst>
                <a:path w="634" h="1481" extrusionOk="0">
                  <a:moveTo>
                    <a:pt x="288" y="1"/>
                  </a:moveTo>
                  <a:cubicBezTo>
                    <a:pt x="138" y="346"/>
                    <a:pt x="41" y="721"/>
                    <a:pt x="0" y="1109"/>
                  </a:cubicBezTo>
                  <a:cubicBezTo>
                    <a:pt x="164" y="1337"/>
                    <a:pt x="372" y="1481"/>
                    <a:pt x="372" y="1481"/>
                  </a:cubicBezTo>
                  <a:lnTo>
                    <a:pt x="634" y="178"/>
                  </a:lnTo>
                  <a:cubicBezTo>
                    <a:pt x="479" y="178"/>
                    <a:pt x="376" y="105"/>
                    <a:pt x="28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7" name="Google Shape;4884;p56"/>
            <p:cNvSpPr/>
            <p:nvPr/>
          </p:nvSpPr>
          <p:spPr>
            <a:xfrm>
              <a:off x="6671777" y="1427740"/>
              <a:ext cx="47615" cy="35992"/>
            </a:xfrm>
            <a:custGeom>
              <a:avLst/>
              <a:gdLst/>
              <a:ahLst/>
              <a:cxnLst/>
              <a:rect l="l" t="t" r="r" b="b"/>
              <a:pathLst>
                <a:path w="1016" h="768" extrusionOk="0">
                  <a:moveTo>
                    <a:pt x="798" y="1"/>
                  </a:moveTo>
                  <a:cubicBezTo>
                    <a:pt x="543" y="18"/>
                    <a:pt x="276" y="87"/>
                    <a:pt x="1" y="214"/>
                  </a:cubicBezTo>
                  <a:lnTo>
                    <a:pt x="255" y="767"/>
                  </a:lnTo>
                  <a:cubicBezTo>
                    <a:pt x="463" y="670"/>
                    <a:pt x="667" y="616"/>
                    <a:pt x="844" y="606"/>
                  </a:cubicBezTo>
                  <a:cubicBezTo>
                    <a:pt x="855" y="606"/>
                    <a:pt x="866" y="606"/>
                    <a:pt x="877" y="606"/>
                  </a:cubicBezTo>
                  <a:cubicBezTo>
                    <a:pt x="930" y="606"/>
                    <a:pt x="976" y="612"/>
                    <a:pt x="1015" y="627"/>
                  </a:cubicBezTo>
                  <a:cubicBezTo>
                    <a:pt x="962" y="409"/>
                    <a:pt x="888" y="202"/>
                    <a:pt x="79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8" name="Google Shape;4885;p56"/>
            <p:cNvSpPr/>
            <p:nvPr/>
          </p:nvSpPr>
          <p:spPr>
            <a:xfrm>
              <a:off x="6667231" y="1486274"/>
              <a:ext cx="57316" cy="54129"/>
            </a:xfrm>
            <a:custGeom>
              <a:avLst/>
              <a:gdLst/>
              <a:ahLst/>
              <a:cxnLst/>
              <a:rect l="l" t="t" r="r" b="b"/>
              <a:pathLst>
                <a:path w="1223" h="1155" extrusionOk="0">
                  <a:moveTo>
                    <a:pt x="1209" y="0"/>
                  </a:moveTo>
                  <a:cubicBezTo>
                    <a:pt x="1142" y="127"/>
                    <a:pt x="1028" y="238"/>
                    <a:pt x="861" y="328"/>
                  </a:cubicBezTo>
                  <a:cubicBezTo>
                    <a:pt x="634" y="452"/>
                    <a:pt x="319" y="532"/>
                    <a:pt x="1" y="546"/>
                  </a:cubicBezTo>
                  <a:lnTo>
                    <a:pt x="31" y="1155"/>
                  </a:lnTo>
                  <a:cubicBezTo>
                    <a:pt x="269" y="1142"/>
                    <a:pt x="734" y="1091"/>
                    <a:pt x="1156" y="861"/>
                  </a:cubicBezTo>
                  <a:cubicBezTo>
                    <a:pt x="1162" y="853"/>
                    <a:pt x="1173" y="850"/>
                    <a:pt x="1179" y="844"/>
                  </a:cubicBezTo>
                  <a:cubicBezTo>
                    <a:pt x="1206" y="663"/>
                    <a:pt x="1223" y="476"/>
                    <a:pt x="1223" y="285"/>
                  </a:cubicBezTo>
                  <a:cubicBezTo>
                    <a:pt x="1223" y="187"/>
                    <a:pt x="1219" y="94"/>
                    <a:pt x="1209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9" name="Google Shape;4886;p56"/>
            <p:cNvSpPr/>
            <p:nvPr/>
          </p:nvSpPr>
          <p:spPr>
            <a:xfrm>
              <a:off x="6485911" y="1399668"/>
              <a:ext cx="220453" cy="208081"/>
            </a:xfrm>
            <a:custGeom>
              <a:avLst/>
              <a:gdLst/>
              <a:ahLst/>
              <a:cxnLst/>
              <a:rect l="l" t="t" r="r" b="b"/>
              <a:pathLst>
                <a:path w="4704" h="4440" extrusionOk="0">
                  <a:moveTo>
                    <a:pt x="2350" y="0"/>
                  </a:moveTo>
                  <a:lnTo>
                    <a:pt x="559" y="291"/>
                  </a:lnTo>
                  <a:cubicBezTo>
                    <a:pt x="211" y="787"/>
                    <a:pt x="0" y="1430"/>
                    <a:pt x="0" y="2133"/>
                  </a:cubicBezTo>
                  <a:cubicBezTo>
                    <a:pt x="0" y="2930"/>
                    <a:pt x="271" y="3649"/>
                    <a:pt x="710" y="4168"/>
                  </a:cubicBezTo>
                  <a:lnTo>
                    <a:pt x="2350" y="4439"/>
                  </a:lnTo>
                  <a:lnTo>
                    <a:pt x="3990" y="4168"/>
                  </a:lnTo>
                  <a:cubicBezTo>
                    <a:pt x="4432" y="3649"/>
                    <a:pt x="4703" y="2930"/>
                    <a:pt x="4703" y="2133"/>
                  </a:cubicBezTo>
                  <a:cubicBezTo>
                    <a:pt x="4703" y="1430"/>
                    <a:pt x="4492" y="787"/>
                    <a:pt x="4141" y="291"/>
                  </a:cubicBezTo>
                  <a:lnTo>
                    <a:pt x="235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0" name="Google Shape;4887;p56"/>
            <p:cNvSpPr/>
            <p:nvPr/>
          </p:nvSpPr>
          <p:spPr>
            <a:xfrm>
              <a:off x="6485911" y="1399668"/>
              <a:ext cx="121146" cy="208081"/>
            </a:xfrm>
            <a:custGeom>
              <a:avLst/>
              <a:gdLst/>
              <a:ahLst/>
              <a:cxnLst/>
              <a:rect l="l" t="t" r="r" b="b"/>
              <a:pathLst>
                <a:path w="2585" h="4440" extrusionOk="0">
                  <a:moveTo>
                    <a:pt x="2350" y="0"/>
                  </a:moveTo>
                  <a:lnTo>
                    <a:pt x="559" y="291"/>
                  </a:lnTo>
                  <a:cubicBezTo>
                    <a:pt x="211" y="787"/>
                    <a:pt x="0" y="1430"/>
                    <a:pt x="0" y="2133"/>
                  </a:cubicBezTo>
                  <a:cubicBezTo>
                    <a:pt x="0" y="2930"/>
                    <a:pt x="271" y="3649"/>
                    <a:pt x="710" y="4168"/>
                  </a:cubicBezTo>
                  <a:lnTo>
                    <a:pt x="2350" y="4439"/>
                  </a:lnTo>
                  <a:lnTo>
                    <a:pt x="2584" y="4402"/>
                  </a:lnTo>
                  <a:lnTo>
                    <a:pt x="1175" y="4168"/>
                  </a:lnTo>
                  <a:cubicBezTo>
                    <a:pt x="736" y="3649"/>
                    <a:pt x="462" y="2930"/>
                    <a:pt x="462" y="2133"/>
                  </a:cubicBezTo>
                  <a:cubicBezTo>
                    <a:pt x="462" y="1430"/>
                    <a:pt x="673" y="787"/>
                    <a:pt x="1025" y="291"/>
                  </a:cubicBezTo>
                  <a:lnTo>
                    <a:pt x="2584" y="41"/>
                  </a:lnTo>
                  <a:lnTo>
                    <a:pt x="2350" y="0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4888;p56"/>
            <p:cNvSpPr/>
            <p:nvPr/>
          </p:nvSpPr>
          <p:spPr>
            <a:xfrm>
              <a:off x="6497487" y="1515470"/>
              <a:ext cx="66408" cy="61065"/>
            </a:xfrm>
            <a:custGeom>
              <a:avLst/>
              <a:gdLst/>
              <a:ahLst/>
              <a:cxnLst/>
              <a:rect l="l" t="t" r="r" b="b"/>
              <a:pathLst>
                <a:path w="1417" h="1303" extrusionOk="0">
                  <a:moveTo>
                    <a:pt x="756" y="0"/>
                  </a:moveTo>
                  <a:cubicBezTo>
                    <a:pt x="638" y="0"/>
                    <a:pt x="497" y="23"/>
                    <a:pt x="332" y="83"/>
                  </a:cubicBezTo>
                  <a:cubicBezTo>
                    <a:pt x="231" y="117"/>
                    <a:pt x="182" y="227"/>
                    <a:pt x="219" y="324"/>
                  </a:cubicBezTo>
                  <a:cubicBezTo>
                    <a:pt x="247" y="403"/>
                    <a:pt x="318" y="451"/>
                    <a:pt x="394" y="451"/>
                  </a:cubicBezTo>
                  <a:cubicBezTo>
                    <a:pt x="416" y="451"/>
                    <a:pt x="438" y="447"/>
                    <a:pt x="460" y="438"/>
                  </a:cubicBezTo>
                  <a:cubicBezTo>
                    <a:pt x="552" y="406"/>
                    <a:pt x="662" y="380"/>
                    <a:pt x="760" y="380"/>
                  </a:cubicBezTo>
                  <a:cubicBezTo>
                    <a:pt x="844" y="380"/>
                    <a:pt x="919" y="399"/>
                    <a:pt x="965" y="448"/>
                  </a:cubicBezTo>
                  <a:cubicBezTo>
                    <a:pt x="1015" y="502"/>
                    <a:pt x="999" y="572"/>
                    <a:pt x="982" y="606"/>
                  </a:cubicBezTo>
                  <a:cubicBezTo>
                    <a:pt x="918" y="753"/>
                    <a:pt x="673" y="920"/>
                    <a:pt x="191" y="920"/>
                  </a:cubicBezTo>
                  <a:cubicBezTo>
                    <a:pt x="88" y="920"/>
                    <a:pt x="1" y="1007"/>
                    <a:pt x="1" y="1111"/>
                  </a:cubicBezTo>
                  <a:cubicBezTo>
                    <a:pt x="1" y="1215"/>
                    <a:pt x="88" y="1302"/>
                    <a:pt x="191" y="1302"/>
                  </a:cubicBezTo>
                  <a:cubicBezTo>
                    <a:pt x="1032" y="1302"/>
                    <a:pt x="1276" y="884"/>
                    <a:pt x="1330" y="757"/>
                  </a:cubicBezTo>
                  <a:cubicBezTo>
                    <a:pt x="1416" y="556"/>
                    <a:pt x="1384" y="338"/>
                    <a:pt x="1240" y="187"/>
                  </a:cubicBezTo>
                  <a:cubicBezTo>
                    <a:pt x="1177" y="119"/>
                    <a:pt x="1025" y="0"/>
                    <a:pt x="7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2" name="Google Shape;4889;p56"/>
            <p:cNvSpPr/>
            <p:nvPr/>
          </p:nvSpPr>
          <p:spPr>
            <a:xfrm>
              <a:off x="6403242" y="1499583"/>
              <a:ext cx="125833" cy="108164"/>
            </a:xfrm>
            <a:custGeom>
              <a:avLst/>
              <a:gdLst/>
              <a:ahLst/>
              <a:cxnLst/>
              <a:rect l="l" t="t" r="r" b="b"/>
              <a:pathLst>
                <a:path w="2685" h="2308" extrusionOk="0">
                  <a:moveTo>
                    <a:pt x="325" y="1"/>
                  </a:moveTo>
                  <a:cubicBezTo>
                    <a:pt x="138" y="1"/>
                    <a:pt x="0" y="175"/>
                    <a:pt x="40" y="359"/>
                  </a:cubicBezTo>
                  <a:lnTo>
                    <a:pt x="291" y="1484"/>
                  </a:lnTo>
                  <a:cubicBezTo>
                    <a:pt x="365" y="1805"/>
                    <a:pt x="649" y="2036"/>
                    <a:pt x="981" y="2036"/>
                  </a:cubicBezTo>
                  <a:lnTo>
                    <a:pt x="1409" y="2307"/>
                  </a:lnTo>
                  <a:lnTo>
                    <a:pt x="1704" y="2036"/>
                  </a:lnTo>
                  <a:cubicBezTo>
                    <a:pt x="2032" y="2036"/>
                    <a:pt x="2320" y="1805"/>
                    <a:pt x="2390" y="1484"/>
                  </a:cubicBezTo>
                  <a:lnTo>
                    <a:pt x="2644" y="359"/>
                  </a:lnTo>
                  <a:cubicBezTo>
                    <a:pt x="2684" y="175"/>
                    <a:pt x="2544" y="1"/>
                    <a:pt x="23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3" name="Google Shape;4890;p56"/>
            <p:cNvSpPr/>
            <p:nvPr/>
          </p:nvSpPr>
          <p:spPr>
            <a:xfrm>
              <a:off x="6403242" y="1499583"/>
              <a:ext cx="72032" cy="108164"/>
            </a:xfrm>
            <a:custGeom>
              <a:avLst/>
              <a:gdLst/>
              <a:ahLst/>
              <a:cxnLst/>
              <a:rect l="l" t="t" r="r" b="b"/>
              <a:pathLst>
                <a:path w="1537" h="2308" extrusionOk="0">
                  <a:moveTo>
                    <a:pt x="325" y="1"/>
                  </a:moveTo>
                  <a:cubicBezTo>
                    <a:pt x="138" y="1"/>
                    <a:pt x="0" y="175"/>
                    <a:pt x="40" y="359"/>
                  </a:cubicBezTo>
                  <a:lnTo>
                    <a:pt x="291" y="1484"/>
                  </a:lnTo>
                  <a:cubicBezTo>
                    <a:pt x="365" y="1805"/>
                    <a:pt x="649" y="2036"/>
                    <a:pt x="981" y="2036"/>
                  </a:cubicBezTo>
                  <a:lnTo>
                    <a:pt x="1409" y="2307"/>
                  </a:lnTo>
                  <a:lnTo>
                    <a:pt x="1536" y="2190"/>
                  </a:lnTo>
                  <a:lnTo>
                    <a:pt x="1289" y="2036"/>
                  </a:lnTo>
                  <a:cubicBezTo>
                    <a:pt x="957" y="2036"/>
                    <a:pt x="673" y="1805"/>
                    <a:pt x="600" y="1484"/>
                  </a:cubicBezTo>
                  <a:lnTo>
                    <a:pt x="348" y="359"/>
                  </a:lnTo>
                  <a:cubicBezTo>
                    <a:pt x="308" y="175"/>
                    <a:pt x="448" y="1"/>
                    <a:pt x="636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4" name="Google Shape;4891;p56"/>
            <p:cNvSpPr/>
            <p:nvPr/>
          </p:nvSpPr>
          <p:spPr>
            <a:xfrm>
              <a:off x="6493597" y="1385983"/>
              <a:ext cx="205081" cy="27557"/>
            </a:xfrm>
            <a:custGeom>
              <a:avLst/>
              <a:gdLst/>
              <a:ahLst/>
              <a:cxnLst/>
              <a:rect l="l" t="t" r="r" b="b"/>
              <a:pathLst>
                <a:path w="4376" h="588" extrusionOk="0">
                  <a:moveTo>
                    <a:pt x="291" y="1"/>
                  </a:moveTo>
                  <a:cubicBezTo>
                    <a:pt x="130" y="1"/>
                    <a:pt x="0" y="132"/>
                    <a:pt x="0" y="292"/>
                  </a:cubicBezTo>
                  <a:cubicBezTo>
                    <a:pt x="0" y="456"/>
                    <a:pt x="130" y="587"/>
                    <a:pt x="291" y="587"/>
                  </a:cubicBezTo>
                  <a:lnTo>
                    <a:pt x="4081" y="587"/>
                  </a:lnTo>
                  <a:cubicBezTo>
                    <a:pt x="4245" y="587"/>
                    <a:pt x="4376" y="456"/>
                    <a:pt x="4376" y="292"/>
                  </a:cubicBezTo>
                  <a:cubicBezTo>
                    <a:pt x="4376" y="132"/>
                    <a:pt x="4245" y="1"/>
                    <a:pt x="4081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5" name="Google Shape;4892;p56"/>
            <p:cNvSpPr/>
            <p:nvPr/>
          </p:nvSpPr>
          <p:spPr>
            <a:xfrm>
              <a:off x="6493597" y="1385983"/>
              <a:ext cx="35477" cy="27557"/>
            </a:xfrm>
            <a:custGeom>
              <a:avLst/>
              <a:gdLst/>
              <a:ahLst/>
              <a:cxnLst/>
              <a:rect l="l" t="t" r="r" b="b"/>
              <a:pathLst>
                <a:path w="757" h="588" extrusionOk="0">
                  <a:moveTo>
                    <a:pt x="291" y="1"/>
                  </a:moveTo>
                  <a:cubicBezTo>
                    <a:pt x="130" y="1"/>
                    <a:pt x="0" y="132"/>
                    <a:pt x="0" y="292"/>
                  </a:cubicBezTo>
                  <a:cubicBezTo>
                    <a:pt x="0" y="456"/>
                    <a:pt x="130" y="587"/>
                    <a:pt x="291" y="587"/>
                  </a:cubicBezTo>
                  <a:lnTo>
                    <a:pt x="756" y="587"/>
                  </a:lnTo>
                  <a:cubicBezTo>
                    <a:pt x="592" y="587"/>
                    <a:pt x="462" y="456"/>
                    <a:pt x="462" y="292"/>
                  </a:cubicBezTo>
                  <a:cubicBezTo>
                    <a:pt x="462" y="132"/>
                    <a:pt x="592" y="1"/>
                    <a:pt x="756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6" name="Google Shape;4893;p56"/>
            <p:cNvSpPr/>
            <p:nvPr/>
          </p:nvSpPr>
          <p:spPr>
            <a:xfrm>
              <a:off x="6398837" y="1594953"/>
              <a:ext cx="362923" cy="40866"/>
            </a:xfrm>
            <a:custGeom>
              <a:avLst/>
              <a:gdLst/>
              <a:ahLst/>
              <a:cxnLst/>
              <a:rect l="l" t="t" r="r" b="b"/>
              <a:pathLst>
                <a:path w="7744" h="872" extrusionOk="0">
                  <a:moveTo>
                    <a:pt x="207" y="1"/>
                  </a:moveTo>
                  <a:cubicBezTo>
                    <a:pt x="84" y="1"/>
                    <a:pt x="0" y="118"/>
                    <a:pt x="40" y="235"/>
                  </a:cubicBezTo>
                  <a:lnTo>
                    <a:pt x="97" y="399"/>
                  </a:lnTo>
                  <a:cubicBezTo>
                    <a:pt x="195" y="680"/>
                    <a:pt x="462" y="871"/>
                    <a:pt x="760" y="871"/>
                  </a:cubicBezTo>
                  <a:lnTo>
                    <a:pt x="6980" y="871"/>
                  </a:lnTo>
                  <a:cubicBezTo>
                    <a:pt x="7281" y="871"/>
                    <a:pt x="7546" y="680"/>
                    <a:pt x="7646" y="399"/>
                  </a:cubicBezTo>
                  <a:lnTo>
                    <a:pt x="7703" y="235"/>
                  </a:lnTo>
                  <a:cubicBezTo>
                    <a:pt x="7743" y="118"/>
                    <a:pt x="7656" y="1"/>
                    <a:pt x="7535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7" name="Google Shape;4894;p56"/>
            <p:cNvSpPr/>
            <p:nvPr/>
          </p:nvSpPr>
          <p:spPr>
            <a:xfrm>
              <a:off x="6398837" y="1594953"/>
              <a:ext cx="57456" cy="40866"/>
            </a:xfrm>
            <a:custGeom>
              <a:avLst/>
              <a:gdLst/>
              <a:ahLst/>
              <a:cxnLst/>
              <a:rect l="l" t="t" r="r" b="b"/>
              <a:pathLst>
                <a:path w="1226" h="872" extrusionOk="0">
                  <a:moveTo>
                    <a:pt x="207" y="1"/>
                  </a:moveTo>
                  <a:cubicBezTo>
                    <a:pt x="84" y="1"/>
                    <a:pt x="0" y="118"/>
                    <a:pt x="40" y="235"/>
                  </a:cubicBezTo>
                  <a:lnTo>
                    <a:pt x="97" y="399"/>
                  </a:lnTo>
                  <a:cubicBezTo>
                    <a:pt x="195" y="680"/>
                    <a:pt x="462" y="871"/>
                    <a:pt x="760" y="871"/>
                  </a:cubicBezTo>
                  <a:lnTo>
                    <a:pt x="1225" y="871"/>
                  </a:lnTo>
                  <a:cubicBezTo>
                    <a:pt x="924" y="871"/>
                    <a:pt x="660" y="680"/>
                    <a:pt x="559" y="399"/>
                  </a:cubicBezTo>
                  <a:lnTo>
                    <a:pt x="502" y="235"/>
                  </a:lnTo>
                  <a:cubicBezTo>
                    <a:pt x="462" y="118"/>
                    <a:pt x="549" y="1"/>
                    <a:pt x="66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8" name="Google Shape;4895;p56"/>
            <p:cNvSpPr/>
            <p:nvPr/>
          </p:nvSpPr>
          <p:spPr>
            <a:xfrm>
              <a:off x="6537181" y="1444845"/>
              <a:ext cx="10920" cy="20621"/>
            </a:xfrm>
            <a:custGeom>
              <a:avLst/>
              <a:gdLst/>
              <a:ahLst/>
              <a:cxnLst/>
              <a:rect l="l" t="t" r="r" b="b"/>
              <a:pathLst>
                <a:path w="233" h="440" extrusionOk="0">
                  <a:moveTo>
                    <a:pt x="115" y="0"/>
                  </a:moveTo>
                  <a:cubicBezTo>
                    <a:pt x="51" y="0"/>
                    <a:pt x="1" y="50"/>
                    <a:pt x="1" y="114"/>
                  </a:cubicBezTo>
                  <a:lnTo>
                    <a:pt x="1" y="322"/>
                  </a:lnTo>
                  <a:cubicBezTo>
                    <a:pt x="1" y="385"/>
                    <a:pt x="51" y="439"/>
                    <a:pt x="115" y="439"/>
                  </a:cubicBezTo>
                  <a:cubicBezTo>
                    <a:pt x="178" y="439"/>
                    <a:pt x="232" y="385"/>
                    <a:pt x="232" y="322"/>
                  </a:cubicBezTo>
                  <a:lnTo>
                    <a:pt x="232" y="114"/>
                  </a:lnTo>
                  <a:cubicBezTo>
                    <a:pt x="232" y="50"/>
                    <a:pt x="178" y="0"/>
                    <a:pt x="11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9" name="Google Shape;4896;p56"/>
            <p:cNvSpPr/>
            <p:nvPr/>
          </p:nvSpPr>
          <p:spPr>
            <a:xfrm>
              <a:off x="6644174" y="1444845"/>
              <a:ext cx="10873" cy="20621"/>
            </a:xfrm>
            <a:custGeom>
              <a:avLst/>
              <a:gdLst/>
              <a:ahLst/>
              <a:cxnLst/>
              <a:rect l="l" t="t" r="r" b="b"/>
              <a:pathLst>
                <a:path w="232" h="440" extrusionOk="0">
                  <a:moveTo>
                    <a:pt x="118" y="0"/>
                  </a:moveTo>
                  <a:cubicBezTo>
                    <a:pt x="51" y="0"/>
                    <a:pt x="1" y="50"/>
                    <a:pt x="1" y="114"/>
                  </a:cubicBezTo>
                  <a:lnTo>
                    <a:pt x="1" y="322"/>
                  </a:lnTo>
                  <a:cubicBezTo>
                    <a:pt x="1" y="385"/>
                    <a:pt x="51" y="439"/>
                    <a:pt x="118" y="439"/>
                  </a:cubicBezTo>
                  <a:cubicBezTo>
                    <a:pt x="182" y="439"/>
                    <a:pt x="231" y="385"/>
                    <a:pt x="231" y="322"/>
                  </a:cubicBezTo>
                  <a:lnTo>
                    <a:pt x="231" y="114"/>
                  </a:lnTo>
                  <a:cubicBezTo>
                    <a:pt x="231" y="50"/>
                    <a:pt x="182" y="0"/>
                    <a:pt x="118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0" name="Google Shape;4897;p56"/>
            <p:cNvSpPr/>
            <p:nvPr/>
          </p:nvSpPr>
          <p:spPr>
            <a:xfrm>
              <a:off x="6576735" y="1453843"/>
              <a:ext cx="38617" cy="16778"/>
            </a:xfrm>
            <a:custGeom>
              <a:avLst/>
              <a:gdLst/>
              <a:ahLst/>
              <a:cxnLst/>
              <a:rect l="l" t="t" r="r" b="b"/>
              <a:pathLst>
                <a:path w="824" h="358" extrusionOk="0">
                  <a:moveTo>
                    <a:pt x="132" y="0"/>
                  </a:moveTo>
                  <a:cubicBezTo>
                    <a:pt x="104" y="0"/>
                    <a:pt x="77" y="10"/>
                    <a:pt x="54" y="29"/>
                  </a:cubicBezTo>
                  <a:cubicBezTo>
                    <a:pt x="7" y="70"/>
                    <a:pt x="0" y="143"/>
                    <a:pt x="44" y="193"/>
                  </a:cubicBezTo>
                  <a:cubicBezTo>
                    <a:pt x="134" y="297"/>
                    <a:pt x="272" y="357"/>
                    <a:pt x="412" y="357"/>
                  </a:cubicBezTo>
                  <a:cubicBezTo>
                    <a:pt x="556" y="357"/>
                    <a:pt x="690" y="297"/>
                    <a:pt x="784" y="193"/>
                  </a:cubicBezTo>
                  <a:cubicBezTo>
                    <a:pt x="824" y="143"/>
                    <a:pt x="820" y="70"/>
                    <a:pt x="770" y="29"/>
                  </a:cubicBezTo>
                  <a:cubicBezTo>
                    <a:pt x="749" y="10"/>
                    <a:pt x="722" y="0"/>
                    <a:pt x="695" y="0"/>
                  </a:cubicBezTo>
                  <a:cubicBezTo>
                    <a:pt x="662" y="0"/>
                    <a:pt x="630" y="14"/>
                    <a:pt x="606" y="39"/>
                  </a:cubicBezTo>
                  <a:cubicBezTo>
                    <a:pt x="559" y="93"/>
                    <a:pt x="489" y="127"/>
                    <a:pt x="412" y="127"/>
                  </a:cubicBezTo>
                  <a:cubicBezTo>
                    <a:pt x="335" y="127"/>
                    <a:pt x="265" y="93"/>
                    <a:pt x="218" y="39"/>
                  </a:cubicBezTo>
                  <a:cubicBezTo>
                    <a:pt x="196" y="14"/>
                    <a:pt x="164" y="0"/>
                    <a:pt x="13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1" name="Google Shape;4898;p56"/>
            <p:cNvSpPr/>
            <p:nvPr/>
          </p:nvSpPr>
          <p:spPr>
            <a:xfrm>
              <a:off x="6428924" y="1528124"/>
              <a:ext cx="10920" cy="16684"/>
            </a:xfrm>
            <a:custGeom>
              <a:avLst/>
              <a:gdLst/>
              <a:ahLst/>
              <a:cxnLst/>
              <a:rect l="l" t="t" r="r" b="b"/>
              <a:pathLst>
                <a:path w="233" h="356" extrusionOk="0">
                  <a:moveTo>
                    <a:pt x="115" y="1"/>
                  </a:moveTo>
                  <a:cubicBezTo>
                    <a:pt x="52" y="1"/>
                    <a:pt x="1" y="51"/>
                    <a:pt x="1" y="118"/>
                  </a:cubicBezTo>
                  <a:lnTo>
                    <a:pt x="1" y="238"/>
                  </a:lnTo>
                  <a:cubicBezTo>
                    <a:pt x="1" y="302"/>
                    <a:pt x="52" y="356"/>
                    <a:pt x="115" y="356"/>
                  </a:cubicBezTo>
                  <a:cubicBezTo>
                    <a:pt x="178" y="356"/>
                    <a:pt x="232" y="302"/>
                    <a:pt x="232" y="238"/>
                  </a:cubicBezTo>
                  <a:lnTo>
                    <a:pt x="232" y="118"/>
                  </a:lnTo>
                  <a:cubicBezTo>
                    <a:pt x="232" y="51"/>
                    <a:pt x="178" y="1"/>
                    <a:pt x="11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2" name="Google Shape;4899;p56"/>
            <p:cNvSpPr/>
            <p:nvPr/>
          </p:nvSpPr>
          <p:spPr>
            <a:xfrm>
              <a:off x="6492519" y="1528124"/>
              <a:ext cx="10826" cy="16684"/>
            </a:xfrm>
            <a:custGeom>
              <a:avLst/>
              <a:gdLst/>
              <a:ahLst/>
              <a:cxnLst/>
              <a:rect l="l" t="t" r="r" b="b"/>
              <a:pathLst>
                <a:path w="231" h="356" extrusionOk="0">
                  <a:moveTo>
                    <a:pt x="113" y="1"/>
                  </a:moveTo>
                  <a:cubicBezTo>
                    <a:pt x="50" y="1"/>
                    <a:pt x="0" y="51"/>
                    <a:pt x="0" y="118"/>
                  </a:cubicBezTo>
                  <a:lnTo>
                    <a:pt x="0" y="238"/>
                  </a:lnTo>
                  <a:cubicBezTo>
                    <a:pt x="0" y="302"/>
                    <a:pt x="50" y="356"/>
                    <a:pt x="113" y="356"/>
                  </a:cubicBezTo>
                  <a:cubicBezTo>
                    <a:pt x="177" y="356"/>
                    <a:pt x="231" y="302"/>
                    <a:pt x="231" y="238"/>
                  </a:cubicBezTo>
                  <a:lnTo>
                    <a:pt x="231" y="118"/>
                  </a:lnTo>
                  <a:cubicBezTo>
                    <a:pt x="231" y="51"/>
                    <a:pt x="177" y="1"/>
                    <a:pt x="11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3" name="Google Shape;4900;p56"/>
            <p:cNvSpPr/>
            <p:nvPr/>
          </p:nvSpPr>
          <p:spPr>
            <a:xfrm>
              <a:off x="6452169" y="1533467"/>
              <a:ext cx="27791" cy="14341"/>
            </a:xfrm>
            <a:custGeom>
              <a:avLst/>
              <a:gdLst/>
              <a:ahLst/>
              <a:cxnLst/>
              <a:rect l="l" t="t" r="r" b="b"/>
              <a:pathLst>
                <a:path w="593" h="306" extrusionOk="0">
                  <a:moveTo>
                    <a:pt x="131" y="1"/>
                  </a:moveTo>
                  <a:cubicBezTo>
                    <a:pt x="103" y="1"/>
                    <a:pt x="76" y="11"/>
                    <a:pt x="54" y="31"/>
                  </a:cubicBezTo>
                  <a:cubicBezTo>
                    <a:pt x="7" y="71"/>
                    <a:pt x="1" y="144"/>
                    <a:pt x="44" y="192"/>
                  </a:cubicBezTo>
                  <a:cubicBezTo>
                    <a:pt x="107" y="265"/>
                    <a:pt x="198" y="305"/>
                    <a:pt x="299" y="305"/>
                  </a:cubicBezTo>
                  <a:cubicBezTo>
                    <a:pt x="395" y="305"/>
                    <a:pt x="489" y="265"/>
                    <a:pt x="553" y="192"/>
                  </a:cubicBezTo>
                  <a:cubicBezTo>
                    <a:pt x="593" y="144"/>
                    <a:pt x="589" y="71"/>
                    <a:pt x="543" y="31"/>
                  </a:cubicBezTo>
                  <a:cubicBezTo>
                    <a:pt x="519" y="11"/>
                    <a:pt x="491" y="1"/>
                    <a:pt x="463" y="1"/>
                  </a:cubicBezTo>
                  <a:cubicBezTo>
                    <a:pt x="432" y="1"/>
                    <a:pt x="401" y="14"/>
                    <a:pt x="379" y="41"/>
                  </a:cubicBezTo>
                  <a:cubicBezTo>
                    <a:pt x="359" y="61"/>
                    <a:pt x="328" y="75"/>
                    <a:pt x="299" y="75"/>
                  </a:cubicBezTo>
                  <a:cubicBezTo>
                    <a:pt x="265" y="75"/>
                    <a:pt x="238" y="61"/>
                    <a:pt x="218" y="41"/>
                  </a:cubicBezTo>
                  <a:cubicBezTo>
                    <a:pt x="195" y="14"/>
                    <a:pt x="163" y="1"/>
                    <a:pt x="13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4" name="Google Shape;4901;p56"/>
            <p:cNvSpPr/>
            <p:nvPr/>
          </p:nvSpPr>
          <p:spPr>
            <a:xfrm>
              <a:off x="6392369" y="1330308"/>
              <a:ext cx="375623" cy="310809"/>
            </a:xfrm>
            <a:custGeom>
              <a:avLst/>
              <a:gdLst/>
              <a:ahLst/>
              <a:cxnLst/>
              <a:rect l="l" t="t" r="r" b="b"/>
              <a:pathLst>
                <a:path w="8015" h="6632" extrusionOk="0">
                  <a:moveTo>
                    <a:pt x="4346" y="235"/>
                  </a:moveTo>
                  <a:cubicBezTo>
                    <a:pt x="4470" y="235"/>
                    <a:pt x="4570" y="329"/>
                    <a:pt x="4577" y="450"/>
                  </a:cubicBezTo>
                  <a:cubicBezTo>
                    <a:pt x="4557" y="450"/>
                    <a:pt x="4540" y="446"/>
                    <a:pt x="4520" y="446"/>
                  </a:cubicBezTo>
                  <a:cubicBezTo>
                    <a:pt x="4463" y="442"/>
                    <a:pt x="4407" y="439"/>
                    <a:pt x="4346" y="439"/>
                  </a:cubicBezTo>
                  <a:cubicBezTo>
                    <a:pt x="4269" y="439"/>
                    <a:pt x="4192" y="442"/>
                    <a:pt x="4118" y="450"/>
                  </a:cubicBezTo>
                  <a:cubicBezTo>
                    <a:pt x="4125" y="329"/>
                    <a:pt x="4226" y="235"/>
                    <a:pt x="4346" y="235"/>
                  </a:cubicBezTo>
                  <a:close/>
                  <a:moveTo>
                    <a:pt x="4344" y="673"/>
                  </a:moveTo>
                  <a:cubicBezTo>
                    <a:pt x="4443" y="673"/>
                    <a:pt x="4542" y="679"/>
                    <a:pt x="4640" y="691"/>
                  </a:cubicBezTo>
                  <a:cubicBezTo>
                    <a:pt x="5122" y="744"/>
                    <a:pt x="5547" y="924"/>
                    <a:pt x="5825" y="1072"/>
                  </a:cubicBezTo>
                  <a:lnTo>
                    <a:pt x="3954" y="1072"/>
                  </a:lnTo>
                  <a:cubicBezTo>
                    <a:pt x="3891" y="1072"/>
                    <a:pt x="3837" y="1125"/>
                    <a:pt x="3837" y="1189"/>
                  </a:cubicBezTo>
                  <a:cubicBezTo>
                    <a:pt x="3837" y="1253"/>
                    <a:pt x="3891" y="1303"/>
                    <a:pt x="3954" y="1303"/>
                  </a:cubicBezTo>
                  <a:lnTo>
                    <a:pt x="6241" y="1303"/>
                  </a:lnTo>
                  <a:cubicBezTo>
                    <a:pt x="6341" y="1303"/>
                    <a:pt x="6418" y="1383"/>
                    <a:pt x="6418" y="1480"/>
                  </a:cubicBezTo>
                  <a:cubicBezTo>
                    <a:pt x="6418" y="1581"/>
                    <a:pt x="6341" y="1658"/>
                    <a:pt x="6241" y="1658"/>
                  </a:cubicBezTo>
                  <a:lnTo>
                    <a:pt x="2451" y="1658"/>
                  </a:lnTo>
                  <a:cubicBezTo>
                    <a:pt x="2354" y="1658"/>
                    <a:pt x="2274" y="1581"/>
                    <a:pt x="2274" y="1480"/>
                  </a:cubicBezTo>
                  <a:cubicBezTo>
                    <a:pt x="2274" y="1383"/>
                    <a:pt x="2354" y="1303"/>
                    <a:pt x="2451" y="1303"/>
                  </a:cubicBezTo>
                  <a:lnTo>
                    <a:pt x="3489" y="1303"/>
                  </a:lnTo>
                  <a:cubicBezTo>
                    <a:pt x="3553" y="1303"/>
                    <a:pt x="3606" y="1253"/>
                    <a:pt x="3606" y="1189"/>
                  </a:cubicBezTo>
                  <a:cubicBezTo>
                    <a:pt x="3606" y="1125"/>
                    <a:pt x="3553" y="1072"/>
                    <a:pt x="3489" y="1072"/>
                  </a:cubicBezTo>
                  <a:lnTo>
                    <a:pt x="2866" y="1072"/>
                  </a:lnTo>
                  <a:cubicBezTo>
                    <a:pt x="3144" y="924"/>
                    <a:pt x="3566" y="747"/>
                    <a:pt x="4048" y="691"/>
                  </a:cubicBezTo>
                  <a:cubicBezTo>
                    <a:pt x="4147" y="679"/>
                    <a:pt x="4246" y="673"/>
                    <a:pt x="4344" y="673"/>
                  </a:cubicBezTo>
                  <a:close/>
                  <a:moveTo>
                    <a:pt x="1353" y="1643"/>
                  </a:moveTo>
                  <a:cubicBezTo>
                    <a:pt x="1361" y="1643"/>
                    <a:pt x="1370" y="1645"/>
                    <a:pt x="1377" y="1651"/>
                  </a:cubicBezTo>
                  <a:cubicBezTo>
                    <a:pt x="1507" y="1745"/>
                    <a:pt x="1595" y="1879"/>
                    <a:pt x="1681" y="2006"/>
                  </a:cubicBezTo>
                  <a:cubicBezTo>
                    <a:pt x="1788" y="2173"/>
                    <a:pt x="1899" y="2341"/>
                    <a:pt x="2093" y="2401"/>
                  </a:cubicBezTo>
                  <a:cubicBezTo>
                    <a:pt x="1980" y="2709"/>
                    <a:pt x="1909" y="3030"/>
                    <a:pt x="1886" y="3368"/>
                  </a:cubicBezTo>
                  <a:cubicBezTo>
                    <a:pt x="1742" y="3225"/>
                    <a:pt x="1558" y="2990"/>
                    <a:pt x="1558" y="2732"/>
                  </a:cubicBezTo>
                  <a:cubicBezTo>
                    <a:pt x="1558" y="2347"/>
                    <a:pt x="1303" y="2049"/>
                    <a:pt x="1153" y="1909"/>
                  </a:cubicBezTo>
                  <a:cubicBezTo>
                    <a:pt x="1139" y="1892"/>
                    <a:pt x="1139" y="1868"/>
                    <a:pt x="1153" y="1852"/>
                  </a:cubicBezTo>
                  <a:lnTo>
                    <a:pt x="1320" y="1655"/>
                  </a:lnTo>
                  <a:cubicBezTo>
                    <a:pt x="1330" y="1647"/>
                    <a:pt x="1341" y="1643"/>
                    <a:pt x="1353" y="1643"/>
                  </a:cubicBezTo>
                  <a:close/>
                  <a:moveTo>
                    <a:pt x="6850" y="2802"/>
                  </a:moveTo>
                  <a:cubicBezTo>
                    <a:pt x="6897" y="2802"/>
                    <a:pt x="6949" y="2809"/>
                    <a:pt x="6981" y="2843"/>
                  </a:cubicBezTo>
                  <a:cubicBezTo>
                    <a:pt x="7021" y="2883"/>
                    <a:pt x="7038" y="2976"/>
                    <a:pt x="7027" y="3090"/>
                  </a:cubicBezTo>
                  <a:cubicBezTo>
                    <a:pt x="7010" y="3237"/>
                    <a:pt x="6944" y="3358"/>
                    <a:pt x="6813" y="3462"/>
                  </a:cubicBezTo>
                  <a:cubicBezTo>
                    <a:pt x="6803" y="3241"/>
                    <a:pt x="6773" y="3020"/>
                    <a:pt x="6723" y="2809"/>
                  </a:cubicBezTo>
                  <a:cubicBezTo>
                    <a:pt x="6752" y="2806"/>
                    <a:pt x="6783" y="2803"/>
                    <a:pt x="6813" y="2803"/>
                  </a:cubicBezTo>
                  <a:cubicBezTo>
                    <a:pt x="6824" y="2802"/>
                    <a:pt x="6837" y="2802"/>
                    <a:pt x="6850" y="2802"/>
                  </a:cubicBezTo>
                  <a:close/>
                  <a:moveTo>
                    <a:pt x="6827" y="2192"/>
                  </a:moveTo>
                  <a:cubicBezTo>
                    <a:pt x="7047" y="2192"/>
                    <a:pt x="7265" y="2261"/>
                    <a:pt x="7419" y="2424"/>
                  </a:cubicBezTo>
                  <a:cubicBezTo>
                    <a:pt x="7586" y="2599"/>
                    <a:pt x="7660" y="2856"/>
                    <a:pt x="7630" y="3151"/>
                  </a:cubicBezTo>
                  <a:cubicBezTo>
                    <a:pt x="7590" y="3546"/>
                    <a:pt x="7359" y="3870"/>
                    <a:pt x="6964" y="4088"/>
                  </a:cubicBezTo>
                  <a:cubicBezTo>
                    <a:pt x="6904" y="4118"/>
                    <a:pt x="6840" y="4152"/>
                    <a:pt x="6769" y="4178"/>
                  </a:cubicBezTo>
                  <a:cubicBezTo>
                    <a:pt x="6793" y="4034"/>
                    <a:pt x="6810" y="3887"/>
                    <a:pt x="6813" y="3739"/>
                  </a:cubicBezTo>
                  <a:cubicBezTo>
                    <a:pt x="7081" y="3583"/>
                    <a:pt x="7231" y="3372"/>
                    <a:pt x="7259" y="3114"/>
                  </a:cubicBezTo>
                  <a:cubicBezTo>
                    <a:pt x="7275" y="2926"/>
                    <a:pt x="7239" y="2775"/>
                    <a:pt x="7148" y="2682"/>
                  </a:cubicBezTo>
                  <a:cubicBezTo>
                    <a:pt x="7066" y="2594"/>
                    <a:pt x="6939" y="2568"/>
                    <a:pt x="6821" y="2568"/>
                  </a:cubicBezTo>
                  <a:cubicBezTo>
                    <a:pt x="6814" y="2568"/>
                    <a:pt x="6807" y="2568"/>
                    <a:pt x="6800" y="2568"/>
                  </a:cubicBezTo>
                  <a:cubicBezTo>
                    <a:pt x="6757" y="2571"/>
                    <a:pt x="6709" y="2575"/>
                    <a:pt x="6663" y="2585"/>
                  </a:cubicBezTo>
                  <a:cubicBezTo>
                    <a:pt x="6626" y="2461"/>
                    <a:pt x="6579" y="2341"/>
                    <a:pt x="6528" y="2227"/>
                  </a:cubicBezTo>
                  <a:cubicBezTo>
                    <a:pt x="6612" y="2210"/>
                    <a:pt x="6696" y="2197"/>
                    <a:pt x="6783" y="2193"/>
                  </a:cubicBezTo>
                  <a:cubicBezTo>
                    <a:pt x="6798" y="2192"/>
                    <a:pt x="6812" y="2192"/>
                    <a:pt x="6827" y="2192"/>
                  </a:cubicBezTo>
                  <a:close/>
                  <a:moveTo>
                    <a:pt x="3004" y="4446"/>
                  </a:moveTo>
                  <a:cubicBezTo>
                    <a:pt x="3044" y="4446"/>
                    <a:pt x="3144" y="4450"/>
                    <a:pt x="3117" y="4513"/>
                  </a:cubicBezTo>
                  <a:cubicBezTo>
                    <a:pt x="3081" y="4603"/>
                    <a:pt x="2960" y="4667"/>
                    <a:pt x="2830" y="4704"/>
                  </a:cubicBezTo>
                  <a:lnTo>
                    <a:pt x="2883" y="4459"/>
                  </a:lnTo>
                  <a:cubicBezTo>
                    <a:pt x="2927" y="4453"/>
                    <a:pt x="2967" y="4446"/>
                    <a:pt x="3004" y="4446"/>
                  </a:cubicBezTo>
                  <a:close/>
                  <a:moveTo>
                    <a:pt x="2997" y="4068"/>
                  </a:moveTo>
                  <a:cubicBezTo>
                    <a:pt x="3222" y="4068"/>
                    <a:pt x="3345" y="4161"/>
                    <a:pt x="3398" y="4218"/>
                  </a:cubicBezTo>
                  <a:cubicBezTo>
                    <a:pt x="3509" y="4336"/>
                    <a:pt x="3536" y="4507"/>
                    <a:pt x="3466" y="4663"/>
                  </a:cubicBezTo>
                  <a:cubicBezTo>
                    <a:pt x="3429" y="4754"/>
                    <a:pt x="3265" y="5035"/>
                    <a:pt x="2740" y="5112"/>
                  </a:cubicBezTo>
                  <a:lnTo>
                    <a:pt x="2760" y="5018"/>
                  </a:lnTo>
                  <a:lnTo>
                    <a:pt x="2772" y="4958"/>
                  </a:lnTo>
                  <a:cubicBezTo>
                    <a:pt x="3054" y="4901"/>
                    <a:pt x="3258" y="4774"/>
                    <a:pt x="3332" y="4603"/>
                  </a:cubicBezTo>
                  <a:cubicBezTo>
                    <a:pt x="3375" y="4499"/>
                    <a:pt x="3362" y="4393"/>
                    <a:pt x="3291" y="4319"/>
                  </a:cubicBezTo>
                  <a:cubicBezTo>
                    <a:pt x="3225" y="4250"/>
                    <a:pt x="3129" y="4216"/>
                    <a:pt x="3004" y="4216"/>
                  </a:cubicBezTo>
                  <a:cubicBezTo>
                    <a:pt x="2984" y="4216"/>
                    <a:pt x="2962" y="4217"/>
                    <a:pt x="2940" y="4218"/>
                  </a:cubicBezTo>
                  <a:lnTo>
                    <a:pt x="2973" y="4068"/>
                  </a:lnTo>
                  <a:close/>
                  <a:moveTo>
                    <a:pt x="2589" y="3727"/>
                  </a:moveTo>
                  <a:cubicBezTo>
                    <a:pt x="2699" y="3727"/>
                    <a:pt x="2786" y="3837"/>
                    <a:pt x="2763" y="3944"/>
                  </a:cubicBezTo>
                  <a:lnTo>
                    <a:pt x="2511" y="5069"/>
                  </a:lnTo>
                  <a:cubicBezTo>
                    <a:pt x="2491" y="5156"/>
                    <a:pt x="2451" y="5230"/>
                    <a:pt x="2401" y="5303"/>
                  </a:cubicBezTo>
                  <a:cubicBezTo>
                    <a:pt x="2294" y="5443"/>
                    <a:pt x="2123" y="5531"/>
                    <a:pt x="1936" y="5531"/>
                  </a:cubicBezTo>
                  <a:lnTo>
                    <a:pt x="1213" y="5531"/>
                  </a:lnTo>
                  <a:cubicBezTo>
                    <a:pt x="935" y="5531"/>
                    <a:pt x="697" y="5340"/>
                    <a:pt x="637" y="5069"/>
                  </a:cubicBezTo>
                  <a:cubicBezTo>
                    <a:pt x="637" y="5069"/>
                    <a:pt x="386" y="3948"/>
                    <a:pt x="386" y="3944"/>
                  </a:cubicBezTo>
                  <a:cubicBezTo>
                    <a:pt x="359" y="3837"/>
                    <a:pt x="446" y="3727"/>
                    <a:pt x="557" y="3727"/>
                  </a:cubicBezTo>
                  <a:close/>
                  <a:moveTo>
                    <a:pt x="6080" y="1892"/>
                  </a:moveTo>
                  <a:cubicBezTo>
                    <a:pt x="6150" y="1996"/>
                    <a:pt x="6214" y="2103"/>
                    <a:pt x="6267" y="2220"/>
                  </a:cubicBezTo>
                  <a:cubicBezTo>
                    <a:pt x="6589" y="2866"/>
                    <a:pt x="6663" y="3629"/>
                    <a:pt x="6505" y="4332"/>
                  </a:cubicBezTo>
                  <a:cubicBezTo>
                    <a:pt x="6505" y="4336"/>
                    <a:pt x="6502" y="4339"/>
                    <a:pt x="6502" y="4342"/>
                  </a:cubicBezTo>
                  <a:cubicBezTo>
                    <a:pt x="6401" y="4788"/>
                    <a:pt x="6207" y="5193"/>
                    <a:pt x="5933" y="5531"/>
                  </a:cubicBezTo>
                  <a:lnTo>
                    <a:pt x="2760" y="5531"/>
                  </a:lnTo>
                  <a:cubicBezTo>
                    <a:pt x="2719" y="5477"/>
                    <a:pt x="2675" y="5423"/>
                    <a:pt x="2639" y="5366"/>
                  </a:cubicBezTo>
                  <a:cubicBezTo>
                    <a:pt x="2639" y="5363"/>
                    <a:pt x="2642" y="5360"/>
                    <a:pt x="2642" y="5360"/>
                  </a:cubicBezTo>
                  <a:cubicBezTo>
                    <a:pt x="3389" y="5293"/>
                    <a:pt x="3623" y="4881"/>
                    <a:pt x="3680" y="4754"/>
                  </a:cubicBezTo>
                  <a:cubicBezTo>
                    <a:pt x="3784" y="4510"/>
                    <a:pt x="3744" y="4246"/>
                    <a:pt x="3569" y="4058"/>
                  </a:cubicBezTo>
                  <a:cubicBezTo>
                    <a:pt x="3489" y="3974"/>
                    <a:pt x="3308" y="3833"/>
                    <a:pt x="2997" y="3833"/>
                  </a:cubicBezTo>
                  <a:lnTo>
                    <a:pt x="2993" y="3833"/>
                  </a:lnTo>
                  <a:cubicBezTo>
                    <a:pt x="2981" y="3767"/>
                    <a:pt x="2953" y="3703"/>
                    <a:pt x="2910" y="3650"/>
                  </a:cubicBezTo>
                  <a:cubicBezTo>
                    <a:pt x="2833" y="3552"/>
                    <a:pt x="2712" y="3495"/>
                    <a:pt x="2589" y="3495"/>
                  </a:cubicBezTo>
                  <a:lnTo>
                    <a:pt x="2113" y="3495"/>
                  </a:lnTo>
                  <a:lnTo>
                    <a:pt x="2113" y="3475"/>
                  </a:lnTo>
                  <a:cubicBezTo>
                    <a:pt x="2137" y="2896"/>
                    <a:pt x="2314" y="2341"/>
                    <a:pt x="2615" y="1892"/>
                  </a:cubicBezTo>
                  <a:close/>
                  <a:moveTo>
                    <a:pt x="4346" y="1"/>
                  </a:moveTo>
                  <a:cubicBezTo>
                    <a:pt x="4092" y="1"/>
                    <a:pt x="3884" y="209"/>
                    <a:pt x="3884" y="466"/>
                  </a:cubicBezTo>
                  <a:lnTo>
                    <a:pt x="3884" y="479"/>
                  </a:lnTo>
                  <a:cubicBezTo>
                    <a:pt x="3131" y="600"/>
                    <a:pt x="2548" y="978"/>
                    <a:pt x="2411" y="1075"/>
                  </a:cubicBezTo>
                  <a:cubicBezTo>
                    <a:pt x="2207" y="1096"/>
                    <a:pt x="2043" y="1269"/>
                    <a:pt x="2043" y="1480"/>
                  </a:cubicBezTo>
                  <a:cubicBezTo>
                    <a:pt x="2043" y="1671"/>
                    <a:pt x="2173" y="1831"/>
                    <a:pt x="2348" y="1879"/>
                  </a:cubicBezTo>
                  <a:cubicBezTo>
                    <a:pt x="2287" y="1976"/>
                    <a:pt x="2233" y="2080"/>
                    <a:pt x="2184" y="2187"/>
                  </a:cubicBezTo>
                  <a:cubicBezTo>
                    <a:pt x="2063" y="2157"/>
                    <a:pt x="1986" y="2049"/>
                    <a:pt x="1876" y="1879"/>
                  </a:cubicBezTo>
                  <a:cubicBezTo>
                    <a:pt x="1782" y="1741"/>
                    <a:pt x="1678" y="1581"/>
                    <a:pt x="1510" y="1460"/>
                  </a:cubicBezTo>
                  <a:cubicBezTo>
                    <a:pt x="1465" y="1427"/>
                    <a:pt x="1410" y="1411"/>
                    <a:pt x="1355" y="1411"/>
                  </a:cubicBezTo>
                  <a:cubicBezTo>
                    <a:pt x="1277" y="1411"/>
                    <a:pt x="1199" y="1443"/>
                    <a:pt x="1146" y="1504"/>
                  </a:cubicBezTo>
                  <a:lnTo>
                    <a:pt x="975" y="1701"/>
                  </a:lnTo>
                  <a:cubicBezTo>
                    <a:pt x="881" y="1811"/>
                    <a:pt x="888" y="1976"/>
                    <a:pt x="995" y="2076"/>
                  </a:cubicBezTo>
                  <a:cubicBezTo>
                    <a:pt x="1116" y="2193"/>
                    <a:pt x="1323" y="2434"/>
                    <a:pt x="1323" y="2732"/>
                  </a:cubicBezTo>
                  <a:cubicBezTo>
                    <a:pt x="1323" y="3047"/>
                    <a:pt x="1521" y="3318"/>
                    <a:pt x="1688" y="3495"/>
                  </a:cubicBezTo>
                  <a:lnTo>
                    <a:pt x="557" y="3495"/>
                  </a:lnTo>
                  <a:cubicBezTo>
                    <a:pt x="299" y="3495"/>
                    <a:pt x="101" y="3744"/>
                    <a:pt x="158" y="3994"/>
                  </a:cubicBezTo>
                  <a:lnTo>
                    <a:pt x="410" y="5119"/>
                  </a:lnTo>
                  <a:cubicBezTo>
                    <a:pt x="446" y="5283"/>
                    <a:pt x="526" y="5423"/>
                    <a:pt x="637" y="5531"/>
                  </a:cubicBezTo>
                  <a:lnTo>
                    <a:pt x="345" y="5531"/>
                  </a:lnTo>
                  <a:cubicBezTo>
                    <a:pt x="145" y="5531"/>
                    <a:pt x="1" y="5732"/>
                    <a:pt x="68" y="5919"/>
                  </a:cubicBezTo>
                  <a:lnTo>
                    <a:pt x="125" y="6083"/>
                  </a:lnTo>
                  <a:cubicBezTo>
                    <a:pt x="239" y="6411"/>
                    <a:pt x="550" y="6632"/>
                    <a:pt x="898" y="6632"/>
                  </a:cubicBezTo>
                  <a:lnTo>
                    <a:pt x="7118" y="6632"/>
                  </a:lnTo>
                  <a:cubicBezTo>
                    <a:pt x="7466" y="6632"/>
                    <a:pt x="7777" y="6411"/>
                    <a:pt x="7891" y="6083"/>
                  </a:cubicBezTo>
                  <a:lnTo>
                    <a:pt x="7948" y="5919"/>
                  </a:lnTo>
                  <a:cubicBezTo>
                    <a:pt x="8015" y="5732"/>
                    <a:pt x="7871" y="5531"/>
                    <a:pt x="7673" y="5531"/>
                  </a:cubicBezTo>
                  <a:lnTo>
                    <a:pt x="7185" y="5531"/>
                  </a:lnTo>
                  <a:cubicBezTo>
                    <a:pt x="7121" y="5531"/>
                    <a:pt x="7067" y="5581"/>
                    <a:pt x="7067" y="5648"/>
                  </a:cubicBezTo>
                  <a:cubicBezTo>
                    <a:pt x="7067" y="5712"/>
                    <a:pt x="7121" y="5762"/>
                    <a:pt x="7185" y="5762"/>
                  </a:cubicBezTo>
                  <a:lnTo>
                    <a:pt x="7673" y="5762"/>
                  </a:lnTo>
                  <a:cubicBezTo>
                    <a:pt x="7713" y="5762"/>
                    <a:pt x="7744" y="5805"/>
                    <a:pt x="7730" y="5842"/>
                  </a:cubicBezTo>
                  <a:lnTo>
                    <a:pt x="7673" y="6006"/>
                  </a:lnTo>
                  <a:cubicBezTo>
                    <a:pt x="7590" y="6244"/>
                    <a:pt x="7369" y="6401"/>
                    <a:pt x="7118" y="6401"/>
                  </a:cubicBezTo>
                  <a:lnTo>
                    <a:pt x="898" y="6401"/>
                  </a:lnTo>
                  <a:cubicBezTo>
                    <a:pt x="647" y="6401"/>
                    <a:pt x="426" y="6244"/>
                    <a:pt x="342" y="6006"/>
                  </a:cubicBezTo>
                  <a:lnTo>
                    <a:pt x="285" y="5842"/>
                  </a:lnTo>
                  <a:cubicBezTo>
                    <a:pt x="272" y="5805"/>
                    <a:pt x="302" y="5762"/>
                    <a:pt x="345" y="5762"/>
                  </a:cubicBezTo>
                  <a:lnTo>
                    <a:pt x="6720" y="5762"/>
                  </a:lnTo>
                  <a:cubicBezTo>
                    <a:pt x="6783" y="5762"/>
                    <a:pt x="6837" y="5712"/>
                    <a:pt x="6837" y="5648"/>
                  </a:cubicBezTo>
                  <a:cubicBezTo>
                    <a:pt x="6837" y="5581"/>
                    <a:pt x="6783" y="5531"/>
                    <a:pt x="6720" y="5531"/>
                  </a:cubicBezTo>
                  <a:lnTo>
                    <a:pt x="6224" y="5531"/>
                  </a:lnTo>
                  <a:cubicBezTo>
                    <a:pt x="6455" y="5213"/>
                    <a:pt x="6619" y="4844"/>
                    <a:pt x="6716" y="4446"/>
                  </a:cubicBezTo>
                  <a:cubicBezTo>
                    <a:pt x="6843" y="4402"/>
                    <a:pt x="6964" y="4349"/>
                    <a:pt x="7074" y="4289"/>
                  </a:cubicBezTo>
                  <a:cubicBezTo>
                    <a:pt x="7543" y="4034"/>
                    <a:pt x="7814" y="3650"/>
                    <a:pt x="7861" y="3174"/>
                  </a:cubicBezTo>
                  <a:cubicBezTo>
                    <a:pt x="7897" y="2809"/>
                    <a:pt x="7801" y="2488"/>
                    <a:pt x="7590" y="2264"/>
                  </a:cubicBezTo>
                  <a:cubicBezTo>
                    <a:pt x="7392" y="2057"/>
                    <a:pt x="7109" y="1961"/>
                    <a:pt x="6829" y="1961"/>
                  </a:cubicBezTo>
                  <a:cubicBezTo>
                    <a:pt x="6810" y="1961"/>
                    <a:pt x="6791" y="1962"/>
                    <a:pt x="6773" y="1962"/>
                  </a:cubicBezTo>
                  <a:cubicBezTo>
                    <a:pt x="6659" y="1969"/>
                    <a:pt x="6542" y="1986"/>
                    <a:pt x="6421" y="2012"/>
                  </a:cubicBezTo>
                  <a:cubicBezTo>
                    <a:pt x="6398" y="1966"/>
                    <a:pt x="6371" y="1922"/>
                    <a:pt x="6344" y="1879"/>
                  </a:cubicBezTo>
                  <a:cubicBezTo>
                    <a:pt x="6522" y="1831"/>
                    <a:pt x="6652" y="1671"/>
                    <a:pt x="6652" y="1480"/>
                  </a:cubicBezTo>
                  <a:cubicBezTo>
                    <a:pt x="6652" y="1269"/>
                    <a:pt x="6488" y="1096"/>
                    <a:pt x="6281" y="1075"/>
                  </a:cubicBezTo>
                  <a:cubicBezTo>
                    <a:pt x="6147" y="978"/>
                    <a:pt x="5561" y="600"/>
                    <a:pt x="4808" y="479"/>
                  </a:cubicBezTo>
                  <a:cubicBezTo>
                    <a:pt x="4808" y="473"/>
                    <a:pt x="4811" y="470"/>
                    <a:pt x="4811" y="466"/>
                  </a:cubicBezTo>
                  <a:cubicBezTo>
                    <a:pt x="4811" y="209"/>
                    <a:pt x="4603" y="1"/>
                    <a:pt x="434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25" name="Google Shape;5189;p56"/>
          <p:cNvGrpSpPr/>
          <p:nvPr/>
        </p:nvGrpSpPr>
        <p:grpSpPr>
          <a:xfrm>
            <a:off x="3918427" y="4231711"/>
            <a:ext cx="859482" cy="853362"/>
            <a:chOff x="720328" y="2460452"/>
            <a:chExt cx="474274" cy="420801"/>
          </a:xfrm>
        </p:grpSpPr>
        <p:sp>
          <p:nvSpPr>
            <p:cNvPr id="126" name="Google Shape;5190;p56"/>
            <p:cNvSpPr/>
            <p:nvPr/>
          </p:nvSpPr>
          <p:spPr>
            <a:xfrm>
              <a:off x="720328" y="2460452"/>
              <a:ext cx="474274" cy="420801"/>
            </a:xfrm>
            <a:custGeom>
              <a:avLst/>
              <a:gdLst/>
              <a:ahLst/>
              <a:cxnLst/>
              <a:rect l="l" t="t" r="r" b="b"/>
              <a:pathLst>
                <a:path w="10120" h="8979" extrusionOk="0">
                  <a:moveTo>
                    <a:pt x="1724" y="1"/>
                  </a:moveTo>
                  <a:cubicBezTo>
                    <a:pt x="774" y="1"/>
                    <a:pt x="0" y="774"/>
                    <a:pt x="0" y="1722"/>
                  </a:cubicBezTo>
                  <a:lnTo>
                    <a:pt x="0" y="6016"/>
                  </a:lnTo>
                  <a:cubicBezTo>
                    <a:pt x="0" y="6096"/>
                    <a:pt x="11" y="6173"/>
                    <a:pt x="24" y="6250"/>
                  </a:cubicBezTo>
                  <a:cubicBezTo>
                    <a:pt x="11" y="6324"/>
                    <a:pt x="0" y="6401"/>
                    <a:pt x="0" y="6482"/>
                  </a:cubicBezTo>
                  <a:lnTo>
                    <a:pt x="0" y="7258"/>
                  </a:lnTo>
                  <a:cubicBezTo>
                    <a:pt x="0" y="8205"/>
                    <a:pt x="774" y="8979"/>
                    <a:pt x="1724" y="8979"/>
                  </a:cubicBezTo>
                  <a:lnTo>
                    <a:pt x="8399" y="8979"/>
                  </a:lnTo>
                  <a:cubicBezTo>
                    <a:pt x="9347" y="8979"/>
                    <a:pt x="10120" y="8205"/>
                    <a:pt x="10120" y="7258"/>
                  </a:cubicBezTo>
                  <a:lnTo>
                    <a:pt x="10120" y="4072"/>
                  </a:lnTo>
                  <a:cubicBezTo>
                    <a:pt x="10120" y="3991"/>
                    <a:pt x="10113" y="3914"/>
                    <a:pt x="10100" y="3837"/>
                  </a:cubicBezTo>
                  <a:cubicBezTo>
                    <a:pt x="10113" y="3763"/>
                    <a:pt x="10120" y="3686"/>
                    <a:pt x="10120" y="3606"/>
                  </a:cubicBezTo>
                  <a:lnTo>
                    <a:pt x="10120" y="1722"/>
                  </a:lnTo>
                  <a:cubicBezTo>
                    <a:pt x="10120" y="774"/>
                    <a:pt x="9347" y="1"/>
                    <a:pt x="8399" y="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7" name="Google Shape;5191;p56"/>
            <p:cNvSpPr/>
            <p:nvPr/>
          </p:nvSpPr>
          <p:spPr>
            <a:xfrm>
              <a:off x="777409" y="2517580"/>
              <a:ext cx="360064" cy="306591"/>
            </a:xfrm>
            <a:custGeom>
              <a:avLst/>
              <a:gdLst/>
              <a:ahLst/>
              <a:cxnLst/>
              <a:rect l="l" t="t" r="r" b="b"/>
              <a:pathLst>
                <a:path w="7683" h="6542" extrusionOk="0">
                  <a:moveTo>
                    <a:pt x="506" y="1"/>
                  </a:moveTo>
                  <a:cubicBezTo>
                    <a:pt x="228" y="1"/>
                    <a:pt x="1" y="225"/>
                    <a:pt x="1" y="503"/>
                  </a:cubicBezTo>
                  <a:lnTo>
                    <a:pt x="1" y="6039"/>
                  </a:lnTo>
                  <a:cubicBezTo>
                    <a:pt x="1" y="6317"/>
                    <a:pt x="228" y="6541"/>
                    <a:pt x="506" y="6541"/>
                  </a:cubicBezTo>
                  <a:lnTo>
                    <a:pt x="7181" y="6541"/>
                  </a:lnTo>
                  <a:cubicBezTo>
                    <a:pt x="7459" y="6541"/>
                    <a:pt x="7683" y="6317"/>
                    <a:pt x="7683" y="6039"/>
                  </a:cubicBezTo>
                  <a:lnTo>
                    <a:pt x="7683" y="503"/>
                  </a:lnTo>
                  <a:cubicBezTo>
                    <a:pt x="7683" y="225"/>
                    <a:pt x="7459" y="1"/>
                    <a:pt x="71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8" name="Google Shape;5192;p56"/>
            <p:cNvSpPr/>
            <p:nvPr/>
          </p:nvSpPr>
          <p:spPr>
            <a:xfrm>
              <a:off x="777409" y="2517580"/>
              <a:ext cx="45412" cy="306591"/>
            </a:xfrm>
            <a:custGeom>
              <a:avLst/>
              <a:gdLst/>
              <a:ahLst/>
              <a:cxnLst/>
              <a:rect l="l" t="t" r="r" b="b"/>
              <a:pathLst>
                <a:path w="969" h="6542" extrusionOk="0">
                  <a:moveTo>
                    <a:pt x="506" y="1"/>
                  </a:moveTo>
                  <a:cubicBezTo>
                    <a:pt x="228" y="1"/>
                    <a:pt x="1" y="225"/>
                    <a:pt x="1" y="503"/>
                  </a:cubicBezTo>
                  <a:lnTo>
                    <a:pt x="1" y="6039"/>
                  </a:lnTo>
                  <a:cubicBezTo>
                    <a:pt x="1" y="6317"/>
                    <a:pt x="228" y="6541"/>
                    <a:pt x="506" y="6541"/>
                  </a:cubicBezTo>
                  <a:lnTo>
                    <a:pt x="968" y="6541"/>
                  </a:lnTo>
                  <a:cubicBezTo>
                    <a:pt x="690" y="6541"/>
                    <a:pt x="466" y="6317"/>
                    <a:pt x="466" y="6039"/>
                  </a:cubicBezTo>
                  <a:lnTo>
                    <a:pt x="466" y="503"/>
                  </a:lnTo>
                  <a:cubicBezTo>
                    <a:pt x="466" y="225"/>
                    <a:pt x="690" y="1"/>
                    <a:pt x="96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9" name="Google Shape;5193;p56"/>
            <p:cNvSpPr/>
            <p:nvPr/>
          </p:nvSpPr>
          <p:spPr>
            <a:xfrm>
              <a:off x="818697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268" y="1"/>
                  </a:moveTo>
                  <a:cubicBezTo>
                    <a:pt x="121" y="1"/>
                    <a:pt x="0" y="121"/>
                    <a:pt x="0" y="268"/>
                  </a:cubicBez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0" name="Google Shape;5194;p56"/>
            <p:cNvSpPr/>
            <p:nvPr/>
          </p:nvSpPr>
          <p:spPr>
            <a:xfrm>
              <a:off x="858392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1" name="Google Shape;5195;p56"/>
            <p:cNvSpPr/>
            <p:nvPr/>
          </p:nvSpPr>
          <p:spPr>
            <a:xfrm>
              <a:off x="898086" y="2672233"/>
              <a:ext cx="39554" cy="151936"/>
            </a:xfrm>
            <a:custGeom>
              <a:avLst/>
              <a:gdLst/>
              <a:ahLst/>
              <a:cxnLst/>
              <a:rect l="l" t="t" r="r" b="b"/>
              <a:pathLst>
                <a:path w="844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4" y="3241"/>
                  </a:lnTo>
                  <a:lnTo>
                    <a:pt x="84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2" name="Google Shape;5196;p56"/>
            <p:cNvSpPr/>
            <p:nvPr/>
          </p:nvSpPr>
          <p:spPr>
            <a:xfrm>
              <a:off x="937593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1" y="1"/>
                  </a:moveTo>
                  <a:lnTo>
                    <a:pt x="1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3" name="Google Shape;5197;p56"/>
            <p:cNvSpPr/>
            <p:nvPr/>
          </p:nvSpPr>
          <p:spPr>
            <a:xfrm>
              <a:off x="977288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4" name="Google Shape;5198;p56"/>
            <p:cNvSpPr/>
            <p:nvPr/>
          </p:nvSpPr>
          <p:spPr>
            <a:xfrm>
              <a:off x="1016982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8" y="3241"/>
                  </a:lnTo>
                  <a:lnTo>
                    <a:pt x="8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5" name="Google Shape;5199;p56"/>
            <p:cNvSpPr/>
            <p:nvPr/>
          </p:nvSpPr>
          <p:spPr>
            <a:xfrm>
              <a:off x="1056676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1" y="1"/>
                  </a:moveTo>
                  <a:lnTo>
                    <a:pt x="1" y="3241"/>
                  </a:lnTo>
                  <a:lnTo>
                    <a:pt x="847" y="3241"/>
                  </a:lnTo>
                  <a:lnTo>
                    <a:pt x="847" y="268"/>
                  </a:lnTo>
                  <a:cubicBezTo>
                    <a:pt x="847" y="121"/>
                    <a:pt x="727" y="1"/>
                    <a:pt x="5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6" name="Google Shape;5200;p56"/>
            <p:cNvSpPr/>
            <p:nvPr/>
          </p:nvSpPr>
          <p:spPr>
            <a:xfrm>
              <a:off x="802716" y="2541106"/>
              <a:ext cx="81264" cy="81311"/>
            </a:xfrm>
            <a:custGeom>
              <a:avLst/>
              <a:gdLst/>
              <a:ahLst/>
              <a:cxnLst/>
              <a:rect l="l" t="t" r="r" b="b"/>
              <a:pathLst>
                <a:path w="1734" h="1735" extrusionOk="0">
                  <a:moveTo>
                    <a:pt x="867" y="1"/>
                  </a:moveTo>
                  <a:cubicBezTo>
                    <a:pt x="388" y="1"/>
                    <a:pt x="0" y="389"/>
                    <a:pt x="0" y="868"/>
                  </a:cubicBezTo>
                  <a:cubicBezTo>
                    <a:pt x="0" y="1346"/>
                    <a:pt x="388" y="1734"/>
                    <a:pt x="867" y="1734"/>
                  </a:cubicBezTo>
                  <a:cubicBezTo>
                    <a:pt x="1346" y="1734"/>
                    <a:pt x="1734" y="1346"/>
                    <a:pt x="1734" y="868"/>
                  </a:cubicBezTo>
                  <a:cubicBezTo>
                    <a:pt x="1734" y="389"/>
                    <a:pt x="1346" y="1"/>
                    <a:pt x="867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" name="Google Shape;5201;p56"/>
            <p:cNvSpPr/>
            <p:nvPr/>
          </p:nvSpPr>
          <p:spPr>
            <a:xfrm>
              <a:off x="826664" y="2565241"/>
              <a:ext cx="33321" cy="33134"/>
            </a:xfrm>
            <a:custGeom>
              <a:avLst/>
              <a:gdLst/>
              <a:ahLst/>
              <a:cxnLst/>
              <a:rect l="l" t="t" r="r" b="b"/>
              <a:pathLst>
                <a:path w="711" h="707" extrusionOk="0">
                  <a:moveTo>
                    <a:pt x="356" y="1"/>
                  </a:moveTo>
                  <a:cubicBezTo>
                    <a:pt x="161" y="1"/>
                    <a:pt x="1" y="158"/>
                    <a:pt x="1" y="353"/>
                  </a:cubicBezTo>
                  <a:cubicBezTo>
                    <a:pt x="1" y="550"/>
                    <a:pt x="161" y="707"/>
                    <a:pt x="356" y="707"/>
                  </a:cubicBezTo>
                  <a:cubicBezTo>
                    <a:pt x="554" y="707"/>
                    <a:pt x="711" y="550"/>
                    <a:pt x="711" y="353"/>
                  </a:cubicBezTo>
                  <a:cubicBezTo>
                    <a:pt x="711" y="158"/>
                    <a:pt x="554" y="1"/>
                    <a:pt x="3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8" name="Google Shape;5202;p56"/>
            <p:cNvSpPr/>
            <p:nvPr/>
          </p:nvSpPr>
          <p:spPr>
            <a:xfrm>
              <a:off x="1031088" y="2541106"/>
              <a:ext cx="81170" cy="81311"/>
            </a:xfrm>
            <a:custGeom>
              <a:avLst/>
              <a:gdLst/>
              <a:ahLst/>
              <a:cxnLst/>
              <a:rect l="l" t="t" r="r" b="b"/>
              <a:pathLst>
                <a:path w="1732" h="1735" extrusionOk="0">
                  <a:moveTo>
                    <a:pt x="864" y="1"/>
                  </a:moveTo>
                  <a:cubicBezTo>
                    <a:pt x="386" y="1"/>
                    <a:pt x="0" y="389"/>
                    <a:pt x="0" y="868"/>
                  </a:cubicBezTo>
                  <a:cubicBezTo>
                    <a:pt x="0" y="1346"/>
                    <a:pt x="386" y="1734"/>
                    <a:pt x="864" y="1734"/>
                  </a:cubicBezTo>
                  <a:cubicBezTo>
                    <a:pt x="1343" y="1734"/>
                    <a:pt x="1732" y="1346"/>
                    <a:pt x="1732" y="868"/>
                  </a:cubicBezTo>
                  <a:cubicBezTo>
                    <a:pt x="1732" y="389"/>
                    <a:pt x="1343" y="1"/>
                    <a:pt x="864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" name="Google Shape;5203;p56"/>
            <p:cNvSpPr/>
            <p:nvPr/>
          </p:nvSpPr>
          <p:spPr>
            <a:xfrm>
              <a:off x="1055083" y="2565241"/>
              <a:ext cx="33180" cy="33134"/>
            </a:xfrm>
            <a:custGeom>
              <a:avLst/>
              <a:gdLst/>
              <a:ahLst/>
              <a:cxnLst/>
              <a:rect l="l" t="t" r="r" b="b"/>
              <a:pathLst>
                <a:path w="708" h="707" extrusionOk="0">
                  <a:moveTo>
                    <a:pt x="352" y="1"/>
                  </a:moveTo>
                  <a:cubicBezTo>
                    <a:pt x="158" y="1"/>
                    <a:pt x="1" y="158"/>
                    <a:pt x="1" y="353"/>
                  </a:cubicBezTo>
                  <a:cubicBezTo>
                    <a:pt x="1" y="550"/>
                    <a:pt x="158" y="707"/>
                    <a:pt x="352" y="707"/>
                  </a:cubicBezTo>
                  <a:cubicBezTo>
                    <a:pt x="550" y="707"/>
                    <a:pt x="707" y="550"/>
                    <a:pt x="707" y="353"/>
                  </a:cubicBezTo>
                  <a:cubicBezTo>
                    <a:pt x="707" y="158"/>
                    <a:pt x="550" y="1"/>
                    <a:pt x="3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" name="Google Shape;5204;p56"/>
            <p:cNvSpPr/>
            <p:nvPr/>
          </p:nvSpPr>
          <p:spPr>
            <a:xfrm>
              <a:off x="882574" y="2624900"/>
              <a:ext cx="35477" cy="24651"/>
            </a:xfrm>
            <a:custGeom>
              <a:avLst/>
              <a:gdLst/>
              <a:ahLst/>
              <a:cxnLst/>
              <a:rect l="l" t="t" r="r" b="b"/>
              <a:pathLst>
                <a:path w="757" h="526" extrusionOk="0">
                  <a:moveTo>
                    <a:pt x="153" y="0"/>
                  </a:moveTo>
                  <a:cubicBezTo>
                    <a:pt x="70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70" y="526"/>
                    <a:pt x="153" y="526"/>
                  </a:cubicBezTo>
                  <a:lnTo>
                    <a:pt x="603" y="526"/>
                  </a:lnTo>
                  <a:cubicBezTo>
                    <a:pt x="689" y="526"/>
                    <a:pt x="756" y="455"/>
                    <a:pt x="756" y="371"/>
                  </a:cubicBezTo>
                  <a:lnTo>
                    <a:pt x="756" y="151"/>
                  </a:lnTo>
                  <a:cubicBezTo>
                    <a:pt x="756" y="67"/>
                    <a:pt x="689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" name="Google Shape;5205;p56"/>
            <p:cNvSpPr/>
            <p:nvPr/>
          </p:nvSpPr>
          <p:spPr>
            <a:xfrm>
              <a:off x="939796" y="2624900"/>
              <a:ext cx="35477" cy="24651"/>
            </a:xfrm>
            <a:custGeom>
              <a:avLst/>
              <a:gdLst/>
              <a:ahLst/>
              <a:cxnLst/>
              <a:rect l="l" t="t" r="r" b="b"/>
              <a:pathLst>
                <a:path w="757" h="526" extrusionOk="0">
                  <a:moveTo>
                    <a:pt x="154" y="0"/>
                  </a:moveTo>
                  <a:cubicBezTo>
                    <a:pt x="68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68" y="526"/>
                    <a:pt x="154" y="526"/>
                  </a:cubicBezTo>
                  <a:lnTo>
                    <a:pt x="603" y="526"/>
                  </a:lnTo>
                  <a:cubicBezTo>
                    <a:pt x="687" y="526"/>
                    <a:pt x="757" y="455"/>
                    <a:pt x="757" y="371"/>
                  </a:cubicBezTo>
                  <a:lnTo>
                    <a:pt x="757" y="151"/>
                  </a:lnTo>
                  <a:cubicBezTo>
                    <a:pt x="757" y="67"/>
                    <a:pt x="687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" name="Google Shape;5206;p56"/>
            <p:cNvSpPr/>
            <p:nvPr/>
          </p:nvSpPr>
          <p:spPr>
            <a:xfrm>
              <a:off x="997064" y="2624900"/>
              <a:ext cx="35336" cy="24651"/>
            </a:xfrm>
            <a:custGeom>
              <a:avLst/>
              <a:gdLst/>
              <a:ahLst/>
              <a:cxnLst/>
              <a:rect l="l" t="t" r="r" b="b"/>
              <a:pathLst>
                <a:path w="754" h="526" extrusionOk="0">
                  <a:moveTo>
                    <a:pt x="151" y="0"/>
                  </a:moveTo>
                  <a:cubicBezTo>
                    <a:pt x="68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68" y="526"/>
                    <a:pt x="151" y="526"/>
                  </a:cubicBezTo>
                  <a:lnTo>
                    <a:pt x="603" y="526"/>
                  </a:lnTo>
                  <a:cubicBezTo>
                    <a:pt x="686" y="526"/>
                    <a:pt x="754" y="455"/>
                    <a:pt x="754" y="371"/>
                  </a:cubicBezTo>
                  <a:lnTo>
                    <a:pt x="754" y="151"/>
                  </a:lnTo>
                  <a:cubicBezTo>
                    <a:pt x="754" y="67"/>
                    <a:pt x="686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" name="Google Shape;5207;p56"/>
            <p:cNvSpPr/>
            <p:nvPr/>
          </p:nvSpPr>
          <p:spPr>
            <a:xfrm>
              <a:off x="772067" y="2645755"/>
              <a:ext cx="370936" cy="183758"/>
            </a:xfrm>
            <a:custGeom>
              <a:avLst/>
              <a:gdLst/>
              <a:ahLst/>
              <a:cxnLst/>
              <a:rect l="l" t="t" r="r" b="b"/>
              <a:pathLst>
                <a:path w="7915" h="3921" extrusionOk="0">
                  <a:moveTo>
                    <a:pt x="1581" y="683"/>
                  </a:moveTo>
                  <a:lnTo>
                    <a:pt x="1581" y="2511"/>
                  </a:lnTo>
                  <a:cubicBezTo>
                    <a:pt x="1581" y="2571"/>
                    <a:pt x="1628" y="2621"/>
                    <a:pt x="1691" y="2621"/>
                  </a:cubicBezTo>
                  <a:lnTo>
                    <a:pt x="1725" y="2621"/>
                  </a:lnTo>
                  <a:lnTo>
                    <a:pt x="1725" y="3689"/>
                  </a:lnTo>
                  <a:lnTo>
                    <a:pt x="1109" y="3689"/>
                  </a:lnTo>
                  <a:lnTo>
                    <a:pt x="1109" y="833"/>
                  </a:lnTo>
                  <a:cubicBezTo>
                    <a:pt x="1109" y="750"/>
                    <a:pt x="1179" y="683"/>
                    <a:pt x="1263" y="683"/>
                  </a:cubicBezTo>
                  <a:close/>
                  <a:moveTo>
                    <a:pt x="2425" y="683"/>
                  </a:moveTo>
                  <a:lnTo>
                    <a:pt x="2425" y="2511"/>
                  </a:lnTo>
                  <a:cubicBezTo>
                    <a:pt x="2425" y="2571"/>
                    <a:pt x="2475" y="2621"/>
                    <a:pt x="2535" y="2621"/>
                  </a:cubicBezTo>
                  <a:lnTo>
                    <a:pt x="2572" y="2621"/>
                  </a:lnTo>
                  <a:lnTo>
                    <a:pt x="2572" y="3689"/>
                  </a:lnTo>
                  <a:lnTo>
                    <a:pt x="1956" y="3689"/>
                  </a:lnTo>
                  <a:lnTo>
                    <a:pt x="1956" y="2621"/>
                  </a:lnTo>
                  <a:lnTo>
                    <a:pt x="1992" y="2621"/>
                  </a:lnTo>
                  <a:cubicBezTo>
                    <a:pt x="2053" y="2621"/>
                    <a:pt x="2103" y="2571"/>
                    <a:pt x="2103" y="2511"/>
                  </a:cubicBezTo>
                  <a:lnTo>
                    <a:pt x="2103" y="683"/>
                  </a:lnTo>
                  <a:close/>
                  <a:moveTo>
                    <a:pt x="3418" y="683"/>
                  </a:moveTo>
                  <a:lnTo>
                    <a:pt x="3418" y="3689"/>
                  </a:lnTo>
                  <a:lnTo>
                    <a:pt x="2803" y="3689"/>
                  </a:lnTo>
                  <a:lnTo>
                    <a:pt x="2803" y="2621"/>
                  </a:lnTo>
                  <a:lnTo>
                    <a:pt x="2840" y="2621"/>
                  </a:lnTo>
                  <a:cubicBezTo>
                    <a:pt x="2900" y="2621"/>
                    <a:pt x="2950" y="2571"/>
                    <a:pt x="2950" y="2511"/>
                  </a:cubicBezTo>
                  <a:lnTo>
                    <a:pt x="2950" y="683"/>
                  </a:lnTo>
                  <a:close/>
                  <a:moveTo>
                    <a:pt x="4118" y="683"/>
                  </a:moveTo>
                  <a:lnTo>
                    <a:pt x="4118" y="2511"/>
                  </a:lnTo>
                  <a:cubicBezTo>
                    <a:pt x="4118" y="2571"/>
                    <a:pt x="4169" y="2621"/>
                    <a:pt x="4229" y="2621"/>
                  </a:cubicBezTo>
                  <a:lnTo>
                    <a:pt x="4266" y="2621"/>
                  </a:lnTo>
                  <a:lnTo>
                    <a:pt x="4266" y="3689"/>
                  </a:lnTo>
                  <a:lnTo>
                    <a:pt x="3650" y="3689"/>
                  </a:lnTo>
                  <a:lnTo>
                    <a:pt x="3650" y="683"/>
                  </a:lnTo>
                  <a:close/>
                  <a:moveTo>
                    <a:pt x="4965" y="683"/>
                  </a:moveTo>
                  <a:lnTo>
                    <a:pt x="4965" y="2511"/>
                  </a:lnTo>
                  <a:cubicBezTo>
                    <a:pt x="4965" y="2571"/>
                    <a:pt x="5016" y="2621"/>
                    <a:pt x="5076" y="2621"/>
                  </a:cubicBezTo>
                  <a:lnTo>
                    <a:pt x="5110" y="2621"/>
                  </a:lnTo>
                  <a:lnTo>
                    <a:pt x="5110" y="3689"/>
                  </a:lnTo>
                  <a:lnTo>
                    <a:pt x="4497" y="3689"/>
                  </a:lnTo>
                  <a:lnTo>
                    <a:pt x="4497" y="2621"/>
                  </a:lnTo>
                  <a:lnTo>
                    <a:pt x="4530" y="2621"/>
                  </a:lnTo>
                  <a:cubicBezTo>
                    <a:pt x="4594" y="2621"/>
                    <a:pt x="4640" y="2571"/>
                    <a:pt x="4640" y="2511"/>
                  </a:cubicBezTo>
                  <a:lnTo>
                    <a:pt x="4640" y="683"/>
                  </a:lnTo>
                  <a:close/>
                  <a:moveTo>
                    <a:pt x="5813" y="683"/>
                  </a:moveTo>
                  <a:lnTo>
                    <a:pt x="5813" y="2511"/>
                  </a:lnTo>
                  <a:cubicBezTo>
                    <a:pt x="5813" y="2571"/>
                    <a:pt x="5862" y="2621"/>
                    <a:pt x="5923" y="2621"/>
                  </a:cubicBezTo>
                  <a:lnTo>
                    <a:pt x="5956" y="2621"/>
                  </a:lnTo>
                  <a:lnTo>
                    <a:pt x="5956" y="3689"/>
                  </a:lnTo>
                  <a:lnTo>
                    <a:pt x="5343" y="3689"/>
                  </a:lnTo>
                  <a:lnTo>
                    <a:pt x="5343" y="2621"/>
                  </a:lnTo>
                  <a:lnTo>
                    <a:pt x="5377" y="2621"/>
                  </a:lnTo>
                  <a:cubicBezTo>
                    <a:pt x="5437" y="2621"/>
                    <a:pt x="5487" y="2571"/>
                    <a:pt x="5487" y="2511"/>
                  </a:cubicBezTo>
                  <a:lnTo>
                    <a:pt x="5487" y="683"/>
                  </a:lnTo>
                  <a:close/>
                  <a:moveTo>
                    <a:pt x="6652" y="683"/>
                  </a:moveTo>
                  <a:cubicBezTo>
                    <a:pt x="6736" y="683"/>
                    <a:pt x="6803" y="750"/>
                    <a:pt x="6803" y="833"/>
                  </a:cubicBezTo>
                  <a:lnTo>
                    <a:pt x="6803" y="3689"/>
                  </a:lnTo>
                  <a:lnTo>
                    <a:pt x="6190" y="3689"/>
                  </a:lnTo>
                  <a:lnTo>
                    <a:pt x="6190" y="2621"/>
                  </a:lnTo>
                  <a:lnTo>
                    <a:pt x="6224" y="2621"/>
                  </a:lnTo>
                  <a:cubicBezTo>
                    <a:pt x="6284" y="2621"/>
                    <a:pt x="6335" y="2571"/>
                    <a:pt x="6335" y="2511"/>
                  </a:cubicBezTo>
                  <a:lnTo>
                    <a:pt x="6335" y="683"/>
                  </a:lnTo>
                  <a:close/>
                  <a:moveTo>
                    <a:pt x="7797" y="0"/>
                  </a:moveTo>
                  <a:cubicBezTo>
                    <a:pt x="7733" y="0"/>
                    <a:pt x="7684" y="53"/>
                    <a:pt x="7684" y="118"/>
                  </a:cubicBezTo>
                  <a:lnTo>
                    <a:pt x="7684" y="3304"/>
                  </a:lnTo>
                  <a:cubicBezTo>
                    <a:pt x="7684" y="3515"/>
                    <a:pt x="7509" y="3689"/>
                    <a:pt x="7295" y="3689"/>
                  </a:cubicBezTo>
                  <a:lnTo>
                    <a:pt x="7034" y="3689"/>
                  </a:lnTo>
                  <a:lnTo>
                    <a:pt x="7034" y="833"/>
                  </a:lnTo>
                  <a:cubicBezTo>
                    <a:pt x="7034" y="623"/>
                    <a:pt x="6863" y="452"/>
                    <a:pt x="6652" y="452"/>
                  </a:cubicBezTo>
                  <a:lnTo>
                    <a:pt x="1263" y="452"/>
                  </a:lnTo>
                  <a:cubicBezTo>
                    <a:pt x="1053" y="452"/>
                    <a:pt x="878" y="623"/>
                    <a:pt x="878" y="833"/>
                  </a:cubicBezTo>
                  <a:lnTo>
                    <a:pt x="878" y="3689"/>
                  </a:lnTo>
                  <a:lnTo>
                    <a:pt x="620" y="3689"/>
                  </a:lnTo>
                  <a:cubicBezTo>
                    <a:pt x="406" y="3689"/>
                    <a:pt x="232" y="3515"/>
                    <a:pt x="232" y="3304"/>
                  </a:cubicBezTo>
                  <a:lnTo>
                    <a:pt x="232" y="2528"/>
                  </a:lnTo>
                  <a:cubicBezTo>
                    <a:pt x="232" y="2464"/>
                    <a:pt x="182" y="2411"/>
                    <a:pt x="115" y="2411"/>
                  </a:cubicBezTo>
                  <a:cubicBezTo>
                    <a:pt x="51" y="2411"/>
                    <a:pt x="1" y="2464"/>
                    <a:pt x="1" y="2528"/>
                  </a:cubicBezTo>
                  <a:lnTo>
                    <a:pt x="1" y="3304"/>
                  </a:lnTo>
                  <a:cubicBezTo>
                    <a:pt x="1" y="3645"/>
                    <a:pt x="279" y="3920"/>
                    <a:pt x="620" y="3920"/>
                  </a:cubicBezTo>
                  <a:lnTo>
                    <a:pt x="7295" y="3920"/>
                  </a:lnTo>
                  <a:cubicBezTo>
                    <a:pt x="7636" y="3920"/>
                    <a:pt x="7914" y="3645"/>
                    <a:pt x="7914" y="3304"/>
                  </a:cubicBezTo>
                  <a:lnTo>
                    <a:pt x="7914" y="118"/>
                  </a:lnTo>
                  <a:cubicBezTo>
                    <a:pt x="7914" y="53"/>
                    <a:pt x="7861" y="0"/>
                    <a:pt x="779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4" name="Google Shape;5208;p56"/>
            <p:cNvSpPr/>
            <p:nvPr/>
          </p:nvSpPr>
          <p:spPr>
            <a:xfrm>
              <a:off x="772067" y="2512097"/>
              <a:ext cx="370936" cy="235825"/>
            </a:xfrm>
            <a:custGeom>
              <a:avLst/>
              <a:gdLst/>
              <a:ahLst/>
              <a:cxnLst/>
              <a:rect l="l" t="t" r="r" b="b"/>
              <a:pathLst>
                <a:path w="7915" h="5032" extrusionOk="0">
                  <a:moveTo>
                    <a:pt x="620" y="0"/>
                  </a:moveTo>
                  <a:cubicBezTo>
                    <a:pt x="279" y="0"/>
                    <a:pt x="1" y="278"/>
                    <a:pt x="1" y="620"/>
                  </a:cubicBezTo>
                  <a:lnTo>
                    <a:pt x="1" y="4914"/>
                  </a:lnTo>
                  <a:cubicBezTo>
                    <a:pt x="1" y="4981"/>
                    <a:pt x="51" y="5031"/>
                    <a:pt x="115" y="5031"/>
                  </a:cubicBezTo>
                  <a:cubicBezTo>
                    <a:pt x="182" y="5031"/>
                    <a:pt x="232" y="4981"/>
                    <a:pt x="232" y="4914"/>
                  </a:cubicBezTo>
                  <a:lnTo>
                    <a:pt x="232" y="620"/>
                  </a:lnTo>
                  <a:cubicBezTo>
                    <a:pt x="232" y="405"/>
                    <a:pt x="406" y="234"/>
                    <a:pt x="620" y="234"/>
                  </a:cubicBezTo>
                  <a:lnTo>
                    <a:pt x="7295" y="234"/>
                  </a:lnTo>
                  <a:cubicBezTo>
                    <a:pt x="7509" y="234"/>
                    <a:pt x="7684" y="405"/>
                    <a:pt x="7684" y="620"/>
                  </a:cubicBezTo>
                  <a:lnTo>
                    <a:pt x="7684" y="2504"/>
                  </a:lnTo>
                  <a:cubicBezTo>
                    <a:pt x="7684" y="2568"/>
                    <a:pt x="7733" y="2621"/>
                    <a:pt x="7797" y="2621"/>
                  </a:cubicBezTo>
                  <a:cubicBezTo>
                    <a:pt x="7861" y="2621"/>
                    <a:pt x="7914" y="2568"/>
                    <a:pt x="7914" y="2504"/>
                  </a:cubicBezTo>
                  <a:lnTo>
                    <a:pt x="7914" y="620"/>
                  </a:lnTo>
                  <a:cubicBezTo>
                    <a:pt x="7914" y="278"/>
                    <a:pt x="7636" y="0"/>
                    <a:pt x="729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5" name="Google Shape;5209;p56"/>
            <p:cNvSpPr/>
            <p:nvPr/>
          </p:nvSpPr>
          <p:spPr>
            <a:xfrm>
              <a:off x="797327" y="2535763"/>
              <a:ext cx="92183" cy="92137"/>
            </a:xfrm>
            <a:custGeom>
              <a:avLst/>
              <a:gdLst/>
              <a:ahLst/>
              <a:cxnLst/>
              <a:rect l="l" t="t" r="r" b="b"/>
              <a:pathLst>
                <a:path w="1967" h="1966" extrusionOk="0">
                  <a:moveTo>
                    <a:pt x="982" y="231"/>
                  </a:moveTo>
                  <a:cubicBezTo>
                    <a:pt x="1397" y="231"/>
                    <a:pt x="1731" y="569"/>
                    <a:pt x="1731" y="982"/>
                  </a:cubicBezTo>
                  <a:cubicBezTo>
                    <a:pt x="1731" y="1396"/>
                    <a:pt x="1397" y="1734"/>
                    <a:pt x="982" y="1734"/>
                  </a:cubicBezTo>
                  <a:cubicBezTo>
                    <a:pt x="570" y="1734"/>
                    <a:pt x="232" y="1396"/>
                    <a:pt x="232" y="982"/>
                  </a:cubicBezTo>
                  <a:cubicBezTo>
                    <a:pt x="232" y="569"/>
                    <a:pt x="570" y="231"/>
                    <a:pt x="982" y="231"/>
                  </a:cubicBezTo>
                  <a:close/>
                  <a:moveTo>
                    <a:pt x="982" y="1"/>
                  </a:moveTo>
                  <a:cubicBezTo>
                    <a:pt x="440" y="1"/>
                    <a:pt x="1" y="439"/>
                    <a:pt x="1" y="982"/>
                  </a:cubicBezTo>
                  <a:cubicBezTo>
                    <a:pt x="1" y="1524"/>
                    <a:pt x="440" y="1966"/>
                    <a:pt x="982" y="1966"/>
                  </a:cubicBezTo>
                  <a:cubicBezTo>
                    <a:pt x="1524" y="1966"/>
                    <a:pt x="1966" y="1524"/>
                    <a:pt x="1966" y="982"/>
                  </a:cubicBezTo>
                  <a:cubicBezTo>
                    <a:pt x="1966" y="439"/>
                    <a:pt x="1524" y="1"/>
                    <a:pt x="98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6" name="Google Shape;5210;p56"/>
            <p:cNvSpPr/>
            <p:nvPr/>
          </p:nvSpPr>
          <p:spPr>
            <a:xfrm>
              <a:off x="821368" y="2559758"/>
              <a:ext cx="44100" cy="44147"/>
            </a:xfrm>
            <a:custGeom>
              <a:avLst/>
              <a:gdLst/>
              <a:ahLst/>
              <a:cxnLst/>
              <a:rect l="l" t="t" r="r" b="b"/>
              <a:pathLst>
                <a:path w="941" h="942" extrusionOk="0">
                  <a:moveTo>
                    <a:pt x="469" y="232"/>
                  </a:moveTo>
                  <a:cubicBezTo>
                    <a:pt x="599" y="232"/>
                    <a:pt x="707" y="339"/>
                    <a:pt x="707" y="470"/>
                  </a:cubicBezTo>
                  <a:cubicBezTo>
                    <a:pt x="707" y="603"/>
                    <a:pt x="599" y="707"/>
                    <a:pt x="469" y="707"/>
                  </a:cubicBezTo>
                  <a:cubicBezTo>
                    <a:pt x="338" y="707"/>
                    <a:pt x="231" y="603"/>
                    <a:pt x="231" y="470"/>
                  </a:cubicBezTo>
                  <a:cubicBezTo>
                    <a:pt x="231" y="339"/>
                    <a:pt x="338" y="232"/>
                    <a:pt x="469" y="232"/>
                  </a:cubicBezTo>
                  <a:close/>
                  <a:moveTo>
                    <a:pt x="469" y="0"/>
                  </a:moveTo>
                  <a:cubicBezTo>
                    <a:pt x="211" y="0"/>
                    <a:pt x="1" y="212"/>
                    <a:pt x="1" y="470"/>
                  </a:cubicBezTo>
                  <a:cubicBezTo>
                    <a:pt x="1" y="731"/>
                    <a:pt x="211" y="941"/>
                    <a:pt x="469" y="941"/>
                  </a:cubicBezTo>
                  <a:cubicBezTo>
                    <a:pt x="730" y="941"/>
                    <a:pt x="940" y="731"/>
                    <a:pt x="940" y="470"/>
                  </a:cubicBezTo>
                  <a:cubicBezTo>
                    <a:pt x="940" y="212"/>
                    <a:pt x="730" y="0"/>
                    <a:pt x="469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" name="Google Shape;5211;p56"/>
            <p:cNvSpPr/>
            <p:nvPr/>
          </p:nvSpPr>
          <p:spPr>
            <a:xfrm>
              <a:off x="1025605" y="2535763"/>
              <a:ext cx="92137" cy="92137"/>
            </a:xfrm>
            <a:custGeom>
              <a:avLst/>
              <a:gdLst/>
              <a:ahLst/>
              <a:cxnLst/>
              <a:rect l="l" t="t" r="r" b="b"/>
              <a:pathLst>
                <a:path w="1966" h="1966" extrusionOk="0">
                  <a:moveTo>
                    <a:pt x="981" y="231"/>
                  </a:moveTo>
                  <a:cubicBezTo>
                    <a:pt x="1396" y="231"/>
                    <a:pt x="1735" y="569"/>
                    <a:pt x="1735" y="982"/>
                  </a:cubicBezTo>
                  <a:cubicBezTo>
                    <a:pt x="1735" y="1396"/>
                    <a:pt x="1396" y="1734"/>
                    <a:pt x="981" y="1734"/>
                  </a:cubicBezTo>
                  <a:cubicBezTo>
                    <a:pt x="570" y="1734"/>
                    <a:pt x="231" y="1396"/>
                    <a:pt x="231" y="982"/>
                  </a:cubicBezTo>
                  <a:cubicBezTo>
                    <a:pt x="231" y="569"/>
                    <a:pt x="570" y="231"/>
                    <a:pt x="981" y="231"/>
                  </a:cubicBezTo>
                  <a:close/>
                  <a:moveTo>
                    <a:pt x="981" y="1"/>
                  </a:moveTo>
                  <a:cubicBezTo>
                    <a:pt x="443" y="1"/>
                    <a:pt x="1" y="439"/>
                    <a:pt x="1" y="982"/>
                  </a:cubicBezTo>
                  <a:cubicBezTo>
                    <a:pt x="1" y="1524"/>
                    <a:pt x="443" y="1966"/>
                    <a:pt x="981" y="1966"/>
                  </a:cubicBezTo>
                  <a:cubicBezTo>
                    <a:pt x="1523" y="1966"/>
                    <a:pt x="1965" y="1524"/>
                    <a:pt x="1965" y="982"/>
                  </a:cubicBezTo>
                  <a:cubicBezTo>
                    <a:pt x="1965" y="439"/>
                    <a:pt x="1523" y="1"/>
                    <a:pt x="98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" name="Google Shape;5212;p56"/>
            <p:cNvSpPr/>
            <p:nvPr/>
          </p:nvSpPr>
          <p:spPr>
            <a:xfrm>
              <a:off x="1049600" y="2559758"/>
              <a:ext cx="44147" cy="44147"/>
            </a:xfrm>
            <a:custGeom>
              <a:avLst/>
              <a:gdLst/>
              <a:ahLst/>
              <a:cxnLst/>
              <a:rect l="l" t="t" r="r" b="b"/>
              <a:pathLst>
                <a:path w="942" h="942" extrusionOk="0">
                  <a:moveTo>
                    <a:pt x="469" y="232"/>
                  </a:moveTo>
                  <a:cubicBezTo>
                    <a:pt x="603" y="232"/>
                    <a:pt x="710" y="339"/>
                    <a:pt x="710" y="470"/>
                  </a:cubicBezTo>
                  <a:cubicBezTo>
                    <a:pt x="710" y="603"/>
                    <a:pt x="603" y="707"/>
                    <a:pt x="469" y="707"/>
                  </a:cubicBezTo>
                  <a:cubicBezTo>
                    <a:pt x="339" y="707"/>
                    <a:pt x="232" y="603"/>
                    <a:pt x="232" y="470"/>
                  </a:cubicBezTo>
                  <a:cubicBezTo>
                    <a:pt x="232" y="339"/>
                    <a:pt x="339" y="232"/>
                    <a:pt x="469" y="232"/>
                  </a:cubicBezTo>
                  <a:close/>
                  <a:moveTo>
                    <a:pt x="469" y="0"/>
                  </a:moveTo>
                  <a:cubicBezTo>
                    <a:pt x="212" y="0"/>
                    <a:pt x="1" y="212"/>
                    <a:pt x="1" y="470"/>
                  </a:cubicBezTo>
                  <a:cubicBezTo>
                    <a:pt x="1" y="731"/>
                    <a:pt x="212" y="941"/>
                    <a:pt x="469" y="941"/>
                  </a:cubicBezTo>
                  <a:cubicBezTo>
                    <a:pt x="730" y="941"/>
                    <a:pt x="941" y="731"/>
                    <a:pt x="941" y="470"/>
                  </a:cubicBezTo>
                  <a:cubicBezTo>
                    <a:pt x="941" y="212"/>
                    <a:pt x="730" y="0"/>
                    <a:pt x="469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" name="Google Shape;5213;p56"/>
            <p:cNvSpPr/>
            <p:nvPr/>
          </p:nvSpPr>
          <p:spPr>
            <a:xfrm>
              <a:off x="899492" y="2543449"/>
              <a:ext cx="10873" cy="20433"/>
            </a:xfrm>
            <a:custGeom>
              <a:avLst/>
              <a:gdLst/>
              <a:ahLst/>
              <a:cxnLst/>
              <a:rect l="l" t="t" r="r" b="b"/>
              <a:pathLst>
                <a:path w="232" h="436" extrusionOk="0">
                  <a:moveTo>
                    <a:pt x="117" y="1"/>
                  </a:moveTo>
                  <a:cubicBezTo>
                    <a:pt x="50" y="1"/>
                    <a:pt x="1" y="51"/>
                    <a:pt x="1" y="118"/>
                  </a:cubicBezTo>
                  <a:lnTo>
                    <a:pt x="1" y="319"/>
                  </a:lnTo>
                  <a:cubicBezTo>
                    <a:pt x="1" y="382"/>
                    <a:pt x="50" y="436"/>
                    <a:pt x="117" y="436"/>
                  </a:cubicBezTo>
                  <a:cubicBezTo>
                    <a:pt x="181" y="436"/>
                    <a:pt x="231" y="382"/>
                    <a:pt x="231" y="319"/>
                  </a:cubicBezTo>
                  <a:lnTo>
                    <a:pt x="231" y="118"/>
                  </a:lnTo>
                  <a:cubicBezTo>
                    <a:pt x="231" y="51"/>
                    <a:pt x="181" y="1"/>
                    <a:pt x="117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0" name="Google Shape;5214;p56"/>
            <p:cNvSpPr/>
            <p:nvPr/>
          </p:nvSpPr>
          <p:spPr>
            <a:xfrm>
              <a:off x="1004563" y="2543449"/>
              <a:ext cx="11060" cy="20433"/>
            </a:xfrm>
            <a:custGeom>
              <a:avLst/>
              <a:gdLst/>
              <a:ahLst/>
              <a:cxnLst/>
              <a:rect l="l" t="t" r="r" b="b"/>
              <a:pathLst>
                <a:path w="236" h="436" extrusionOk="0">
                  <a:moveTo>
                    <a:pt x="118" y="1"/>
                  </a:moveTo>
                  <a:cubicBezTo>
                    <a:pt x="55" y="1"/>
                    <a:pt x="1" y="51"/>
                    <a:pt x="1" y="118"/>
                  </a:cubicBezTo>
                  <a:lnTo>
                    <a:pt x="1" y="319"/>
                  </a:lnTo>
                  <a:cubicBezTo>
                    <a:pt x="1" y="382"/>
                    <a:pt x="55" y="436"/>
                    <a:pt x="118" y="436"/>
                  </a:cubicBezTo>
                  <a:cubicBezTo>
                    <a:pt x="182" y="436"/>
                    <a:pt x="235" y="382"/>
                    <a:pt x="235" y="319"/>
                  </a:cubicBezTo>
                  <a:lnTo>
                    <a:pt x="235" y="118"/>
                  </a:lnTo>
                  <a:cubicBezTo>
                    <a:pt x="235" y="51"/>
                    <a:pt x="182" y="1"/>
                    <a:pt x="11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1" name="Google Shape;5215;p56"/>
            <p:cNvSpPr/>
            <p:nvPr/>
          </p:nvSpPr>
          <p:spPr>
            <a:xfrm>
              <a:off x="938390" y="2552307"/>
              <a:ext cx="38148" cy="16590"/>
            </a:xfrm>
            <a:custGeom>
              <a:avLst/>
              <a:gdLst/>
              <a:ahLst/>
              <a:cxnLst/>
              <a:rect l="l" t="t" r="r" b="b"/>
              <a:pathLst>
                <a:path w="814" h="354" extrusionOk="0">
                  <a:moveTo>
                    <a:pt x="132" y="0"/>
                  </a:moveTo>
                  <a:cubicBezTo>
                    <a:pt x="105" y="0"/>
                    <a:pt x="77" y="10"/>
                    <a:pt x="54" y="29"/>
                  </a:cubicBezTo>
                  <a:cubicBezTo>
                    <a:pt x="7" y="73"/>
                    <a:pt x="0" y="143"/>
                    <a:pt x="44" y="193"/>
                  </a:cubicBezTo>
                  <a:cubicBezTo>
                    <a:pt x="135" y="297"/>
                    <a:pt x="268" y="354"/>
                    <a:pt x="409" y="354"/>
                  </a:cubicBezTo>
                  <a:cubicBezTo>
                    <a:pt x="549" y="354"/>
                    <a:pt x="683" y="297"/>
                    <a:pt x="773" y="193"/>
                  </a:cubicBezTo>
                  <a:cubicBezTo>
                    <a:pt x="813" y="143"/>
                    <a:pt x="810" y="73"/>
                    <a:pt x="760" y="29"/>
                  </a:cubicBezTo>
                  <a:cubicBezTo>
                    <a:pt x="739" y="10"/>
                    <a:pt x="712" y="0"/>
                    <a:pt x="685" y="0"/>
                  </a:cubicBezTo>
                  <a:cubicBezTo>
                    <a:pt x="653" y="0"/>
                    <a:pt x="620" y="14"/>
                    <a:pt x="597" y="39"/>
                  </a:cubicBezTo>
                  <a:cubicBezTo>
                    <a:pt x="552" y="93"/>
                    <a:pt x="482" y="123"/>
                    <a:pt x="409" y="123"/>
                  </a:cubicBezTo>
                  <a:cubicBezTo>
                    <a:pt x="335" y="123"/>
                    <a:pt x="265" y="93"/>
                    <a:pt x="218" y="39"/>
                  </a:cubicBezTo>
                  <a:cubicBezTo>
                    <a:pt x="196" y="14"/>
                    <a:pt x="164" y="0"/>
                    <a:pt x="13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2" name="Google Shape;5216;p56"/>
            <p:cNvSpPr/>
            <p:nvPr/>
          </p:nvSpPr>
          <p:spPr>
            <a:xfrm>
              <a:off x="877184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18" y="232"/>
                  </a:moveTo>
                  <a:cubicBezTo>
                    <a:pt x="738" y="232"/>
                    <a:pt x="754" y="248"/>
                    <a:pt x="754" y="269"/>
                  </a:cubicBezTo>
                  <a:lnTo>
                    <a:pt x="754" y="489"/>
                  </a:lnTo>
                  <a:cubicBezTo>
                    <a:pt x="754" y="510"/>
                    <a:pt x="738" y="526"/>
                    <a:pt x="718" y="526"/>
                  </a:cubicBezTo>
                  <a:lnTo>
                    <a:pt x="268" y="526"/>
                  </a:lnTo>
                  <a:cubicBezTo>
                    <a:pt x="248" y="526"/>
                    <a:pt x="232" y="510"/>
                    <a:pt x="232" y="489"/>
                  </a:cubicBezTo>
                  <a:lnTo>
                    <a:pt x="232" y="269"/>
                  </a:lnTo>
                  <a:cubicBezTo>
                    <a:pt x="232" y="248"/>
                    <a:pt x="248" y="232"/>
                    <a:pt x="268" y="232"/>
                  </a:cubicBezTo>
                  <a:close/>
                  <a:moveTo>
                    <a:pt x="268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68" y="757"/>
                  </a:cubicBezTo>
                  <a:lnTo>
                    <a:pt x="718" y="757"/>
                  </a:lnTo>
                  <a:cubicBezTo>
                    <a:pt x="868" y="757"/>
                    <a:pt x="988" y="636"/>
                    <a:pt x="988" y="489"/>
                  </a:cubicBezTo>
                  <a:lnTo>
                    <a:pt x="988" y="269"/>
                  </a:lnTo>
                  <a:cubicBezTo>
                    <a:pt x="988" y="122"/>
                    <a:pt x="868" y="1"/>
                    <a:pt x="71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3" name="Google Shape;5217;p56"/>
            <p:cNvSpPr/>
            <p:nvPr/>
          </p:nvSpPr>
          <p:spPr>
            <a:xfrm>
              <a:off x="934313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20" y="232"/>
                  </a:moveTo>
                  <a:cubicBezTo>
                    <a:pt x="740" y="232"/>
                    <a:pt x="757" y="248"/>
                    <a:pt x="757" y="269"/>
                  </a:cubicBezTo>
                  <a:lnTo>
                    <a:pt x="757" y="489"/>
                  </a:lnTo>
                  <a:cubicBezTo>
                    <a:pt x="757" y="510"/>
                    <a:pt x="740" y="526"/>
                    <a:pt x="720" y="526"/>
                  </a:cubicBezTo>
                  <a:lnTo>
                    <a:pt x="271" y="526"/>
                  </a:lnTo>
                  <a:cubicBezTo>
                    <a:pt x="248" y="526"/>
                    <a:pt x="234" y="510"/>
                    <a:pt x="234" y="489"/>
                  </a:cubicBezTo>
                  <a:lnTo>
                    <a:pt x="234" y="269"/>
                  </a:lnTo>
                  <a:cubicBezTo>
                    <a:pt x="234" y="248"/>
                    <a:pt x="248" y="232"/>
                    <a:pt x="271" y="232"/>
                  </a:cubicBezTo>
                  <a:close/>
                  <a:moveTo>
                    <a:pt x="271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71" y="757"/>
                  </a:cubicBezTo>
                  <a:lnTo>
                    <a:pt x="720" y="757"/>
                  </a:lnTo>
                  <a:cubicBezTo>
                    <a:pt x="868" y="757"/>
                    <a:pt x="988" y="636"/>
                    <a:pt x="988" y="489"/>
                  </a:cubicBezTo>
                  <a:lnTo>
                    <a:pt x="988" y="269"/>
                  </a:lnTo>
                  <a:cubicBezTo>
                    <a:pt x="988" y="122"/>
                    <a:pt x="868" y="1"/>
                    <a:pt x="72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4" name="Google Shape;5218;p56"/>
            <p:cNvSpPr/>
            <p:nvPr/>
          </p:nvSpPr>
          <p:spPr>
            <a:xfrm>
              <a:off x="991534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21" y="232"/>
                  </a:moveTo>
                  <a:cubicBezTo>
                    <a:pt x="741" y="232"/>
                    <a:pt x="758" y="248"/>
                    <a:pt x="758" y="269"/>
                  </a:cubicBezTo>
                  <a:lnTo>
                    <a:pt x="758" y="489"/>
                  </a:lnTo>
                  <a:cubicBezTo>
                    <a:pt x="758" y="510"/>
                    <a:pt x="741" y="526"/>
                    <a:pt x="721" y="526"/>
                  </a:cubicBezTo>
                  <a:lnTo>
                    <a:pt x="269" y="526"/>
                  </a:lnTo>
                  <a:cubicBezTo>
                    <a:pt x="249" y="526"/>
                    <a:pt x="232" y="510"/>
                    <a:pt x="232" y="489"/>
                  </a:cubicBezTo>
                  <a:lnTo>
                    <a:pt x="232" y="269"/>
                  </a:lnTo>
                  <a:cubicBezTo>
                    <a:pt x="232" y="248"/>
                    <a:pt x="249" y="232"/>
                    <a:pt x="269" y="232"/>
                  </a:cubicBezTo>
                  <a:close/>
                  <a:moveTo>
                    <a:pt x="269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69" y="757"/>
                  </a:cubicBezTo>
                  <a:lnTo>
                    <a:pt x="721" y="757"/>
                  </a:lnTo>
                  <a:cubicBezTo>
                    <a:pt x="868" y="757"/>
                    <a:pt x="989" y="636"/>
                    <a:pt x="989" y="489"/>
                  </a:cubicBezTo>
                  <a:lnTo>
                    <a:pt x="989" y="269"/>
                  </a:lnTo>
                  <a:cubicBezTo>
                    <a:pt x="989" y="122"/>
                    <a:pt x="868" y="1"/>
                    <a:pt x="72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155" name="Google Shape;1534;p32"/>
          <p:cNvGrpSpPr/>
          <p:nvPr/>
        </p:nvGrpSpPr>
        <p:grpSpPr>
          <a:xfrm rot="1372388">
            <a:off x="1823367" y="4453039"/>
            <a:ext cx="352303" cy="338521"/>
            <a:chOff x="2416614" y="-315052"/>
            <a:chExt cx="2274706" cy="2185722"/>
          </a:xfrm>
        </p:grpSpPr>
        <p:sp>
          <p:nvSpPr>
            <p:cNvPr id="156" name="Google Shape;1535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7" name="Google Shape;1536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8" name="Google Shape;1537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9" name="Google Shape;1538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0" name="Google Shape;1539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33"/>
          <p:cNvSpPr/>
          <p:nvPr/>
        </p:nvSpPr>
        <p:spPr>
          <a:xfrm>
            <a:off x="2206146" y="1915742"/>
            <a:ext cx="4198104" cy="817148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4" name="Google Shape;1574;p33"/>
          <p:cNvSpPr txBox="1">
            <a:spLocks noGrp="1"/>
          </p:cNvSpPr>
          <p:nvPr>
            <p:ph type="title"/>
          </p:nvPr>
        </p:nvSpPr>
        <p:spPr>
          <a:xfrm>
            <a:off x="2687044" y="2028587"/>
            <a:ext cx="3456745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Slap the board</a:t>
            </a:r>
            <a:endParaRPr dirty="0"/>
          </a:p>
        </p:txBody>
      </p:sp>
      <p:grpSp>
        <p:nvGrpSpPr>
          <p:cNvPr id="1576" name="Google Shape;1576;p33"/>
          <p:cNvGrpSpPr/>
          <p:nvPr/>
        </p:nvGrpSpPr>
        <p:grpSpPr>
          <a:xfrm>
            <a:off x="8271875" y="4504388"/>
            <a:ext cx="476551" cy="457909"/>
            <a:chOff x="2416614" y="-315052"/>
            <a:chExt cx="2274706" cy="2185722"/>
          </a:xfrm>
        </p:grpSpPr>
        <p:sp>
          <p:nvSpPr>
            <p:cNvPr id="1577" name="Google Shape;1577;p33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33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33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33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33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2" name="Google Shape;1582;p33"/>
          <p:cNvGrpSpPr/>
          <p:nvPr/>
        </p:nvGrpSpPr>
        <p:grpSpPr>
          <a:xfrm rot="1372388">
            <a:off x="484705" y="156704"/>
            <a:ext cx="352303" cy="338521"/>
            <a:chOff x="2416614" y="-315052"/>
            <a:chExt cx="2274706" cy="2185722"/>
          </a:xfrm>
        </p:grpSpPr>
        <p:sp>
          <p:nvSpPr>
            <p:cNvPr id="1583" name="Google Shape;1583;p33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33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33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6" name="Google Shape;1586;p33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7" name="Google Shape;1587;p33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8" name="Google Shape;1588;p33"/>
          <p:cNvGrpSpPr/>
          <p:nvPr/>
        </p:nvGrpSpPr>
        <p:grpSpPr>
          <a:xfrm rot="-1213353">
            <a:off x="8699764" y="4167091"/>
            <a:ext cx="279018" cy="268103"/>
            <a:chOff x="2416614" y="-315052"/>
            <a:chExt cx="2274706" cy="2185722"/>
          </a:xfrm>
        </p:grpSpPr>
        <p:sp>
          <p:nvSpPr>
            <p:cNvPr id="1589" name="Google Shape;1589;p33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0" name="Google Shape;1590;p33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33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2" name="Google Shape;1592;p33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3" name="Google Shape;1593;p33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94" name="Google Shape;1594;p33"/>
          <p:cNvGrpSpPr/>
          <p:nvPr/>
        </p:nvGrpSpPr>
        <p:grpSpPr>
          <a:xfrm rot="1371040">
            <a:off x="1326730" y="2059152"/>
            <a:ext cx="334472" cy="321388"/>
            <a:chOff x="2416614" y="-315052"/>
            <a:chExt cx="2274706" cy="2185722"/>
          </a:xfrm>
        </p:grpSpPr>
        <p:sp>
          <p:nvSpPr>
            <p:cNvPr id="1595" name="Google Shape;1595;p33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33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33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33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33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00" name="Google Shape;1600;p33"/>
          <p:cNvGrpSpPr/>
          <p:nvPr/>
        </p:nvGrpSpPr>
        <p:grpSpPr>
          <a:xfrm rot="1372388">
            <a:off x="7239288" y="1069031"/>
            <a:ext cx="352303" cy="338521"/>
            <a:chOff x="2416614" y="-315052"/>
            <a:chExt cx="2274706" cy="2185722"/>
          </a:xfrm>
        </p:grpSpPr>
        <p:sp>
          <p:nvSpPr>
            <p:cNvPr id="1601" name="Google Shape;1601;p33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33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33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4" name="Google Shape;1604;p33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5" name="Google Shape;1605;p33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06" name="Google Shape;1606;p33"/>
          <p:cNvGrpSpPr/>
          <p:nvPr/>
        </p:nvGrpSpPr>
        <p:grpSpPr>
          <a:xfrm rot="840354">
            <a:off x="8336215" y="395720"/>
            <a:ext cx="522103" cy="670354"/>
            <a:chOff x="6268091" y="1582026"/>
            <a:chExt cx="438598" cy="563138"/>
          </a:xfrm>
        </p:grpSpPr>
        <p:sp>
          <p:nvSpPr>
            <p:cNvPr id="1607" name="Google Shape;1607;p33"/>
            <p:cNvSpPr/>
            <p:nvPr/>
          </p:nvSpPr>
          <p:spPr>
            <a:xfrm>
              <a:off x="6268091" y="1582026"/>
              <a:ext cx="438598" cy="563138"/>
            </a:xfrm>
            <a:custGeom>
              <a:avLst/>
              <a:gdLst/>
              <a:ahLst/>
              <a:cxnLst/>
              <a:rect l="l" t="t" r="r" b="b"/>
              <a:pathLst>
                <a:path w="13115" h="16839" extrusionOk="0">
                  <a:moveTo>
                    <a:pt x="4033" y="1"/>
                  </a:moveTo>
                  <a:cubicBezTo>
                    <a:pt x="2111" y="1"/>
                    <a:pt x="552" y="1564"/>
                    <a:pt x="552" y="3481"/>
                  </a:cubicBezTo>
                  <a:cubicBezTo>
                    <a:pt x="552" y="4282"/>
                    <a:pt x="817" y="5032"/>
                    <a:pt x="1289" y="5633"/>
                  </a:cubicBezTo>
                  <a:cubicBezTo>
                    <a:pt x="1289" y="5668"/>
                    <a:pt x="1289" y="5699"/>
                    <a:pt x="1294" y="5734"/>
                  </a:cubicBezTo>
                  <a:cubicBezTo>
                    <a:pt x="490" y="6437"/>
                    <a:pt x="0" y="7462"/>
                    <a:pt x="0" y="8592"/>
                  </a:cubicBezTo>
                  <a:cubicBezTo>
                    <a:pt x="0" y="9609"/>
                    <a:pt x="402" y="10540"/>
                    <a:pt x="1060" y="11225"/>
                  </a:cubicBezTo>
                  <a:cubicBezTo>
                    <a:pt x="759" y="11772"/>
                    <a:pt x="592" y="12400"/>
                    <a:pt x="592" y="13049"/>
                  </a:cubicBezTo>
                  <a:cubicBezTo>
                    <a:pt x="592" y="15138"/>
                    <a:pt x="2292" y="16839"/>
                    <a:pt x="4386" y="16839"/>
                  </a:cubicBezTo>
                  <a:cubicBezTo>
                    <a:pt x="5097" y="16839"/>
                    <a:pt x="5790" y="16636"/>
                    <a:pt x="6387" y="16265"/>
                  </a:cubicBezTo>
                  <a:cubicBezTo>
                    <a:pt x="6449" y="16267"/>
                    <a:pt x="6509" y="16268"/>
                    <a:pt x="6570" y="16268"/>
                  </a:cubicBezTo>
                  <a:cubicBezTo>
                    <a:pt x="6630" y="16268"/>
                    <a:pt x="6689" y="16267"/>
                    <a:pt x="6749" y="16265"/>
                  </a:cubicBezTo>
                  <a:cubicBezTo>
                    <a:pt x="7346" y="16636"/>
                    <a:pt x="8039" y="16839"/>
                    <a:pt x="8754" y="16839"/>
                  </a:cubicBezTo>
                  <a:cubicBezTo>
                    <a:pt x="10844" y="16839"/>
                    <a:pt x="12544" y="15138"/>
                    <a:pt x="12544" y="13049"/>
                  </a:cubicBezTo>
                  <a:cubicBezTo>
                    <a:pt x="12544" y="12400"/>
                    <a:pt x="12377" y="11772"/>
                    <a:pt x="12076" y="11225"/>
                  </a:cubicBezTo>
                  <a:cubicBezTo>
                    <a:pt x="12567" y="10716"/>
                    <a:pt x="12911" y="10076"/>
                    <a:pt x="13062" y="9348"/>
                  </a:cubicBezTo>
                  <a:cubicBezTo>
                    <a:pt x="13115" y="9091"/>
                    <a:pt x="13115" y="8835"/>
                    <a:pt x="13070" y="8584"/>
                  </a:cubicBezTo>
                  <a:cubicBezTo>
                    <a:pt x="13115" y="8331"/>
                    <a:pt x="13109" y="8071"/>
                    <a:pt x="13056" y="7815"/>
                  </a:cubicBezTo>
                  <a:cubicBezTo>
                    <a:pt x="12889" y="6998"/>
                    <a:pt x="12452" y="6278"/>
                    <a:pt x="11843" y="5743"/>
                  </a:cubicBezTo>
                  <a:cubicBezTo>
                    <a:pt x="11847" y="5713"/>
                    <a:pt x="11847" y="5681"/>
                    <a:pt x="11847" y="5654"/>
                  </a:cubicBezTo>
                  <a:cubicBezTo>
                    <a:pt x="12341" y="5032"/>
                    <a:pt x="12620" y="4250"/>
                    <a:pt x="12606" y="3433"/>
                  </a:cubicBezTo>
                  <a:cubicBezTo>
                    <a:pt x="12593" y="2506"/>
                    <a:pt x="12222" y="1636"/>
                    <a:pt x="11555" y="990"/>
                  </a:cubicBezTo>
                  <a:cubicBezTo>
                    <a:pt x="10901" y="350"/>
                    <a:pt x="10040" y="1"/>
                    <a:pt x="9130" y="1"/>
                  </a:cubicBezTo>
                  <a:lnTo>
                    <a:pt x="9081" y="1"/>
                  </a:lnTo>
                  <a:cubicBezTo>
                    <a:pt x="8583" y="9"/>
                    <a:pt x="8092" y="125"/>
                    <a:pt x="7646" y="337"/>
                  </a:cubicBezTo>
                  <a:cubicBezTo>
                    <a:pt x="7294" y="263"/>
                    <a:pt x="6931" y="227"/>
                    <a:pt x="6567" y="227"/>
                  </a:cubicBezTo>
                  <a:cubicBezTo>
                    <a:pt x="6208" y="227"/>
                    <a:pt x="5850" y="262"/>
                    <a:pt x="5503" y="333"/>
                  </a:cubicBezTo>
                  <a:cubicBezTo>
                    <a:pt x="5048" y="115"/>
                    <a:pt x="4545" y="1"/>
                    <a:pt x="40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8" name="Google Shape;1608;p33"/>
            <p:cNvSpPr/>
            <p:nvPr/>
          </p:nvSpPr>
          <p:spPr>
            <a:xfrm>
              <a:off x="6381052" y="1826776"/>
              <a:ext cx="213363" cy="231221"/>
            </a:xfrm>
            <a:custGeom>
              <a:avLst/>
              <a:gdLst/>
              <a:ahLst/>
              <a:cxnLst/>
              <a:rect l="l" t="t" r="r" b="b"/>
              <a:pathLst>
                <a:path w="6380" h="6914" extrusionOk="0">
                  <a:moveTo>
                    <a:pt x="1004" y="1"/>
                  </a:moveTo>
                  <a:lnTo>
                    <a:pt x="341" y="3473"/>
                  </a:lnTo>
                  <a:cubicBezTo>
                    <a:pt x="1" y="5258"/>
                    <a:pt x="1370" y="6914"/>
                    <a:pt x="3191" y="6914"/>
                  </a:cubicBezTo>
                  <a:cubicBezTo>
                    <a:pt x="5010" y="6914"/>
                    <a:pt x="6379" y="5258"/>
                    <a:pt x="6039" y="3473"/>
                  </a:cubicBezTo>
                  <a:lnTo>
                    <a:pt x="537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609;p33"/>
            <p:cNvSpPr/>
            <p:nvPr/>
          </p:nvSpPr>
          <p:spPr>
            <a:xfrm>
              <a:off x="6354467" y="1650144"/>
              <a:ext cx="96783" cy="96649"/>
            </a:xfrm>
            <a:custGeom>
              <a:avLst/>
              <a:gdLst/>
              <a:ahLst/>
              <a:cxnLst/>
              <a:rect l="l" t="t" r="r" b="b"/>
              <a:pathLst>
                <a:path w="2894" h="2890" extrusionOk="0">
                  <a:moveTo>
                    <a:pt x="1450" y="0"/>
                  </a:moveTo>
                  <a:cubicBezTo>
                    <a:pt x="650" y="0"/>
                    <a:pt x="1" y="645"/>
                    <a:pt x="1" y="1444"/>
                  </a:cubicBezTo>
                  <a:cubicBezTo>
                    <a:pt x="1" y="2245"/>
                    <a:pt x="650" y="2889"/>
                    <a:pt x="1450" y="2889"/>
                  </a:cubicBezTo>
                  <a:cubicBezTo>
                    <a:pt x="2245" y="2889"/>
                    <a:pt x="2894" y="2245"/>
                    <a:pt x="2894" y="1444"/>
                  </a:cubicBezTo>
                  <a:cubicBezTo>
                    <a:pt x="2894" y="645"/>
                    <a:pt x="2245" y="0"/>
                    <a:pt x="14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0" name="Google Shape;1610;p33"/>
            <p:cNvSpPr/>
            <p:nvPr/>
          </p:nvSpPr>
          <p:spPr>
            <a:xfrm>
              <a:off x="6524645" y="1650144"/>
              <a:ext cx="97385" cy="96649"/>
            </a:xfrm>
            <a:custGeom>
              <a:avLst/>
              <a:gdLst/>
              <a:ahLst/>
              <a:cxnLst/>
              <a:rect l="l" t="t" r="r" b="b"/>
              <a:pathLst>
                <a:path w="2912" h="2890" extrusionOk="0">
                  <a:moveTo>
                    <a:pt x="1461" y="0"/>
                  </a:moveTo>
                  <a:cubicBezTo>
                    <a:pt x="1452" y="0"/>
                    <a:pt x="1444" y="0"/>
                    <a:pt x="1436" y="0"/>
                  </a:cubicBezTo>
                  <a:cubicBezTo>
                    <a:pt x="640" y="9"/>
                    <a:pt x="0" y="667"/>
                    <a:pt x="10" y="1462"/>
                  </a:cubicBezTo>
                  <a:cubicBezTo>
                    <a:pt x="22" y="2254"/>
                    <a:pt x="664" y="2889"/>
                    <a:pt x="1452" y="2889"/>
                  </a:cubicBezTo>
                  <a:cubicBezTo>
                    <a:pt x="1460" y="2889"/>
                    <a:pt x="1468" y="2889"/>
                    <a:pt x="1476" y="2889"/>
                  </a:cubicBezTo>
                  <a:cubicBezTo>
                    <a:pt x="2275" y="2881"/>
                    <a:pt x="2911" y="2222"/>
                    <a:pt x="2903" y="1427"/>
                  </a:cubicBezTo>
                  <a:cubicBezTo>
                    <a:pt x="2889" y="636"/>
                    <a:pt x="2250" y="0"/>
                    <a:pt x="146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1" name="Google Shape;1611;p33"/>
            <p:cNvSpPr/>
            <p:nvPr/>
          </p:nvSpPr>
          <p:spPr>
            <a:xfrm>
              <a:off x="6379146" y="1657501"/>
              <a:ext cx="217176" cy="217209"/>
            </a:xfrm>
            <a:custGeom>
              <a:avLst/>
              <a:gdLst/>
              <a:ahLst/>
              <a:cxnLst/>
              <a:rect l="l" t="t" r="r" b="b"/>
              <a:pathLst>
                <a:path w="6494" h="6495" extrusionOk="0">
                  <a:moveTo>
                    <a:pt x="3248" y="1"/>
                  </a:moveTo>
                  <a:cubicBezTo>
                    <a:pt x="1454" y="1"/>
                    <a:pt x="0" y="1454"/>
                    <a:pt x="0" y="3248"/>
                  </a:cubicBezTo>
                  <a:cubicBezTo>
                    <a:pt x="0" y="5041"/>
                    <a:pt x="1454" y="6494"/>
                    <a:pt x="3248" y="6494"/>
                  </a:cubicBezTo>
                  <a:cubicBezTo>
                    <a:pt x="5040" y="6494"/>
                    <a:pt x="6494" y="5041"/>
                    <a:pt x="6494" y="3248"/>
                  </a:cubicBezTo>
                  <a:cubicBezTo>
                    <a:pt x="6494" y="1454"/>
                    <a:pt x="5040" y="1"/>
                    <a:pt x="324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2" name="Google Shape;1612;p33"/>
            <p:cNvSpPr/>
            <p:nvPr/>
          </p:nvSpPr>
          <p:spPr>
            <a:xfrm>
              <a:off x="6521836" y="1810557"/>
              <a:ext cx="117617" cy="117450"/>
            </a:xfrm>
            <a:custGeom>
              <a:avLst/>
              <a:gdLst/>
              <a:ahLst/>
              <a:cxnLst/>
              <a:rect l="l" t="t" r="r" b="b"/>
              <a:pathLst>
                <a:path w="3517" h="3512" extrusionOk="0">
                  <a:moveTo>
                    <a:pt x="1758" y="0"/>
                  </a:moveTo>
                  <a:cubicBezTo>
                    <a:pt x="787" y="0"/>
                    <a:pt x="0" y="787"/>
                    <a:pt x="0" y="1758"/>
                  </a:cubicBezTo>
                  <a:cubicBezTo>
                    <a:pt x="0" y="2726"/>
                    <a:pt x="787" y="3511"/>
                    <a:pt x="1758" y="3511"/>
                  </a:cubicBezTo>
                  <a:cubicBezTo>
                    <a:pt x="2730" y="3511"/>
                    <a:pt x="3517" y="2726"/>
                    <a:pt x="3517" y="1758"/>
                  </a:cubicBezTo>
                  <a:cubicBezTo>
                    <a:pt x="3517" y="787"/>
                    <a:pt x="2730" y="0"/>
                    <a:pt x="17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3" name="Google Shape;1613;p33"/>
            <p:cNvSpPr/>
            <p:nvPr/>
          </p:nvSpPr>
          <p:spPr>
            <a:xfrm>
              <a:off x="6502039" y="1959601"/>
              <a:ext cx="117450" cy="117617"/>
            </a:xfrm>
            <a:custGeom>
              <a:avLst/>
              <a:gdLst/>
              <a:ahLst/>
              <a:cxnLst/>
              <a:rect l="l" t="t" r="r" b="b"/>
              <a:pathLst>
                <a:path w="3512" h="3517" extrusionOk="0">
                  <a:moveTo>
                    <a:pt x="1758" y="0"/>
                  </a:moveTo>
                  <a:cubicBezTo>
                    <a:pt x="786" y="0"/>
                    <a:pt x="1" y="787"/>
                    <a:pt x="1" y="1758"/>
                  </a:cubicBezTo>
                  <a:cubicBezTo>
                    <a:pt x="1" y="2730"/>
                    <a:pt x="786" y="3516"/>
                    <a:pt x="1758" y="3516"/>
                  </a:cubicBezTo>
                  <a:cubicBezTo>
                    <a:pt x="2726" y="3516"/>
                    <a:pt x="3512" y="2730"/>
                    <a:pt x="3512" y="1758"/>
                  </a:cubicBezTo>
                  <a:cubicBezTo>
                    <a:pt x="3512" y="787"/>
                    <a:pt x="2726" y="0"/>
                    <a:pt x="17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4" name="Google Shape;1614;p33"/>
            <p:cNvSpPr/>
            <p:nvPr/>
          </p:nvSpPr>
          <p:spPr>
            <a:xfrm>
              <a:off x="6336175" y="1810557"/>
              <a:ext cx="117450" cy="117450"/>
            </a:xfrm>
            <a:custGeom>
              <a:avLst/>
              <a:gdLst/>
              <a:ahLst/>
              <a:cxnLst/>
              <a:rect l="l" t="t" r="r" b="b"/>
              <a:pathLst>
                <a:path w="3512" h="3512" extrusionOk="0">
                  <a:moveTo>
                    <a:pt x="1754" y="0"/>
                  </a:moveTo>
                  <a:cubicBezTo>
                    <a:pt x="786" y="0"/>
                    <a:pt x="1" y="787"/>
                    <a:pt x="1" y="1758"/>
                  </a:cubicBezTo>
                  <a:cubicBezTo>
                    <a:pt x="1" y="2726"/>
                    <a:pt x="786" y="3511"/>
                    <a:pt x="1754" y="3511"/>
                  </a:cubicBezTo>
                  <a:cubicBezTo>
                    <a:pt x="2725" y="3511"/>
                    <a:pt x="3512" y="2726"/>
                    <a:pt x="3512" y="1758"/>
                  </a:cubicBezTo>
                  <a:cubicBezTo>
                    <a:pt x="3512" y="787"/>
                    <a:pt x="2725" y="0"/>
                    <a:pt x="175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5" name="Google Shape;1615;p33"/>
            <p:cNvSpPr/>
            <p:nvPr/>
          </p:nvSpPr>
          <p:spPr>
            <a:xfrm>
              <a:off x="6355972" y="1959601"/>
              <a:ext cx="117450" cy="117617"/>
            </a:xfrm>
            <a:custGeom>
              <a:avLst/>
              <a:gdLst/>
              <a:ahLst/>
              <a:cxnLst/>
              <a:rect l="l" t="t" r="r" b="b"/>
              <a:pathLst>
                <a:path w="3512" h="3517" extrusionOk="0">
                  <a:moveTo>
                    <a:pt x="1758" y="0"/>
                  </a:moveTo>
                  <a:cubicBezTo>
                    <a:pt x="787" y="0"/>
                    <a:pt x="0" y="787"/>
                    <a:pt x="0" y="1758"/>
                  </a:cubicBezTo>
                  <a:cubicBezTo>
                    <a:pt x="0" y="2730"/>
                    <a:pt x="787" y="3516"/>
                    <a:pt x="1758" y="3516"/>
                  </a:cubicBezTo>
                  <a:cubicBezTo>
                    <a:pt x="2726" y="3516"/>
                    <a:pt x="3511" y="2730"/>
                    <a:pt x="3511" y="1758"/>
                  </a:cubicBezTo>
                  <a:cubicBezTo>
                    <a:pt x="3511" y="787"/>
                    <a:pt x="2726" y="0"/>
                    <a:pt x="17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6" name="Google Shape;1616;p33"/>
            <p:cNvSpPr/>
            <p:nvPr/>
          </p:nvSpPr>
          <p:spPr>
            <a:xfrm>
              <a:off x="6329654" y="1643656"/>
              <a:ext cx="315563" cy="439936"/>
            </a:xfrm>
            <a:custGeom>
              <a:avLst/>
              <a:gdLst/>
              <a:ahLst/>
              <a:cxnLst/>
              <a:rect l="l" t="t" r="r" b="b"/>
              <a:pathLst>
                <a:path w="9436" h="13155" extrusionOk="0">
                  <a:moveTo>
                    <a:pt x="7288" y="388"/>
                  </a:moveTo>
                  <a:cubicBezTo>
                    <a:pt x="7613" y="388"/>
                    <a:pt x="7925" y="512"/>
                    <a:pt x="8159" y="742"/>
                  </a:cubicBezTo>
                  <a:cubicBezTo>
                    <a:pt x="8402" y="976"/>
                    <a:pt x="8534" y="1285"/>
                    <a:pt x="8539" y="1621"/>
                  </a:cubicBezTo>
                  <a:cubicBezTo>
                    <a:pt x="8544" y="2036"/>
                    <a:pt x="8345" y="2421"/>
                    <a:pt x="8018" y="2659"/>
                  </a:cubicBezTo>
                  <a:cubicBezTo>
                    <a:pt x="7762" y="1824"/>
                    <a:pt x="7201" y="1126"/>
                    <a:pt x="6463" y="698"/>
                  </a:cubicBezTo>
                  <a:cubicBezTo>
                    <a:pt x="6683" y="504"/>
                    <a:pt x="6971" y="388"/>
                    <a:pt x="7272" y="388"/>
                  </a:cubicBezTo>
                  <a:cubicBezTo>
                    <a:pt x="7277" y="388"/>
                    <a:pt x="7283" y="388"/>
                    <a:pt x="7288" y="388"/>
                  </a:cubicBezTo>
                  <a:close/>
                  <a:moveTo>
                    <a:pt x="2192" y="388"/>
                  </a:moveTo>
                  <a:cubicBezTo>
                    <a:pt x="2492" y="388"/>
                    <a:pt x="2779" y="494"/>
                    <a:pt x="3005" y="684"/>
                  </a:cubicBezTo>
                  <a:cubicBezTo>
                    <a:pt x="2735" y="839"/>
                    <a:pt x="2488" y="1034"/>
                    <a:pt x="2267" y="1259"/>
                  </a:cubicBezTo>
                  <a:cubicBezTo>
                    <a:pt x="2192" y="1338"/>
                    <a:pt x="2196" y="1458"/>
                    <a:pt x="2271" y="1532"/>
                  </a:cubicBezTo>
                  <a:cubicBezTo>
                    <a:pt x="2308" y="1569"/>
                    <a:pt x="2357" y="1588"/>
                    <a:pt x="2406" y="1588"/>
                  </a:cubicBezTo>
                  <a:cubicBezTo>
                    <a:pt x="2456" y="1588"/>
                    <a:pt x="2507" y="1568"/>
                    <a:pt x="2545" y="1528"/>
                  </a:cubicBezTo>
                  <a:cubicBezTo>
                    <a:pt x="3124" y="936"/>
                    <a:pt x="3896" y="610"/>
                    <a:pt x="4728" y="610"/>
                  </a:cubicBezTo>
                  <a:cubicBezTo>
                    <a:pt x="6410" y="610"/>
                    <a:pt x="7780" y="1978"/>
                    <a:pt x="7780" y="3662"/>
                  </a:cubicBezTo>
                  <a:cubicBezTo>
                    <a:pt x="7780" y="4055"/>
                    <a:pt x="7709" y="4439"/>
                    <a:pt x="7563" y="4802"/>
                  </a:cubicBezTo>
                  <a:cubicBezTo>
                    <a:pt x="7541" y="4797"/>
                    <a:pt x="7523" y="4797"/>
                    <a:pt x="7505" y="4797"/>
                  </a:cubicBezTo>
                  <a:cubicBezTo>
                    <a:pt x="6481" y="4797"/>
                    <a:pt x="5637" y="5592"/>
                    <a:pt x="5562" y="6600"/>
                  </a:cubicBezTo>
                  <a:cubicBezTo>
                    <a:pt x="5293" y="6679"/>
                    <a:pt x="5010" y="6714"/>
                    <a:pt x="4728" y="6714"/>
                  </a:cubicBezTo>
                  <a:cubicBezTo>
                    <a:pt x="4444" y="6714"/>
                    <a:pt x="4161" y="6679"/>
                    <a:pt x="3892" y="6600"/>
                  </a:cubicBezTo>
                  <a:cubicBezTo>
                    <a:pt x="3817" y="5592"/>
                    <a:pt x="2973" y="4797"/>
                    <a:pt x="1949" y="4797"/>
                  </a:cubicBezTo>
                  <a:cubicBezTo>
                    <a:pt x="1931" y="4797"/>
                    <a:pt x="1913" y="4797"/>
                    <a:pt x="1892" y="4802"/>
                  </a:cubicBezTo>
                  <a:cubicBezTo>
                    <a:pt x="1750" y="4439"/>
                    <a:pt x="1674" y="4055"/>
                    <a:pt x="1674" y="3662"/>
                  </a:cubicBezTo>
                  <a:cubicBezTo>
                    <a:pt x="1674" y="3083"/>
                    <a:pt x="1839" y="2522"/>
                    <a:pt x="2143" y="2036"/>
                  </a:cubicBezTo>
                  <a:cubicBezTo>
                    <a:pt x="2200" y="1943"/>
                    <a:pt x="2174" y="1824"/>
                    <a:pt x="2086" y="1771"/>
                  </a:cubicBezTo>
                  <a:cubicBezTo>
                    <a:pt x="2052" y="1750"/>
                    <a:pt x="2016" y="1740"/>
                    <a:pt x="1980" y="1740"/>
                  </a:cubicBezTo>
                  <a:cubicBezTo>
                    <a:pt x="1915" y="1740"/>
                    <a:pt x="1853" y="1772"/>
                    <a:pt x="1816" y="1829"/>
                  </a:cubicBezTo>
                  <a:cubicBezTo>
                    <a:pt x="1657" y="2084"/>
                    <a:pt x="1533" y="2359"/>
                    <a:pt x="1445" y="2645"/>
                  </a:cubicBezTo>
                  <a:cubicBezTo>
                    <a:pt x="1127" y="2412"/>
                    <a:pt x="938" y="2041"/>
                    <a:pt x="938" y="1638"/>
                  </a:cubicBezTo>
                  <a:cubicBezTo>
                    <a:pt x="938" y="949"/>
                    <a:pt x="1498" y="388"/>
                    <a:pt x="2192" y="388"/>
                  </a:cubicBezTo>
                  <a:close/>
                  <a:moveTo>
                    <a:pt x="1949" y="5185"/>
                  </a:moveTo>
                  <a:cubicBezTo>
                    <a:pt x="2810" y="5185"/>
                    <a:pt x="3513" y="5884"/>
                    <a:pt x="3513" y="6749"/>
                  </a:cubicBezTo>
                  <a:cubicBezTo>
                    <a:pt x="3513" y="7611"/>
                    <a:pt x="2810" y="8313"/>
                    <a:pt x="1949" y="8313"/>
                  </a:cubicBezTo>
                  <a:cubicBezTo>
                    <a:pt x="1087" y="8313"/>
                    <a:pt x="385" y="7611"/>
                    <a:pt x="385" y="6749"/>
                  </a:cubicBezTo>
                  <a:cubicBezTo>
                    <a:pt x="385" y="5884"/>
                    <a:pt x="1087" y="5185"/>
                    <a:pt x="1949" y="5185"/>
                  </a:cubicBezTo>
                  <a:close/>
                  <a:moveTo>
                    <a:pt x="5570" y="6997"/>
                  </a:moveTo>
                  <a:cubicBezTo>
                    <a:pt x="5686" y="7898"/>
                    <a:pt x="6418" y="8608"/>
                    <a:pt x="7329" y="8688"/>
                  </a:cubicBezTo>
                  <a:lnTo>
                    <a:pt x="7386" y="8985"/>
                  </a:lnTo>
                  <a:cubicBezTo>
                    <a:pt x="7409" y="9099"/>
                    <a:pt x="7421" y="9214"/>
                    <a:pt x="7431" y="9329"/>
                  </a:cubicBezTo>
                  <a:cubicBezTo>
                    <a:pt x="7267" y="9281"/>
                    <a:pt x="7091" y="9258"/>
                    <a:pt x="6913" y="9258"/>
                  </a:cubicBezTo>
                  <a:cubicBezTo>
                    <a:pt x="5835" y="9258"/>
                    <a:pt x="4961" y="10133"/>
                    <a:pt x="4961" y="11206"/>
                  </a:cubicBezTo>
                  <a:cubicBezTo>
                    <a:pt x="4961" y="11550"/>
                    <a:pt x="5054" y="11874"/>
                    <a:pt x="5209" y="12156"/>
                  </a:cubicBezTo>
                  <a:cubicBezTo>
                    <a:pt x="5050" y="12182"/>
                    <a:pt x="4891" y="12200"/>
                    <a:pt x="4728" y="12200"/>
                  </a:cubicBezTo>
                  <a:cubicBezTo>
                    <a:pt x="4563" y="12200"/>
                    <a:pt x="4404" y="12182"/>
                    <a:pt x="4245" y="12156"/>
                  </a:cubicBezTo>
                  <a:cubicBezTo>
                    <a:pt x="4400" y="11874"/>
                    <a:pt x="4493" y="11550"/>
                    <a:pt x="4493" y="11206"/>
                  </a:cubicBezTo>
                  <a:cubicBezTo>
                    <a:pt x="4493" y="10133"/>
                    <a:pt x="3619" y="9258"/>
                    <a:pt x="2545" y="9258"/>
                  </a:cubicBezTo>
                  <a:cubicBezTo>
                    <a:pt x="2363" y="9258"/>
                    <a:pt x="2192" y="9281"/>
                    <a:pt x="2024" y="9329"/>
                  </a:cubicBezTo>
                  <a:cubicBezTo>
                    <a:pt x="2033" y="9214"/>
                    <a:pt x="2045" y="9099"/>
                    <a:pt x="2068" y="8985"/>
                  </a:cubicBezTo>
                  <a:lnTo>
                    <a:pt x="2125" y="8688"/>
                  </a:lnTo>
                  <a:cubicBezTo>
                    <a:pt x="3036" y="8608"/>
                    <a:pt x="3768" y="7898"/>
                    <a:pt x="3884" y="6997"/>
                  </a:cubicBezTo>
                  <a:cubicBezTo>
                    <a:pt x="4157" y="7063"/>
                    <a:pt x="4440" y="7103"/>
                    <a:pt x="4728" y="7103"/>
                  </a:cubicBezTo>
                  <a:cubicBezTo>
                    <a:pt x="5014" y="7103"/>
                    <a:pt x="5297" y="7063"/>
                    <a:pt x="5570" y="6997"/>
                  </a:cubicBezTo>
                  <a:close/>
                  <a:moveTo>
                    <a:pt x="2545" y="9642"/>
                  </a:moveTo>
                  <a:cubicBezTo>
                    <a:pt x="3407" y="9642"/>
                    <a:pt x="4108" y="10345"/>
                    <a:pt x="4108" y="11206"/>
                  </a:cubicBezTo>
                  <a:cubicBezTo>
                    <a:pt x="4108" y="12068"/>
                    <a:pt x="3407" y="12769"/>
                    <a:pt x="2545" y="12769"/>
                  </a:cubicBezTo>
                  <a:cubicBezTo>
                    <a:pt x="1680" y="12769"/>
                    <a:pt x="981" y="12068"/>
                    <a:pt x="981" y="11206"/>
                  </a:cubicBezTo>
                  <a:cubicBezTo>
                    <a:pt x="981" y="10345"/>
                    <a:pt x="1680" y="9642"/>
                    <a:pt x="2545" y="9642"/>
                  </a:cubicBezTo>
                  <a:close/>
                  <a:moveTo>
                    <a:pt x="6913" y="9642"/>
                  </a:moveTo>
                  <a:cubicBezTo>
                    <a:pt x="7775" y="9642"/>
                    <a:pt x="8477" y="10345"/>
                    <a:pt x="8477" y="11206"/>
                  </a:cubicBezTo>
                  <a:cubicBezTo>
                    <a:pt x="8477" y="12068"/>
                    <a:pt x="7775" y="12769"/>
                    <a:pt x="6913" y="12769"/>
                  </a:cubicBezTo>
                  <a:cubicBezTo>
                    <a:pt x="6047" y="12769"/>
                    <a:pt x="5346" y="12068"/>
                    <a:pt x="5346" y="11206"/>
                  </a:cubicBezTo>
                  <a:cubicBezTo>
                    <a:pt x="5346" y="10345"/>
                    <a:pt x="6047" y="9642"/>
                    <a:pt x="6913" y="9642"/>
                  </a:cubicBezTo>
                  <a:close/>
                  <a:moveTo>
                    <a:pt x="7287" y="0"/>
                  </a:moveTo>
                  <a:cubicBezTo>
                    <a:pt x="7280" y="0"/>
                    <a:pt x="7273" y="0"/>
                    <a:pt x="7267" y="0"/>
                  </a:cubicBezTo>
                  <a:cubicBezTo>
                    <a:pt x="6821" y="9"/>
                    <a:pt x="6406" y="190"/>
                    <a:pt x="6100" y="512"/>
                  </a:cubicBezTo>
                  <a:cubicBezTo>
                    <a:pt x="5682" y="327"/>
                    <a:pt x="5217" y="225"/>
                    <a:pt x="4728" y="225"/>
                  </a:cubicBezTo>
                  <a:cubicBezTo>
                    <a:pt x="4250" y="225"/>
                    <a:pt x="3790" y="318"/>
                    <a:pt x="3366" y="504"/>
                  </a:cubicBezTo>
                  <a:cubicBezTo>
                    <a:pt x="3062" y="181"/>
                    <a:pt x="2638" y="0"/>
                    <a:pt x="2192" y="0"/>
                  </a:cubicBezTo>
                  <a:cubicBezTo>
                    <a:pt x="1286" y="0"/>
                    <a:pt x="553" y="737"/>
                    <a:pt x="553" y="1638"/>
                  </a:cubicBezTo>
                  <a:cubicBezTo>
                    <a:pt x="553" y="2221"/>
                    <a:pt x="853" y="2747"/>
                    <a:pt x="1344" y="3043"/>
                  </a:cubicBezTo>
                  <a:cubicBezTo>
                    <a:pt x="1309" y="3246"/>
                    <a:pt x="1291" y="3454"/>
                    <a:pt x="1291" y="3662"/>
                  </a:cubicBezTo>
                  <a:cubicBezTo>
                    <a:pt x="1291" y="4072"/>
                    <a:pt x="1362" y="4470"/>
                    <a:pt x="1498" y="4850"/>
                  </a:cubicBezTo>
                  <a:cubicBezTo>
                    <a:pt x="641" y="5053"/>
                    <a:pt x="0" y="5826"/>
                    <a:pt x="0" y="6749"/>
                  </a:cubicBezTo>
                  <a:cubicBezTo>
                    <a:pt x="0" y="7748"/>
                    <a:pt x="761" y="8578"/>
                    <a:pt x="1733" y="8684"/>
                  </a:cubicBezTo>
                  <a:lnTo>
                    <a:pt x="1688" y="8910"/>
                  </a:lnTo>
                  <a:cubicBezTo>
                    <a:pt x="1653" y="9099"/>
                    <a:pt x="1635" y="9293"/>
                    <a:pt x="1635" y="9483"/>
                  </a:cubicBezTo>
                  <a:cubicBezTo>
                    <a:pt x="1017" y="9811"/>
                    <a:pt x="593" y="10459"/>
                    <a:pt x="593" y="11206"/>
                  </a:cubicBezTo>
                  <a:cubicBezTo>
                    <a:pt x="593" y="12280"/>
                    <a:pt x="1468" y="13154"/>
                    <a:pt x="2545" y="13154"/>
                  </a:cubicBezTo>
                  <a:cubicBezTo>
                    <a:pt x="3124" y="13154"/>
                    <a:pt x="3645" y="12902"/>
                    <a:pt x="4002" y="12500"/>
                  </a:cubicBezTo>
                  <a:cubicBezTo>
                    <a:pt x="4237" y="12553"/>
                    <a:pt x="4479" y="12584"/>
                    <a:pt x="4728" y="12584"/>
                  </a:cubicBezTo>
                  <a:cubicBezTo>
                    <a:pt x="4975" y="12584"/>
                    <a:pt x="5217" y="12553"/>
                    <a:pt x="5456" y="12500"/>
                  </a:cubicBezTo>
                  <a:cubicBezTo>
                    <a:pt x="5809" y="12902"/>
                    <a:pt x="6330" y="13154"/>
                    <a:pt x="6913" y="13154"/>
                  </a:cubicBezTo>
                  <a:cubicBezTo>
                    <a:pt x="7987" y="13154"/>
                    <a:pt x="8862" y="12280"/>
                    <a:pt x="8862" y="11206"/>
                  </a:cubicBezTo>
                  <a:cubicBezTo>
                    <a:pt x="8862" y="10459"/>
                    <a:pt x="8438" y="9811"/>
                    <a:pt x="7819" y="9483"/>
                  </a:cubicBezTo>
                  <a:cubicBezTo>
                    <a:pt x="7819" y="9293"/>
                    <a:pt x="7802" y="9099"/>
                    <a:pt x="7766" y="8910"/>
                  </a:cubicBezTo>
                  <a:lnTo>
                    <a:pt x="7722" y="8684"/>
                  </a:lnTo>
                  <a:cubicBezTo>
                    <a:pt x="8552" y="8591"/>
                    <a:pt x="9246" y="7968"/>
                    <a:pt x="9413" y="7138"/>
                  </a:cubicBezTo>
                  <a:cubicBezTo>
                    <a:pt x="9436" y="7032"/>
                    <a:pt x="9370" y="6930"/>
                    <a:pt x="9264" y="6912"/>
                  </a:cubicBezTo>
                  <a:cubicBezTo>
                    <a:pt x="9251" y="6910"/>
                    <a:pt x="9238" y="6908"/>
                    <a:pt x="9225" y="6908"/>
                  </a:cubicBezTo>
                  <a:cubicBezTo>
                    <a:pt x="9138" y="6908"/>
                    <a:pt x="9057" y="6970"/>
                    <a:pt x="9038" y="7063"/>
                  </a:cubicBezTo>
                  <a:cubicBezTo>
                    <a:pt x="8888" y="7787"/>
                    <a:pt x="8247" y="8313"/>
                    <a:pt x="7505" y="8313"/>
                  </a:cubicBezTo>
                  <a:cubicBezTo>
                    <a:pt x="6644" y="8313"/>
                    <a:pt x="5941" y="7611"/>
                    <a:pt x="5941" y="6749"/>
                  </a:cubicBezTo>
                  <a:cubicBezTo>
                    <a:pt x="5941" y="5884"/>
                    <a:pt x="6644" y="5181"/>
                    <a:pt x="7505" y="5181"/>
                  </a:cubicBezTo>
                  <a:cubicBezTo>
                    <a:pt x="8243" y="5181"/>
                    <a:pt x="8888" y="5707"/>
                    <a:pt x="9038" y="6427"/>
                  </a:cubicBezTo>
                  <a:cubicBezTo>
                    <a:pt x="9054" y="6519"/>
                    <a:pt x="9136" y="6582"/>
                    <a:pt x="9224" y="6582"/>
                  </a:cubicBezTo>
                  <a:cubicBezTo>
                    <a:pt x="9237" y="6582"/>
                    <a:pt x="9251" y="6580"/>
                    <a:pt x="9264" y="6577"/>
                  </a:cubicBezTo>
                  <a:cubicBezTo>
                    <a:pt x="9370" y="6555"/>
                    <a:pt x="9436" y="6453"/>
                    <a:pt x="9413" y="6347"/>
                  </a:cubicBezTo>
                  <a:cubicBezTo>
                    <a:pt x="9260" y="5601"/>
                    <a:pt x="8676" y="5022"/>
                    <a:pt x="7956" y="4850"/>
                  </a:cubicBezTo>
                  <a:cubicBezTo>
                    <a:pt x="8093" y="4470"/>
                    <a:pt x="8163" y="4072"/>
                    <a:pt x="8163" y="3662"/>
                  </a:cubicBezTo>
                  <a:cubicBezTo>
                    <a:pt x="8163" y="3454"/>
                    <a:pt x="8146" y="3251"/>
                    <a:pt x="8110" y="3052"/>
                  </a:cubicBezTo>
                  <a:cubicBezTo>
                    <a:pt x="8618" y="2761"/>
                    <a:pt x="8932" y="2209"/>
                    <a:pt x="8923" y="1617"/>
                  </a:cubicBezTo>
                  <a:cubicBezTo>
                    <a:pt x="8919" y="1179"/>
                    <a:pt x="8742" y="769"/>
                    <a:pt x="8428" y="464"/>
                  </a:cubicBezTo>
                  <a:cubicBezTo>
                    <a:pt x="8120" y="164"/>
                    <a:pt x="7717" y="0"/>
                    <a:pt x="72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7" name="Google Shape;1617;p33"/>
            <p:cNvSpPr/>
            <p:nvPr/>
          </p:nvSpPr>
          <p:spPr>
            <a:xfrm>
              <a:off x="6460406" y="1755314"/>
              <a:ext cx="54645" cy="22774"/>
            </a:xfrm>
            <a:custGeom>
              <a:avLst/>
              <a:gdLst/>
              <a:ahLst/>
              <a:cxnLst/>
              <a:rect l="l" t="t" r="r" b="b"/>
              <a:pathLst>
                <a:path w="1634" h="681" extrusionOk="0">
                  <a:moveTo>
                    <a:pt x="818" y="1"/>
                  </a:moveTo>
                  <a:cubicBezTo>
                    <a:pt x="765" y="1"/>
                    <a:pt x="716" y="22"/>
                    <a:pt x="680" y="58"/>
                  </a:cubicBezTo>
                  <a:lnTo>
                    <a:pt x="618" y="119"/>
                  </a:lnTo>
                  <a:cubicBezTo>
                    <a:pt x="504" y="234"/>
                    <a:pt x="353" y="296"/>
                    <a:pt x="194" y="296"/>
                  </a:cubicBezTo>
                  <a:cubicBezTo>
                    <a:pt x="88" y="296"/>
                    <a:pt x="0" y="380"/>
                    <a:pt x="0" y="486"/>
                  </a:cubicBezTo>
                  <a:cubicBezTo>
                    <a:pt x="0" y="596"/>
                    <a:pt x="88" y="680"/>
                    <a:pt x="194" y="680"/>
                  </a:cubicBezTo>
                  <a:cubicBezTo>
                    <a:pt x="424" y="680"/>
                    <a:pt x="640" y="601"/>
                    <a:pt x="818" y="460"/>
                  </a:cubicBezTo>
                  <a:cubicBezTo>
                    <a:pt x="994" y="601"/>
                    <a:pt x="1210" y="680"/>
                    <a:pt x="1440" y="680"/>
                  </a:cubicBezTo>
                  <a:cubicBezTo>
                    <a:pt x="1546" y="680"/>
                    <a:pt x="1634" y="596"/>
                    <a:pt x="1634" y="486"/>
                  </a:cubicBezTo>
                  <a:cubicBezTo>
                    <a:pt x="1634" y="380"/>
                    <a:pt x="1546" y="296"/>
                    <a:pt x="1440" y="296"/>
                  </a:cubicBezTo>
                  <a:cubicBezTo>
                    <a:pt x="1281" y="296"/>
                    <a:pt x="1130" y="234"/>
                    <a:pt x="1016" y="119"/>
                  </a:cubicBezTo>
                  <a:lnTo>
                    <a:pt x="954" y="58"/>
                  </a:lnTo>
                  <a:cubicBezTo>
                    <a:pt x="918" y="22"/>
                    <a:pt x="871" y="1"/>
                    <a:pt x="8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33"/>
            <p:cNvSpPr/>
            <p:nvPr/>
          </p:nvSpPr>
          <p:spPr>
            <a:xfrm>
              <a:off x="6536015" y="1745583"/>
              <a:ext cx="12909" cy="22607"/>
            </a:xfrm>
            <a:custGeom>
              <a:avLst/>
              <a:gdLst/>
              <a:ahLst/>
              <a:cxnLst/>
              <a:rect l="l" t="t" r="r" b="b"/>
              <a:pathLst>
                <a:path w="386" h="676" extrusionOk="0">
                  <a:moveTo>
                    <a:pt x="194" y="0"/>
                  </a:moveTo>
                  <a:cubicBezTo>
                    <a:pt x="84" y="0"/>
                    <a:pt x="0" y="88"/>
                    <a:pt x="0" y="194"/>
                  </a:cubicBezTo>
                  <a:lnTo>
                    <a:pt x="0" y="486"/>
                  </a:lnTo>
                  <a:cubicBezTo>
                    <a:pt x="0" y="592"/>
                    <a:pt x="84" y="675"/>
                    <a:pt x="194" y="675"/>
                  </a:cubicBezTo>
                  <a:cubicBezTo>
                    <a:pt x="300" y="675"/>
                    <a:pt x="385" y="592"/>
                    <a:pt x="385" y="486"/>
                  </a:cubicBezTo>
                  <a:lnTo>
                    <a:pt x="385" y="194"/>
                  </a:lnTo>
                  <a:cubicBezTo>
                    <a:pt x="385" y="88"/>
                    <a:pt x="300" y="0"/>
                    <a:pt x="1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33"/>
            <p:cNvSpPr/>
            <p:nvPr/>
          </p:nvSpPr>
          <p:spPr>
            <a:xfrm>
              <a:off x="6426565" y="1745583"/>
              <a:ext cx="12875" cy="22607"/>
            </a:xfrm>
            <a:custGeom>
              <a:avLst/>
              <a:gdLst/>
              <a:ahLst/>
              <a:cxnLst/>
              <a:rect l="l" t="t" r="r" b="b"/>
              <a:pathLst>
                <a:path w="385" h="676" extrusionOk="0">
                  <a:moveTo>
                    <a:pt x="195" y="0"/>
                  </a:moveTo>
                  <a:cubicBezTo>
                    <a:pt x="89" y="0"/>
                    <a:pt x="1" y="88"/>
                    <a:pt x="1" y="194"/>
                  </a:cubicBezTo>
                  <a:lnTo>
                    <a:pt x="1" y="486"/>
                  </a:lnTo>
                  <a:cubicBezTo>
                    <a:pt x="1" y="592"/>
                    <a:pt x="89" y="675"/>
                    <a:pt x="195" y="675"/>
                  </a:cubicBezTo>
                  <a:cubicBezTo>
                    <a:pt x="301" y="675"/>
                    <a:pt x="385" y="592"/>
                    <a:pt x="385" y="486"/>
                  </a:cubicBezTo>
                  <a:lnTo>
                    <a:pt x="385" y="194"/>
                  </a:lnTo>
                  <a:cubicBezTo>
                    <a:pt x="385" y="88"/>
                    <a:pt x="301" y="0"/>
                    <a:pt x="1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0" name="Google Shape;1620;p33"/>
            <p:cNvSpPr/>
            <p:nvPr/>
          </p:nvSpPr>
          <p:spPr>
            <a:xfrm>
              <a:off x="6531166" y="1773740"/>
              <a:ext cx="22607" cy="12909"/>
            </a:xfrm>
            <a:custGeom>
              <a:avLst/>
              <a:gdLst/>
              <a:ahLst/>
              <a:cxnLst/>
              <a:rect l="l" t="t" r="r" b="b"/>
              <a:pathLst>
                <a:path w="676" h="386" extrusionOk="0">
                  <a:moveTo>
                    <a:pt x="190" y="1"/>
                  </a:moveTo>
                  <a:cubicBezTo>
                    <a:pt x="84" y="1"/>
                    <a:pt x="0" y="90"/>
                    <a:pt x="0" y="196"/>
                  </a:cubicBezTo>
                  <a:cubicBezTo>
                    <a:pt x="0" y="302"/>
                    <a:pt x="84" y="386"/>
                    <a:pt x="190" y="386"/>
                  </a:cubicBezTo>
                  <a:lnTo>
                    <a:pt x="486" y="386"/>
                  </a:lnTo>
                  <a:cubicBezTo>
                    <a:pt x="592" y="386"/>
                    <a:pt x="675" y="302"/>
                    <a:pt x="675" y="196"/>
                  </a:cubicBezTo>
                  <a:cubicBezTo>
                    <a:pt x="675" y="90"/>
                    <a:pt x="592" y="1"/>
                    <a:pt x="486" y="1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1" name="Google Shape;1621;p33"/>
            <p:cNvSpPr/>
            <p:nvPr/>
          </p:nvSpPr>
          <p:spPr>
            <a:xfrm>
              <a:off x="6421682" y="1773740"/>
              <a:ext cx="22641" cy="12909"/>
            </a:xfrm>
            <a:custGeom>
              <a:avLst/>
              <a:gdLst/>
              <a:ahLst/>
              <a:cxnLst/>
              <a:rect l="l" t="t" r="r" b="b"/>
              <a:pathLst>
                <a:path w="677" h="386" extrusionOk="0">
                  <a:moveTo>
                    <a:pt x="195" y="1"/>
                  </a:moveTo>
                  <a:cubicBezTo>
                    <a:pt x="84" y="1"/>
                    <a:pt x="1" y="90"/>
                    <a:pt x="1" y="196"/>
                  </a:cubicBezTo>
                  <a:cubicBezTo>
                    <a:pt x="1" y="302"/>
                    <a:pt x="84" y="386"/>
                    <a:pt x="195" y="386"/>
                  </a:cubicBezTo>
                  <a:lnTo>
                    <a:pt x="486" y="386"/>
                  </a:lnTo>
                  <a:cubicBezTo>
                    <a:pt x="592" y="386"/>
                    <a:pt x="677" y="302"/>
                    <a:pt x="677" y="196"/>
                  </a:cubicBezTo>
                  <a:cubicBezTo>
                    <a:pt x="677" y="90"/>
                    <a:pt x="592" y="1"/>
                    <a:pt x="486" y="1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22" name="Google Shape;1622;p33"/>
          <p:cNvGrpSpPr/>
          <p:nvPr/>
        </p:nvGrpSpPr>
        <p:grpSpPr>
          <a:xfrm rot="-996848">
            <a:off x="473616" y="4074341"/>
            <a:ext cx="578609" cy="613743"/>
            <a:chOff x="5262906" y="2290294"/>
            <a:chExt cx="530933" cy="563172"/>
          </a:xfrm>
        </p:grpSpPr>
        <p:sp>
          <p:nvSpPr>
            <p:cNvPr id="1623" name="Google Shape;1623;p33"/>
            <p:cNvSpPr/>
            <p:nvPr/>
          </p:nvSpPr>
          <p:spPr>
            <a:xfrm>
              <a:off x="5262906" y="2290294"/>
              <a:ext cx="530933" cy="563172"/>
            </a:xfrm>
            <a:custGeom>
              <a:avLst/>
              <a:gdLst/>
              <a:ahLst/>
              <a:cxnLst/>
              <a:rect l="l" t="t" r="r" b="b"/>
              <a:pathLst>
                <a:path w="15876" h="16840" extrusionOk="0">
                  <a:moveTo>
                    <a:pt x="3697" y="1"/>
                  </a:moveTo>
                  <a:cubicBezTo>
                    <a:pt x="2364" y="1"/>
                    <a:pt x="1277" y="1083"/>
                    <a:pt x="1277" y="2417"/>
                  </a:cubicBezTo>
                  <a:lnTo>
                    <a:pt x="1277" y="3968"/>
                  </a:lnTo>
                  <a:cubicBezTo>
                    <a:pt x="1277" y="4370"/>
                    <a:pt x="1373" y="4749"/>
                    <a:pt x="1550" y="5081"/>
                  </a:cubicBezTo>
                  <a:cubicBezTo>
                    <a:pt x="552" y="6437"/>
                    <a:pt x="1" y="8089"/>
                    <a:pt x="1" y="9790"/>
                  </a:cubicBezTo>
                  <a:cubicBezTo>
                    <a:pt x="1" y="11062"/>
                    <a:pt x="292" y="12276"/>
                    <a:pt x="870" y="13403"/>
                  </a:cubicBezTo>
                  <a:cubicBezTo>
                    <a:pt x="1422" y="14476"/>
                    <a:pt x="2221" y="15426"/>
                    <a:pt x="3189" y="16145"/>
                  </a:cubicBezTo>
                  <a:cubicBezTo>
                    <a:pt x="3785" y="16592"/>
                    <a:pt x="4523" y="16840"/>
                    <a:pt x="5269" y="16840"/>
                  </a:cubicBezTo>
                  <a:lnTo>
                    <a:pt x="10606" y="16840"/>
                  </a:lnTo>
                  <a:cubicBezTo>
                    <a:pt x="11356" y="16840"/>
                    <a:pt x="12094" y="16592"/>
                    <a:pt x="12690" y="16145"/>
                  </a:cubicBezTo>
                  <a:cubicBezTo>
                    <a:pt x="13658" y="15426"/>
                    <a:pt x="14457" y="14476"/>
                    <a:pt x="15010" y="13403"/>
                  </a:cubicBezTo>
                  <a:cubicBezTo>
                    <a:pt x="15584" y="12276"/>
                    <a:pt x="15876" y="11062"/>
                    <a:pt x="15876" y="9790"/>
                  </a:cubicBezTo>
                  <a:cubicBezTo>
                    <a:pt x="15876" y="8089"/>
                    <a:pt x="15323" y="6437"/>
                    <a:pt x="14329" y="5081"/>
                  </a:cubicBezTo>
                  <a:cubicBezTo>
                    <a:pt x="14502" y="4749"/>
                    <a:pt x="14604" y="4370"/>
                    <a:pt x="14604" y="3968"/>
                  </a:cubicBezTo>
                  <a:lnTo>
                    <a:pt x="14604" y="2417"/>
                  </a:lnTo>
                  <a:cubicBezTo>
                    <a:pt x="14604" y="1083"/>
                    <a:pt x="13517" y="1"/>
                    <a:pt x="12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33"/>
            <p:cNvSpPr/>
            <p:nvPr/>
          </p:nvSpPr>
          <p:spPr>
            <a:xfrm>
              <a:off x="5330957" y="2411448"/>
              <a:ext cx="394922" cy="373921"/>
            </a:xfrm>
            <a:custGeom>
              <a:avLst/>
              <a:gdLst/>
              <a:ahLst/>
              <a:cxnLst/>
              <a:rect l="l" t="t" r="r" b="b"/>
              <a:pathLst>
                <a:path w="11809" h="11181" extrusionOk="0">
                  <a:moveTo>
                    <a:pt x="1980" y="0"/>
                  </a:moveTo>
                  <a:lnTo>
                    <a:pt x="1980" y="1758"/>
                  </a:lnTo>
                  <a:cubicBezTo>
                    <a:pt x="765" y="2836"/>
                    <a:pt x="1" y="4413"/>
                    <a:pt x="1" y="6167"/>
                  </a:cubicBezTo>
                  <a:cubicBezTo>
                    <a:pt x="1" y="8102"/>
                    <a:pt x="934" y="9819"/>
                    <a:pt x="2373" y="10897"/>
                  </a:cubicBezTo>
                  <a:cubicBezTo>
                    <a:pt x="2620" y="11083"/>
                    <a:pt x="2926" y="11180"/>
                    <a:pt x="3234" y="11180"/>
                  </a:cubicBezTo>
                  <a:lnTo>
                    <a:pt x="8571" y="11180"/>
                  </a:lnTo>
                  <a:cubicBezTo>
                    <a:pt x="8885" y="11180"/>
                    <a:pt x="9189" y="11083"/>
                    <a:pt x="9436" y="10897"/>
                  </a:cubicBezTo>
                  <a:cubicBezTo>
                    <a:pt x="10877" y="9819"/>
                    <a:pt x="11809" y="8102"/>
                    <a:pt x="11809" y="6167"/>
                  </a:cubicBezTo>
                  <a:cubicBezTo>
                    <a:pt x="11809" y="4413"/>
                    <a:pt x="11044" y="2836"/>
                    <a:pt x="9829" y="1758"/>
                  </a:cubicBezTo>
                  <a:lnTo>
                    <a:pt x="982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5" name="Google Shape;1625;p33"/>
            <p:cNvSpPr/>
            <p:nvPr/>
          </p:nvSpPr>
          <p:spPr>
            <a:xfrm>
              <a:off x="5330957" y="2411448"/>
              <a:ext cx="134071" cy="373921"/>
            </a:xfrm>
            <a:custGeom>
              <a:avLst/>
              <a:gdLst/>
              <a:ahLst/>
              <a:cxnLst/>
              <a:rect l="l" t="t" r="r" b="b"/>
              <a:pathLst>
                <a:path w="4009" h="11181" extrusionOk="0">
                  <a:moveTo>
                    <a:pt x="1980" y="0"/>
                  </a:moveTo>
                  <a:lnTo>
                    <a:pt x="1980" y="1758"/>
                  </a:lnTo>
                  <a:cubicBezTo>
                    <a:pt x="765" y="2836"/>
                    <a:pt x="1" y="4413"/>
                    <a:pt x="1" y="6167"/>
                  </a:cubicBezTo>
                  <a:cubicBezTo>
                    <a:pt x="1" y="8102"/>
                    <a:pt x="934" y="9819"/>
                    <a:pt x="2373" y="10897"/>
                  </a:cubicBezTo>
                  <a:cubicBezTo>
                    <a:pt x="2620" y="11083"/>
                    <a:pt x="2926" y="11180"/>
                    <a:pt x="3234" y="11180"/>
                  </a:cubicBezTo>
                  <a:lnTo>
                    <a:pt x="4008" y="11180"/>
                  </a:lnTo>
                  <a:cubicBezTo>
                    <a:pt x="3694" y="11180"/>
                    <a:pt x="3393" y="11083"/>
                    <a:pt x="3142" y="10897"/>
                  </a:cubicBezTo>
                  <a:cubicBezTo>
                    <a:pt x="1702" y="9819"/>
                    <a:pt x="770" y="8102"/>
                    <a:pt x="770" y="6167"/>
                  </a:cubicBezTo>
                  <a:cubicBezTo>
                    <a:pt x="770" y="4413"/>
                    <a:pt x="1538" y="2836"/>
                    <a:pt x="2749" y="1758"/>
                  </a:cubicBezTo>
                  <a:lnTo>
                    <a:pt x="2749" y="0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6" name="Google Shape;1626;p33"/>
            <p:cNvSpPr/>
            <p:nvPr/>
          </p:nvSpPr>
          <p:spPr>
            <a:xfrm>
              <a:off x="5574002" y="2564906"/>
              <a:ext cx="112868" cy="112868"/>
            </a:xfrm>
            <a:custGeom>
              <a:avLst/>
              <a:gdLst/>
              <a:ahLst/>
              <a:cxnLst/>
              <a:rect l="l" t="t" r="r" b="b"/>
              <a:pathLst>
                <a:path w="3375" h="3375" extrusionOk="0">
                  <a:moveTo>
                    <a:pt x="1687" y="1"/>
                  </a:moveTo>
                  <a:cubicBezTo>
                    <a:pt x="755" y="1"/>
                    <a:pt x="0" y="756"/>
                    <a:pt x="0" y="1688"/>
                  </a:cubicBezTo>
                  <a:cubicBezTo>
                    <a:pt x="0" y="2620"/>
                    <a:pt x="755" y="3375"/>
                    <a:pt x="1687" y="3375"/>
                  </a:cubicBezTo>
                  <a:cubicBezTo>
                    <a:pt x="2619" y="3375"/>
                    <a:pt x="3374" y="2620"/>
                    <a:pt x="3374" y="1688"/>
                  </a:cubicBezTo>
                  <a:cubicBezTo>
                    <a:pt x="3374" y="756"/>
                    <a:pt x="2619" y="1"/>
                    <a:pt x="1687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7" name="Google Shape;1627;p33"/>
            <p:cNvSpPr/>
            <p:nvPr/>
          </p:nvSpPr>
          <p:spPr>
            <a:xfrm>
              <a:off x="5574002" y="2564906"/>
              <a:ext cx="67387" cy="112868"/>
            </a:xfrm>
            <a:custGeom>
              <a:avLst/>
              <a:gdLst/>
              <a:ahLst/>
              <a:cxnLst/>
              <a:rect l="l" t="t" r="r" b="b"/>
              <a:pathLst>
                <a:path w="2015" h="3375" extrusionOk="0">
                  <a:moveTo>
                    <a:pt x="1687" y="1"/>
                  </a:moveTo>
                  <a:cubicBezTo>
                    <a:pt x="755" y="1"/>
                    <a:pt x="0" y="756"/>
                    <a:pt x="0" y="1688"/>
                  </a:cubicBezTo>
                  <a:cubicBezTo>
                    <a:pt x="0" y="2620"/>
                    <a:pt x="755" y="3375"/>
                    <a:pt x="1687" y="3375"/>
                  </a:cubicBezTo>
                  <a:cubicBezTo>
                    <a:pt x="1797" y="3375"/>
                    <a:pt x="1908" y="3366"/>
                    <a:pt x="2014" y="3344"/>
                  </a:cubicBezTo>
                  <a:cubicBezTo>
                    <a:pt x="1236" y="3189"/>
                    <a:pt x="653" y="2510"/>
                    <a:pt x="653" y="1688"/>
                  </a:cubicBezTo>
                  <a:cubicBezTo>
                    <a:pt x="653" y="867"/>
                    <a:pt x="1236" y="182"/>
                    <a:pt x="2014" y="31"/>
                  </a:cubicBezTo>
                  <a:cubicBezTo>
                    <a:pt x="1908" y="9"/>
                    <a:pt x="1797" y="1"/>
                    <a:pt x="1687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8" name="Google Shape;1628;p33"/>
            <p:cNvSpPr/>
            <p:nvPr/>
          </p:nvSpPr>
          <p:spPr>
            <a:xfrm>
              <a:off x="5369982" y="2564906"/>
              <a:ext cx="112902" cy="112868"/>
            </a:xfrm>
            <a:custGeom>
              <a:avLst/>
              <a:gdLst/>
              <a:ahLst/>
              <a:cxnLst/>
              <a:rect l="l" t="t" r="r" b="b"/>
              <a:pathLst>
                <a:path w="3376" h="3375" extrusionOk="0">
                  <a:moveTo>
                    <a:pt x="1688" y="1"/>
                  </a:moveTo>
                  <a:cubicBezTo>
                    <a:pt x="756" y="1"/>
                    <a:pt x="0" y="756"/>
                    <a:pt x="0" y="1688"/>
                  </a:cubicBezTo>
                  <a:cubicBezTo>
                    <a:pt x="0" y="2620"/>
                    <a:pt x="756" y="3375"/>
                    <a:pt x="1688" y="3375"/>
                  </a:cubicBezTo>
                  <a:cubicBezTo>
                    <a:pt x="2620" y="3375"/>
                    <a:pt x="3375" y="2620"/>
                    <a:pt x="3375" y="1688"/>
                  </a:cubicBezTo>
                  <a:cubicBezTo>
                    <a:pt x="3375" y="756"/>
                    <a:pt x="2620" y="1"/>
                    <a:pt x="168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9" name="Google Shape;1629;p33"/>
            <p:cNvSpPr/>
            <p:nvPr/>
          </p:nvSpPr>
          <p:spPr>
            <a:xfrm>
              <a:off x="5369982" y="2564906"/>
              <a:ext cx="67387" cy="112868"/>
            </a:xfrm>
            <a:custGeom>
              <a:avLst/>
              <a:gdLst/>
              <a:ahLst/>
              <a:cxnLst/>
              <a:rect l="l" t="t" r="r" b="b"/>
              <a:pathLst>
                <a:path w="2015" h="3375" extrusionOk="0">
                  <a:moveTo>
                    <a:pt x="1688" y="1"/>
                  </a:moveTo>
                  <a:cubicBezTo>
                    <a:pt x="756" y="1"/>
                    <a:pt x="0" y="756"/>
                    <a:pt x="0" y="1688"/>
                  </a:cubicBezTo>
                  <a:cubicBezTo>
                    <a:pt x="0" y="2620"/>
                    <a:pt x="756" y="3375"/>
                    <a:pt x="1688" y="3375"/>
                  </a:cubicBezTo>
                  <a:cubicBezTo>
                    <a:pt x="1798" y="3375"/>
                    <a:pt x="1908" y="3366"/>
                    <a:pt x="2014" y="3344"/>
                  </a:cubicBezTo>
                  <a:cubicBezTo>
                    <a:pt x="1237" y="3189"/>
                    <a:pt x="654" y="2510"/>
                    <a:pt x="654" y="1688"/>
                  </a:cubicBezTo>
                  <a:cubicBezTo>
                    <a:pt x="654" y="867"/>
                    <a:pt x="1237" y="182"/>
                    <a:pt x="2014" y="31"/>
                  </a:cubicBezTo>
                  <a:cubicBezTo>
                    <a:pt x="1908" y="9"/>
                    <a:pt x="1798" y="1"/>
                    <a:pt x="168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0" name="Google Shape;1630;p33"/>
            <p:cNvSpPr/>
            <p:nvPr/>
          </p:nvSpPr>
          <p:spPr>
            <a:xfrm>
              <a:off x="5471875" y="2584134"/>
              <a:ext cx="113069" cy="112868"/>
            </a:xfrm>
            <a:custGeom>
              <a:avLst/>
              <a:gdLst/>
              <a:ahLst/>
              <a:cxnLst/>
              <a:rect l="l" t="t" r="r" b="b"/>
              <a:pathLst>
                <a:path w="3381" h="3375" extrusionOk="0">
                  <a:moveTo>
                    <a:pt x="1689" y="0"/>
                  </a:moveTo>
                  <a:cubicBezTo>
                    <a:pt x="757" y="0"/>
                    <a:pt x="1" y="755"/>
                    <a:pt x="1" y="1687"/>
                  </a:cubicBezTo>
                  <a:cubicBezTo>
                    <a:pt x="1" y="2620"/>
                    <a:pt x="757" y="3374"/>
                    <a:pt x="1689" y="3374"/>
                  </a:cubicBezTo>
                  <a:cubicBezTo>
                    <a:pt x="2620" y="3374"/>
                    <a:pt x="3381" y="2620"/>
                    <a:pt x="3381" y="1687"/>
                  </a:cubicBezTo>
                  <a:cubicBezTo>
                    <a:pt x="3381" y="755"/>
                    <a:pt x="2620" y="0"/>
                    <a:pt x="1689" y="0"/>
                  </a:cubicBezTo>
                  <a:close/>
                </a:path>
              </a:pathLst>
            </a:custGeom>
            <a:solidFill>
              <a:srgbClr val="FADA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1" name="Google Shape;1631;p33"/>
            <p:cNvSpPr/>
            <p:nvPr/>
          </p:nvSpPr>
          <p:spPr>
            <a:xfrm>
              <a:off x="5471875" y="2584134"/>
              <a:ext cx="67420" cy="112868"/>
            </a:xfrm>
            <a:custGeom>
              <a:avLst/>
              <a:gdLst/>
              <a:ahLst/>
              <a:cxnLst/>
              <a:rect l="l" t="t" r="r" b="b"/>
              <a:pathLst>
                <a:path w="2016" h="3375" extrusionOk="0">
                  <a:moveTo>
                    <a:pt x="1689" y="0"/>
                  </a:moveTo>
                  <a:cubicBezTo>
                    <a:pt x="757" y="0"/>
                    <a:pt x="1" y="755"/>
                    <a:pt x="1" y="1687"/>
                  </a:cubicBezTo>
                  <a:cubicBezTo>
                    <a:pt x="1" y="2620"/>
                    <a:pt x="757" y="3374"/>
                    <a:pt x="1689" y="3374"/>
                  </a:cubicBezTo>
                  <a:cubicBezTo>
                    <a:pt x="1803" y="3374"/>
                    <a:pt x="1909" y="3366"/>
                    <a:pt x="2015" y="3344"/>
                  </a:cubicBezTo>
                  <a:cubicBezTo>
                    <a:pt x="1242" y="3193"/>
                    <a:pt x="655" y="2508"/>
                    <a:pt x="655" y="1687"/>
                  </a:cubicBezTo>
                  <a:cubicBezTo>
                    <a:pt x="655" y="865"/>
                    <a:pt x="1242" y="186"/>
                    <a:pt x="2015" y="31"/>
                  </a:cubicBezTo>
                  <a:cubicBezTo>
                    <a:pt x="1909" y="9"/>
                    <a:pt x="1803" y="0"/>
                    <a:pt x="168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2" name="Google Shape;1632;p33"/>
            <p:cNvSpPr/>
            <p:nvPr/>
          </p:nvSpPr>
          <p:spPr>
            <a:xfrm>
              <a:off x="5391852" y="2642287"/>
              <a:ext cx="112868" cy="113069"/>
            </a:xfrm>
            <a:custGeom>
              <a:avLst/>
              <a:gdLst/>
              <a:ahLst/>
              <a:cxnLst/>
              <a:rect l="l" t="t" r="r" b="b"/>
              <a:pathLst>
                <a:path w="3375" h="3381" extrusionOk="0">
                  <a:moveTo>
                    <a:pt x="1688" y="1"/>
                  </a:moveTo>
                  <a:cubicBezTo>
                    <a:pt x="756" y="1"/>
                    <a:pt x="0" y="757"/>
                    <a:pt x="0" y="1688"/>
                  </a:cubicBezTo>
                  <a:cubicBezTo>
                    <a:pt x="0" y="2620"/>
                    <a:pt x="756" y="3380"/>
                    <a:pt x="1688" y="3380"/>
                  </a:cubicBezTo>
                  <a:cubicBezTo>
                    <a:pt x="2620" y="3380"/>
                    <a:pt x="3375" y="2620"/>
                    <a:pt x="3375" y="1688"/>
                  </a:cubicBezTo>
                  <a:cubicBezTo>
                    <a:pt x="3375" y="757"/>
                    <a:pt x="2620" y="1"/>
                    <a:pt x="1688" y="1"/>
                  </a:cubicBezTo>
                  <a:close/>
                </a:path>
              </a:pathLst>
            </a:custGeom>
            <a:solidFill>
              <a:srgbClr val="7F47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3" name="Google Shape;1633;p33"/>
            <p:cNvSpPr/>
            <p:nvPr/>
          </p:nvSpPr>
          <p:spPr>
            <a:xfrm>
              <a:off x="5391852" y="2642287"/>
              <a:ext cx="67387" cy="113069"/>
            </a:xfrm>
            <a:custGeom>
              <a:avLst/>
              <a:gdLst/>
              <a:ahLst/>
              <a:cxnLst/>
              <a:rect l="l" t="t" r="r" b="b"/>
              <a:pathLst>
                <a:path w="2015" h="3381" extrusionOk="0">
                  <a:moveTo>
                    <a:pt x="1688" y="1"/>
                  </a:moveTo>
                  <a:cubicBezTo>
                    <a:pt x="756" y="1"/>
                    <a:pt x="0" y="757"/>
                    <a:pt x="0" y="1688"/>
                  </a:cubicBezTo>
                  <a:cubicBezTo>
                    <a:pt x="0" y="2620"/>
                    <a:pt x="756" y="3380"/>
                    <a:pt x="1688" y="3380"/>
                  </a:cubicBezTo>
                  <a:cubicBezTo>
                    <a:pt x="1798" y="3380"/>
                    <a:pt x="1908" y="3367"/>
                    <a:pt x="2014" y="3345"/>
                  </a:cubicBezTo>
                  <a:cubicBezTo>
                    <a:pt x="1237" y="3195"/>
                    <a:pt x="654" y="2510"/>
                    <a:pt x="654" y="1688"/>
                  </a:cubicBezTo>
                  <a:cubicBezTo>
                    <a:pt x="654" y="871"/>
                    <a:pt x="1237" y="186"/>
                    <a:pt x="2014" y="33"/>
                  </a:cubicBezTo>
                  <a:cubicBezTo>
                    <a:pt x="1908" y="15"/>
                    <a:pt x="1798" y="1"/>
                    <a:pt x="168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4" name="Google Shape;1634;p33"/>
            <p:cNvSpPr/>
            <p:nvPr/>
          </p:nvSpPr>
          <p:spPr>
            <a:xfrm>
              <a:off x="5551965" y="2642287"/>
              <a:ext cx="113036" cy="113069"/>
            </a:xfrm>
            <a:custGeom>
              <a:avLst/>
              <a:gdLst/>
              <a:ahLst/>
              <a:cxnLst/>
              <a:rect l="l" t="t" r="r" b="b"/>
              <a:pathLst>
                <a:path w="3380" h="3381" extrusionOk="0">
                  <a:moveTo>
                    <a:pt x="1693" y="1"/>
                  </a:moveTo>
                  <a:cubicBezTo>
                    <a:pt x="760" y="1"/>
                    <a:pt x="1" y="757"/>
                    <a:pt x="1" y="1688"/>
                  </a:cubicBezTo>
                  <a:cubicBezTo>
                    <a:pt x="1" y="2620"/>
                    <a:pt x="760" y="3380"/>
                    <a:pt x="1693" y="3380"/>
                  </a:cubicBezTo>
                  <a:cubicBezTo>
                    <a:pt x="2624" y="3380"/>
                    <a:pt x="3379" y="2620"/>
                    <a:pt x="3379" y="1688"/>
                  </a:cubicBezTo>
                  <a:cubicBezTo>
                    <a:pt x="3379" y="757"/>
                    <a:pt x="2624" y="1"/>
                    <a:pt x="16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5" name="Google Shape;1635;p33"/>
            <p:cNvSpPr/>
            <p:nvPr/>
          </p:nvSpPr>
          <p:spPr>
            <a:xfrm>
              <a:off x="5551965" y="2642287"/>
              <a:ext cx="67554" cy="113069"/>
            </a:xfrm>
            <a:custGeom>
              <a:avLst/>
              <a:gdLst/>
              <a:ahLst/>
              <a:cxnLst/>
              <a:rect l="l" t="t" r="r" b="b"/>
              <a:pathLst>
                <a:path w="2020" h="3381" extrusionOk="0">
                  <a:moveTo>
                    <a:pt x="1693" y="1"/>
                  </a:moveTo>
                  <a:cubicBezTo>
                    <a:pt x="760" y="1"/>
                    <a:pt x="1" y="757"/>
                    <a:pt x="1" y="1688"/>
                  </a:cubicBezTo>
                  <a:cubicBezTo>
                    <a:pt x="1" y="2620"/>
                    <a:pt x="760" y="3380"/>
                    <a:pt x="1693" y="3380"/>
                  </a:cubicBezTo>
                  <a:cubicBezTo>
                    <a:pt x="1803" y="3380"/>
                    <a:pt x="1913" y="3367"/>
                    <a:pt x="2019" y="3345"/>
                  </a:cubicBezTo>
                  <a:cubicBezTo>
                    <a:pt x="1242" y="3195"/>
                    <a:pt x="659" y="2510"/>
                    <a:pt x="659" y="1688"/>
                  </a:cubicBezTo>
                  <a:cubicBezTo>
                    <a:pt x="659" y="871"/>
                    <a:pt x="1242" y="186"/>
                    <a:pt x="2019" y="33"/>
                  </a:cubicBezTo>
                  <a:cubicBezTo>
                    <a:pt x="1913" y="15"/>
                    <a:pt x="1803" y="1"/>
                    <a:pt x="1693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6" name="Google Shape;1636;p33"/>
            <p:cNvSpPr/>
            <p:nvPr/>
          </p:nvSpPr>
          <p:spPr>
            <a:xfrm>
              <a:off x="5471875" y="2656934"/>
              <a:ext cx="113069" cy="112868"/>
            </a:xfrm>
            <a:custGeom>
              <a:avLst/>
              <a:gdLst/>
              <a:ahLst/>
              <a:cxnLst/>
              <a:rect l="l" t="t" r="r" b="b"/>
              <a:pathLst>
                <a:path w="3381" h="3375" extrusionOk="0">
                  <a:moveTo>
                    <a:pt x="1689" y="1"/>
                  </a:moveTo>
                  <a:cubicBezTo>
                    <a:pt x="757" y="1"/>
                    <a:pt x="1" y="755"/>
                    <a:pt x="1" y="1688"/>
                  </a:cubicBezTo>
                  <a:cubicBezTo>
                    <a:pt x="1" y="2620"/>
                    <a:pt x="757" y="3375"/>
                    <a:pt x="1689" y="3375"/>
                  </a:cubicBezTo>
                  <a:cubicBezTo>
                    <a:pt x="2620" y="3375"/>
                    <a:pt x="3381" y="2620"/>
                    <a:pt x="3381" y="1688"/>
                  </a:cubicBezTo>
                  <a:cubicBezTo>
                    <a:pt x="3381" y="755"/>
                    <a:pt x="2620" y="1"/>
                    <a:pt x="1689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7" name="Google Shape;1637;p33"/>
            <p:cNvSpPr/>
            <p:nvPr/>
          </p:nvSpPr>
          <p:spPr>
            <a:xfrm>
              <a:off x="5471875" y="2656934"/>
              <a:ext cx="67420" cy="112868"/>
            </a:xfrm>
            <a:custGeom>
              <a:avLst/>
              <a:gdLst/>
              <a:ahLst/>
              <a:cxnLst/>
              <a:rect l="l" t="t" r="r" b="b"/>
              <a:pathLst>
                <a:path w="2016" h="3375" extrusionOk="0">
                  <a:moveTo>
                    <a:pt x="1689" y="1"/>
                  </a:moveTo>
                  <a:cubicBezTo>
                    <a:pt x="757" y="1"/>
                    <a:pt x="1" y="755"/>
                    <a:pt x="1" y="1688"/>
                  </a:cubicBezTo>
                  <a:cubicBezTo>
                    <a:pt x="1" y="2620"/>
                    <a:pt x="757" y="3375"/>
                    <a:pt x="1689" y="3375"/>
                  </a:cubicBezTo>
                  <a:cubicBezTo>
                    <a:pt x="1803" y="3375"/>
                    <a:pt x="1909" y="3366"/>
                    <a:pt x="2015" y="3344"/>
                  </a:cubicBezTo>
                  <a:cubicBezTo>
                    <a:pt x="1242" y="3194"/>
                    <a:pt x="655" y="2510"/>
                    <a:pt x="655" y="1688"/>
                  </a:cubicBezTo>
                  <a:cubicBezTo>
                    <a:pt x="655" y="867"/>
                    <a:pt x="1242" y="186"/>
                    <a:pt x="2015" y="31"/>
                  </a:cubicBezTo>
                  <a:cubicBezTo>
                    <a:pt x="1909" y="9"/>
                    <a:pt x="1803" y="1"/>
                    <a:pt x="168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8" name="Google Shape;1638;p33"/>
            <p:cNvSpPr/>
            <p:nvPr/>
          </p:nvSpPr>
          <p:spPr>
            <a:xfrm>
              <a:off x="5397169" y="2411448"/>
              <a:ext cx="262524" cy="58792"/>
            </a:xfrm>
            <a:custGeom>
              <a:avLst/>
              <a:gdLst/>
              <a:ahLst/>
              <a:cxnLst/>
              <a:rect l="l" t="t" r="r" b="b"/>
              <a:pathLst>
                <a:path w="7850" h="1758" extrusionOk="0">
                  <a:moveTo>
                    <a:pt x="0" y="0"/>
                  </a:moveTo>
                  <a:lnTo>
                    <a:pt x="0" y="1758"/>
                  </a:lnTo>
                  <a:lnTo>
                    <a:pt x="7849" y="1758"/>
                  </a:lnTo>
                  <a:lnTo>
                    <a:pt x="78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9" name="Google Shape;1639;p33"/>
            <p:cNvSpPr/>
            <p:nvPr/>
          </p:nvSpPr>
          <p:spPr>
            <a:xfrm>
              <a:off x="5397169" y="2411448"/>
              <a:ext cx="25717" cy="58792"/>
            </a:xfrm>
            <a:custGeom>
              <a:avLst/>
              <a:gdLst/>
              <a:ahLst/>
              <a:cxnLst/>
              <a:rect l="l" t="t" r="r" b="b"/>
              <a:pathLst>
                <a:path w="769" h="1758" extrusionOk="0">
                  <a:moveTo>
                    <a:pt x="0" y="0"/>
                  </a:moveTo>
                  <a:lnTo>
                    <a:pt x="0" y="1758"/>
                  </a:lnTo>
                  <a:lnTo>
                    <a:pt x="769" y="1758"/>
                  </a:lnTo>
                  <a:lnTo>
                    <a:pt x="769" y="0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0" name="Google Shape;1640;p33"/>
            <p:cNvSpPr/>
            <p:nvPr/>
          </p:nvSpPr>
          <p:spPr>
            <a:xfrm>
              <a:off x="5373694" y="2358278"/>
              <a:ext cx="309510" cy="77553"/>
            </a:xfrm>
            <a:custGeom>
              <a:avLst/>
              <a:gdLst/>
              <a:ahLst/>
              <a:cxnLst/>
              <a:rect l="l" t="t" r="r" b="b"/>
              <a:pathLst>
                <a:path w="9255" h="2319" extrusionOk="0">
                  <a:moveTo>
                    <a:pt x="384" y="0"/>
                  </a:moveTo>
                  <a:cubicBezTo>
                    <a:pt x="172" y="0"/>
                    <a:pt x="0" y="172"/>
                    <a:pt x="0" y="384"/>
                  </a:cubicBezTo>
                  <a:lnTo>
                    <a:pt x="0" y="1935"/>
                  </a:lnTo>
                  <a:cubicBezTo>
                    <a:pt x="0" y="2147"/>
                    <a:pt x="172" y="2319"/>
                    <a:pt x="384" y="2319"/>
                  </a:cubicBezTo>
                  <a:lnTo>
                    <a:pt x="8869" y="2319"/>
                  </a:lnTo>
                  <a:cubicBezTo>
                    <a:pt x="9081" y="2319"/>
                    <a:pt x="9254" y="2147"/>
                    <a:pt x="9254" y="1935"/>
                  </a:cubicBezTo>
                  <a:lnTo>
                    <a:pt x="9254" y="384"/>
                  </a:lnTo>
                  <a:cubicBezTo>
                    <a:pt x="9254" y="172"/>
                    <a:pt x="9081" y="0"/>
                    <a:pt x="88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1" name="Google Shape;1641;p33"/>
            <p:cNvSpPr/>
            <p:nvPr/>
          </p:nvSpPr>
          <p:spPr>
            <a:xfrm>
              <a:off x="5373694" y="2358278"/>
              <a:ext cx="38559" cy="77553"/>
            </a:xfrm>
            <a:custGeom>
              <a:avLst/>
              <a:gdLst/>
              <a:ahLst/>
              <a:cxnLst/>
              <a:rect l="l" t="t" r="r" b="b"/>
              <a:pathLst>
                <a:path w="1153" h="2319" extrusionOk="0">
                  <a:moveTo>
                    <a:pt x="384" y="0"/>
                  </a:moveTo>
                  <a:cubicBezTo>
                    <a:pt x="172" y="0"/>
                    <a:pt x="0" y="172"/>
                    <a:pt x="0" y="384"/>
                  </a:cubicBezTo>
                  <a:lnTo>
                    <a:pt x="0" y="1935"/>
                  </a:lnTo>
                  <a:cubicBezTo>
                    <a:pt x="0" y="2147"/>
                    <a:pt x="172" y="2319"/>
                    <a:pt x="384" y="2319"/>
                  </a:cubicBezTo>
                  <a:lnTo>
                    <a:pt x="1153" y="2319"/>
                  </a:lnTo>
                  <a:cubicBezTo>
                    <a:pt x="941" y="2319"/>
                    <a:pt x="769" y="2147"/>
                    <a:pt x="769" y="1935"/>
                  </a:cubicBezTo>
                  <a:lnTo>
                    <a:pt x="769" y="384"/>
                  </a:lnTo>
                  <a:cubicBezTo>
                    <a:pt x="769" y="172"/>
                    <a:pt x="941" y="0"/>
                    <a:pt x="1153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2" name="Google Shape;1642;p33"/>
            <p:cNvSpPr/>
            <p:nvPr/>
          </p:nvSpPr>
          <p:spPr>
            <a:xfrm>
              <a:off x="5324470" y="2351924"/>
              <a:ext cx="407764" cy="439936"/>
            </a:xfrm>
            <a:custGeom>
              <a:avLst/>
              <a:gdLst/>
              <a:ahLst/>
              <a:cxnLst/>
              <a:rect l="l" t="t" r="r" b="b"/>
              <a:pathLst>
                <a:path w="12193" h="13155" extrusionOk="0">
                  <a:moveTo>
                    <a:pt x="3128" y="384"/>
                  </a:moveTo>
                  <a:lnTo>
                    <a:pt x="3128" y="2319"/>
                  </a:lnTo>
                  <a:lnTo>
                    <a:pt x="1856" y="2319"/>
                  </a:lnTo>
                  <a:cubicBezTo>
                    <a:pt x="1750" y="2319"/>
                    <a:pt x="1662" y="2231"/>
                    <a:pt x="1662" y="2125"/>
                  </a:cubicBezTo>
                  <a:lnTo>
                    <a:pt x="1662" y="574"/>
                  </a:lnTo>
                  <a:cubicBezTo>
                    <a:pt x="1662" y="468"/>
                    <a:pt x="1750" y="384"/>
                    <a:pt x="1856" y="384"/>
                  </a:cubicBezTo>
                  <a:close/>
                  <a:moveTo>
                    <a:pt x="4979" y="384"/>
                  </a:moveTo>
                  <a:lnTo>
                    <a:pt x="4979" y="2319"/>
                  </a:lnTo>
                  <a:lnTo>
                    <a:pt x="3513" y="2319"/>
                  </a:lnTo>
                  <a:lnTo>
                    <a:pt x="3513" y="384"/>
                  </a:lnTo>
                  <a:close/>
                  <a:moveTo>
                    <a:pt x="6830" y="384"/>
                  </a:moveTo>
                  <a:lnTo>
                    <a:pt x="6830" y="2319"/>
                  </a:lnTo>
                  <a:lnTo>
                    <a:pt x="5363" y="2319"/>
                  </a:lnTo>
                  <a:lnTo>
                    <a:pt x="5363" y="384"/>
                  </a:lnTo>
                  <a:close/>
                  <a:moveTo>
                    <a:pt x="8681" y="384"/>
                  </a:moveTo>
                  <a:lnTo>
                    <a:pt x="8681" y="2319"/>
                  </a:lnTo>
                  <a:lnTo>
                    <a:pt x="7214" y="2319"/>
                  </a:lnTo>
                  <a:lnTo>
                    <a:pt x="7214" y="384"/>
                  </a:lnTo>
                  <a:close/>
                  <a:moveTo>
                    <a:pt x="10341" y="384"/>
                  </a:moveTo>
                  <a:cubicBezTo>
                    <a:pt x="10447" y="384"/>
                    <a:pt x="10531" y="468"/>
                    <a:pt x="10531" y="574"/>
                  </a:cubicBezTo>
                  <a:lnTo>
                    <a:pt x="10531" y="2125"/>
                  </a:lnTo>
                  <a:cubicBezTo>
                    <a:pt x="10531" y="2231"/>
                    <a:pt x="10447" y="2319"/>
                    <a:pt x="10341" y="2319"/>
                  </a:cubicBezTo>
                  <a:lnTo>
                    <a:pt x="9065" y="2319"/>
                  </a:lnTo>
                  <a:lnTo>
                    <a:pt x="9065" y="384"/>
                  </a:lnTo>
                  <a:close/>
                  <a:moveTo>
                    <a:pt x="6097" y="7134"/>
                  </a:moveTo>
                  <a:cubicBezTo>
                    <a:pt x="6922" y="7134"/>
                    <a:pt x="7595" y="7805"/>
                    <a:pt x="7595" y="8631"/>
                  </a:cubicBezTo>
                  <a:cubicBezTo>
                    <a:pt x="7595" y="8663"/>
                    <a:pt x="7595" y="8693"/>
                    <a:pt x="7589" y="8724"/>
                  </a:cubicBezTo>
                  <a:cubicBezTo>
                    <a:pt x="7383" y="8839"/>
                    <a:pt x="7192" y="8993"/>
                    <a:pt x="7038" y="9183"/>
                  </a:cubicBezTo>
                  <a:cubicBezTo>
                    <a:pt x="6763" y="9020"/>
                    <a:pt x="6441" y="8928"/>
                    <a:pt x="6097" y="8928"/>
                  </a:cubicBezTo>
                  <a:cubicBezTo>
                    <a:pt x="5756" y="8928"/>
                    <a:pt x="5434" y="9020"/>
                    <a:pt x="5156" y="9183"/>
                  </a:cubicBezTo>
                  <a:cubicBezTo>
                    <a:pt x="5002" y="8993"/>
                    <a:pt x="4816" y="8839"/>
                    <a:pt x="4604" y="8724"/>
                  </a:cubicBezTo>
                  <a:lnTo>
                    <a:pt x="4604" y="8631"/>
                  </a:lnTo>
                  <a:cubicBezTo>
                    <a:pt x="4604" y="7805"/>
                    <a:pt x="5275" y="7134"/>
                    <a:pt x="6097" y="7134"/>
                  </a:cubicBezTo>
                  <a:close/>
                  <a:moveTo>
                    <a:pt x="3049" y="6559"/>
                  </a:moveTo>
                  <a:cubicBezTo>
                    <a:pt x="3720" y="6559"/>
                    <a:pt x="4312" y="7019"/>
                    <a:pt x="4488" y="7655"/>
                  </a:cubicBezTo>
                  <a:cubicBezTo>
                    <a:pt x="4329" y="7925"/>
                    <a:pt x="4233" y="8233"/>
                    <a:pt x="4219" y="8565"/>
                  </a:cubicBezTo>
                  <a:cubicBezTo>
                    <a:pt x="4052" y="8516"/>
                    <a:pt x="3879" y="8490"/>
                    <a:pt x="3703" y="8490"/>
                  </a:cubicBezTo>
                  <a:cubicBezTo>
                    <a:pt x="3075" y="8490"/>
                    <a:pt x="2519" y="8799"/>
                    <a:pt x="2178" y="9272"/>
                  </a:cubicBezTo>
                  <a:cubicBezTo>
                    <a:pt x="1790" y="8993"/>
                    <a:pt x="1552" y="8539"/>
                    <a:pt x="1552" y="8057"/>
                  </a:cubicBezTo>
                  <a:cubicBezTo>
                    <a:pt x="1552" y="7231"/>
                    <a:pt x="2223" y="6559"/>
                    <a:pt x="3049" y="6559"/>
                  </a:cubicBezTo>
                  <a:close/>
                  <a:moveTo>
                    <a:pt x="9149" y="6559"/>
                  </a:moveTo>
                  <a:cubicBezTo>
                    <a:pt x="9975" y="6559"/>
                    <a:pt x="10642" y="7231"/>
                    <a:pt x="10642" y="8057"/>
                  </a:cubicBezTo>
                  <a:cubicBezTo>
                    <a:pt x="10642" y="8543"/>
                    <a:pt x="10408" y="8993"/>
                    <a:pt x="10019" y="9272"/>
                  </a:cubicBezTo>
                  <a:cubicBezTo>
                    <a:pt x="9675" y="8799"/>
                    <a:pt x="9122" y="8490"/>
                    <a:pt x="8496" y="8490"/>
                  </a:cubicBezTo>
                  <a:cubicBezTo>
                    <a:pt x="8319" y="8490"/>
                    <a:pt x="8142" y="8516"/>
                    <a:pt x="7978" y="8565"/>
                  </a:cubicBezTo>
                  <a:cubicBezTo>
                    <a:pt x="7966" y="8233"/>
                    <a:pt x="7868" y="7925"/>
                    <a:pt x="7705" y="7655"/>
                  </a:cubicBezTo>
                  <a:cubicBezTo>
                    <a:pt x="7886" y="7019"/>
                    <a:pt x="8478" y="6559"/>
                    <a:pt x="9149" y="6559"/>
                  </a:cubicBezTo>
                  <a:close/>
                  <a:moveTo>
                    <a:pt x="3703" y="8879"/>
                  </a:moveTo>
                  <a:cubicBezTo>
                    <a:pt x="4144" y="8879"/>
                    <a:pt x="4564" y="9073"/>
                    <a:pt x="4847" y="9409"/>
                  </a:cubicBezTo>
                  <a:cubicBezTo>
                    <a:pt x="4458" y="9753"/>
                    <a:pt x="4215" y="10253"/>
                    <a:pt x="4215" y="10809"/>
                  </a:cubicBezTo>
                  <a:cubicBezTo>
                    <a:pt x="4215" y="11122"/>
                    <a:pt x="4294" y="11419"/>
                    <a:pt x="4431" y="11679"/>
                  </a:cubicBezTo>
                  <a:cubicBezTo>
                    <a:pt x="4211" y="11803"/>
                    <a:pt x="3958" y="11869"/>
                    <a:pt x="3703" y="11869"/>
                  </a:cubicBezTo>
                  <a:cubicBezTo>
                    <a:pt x="2877" y="11869"/>
                    <a:pt x="2205" y="11197"/>
                    <a:pt x="2205" y="10371"/>
                  </a:cubicBezTo>
                  <a:cubicBezTo>
                    <a:pt x="2205" y="9550"/>
                    <a:pt x="2877" y="8879"/>
                    <a:pt x="3703" y="8879"/>
                  </a:cubicBezTo>
                  <a:close/>
                  <a:moveTo>
                    <a:pt x="8496" y="8879"/>
                  </a:moveTo>
                  <a:cubicBezTo>
                    <a:pt x="9317" y="8879"/>
                    <a:pt x="9988" y="9550"/>
                    <a:pt x="9988" y="10371"/>
                  </a:cubicBezTo>
                  <a:cubicBezTo>
                    <a:pt x="9988" y="11197"/>
                    <a:pt x="9317" y="11869"/>
                    <a:pt x="8496" y="11869"/>
                  </a:cubicBezTo>
                  <a:cubicBezTo>
                    <a:pt x="8235" y="11869"/>
                    <a:pt x="7987" y="11803"/>
                    <a:pt x="7766" y="11679"/>
                  </a:cubicBezTo>
                  <a:cubicBezTo>
                    <a:pt x="7903" y="11419"/>
                    <a:pt x="7978" y="11122"/>
                    <a:pt x="7978" y="10809"/>
                  </a:cubicBezTo>
                  <a:cubicBezTo>
                    <a:pt x="7978" y="10253"/>
                    <a:pt x="7736" y="9753"/>
                    <a:pt x="7351" y="9409"/>
                  </a:cubicBezTo>
                  <a:cubicBezTo>
                    <a:pt x="7634" y="9073"/>
                    <a:pt x="8049" y="8879"/>
                    <a:pt x="8496" y="8879"/>
                  </a:cubicBezTo>
                  <a:close/>
                  <a:moveTo>
                    <a:pt x="6097" y="9311"/>
                  </a:moveTo>
                  <a:cubicBezTo>
                    <a:pt x="6922" y="9311"/>
                    <a:pt x="7595" y="9982"/>
                    <a:pt x="7595" y="10809"/>
                  </a:cubicBezTo>
                  <a:cubicBezTo>
                    <a:pt x="7595" y="11635"/>
                    <a:pt x="6922" y="12306"/>
                    <a:pt x="6097" y="12306"/>
                  </a:cubicBezTo>
                  <a:cubicBezTo>
                    <a:pt x="5275" y="12306"/>
                    <a:pt x="4604" y="11635"/>
                    <a:pt x="4604" y="10809"/>
                  </a:cubicBezTo>
                  <a:cubicBezTo>
                    <a:pt x="4604" y="9982"/>
                    <a:pt x="5275" y="9311"/>
                    <a:pt x="6097" y="9311"/>
                  </a:cubicBezTo>
                  <a:close/>
                  <a:moveTo>
                    <a:pt x="3049" y="6176"/>
                  </a:moveTo>
                  <a:cubicBezTo>
                    <a:pt x="2011" y="6176"/>
                    <a:pt x="1167" y="7019"/>
                    <a:pt x="1167" y="8057"/>
                  </a:cubicBezTo>
                  <a:cubicBezTo>
                    <a:pt x="1167" y="8675"/>
                    <a:pt x="1477" y="9258"/>
                    <a:pt x="1984" y="9607"/>
                  </a:cubicBezTo>
                  <a:cubicBezTo>
                    <a:pt x="1878" y="9841"/>
                    <a:pt x="1821" y="10102"/>
                    <a:pt x="1821" y="10371"/>
                  </a:cubicBezTo>
                  <a:cubicBezTo>
                    <a:pt x="1821" y="11409"/>
                    <a:pt x="2665" y="12253"/>
                    <a:pt x="3703" y="12253"/>
                  </a:cubicBezTo>
                  <a:cubicBezTo>
                    <a:pt x="4038" y="12253"/>
                    <a:pt x="4361" y="12169"/>
                    <a:pt x="4643" y="12002"/>
                  </a:cubicBezTo>
                  <a:cubicBezTo>
                    <a:pt x="4988" y="12421"/>
                    <a:pt x="5514" y="12691"/>
                    <a:pt x="6097" y="12691"/>
                  </a:cubicBezTo>
                  <a:cubicBezTo>
                    <a:pt x="6684" y="12691"/>
                    <a:pt x="7205" y="12421"/>
                    <a:pt x="7550" y="12002"/>
                  </a:cubicBezTo>
                  <a:cubicBezTo>
                    <a:pt x="7837" y="12169"/>
                    <a:pt x="8160" y="12253"/>
                    <a:pt x="8496" y="12253"/>
                  </a:cubicBezTo>
                  <a:cubicBezTo>
                    <a:pt x="9534" y="12253"/>
                    <a:pt x="10377" y="11409"/>
                    <a:pt x="10377" y="10371"/>
                  </a:cubicBezTo>
                  <a:cubicBezTo>
                    <a:pt x="10377" y="10102"/>
                    <a:pt x="10315" y="9841"/>
                    <a:pt x="10213" y="9607"/>
                  </a:cubicBezTo>
                  <a:cubicBezTo>
                    <a:pt x="10722" y="9258"/>
                    <a:pt x="11030" y="8680"/>
                    <a:pt x="11030" y="8057"/>
                  </a:cubicBezTo>
                  <a:cubicBezTo>
                    <a:pt x="11030" y="7019"/>
                    <a:pt x="10187" y="6176"/>
                    <a:pt x="9149" y="6176"/>
                  </a:cubicBezTo>
                  <a:cubicBezTo>
                    <a:pt x="8716" y="6176"/>
                    <a:pt x="8296" y="6325"/>
                    <a:pt x="7960" y="6595"/>
                  </a:cubicBezTo>
                  <a:cubicBezTo>
                    <a:pt x="7731" y="6785"/>
                    <a:pt x="7546" y="7028"/>
                    <a:pt x="7426" y="7301"/>
                  </a:cubicBezTo>
                  <a:cubicBezTo>
                    <a:pt x="7086" y="6961"/>
                    <a:pt x="6618" y="6749"/>
                    <a:pt x="6097" y="6749"/>
                  </a:cubicBezTo>
                  <a:cubicBezTo>
                    <a:pt x="5580" y="6749"/>
                    <a:pt x="5112" y="6961"/>
                    <a:pt x="4771" y="7301"/>
                  </a:cubicBezTo>
                  <a:cubicBezTo>
                    <a:pt x="4653" y="7028"/>
                    <a:pt x="4467" y="6785"/>
                    <a:pt x="4233" y="6595"/>
                  </a:cubicBezTo>
                  <a:cubicBezTo>
                    <a:pt x="3901" y="6325"/>
                    <a:pt x="3477" y="6176"/>
                    <a:pt x="3049" y="6176"/>
                  </a:cubicBezTo>
                  <a:close/>
                  <a:moveTo>
                    <a:pt x="9829" y="2704"/>
                  </a:moveTo>
                  <a:lnTo>
                    <a:pt x="9829" y="3344"/>
                  </a:lnTo>
                  <a:lnTo>
                    <a:pt x="8672" y="3344"/>
                  </a:lnTo>
                  <a:cubicBezTo>
                    <a:pt x="8566" y="3344"/>
                    <a:pt x="8482" y="3428"/>
                    <a:pt x="8482" y="3538"/>
                  </a:cubicBezTo>
                  <a:cubicBezTo>
                    <a:pt x="8482" y="3644"/>
                    <a:pt x="8566" y="3728"/>
                    <a:pt x="8672" y="3728"/>
                  </a:cubicBezTo>
                  <a:lnTo>
                    <a:pt x="9948" y="3728"/>
                  </a:lnTo>
                  <a:cubicBezTo>
                    <a:pt x="11132" y="4810"/>
                    <a:pt x="11809" y="6343"/>
                    <a:pt x="11809" y="7947"/>
                  </a:cubicBezTo>
                  <a:cubicBezTo>
                    <a:pt x="11809" y="9762"/>
                    <a:pt x="10973" y="11432"/>
                    <a:pt x="9515" y="12522"/>
                  </a:cubicBezTo>
                  <a:cubicBezTo>
                    <a:pt x="9303" y="12681"/>
                    <a:pt x="9038" y="12765"/>
                    <a:pt x="8765" y="12765"/>
                  </a:cubicBezTo>
                  <a:lnTo>
                    <a:pt x="3428" y="12765"/>
                  </a:lnTo>
                  <a:cubicBezTo>
                    <a:pt x="3159" y="12765"/>
                    <a:pt x="2894" y="12681"/>
                    <a:pt x="2682" y="12522"/>
                  </a:cubicBezTo>
                  <a:cubicBezTo>
                    <a:pt x="1224" y="11432"/>
                    <a:pt x="390" y="9762"/>
                    <a:pt x="390" y="7947"/>
                  </a:cubicBezTo>
                  <a:cubicBezTo>
                    <a:pt x="390" y="6343"/>
                    <a:pt x="1065" y="4810"/>
                    <a:pt x="2249" y="3728"/>
                  </a:cubicBezTo>
                  <a:lnTo>
                    <a:pt x="7956" y="3728"/>
                  </a:lnTo>
                  <a:cubicBezTo>
                    <a:pt x="8062" y="3728"/>
                    <a:pt x="8146" y="3644"/>
                    <a:pt x="8146" y="3538"/>
                  </a:cubicBezTo>
                  <a:cubicBezTo>
                    <a:pt x="8146" y="3428"/>
                    <a:pt x="8062" y="3344"/>
                    <a:pt x="7956" y="3344"/>
                  </a:cubicBezTo>
                  <a:lnTo>
                    <a:pt x="2368" y="3344"/>
                  </a:lnTo>
                  <a:lnTo>
                    <a:pt x="2368" y="2704"/>
                  </a:lnTo>
                  <a:close/>
                  <a:moveTo>
                    <a:pt x="1856" y="0"/>
                  </a:moveTo>
                  <a:cubicBezTo>
                    <a:pt x="1538" y="0"/>
                    <a:pt x="1277" y="256"/>
                    <a:pt x="1277" y="574"/>
                  </a:cubicBezTo>
                  <a:lnTo>
                    <a:pt x="1277" y="2125"/>
                  </a:lnTo>
                  <a:cubicBezTo>
                    <a:pt x="1277" y="2443"/>
                    <a:pt x="1538" y="2704"/>
                    <a:pt x="1856" y="2704"/>
                  </a:cubicBezTo>
                  <a:lnTo>
                    <a:pt x="1980" y="2704"/>
                  </a:lnTo>
                  <a:lnTo>
                    <a:pt x="1980" y="3450"/>
                  </a:lnTo>
                  <a:cubicBezTo>
                    <a:pt x="721" y="4602"/>
                    <a:pt x="1" y="6237"/>
                    <a:pt x="1" y="7947"/>
                  </a:cubicBezTo>
                  <a:cubicBezTo>
                    <a:pt x="1" y="8922"/>
                    <a:pt x="227" y="9855"/>
                    <a:pt x="668" y="10720"/>
                  </a:cubicBezTo>
                  <a:cubicBezTo>
                    <a:pt x="1092" y="11546"/>
                    <a:pt x="1706" y="12275"/>
                    <a:pt x="2453" y="12832"/>
                  </a:cubicBezTo>
                  <a:cubicBezTo>
                    <a:pt x="2731" y="13040"/>
                    <a:pt x="3075" y="13154"/>
                    <a:pt x="3428" y="13154"/>
                  </a:cubicBezTo>
                  <a:lnTo>
                    <a:pt x="8765" y="13154"/>
                  </a:lnTo>
                  <a:cubicBezTo>
                    <a:pt x="9118" y="13154"/>
                    <a:pt x="9467" y="13040"/>
                    <a:pt x="9746" y="12832"/>
                  </a:cubicBezTo>
                  <a:cubicBezTo>
                    <a:pt x="10488" y="12275"/>
                    <a:pt x="11106" y="11546"/>
                    <a:pt x="11525" y="10720"/>
                  </a:cubicBezTo>
                  <a:cubicBezTo>
                    <a:pt x="11972" y="9855"/>
                    <a:pt x="12192" y="8922"/>
                    <a:pt x="12192" y="7947"/>
                  </a:cubicBezTo>
                  <a:cubicBezTo>
                    <a:pt x="12192" y="6237"/>
                    <a:pt x="11472" y="4602"/>
                    <a:pt x="10213" y="3450"/>
                  </a:cubicBezTo>
                  <a:lnTo>
                    <a:pt x="10213" y="2704"/>
                  </a:lnTo>
                  <a:lnTo>
                    <a:pt x="10341" y="2704"/>
                  </a:lnTo>
                  <a:cubicBezTo>
                    <a:pt x="10659" y="2704"/>
                    <a:pt x="10920" y="2443"/>
                    <a:pt x="10920" y="2125"/>
                  </a:cubicBezTo>
                  <a:lnTo>
                    <a:pt x="10920" y="574"/>
                  </a:lnTo>
                  <a:cubicBezTo>
                    <a:pt x="10920" y="256"/>
                    <a:pt x="10659" y="0"/>
                    <a:pt x="103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3" name="Google Shape;1643;p33"/>
          <p:cNvGrpSpPr/>
          <p:nvPr/>
        </p:nvGrpSpPr>
        <p:grpSpPr>
          <a:xfrm rot="869152">
            <a:off x="180382" y="1459562"/>
            <a:ext cx="504767" cy="478929"/>
            <a:chOff x="3329651" y="1596806"/>
            <a:chExt cx="563172" cy="534344"/>
          </a:xfrm>
        </p:grpSpPr>
        <p:sp>
          <p:nvSpPr>
            <p:cNvPr id="1644" name="Google Shape;1644;p33"/>
            <p:cNvSpPr/>
            <p:nvPr/>
          </p:nvSpPr>
          <p:spPr>
            <a:xfrm>
              <a:off x="3329651" y="1596806"/>
              <a:ext cx="563172" cy="534344"/>
            </a:xfrm>
            <a:custGeom>
              <a:avLst/>
              <a:gdLst/>
              <a:ahLst/>
              <a:cxnLst/>
              <a:rect l="l" t="t" r="r" b="b"/>
              <a:pathLst>
                <a:path w="16840" h="15978" extrusionOk="0">
                  <a:moveTo>
                    <a:pt x="8420" y="1"/>
                  </a:moveTo>
                  <a:cubicBezTo>
                    <a:pt x="7386" y="1"/>
                    <a:pt x="6534" y="769"/>
                    <a:pt x="6401" y="1767"/>
                  </a:cubicBezTo>
                  <a:cubicBezTo>
                    <a:pt x="5814" y="2174"/>
                    <a:pt x="5358" y="2757"/>
                    <a:pt x="5107" y="3437"/>
                  </a:cubicBezTo>
                  <a:cubicBezTo>
                    <a:pt x="4762" y="3622"/>
                    <a:pt x="4479" y="3910"/>
                    <a:pt x="4294" y="4254"/>
                  </a:cubicBezTo>
                  <a:lnTo>
                    <a:pt x="3821" y="4254"/>
                  </a:lnTo>
                  <a:cubicBezTo>
                    <a:pt x="2359" y="4254"/>
                    <a:pt x="1171" y="5442"/>
                    <a:pt x="1171" y="6904"/>
                  </a:cubicBezTo>
                  <a:lnTo>
                    <a:pt x="1171" y="8256"/>
                  </a:lnTo>
                  <a:cubicBezTo>
                    <a:pt x="1171" y="8376"/>
                    <a:pt x="1180" y="8495"/>
                    <a:pt x="1202" y="8610"/>
                  </a:cubicBezTo>
                  <a:cubicBezTo>
                    <a:pt x="1197" y="8641"/>
                    <a:pt x="1193" y="8672"/>
                    <a:pt x="1189" y="8698"/>
                  </a:cubicBezTo>
                  <a:cubicBezTo>
                    <a:pt x="477" y="9118"/>
                    <a:pt x="0" y="9895"/>
                    <a:pt x="0" y="10778"/>
                  </a:cubicBezTo>
                  <a:lnTo>
                    <a:pt x="0" y="11821"/>
                  </a:lnTo>
                  <a:cubicBezTo>
                    <a:pt x="0" y="12633"/>
                    <a:pt x="402" y="13354"/>
                    <a:pt x="1021" y="13791"/>
                  </a:cubicBezTo>
                  <a:cubicBezTo>
                    <a:pt x="1366" y="15067"/>
                    <a:pt x="2540" y="15978"/>
                    <a:pt x="3874" y="15978"/>
                  </a:cubicBezTo>
                  <a:lnTo>
                    <a:pt x="12960" y="15978"/>
                  </a:lnTo>
                  <a:cubicBezTo>
                    <a:pt x="14295" y="15978"/>
                    <a:pt x="15469" y="15067"/>
                    <a:pt x="15814" y="13791"/>
                  </a:cubicBezTo>
                  <a:cubicBezTo>
                    <a:pt x="16432" y="13354"/>
                    <a:pt x="16839" y="12633"/>
                    <a:pt x="16839" y="11821"/>
                  </a:cubicBezTo>
                  <a:lnTo>
                    <a:pt x="16839" y="10778"/>
                  </a:lnTo>
                  <a:cubicBezTo>
                    <a:pt x="16839" y="9903"/>
                    <a:pt x="16366" y="9131"/>
                    <a:pt x="15663" y="8711"/>
                  </a:cubicBezTo>
                  <a:lnTo>
                    <a:pt x="15663" y="6904"/>
                  </a:lnTo>
                  <a:cubicBezTo>
                    <a:pt x="15663" y="5442"/>
                    <a:pt x="14475" y="4254"/>
                    <a:pt x="13013" y="4254"/>
                  </a:cubicBezTo>
                  <a:lnTo>
                    <a:pt x="12020" y="4254"/>
                  </a:lnTo>
                  <a:cubicBezTo>
                    <a:pt x="11984" y="4215"/>
                    <a:pt x="11949" y="4175"/>
                    <a:pt x="11909" y="4135"/>
                  </a:cubicBezTo>
                  <a:cubicBezTo>
                    <a:pt x="11763" y="3159"/>
                    <a:pt x="11215" y="2311"/>
                    <a:pt x="10434" y="1767"/>
                  </a:cubicBezTo>
                  <a:cubicBezTo>
                    <a:pt x="10301" y="769"/>
                    <a:pt x="9449" y="1"/>
                    <a:pt x="842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5" name="Google Shape;1645;p33"/>
            <p:cNvSpPr/>
            <p:nvPr/>
          </p:nvSpPr>
          <p:spPr>
            <a:xfrm>
              <a:off x="3560958" y="1702712"/>
              <a:ext cx="100328" cy="100328"/>
            </a:xfrm>
            <a:custGeom>
              <a:avLst/>
              <a:gdLst/>
              <a:ahLst/>
              <a:cxnLst/>
              <a:rect l="l" t="t" r="r" b="b"/>
              <a:pathLst>
                <a:path w="3000" h="3000" extrusionOk="0">
                  <a:moveTo>
                    <a:pt x="1503" y="0"/>
                  </a:moveTo>
                  <a:cubicBezTo>
                    <a:pt x="673" y="0"/>
                    <a:pt x="0" y="673"/>
                    <a:pt x="0" y="1503"/>
                  </a:cubicBezTo>
                  <a:cubicBezTo>
                    <a:pt x="0" y="2328"/>
                    <a:pt x="673" y="3000"/>
                    <a:pt x="1503" y="3000"/>
                  </a:cubicBezTo>
                  <a:cubicBezTo>
                    <a:pt x="2328" y="3000"/>
                    <a:pt x="2999" y="2328"/>
                    <a:pt x="2999" y="1503"/>
                  </a:cubicBezTo>
                  <a:cubicBezTo>
                    <a:pt x="2999" y="673"/>
                    <a:pt x="2328" y="0"/>
                    <a:pt x="150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33"/>
            <p:cNvSpPr/>
            <p:nvPr/>
          </p:nvSpPr>
          <p:spPr>
            <a:xfrm>
              <a:off x="3560958" y="1702712"/>
              <a:ext cx="63106" cy="100328"/>
            </a:xfrm>
            <a:custGeom>
              <a:avLst/>
              <a:gdLst/>
              <a:ahLst/>
              <a:cxnLst/>
              <a:rect l="l" t="t" r="r" b="b"/>
              <a:pathLst>
                <a:path w="1887" h="3000" extrusionOk="0">
                  <a:moveTo>
                    <a:pt x="1503" y="0"/>
                  </a:moveTo>
                  <a:cubicBezTo>
                    <a:pt x="673" y="0"/>
                    <a:pt x="0" y="673"/>
                    <a:pt x="0" y="1503"/>
                  </a:cubicBezTo>
                  <a:cubicBezTo>
                    <a:pt x="0" y="2328"/>
                    <a:pt x="673" y="3000"/>
                    <a:pt x="1503" y="3000"/>
                  </a:cubicBezTo>
                  <a:cubicBezTo>
                    <a:pt x="1635" y="3000"/>
                    <a:pt x="1763" y="2983"/>
                    <a:pt x="1886" y="2952"/>
                  </a:cubicBezTo>
                  <a:cubicBezTo>
                    <a:pt x="1246" y="2779"/>
                    <a:pt x="773" y="2196"/>
                    <a:pt x="773" y="1503"/>
                  </a:cubicBezTo>
                  <a:cubicBezTo>
                    <a:pt x="773" y="809"/>
                    <a:pt x="1246" y="222"/>
                    <a:pt x="1886" y="53"/>
                  </a:cubicBezTo>
                  <a:cubicBezTo>
                    <a:pt x="1763" y="18"/>
                    <a:pt x="1635" y="0"/>
                    <a:pt x="1503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7" name="Google Shape;1647;p33"/>
            <p:cNvSpPr/>
            <p:nvPr/>
          </p:nvSpPr>
          <p:spPr>
            <a:xfrm>
              <a:off x="3533203" y="1771265"/>
              <a:ext cx="155875" cy="89994"/>
            </a:xfrm>
            <a:custGeom>
              <a:avLst/>
              <a:gdLst/>
              <a:ahLst/>
              <a:cxnLst/>
              <a:rect l="l" t="t" r="r" b="b"/>
              <a:pathLst>
                <a:path w="4661" h="2691" extrusionOk="0">
                  <a:moveTo>
                    <a:pt x="0" y="1"/>
                  </a:moveTo>
                  <a:cubicBezTo>
                    <a:pt x="0" y="1489"/>
                    <a:pt x="1206" y="2690"/>
                    <a:pt x="2690" y="2690"/>
                  </a:cubicBezTo>
                  <a:lnTo>
                    <a:pt x="4661" y="2690"/>
                  </a:lnTo>
                  <a:lnTo>
                    <a:pt x="4661" y="1082"/>
                  </a:lnTo>
                  <a:cubicBezTo>
                    <a:pt x="4661" y="486"/>
                    <a:pt x="4179" y="1"/>
                    <a:pt x="357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8" name="Google Shape;1648;p33"/>
            <p:cNvSpPr/>
            <p:nvPr/>
          </p:nvSpPr>
          <p:spPr>
            <a:xfrm>
              <a:off x="3533203" y="1771265"/>
              <a:ext cx="115845" cy="89994"/>
            </a:xfrm>
            <a:custGeom>
              <a:avLst/>
              <a:gdLst/>
              <a:ahLst/>
              <a:cxnLst/>
              <a:rect l="l" t="t" r="r" b="b"/>
              <a:pathLst>
                <a:path w="3464" h="2691" extrusionOk="0">
                  <a:moveTo>
                    <a:pt x="0" y="1"/>
                  </a:moveTo>
                  <a:cubicBezTo>
                    <a:pt x="0" y="1489"/>
                    <a:pt x="1206" y="2690"/>
                    <a:pt x="2690" y="2690"/>
                  </a:cubicBezTo>
                  <a:lnTo>
                    <a:pt x="3464" y="2690"/>
                  </a:lnTo>
                  <a:cubicBezTo>
                    <a:pt x="1974" y="2690"/>
                    <a:pt x="769" y="1489"/>
                    <a:pt x="7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33"/>
            <p:cNvSpPr/>
            <p:nvPr/>
          </p:nvSpPr>
          <p:spPr>
            <a:xfrm>
              <a:off x="3436894" y="1807013"/>
              <a:ext cx="348471" cy="171961"/>
            </a:xfrm>
            <a:custGeom>
              <a:avLst/>
              <a:gdLst/>
              <a:ahLst/>
              <a:cxnLst/>
              <a:rect l="l" t="t" r="r" b="b"/>
              <a:pathLst>
                <a:path w="10420" h="5142" extrusionOk="0">
                  <a:moveTo>
                    <a:pt x="614" y="0"/>
                  </a:moveTo>
                  <a:cubicBezTo>
                    <a:pt x="275" y="0"/>
                    <a:pt x="0" y="278"/>
                    <a:pt x="0" y="618"/>
                  </a:cubicBezTo>
                  <a:lnTo>
                    <a:pt x="0" y="5142"/>
                  </a:lnTo>
                  <a:lnTo>
                    <a:pt x="10420" y="5142"/>
                  </a:lnTo>
                  <a:lnTo>
                    <a:pt x="10420" y="618"/>
                  </a:lnTo>
                  <a:cubicBezTo>
                    <a:pt x="10420" y="278"/>
                    <a:pt x="10146" y="0"/>
                    <a:pt x="98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33"/>
            <p:cNvSpPr/>
            <p:nvPr/>
          </p:nvSpPr>
          <p:spPr>
            <a:xfrm>
              <a:off x="3436894" y="1807013"/>
              <a:ext cx="46251" cy="171961"/>
            </a:xfrm>
            <a:custGeom>
              <a:avLst/>
              <a:gdLst/>
              <a:ahLst/>
              <a:cxnLst/>
              <a:rect l="l" t="t" r="r" b="b"/>
              <a:pathLst>
                <a:path w="1383" h="5142" extrusionOk="0">
                  <a:moveTo>
                    <a:pt x="614" y="0"/>
                  </a:moveTo>
                  <a:cubicBezTo>
                    <a:pt x="275" y="0"/>
                    <a:pt x="0" y="278"/>
                    <a:pt x="0" y="618"/>
                  </a:cubicBezTo>
                  <a:lnTo>
                    <a:pt x="0" y="5142"/>
                  </a:lnTo>
                  <a:lnTo>
                    <a:pt x="769" y="5142"/>
                  </a:lnTo>
                  <a:lnTo>
                    <a:pt x="769" y="618"/>
                  </a:lnTo>
                  <a:cubicBezTo>
                    <a:pt x="769" y="278"/>
                    <a:pt x="1043" y="0"/>
                    <a:pt x="1382" y="0"/>
                  </a:cubicBezTo>
                  <a:close/>
                </a:path>
              </a:pathLst>
            </a:custGeom>
            <a:solidFill>
              <a:srgbClr val="191919">
                <a:alpha val="44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1" name="Google Shape;1651;p33"/>
            <p:cNvSpPr/>
            <p:nvPr/>
          </p:nvSpPr>
          <p:spPr>
            <a:xfrm>
              <a:off x="3611186" y="1852358"/>
              <a:ext cx="174169" cy="126613"/>
            </a:xfrm>
            <a:custGeom>
              <a:avLst/>
              <a:gdLst/>
              <a:ahLst/>
              <a:cxnLst/>
              <a:rect l="l" t="t" r="r" b="b"/>
              <a:pathLst>
                <a:path w="5208" h="3786" extrusionOk="0">
                  <a:moveTo>
                    <a:pt x="398" y="0"/>
                  </a:moveTo>
                  <a:cubicBezTo>
                    <a:pt x="178" y="0"/>
                    <a:pt x="1" y="181"/>
                    <a:pt x="1" y="402"/>
                  </a:cubicBezTo>
                  <a:lnTo>
                    <a:pt x="1" y="3786"/>
                  </a:lnTo>
                  <a:lnTo>
                    <a:pt x="5208" y="3786"/>
                  </a:lnTo>
                  <a:lnTo>
                    <a:pt x="520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2" name="Google Shape;1652;p33"/>
            <p:cNvSpPr/>
            <p:nvPr/>
          </p:nvSpPr>
          <p:spPr>
            <a:xfrm>
              <a:off x="3611186" y="1852358"/>
              <a:ext cx="39161" cy="126613"/>
            </a:xfrm>
            <a:custGeom>
              <a:avLst/>
              <a:gdLst/>
              <a:ahLst/>
              <a:cxnLst/>
              <a:rect l="l" t="t" r="r" b="b"/>
              <a:pathLst>
                <a:path w="1171" h="3786" extrusionOk="0">
                  <a:moveTo>
                    <a:pt x="398" y="0"/>
                  </a:moveTo>
                  <a:cubicBezTo>
                    <a:pt x="178" y="0"/>
                    <a:pt x="1" y="181"/>
                    <a:pt x="1" y="402"/>
                  </a:cubicBezTo>
                  <a:lnTo>
                    <a:pt x="1" y="3786"/>
                  </a:lnTo>
                  <a:lnTo>
                    <a:pt x="769" y="3786"/>
                  </a:lnTo>
                  <a:lnTo>
                    <a:pt x="769" y="402"/>
                  </a:lnTo>
                  <a:cubicBezTo>
                    <a:pt x="769" y="181"/>
                    <a:pt x="950" y="0"/>
                    <a:pt x="1171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3" name="Google Shape;1653;p33"/>
            <p:cNvSpPr/>
            <p:nvPr/>
          </p:nvSpPr>
          <p:spPr>
            <a:xfrm>
              <a:off x="3415459" y="1974650"/>
              <a:ext cx="391378" cy="88522"/>
            </a:xfrm>
            <a:custGeom>
              <a:avLst/>
              <a:gdLst/>
              <a:ahLst/>
              <a:cxnLst/>
              <a:rect l="l" t="t" r="r" b="b"/>
              <a:pathLst>
                <a:path w="11703" h="2647" extrusionOk="0">
                  <a:moveTo>
                    <a:pt x="1" y="1"/>
                  </a:moveTo>
                  <a:lnTo>
                    <a:pt x="407" y="1917"/>
                  </a:lnTo>
                  <a:cubicBezTo>
                    <a:pt x="500" y="2341"/>
                    <a:pt x="875" y="2647"/>
                    <a:pt x="1308" y="2647"/>
                  </a:cubicBezTo>
                  <a:lnTo>
                    <a:pt x="10394" y="2647"/>
                  </a:lnTo>
                  <a:cubicBezTo>
                    <a:pt x="10828" y="2647"/>
                    <a:pt x="11203" y="2341"/>
                    <a:pt x="11295" y="1917"/>
                  </a:cubicBezTo>
                  <a:lnTo>
                    <a:pt x="1170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4" name="Google Shape;1654;p33"/>
            <p:cNvSpPr/>
            <p:nvPr/>
          </p:nvSpPr>
          <p:spPr>
            <a:xfrm>
              <a:off x="3415459" y="1974650"/>
              <a:ext cx="69627" cy="88522"/>
            </a:xfrm>
            <a:custGeom>
              <a:avLst/>
              <a:gdLst/>
              <a:ahLst/>
              <a:cxnLst/>
              <a:rect l="l" t="t" r="r" b="b"/>
              <a:pathLst>
                <a:path w="2082" h="2647" extrusionOk="0">
                  <a:moveTo>
                    <a:pt x="1" y="1"/>
                  </a:moveTo>
                  <a:lnTo>
                    <a:pt x="407" y="1917"/>
                  </a:lnTo>
                  <a:cubicBezTo>
                    <a:pt x="500" y="2341"/>
                    <a:pt x="875" y="2647"/>
                    <a:pt x="1308" y="2647"/>
                  </a:cubicBezTo>
                  <a:lnTo>
                    <a:pt x="2082" y="2647"/>
                  </a:lnTo>
                  <a:cubicBezTo>
                    <a:pt x="1644" y="2647"/>
                    <a:pt x="1269" y="2341"/>
                    <a:pt x="1181" y="1917"/>
                  </a:cubicBezTo>
                  <a:lnTo>
                    <a:pt x="774" y="1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5" name="Google Shape;1655;p33"/>
            <p:cNvSpPr/>
            <p:nvPr/>
          </p:nvSpPr>
          <p:spPr>
            <a:xfrm>
              <a:off x="3397602" y="1944520"/>
              <a:ext cx="427094" cy="60297"/>
            </a:xfrm>
            <a:custGeom>
              <a:avLst/>
              <a:gdLst/>
              <a:ahLst/>
              <a:cxnLst/>
              <a:rect l="l" t="t" r="r" b="b"/>
              <a:pathLst>
                <a:path w="12771" h="1803" extrusionOk="0">
                  <a:moveTo>
                    <a:pt x="380" y="1"/>
                  </a:moveTo>
                  <a:cubicBezTo>
                    <a:pt x="172" y="1"/>
                    <a:pt x="0" y="173"/>
                    <a:pt x="0" y="380"/>
                  </a:cubicBezTo>
                  <a:lnTo>
                    <a:pt x="0" y="1423"/>
                  </a:lnTo>
                  <a:cubicBezTo>
                    <a:pt x="0" y="1631"/>
                    <a:pt x="172" y="1803"/>
                    <a:pt x="380" y="1803"/>
                  </a:cubicBezTo>
                  <a:lnTo>
                    <a:pt x="12390" y="1803"/>
                  </a:lnTo>
                  <a:cubicBezTo>
                    <a:pt x="12598" y="1803"/>
                    <a:pt x="12771" y="1631"/>
                    <a:pt x="12771" y="1423"/>
                  </a:cubicBezTo>
                  <a:lnTo>
                    <a:pt x="12771" y="380"/>
                  </a:lnTo>
                  <a:cubicBezTo>
                    <a:pt x="12771" y="173"/>
                    <a:pt x="12598" y="1"/>
                    <a:pt x="123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33"/>
            <p:cNvSpPr/>
            <p:nvPr/>
          </p:nvSpPr>
          <p:spPr>
            <a:xfrm>
              <a:off x="3397602" y="1944520"/>
              <a:ext cx="38559" cy="60297"/>
            </a:xfrm>
            <a:custGeom>
              <a:avLst/>
              <a:gdLst/>
              <a:ahLst/>
              <a:cxnLst/>
              <a:rect l="l" t="t" r="r" b="b"/>
              <a:pathLst>
                <a:path w="1153" h="1803" extrusionOk="0">
                  <a:moveTo>
                    <a:pt x="380" y="1"/>
                  </a:moveTo>
                  <a:cubicBezTo>
                    <a:pt x="172" y="1"/>
                    <a:pt x="0" y="173"/>
                    <a:pt x="0" y="380"/>
                  </a:cubicBezTo>
                  <a:lnTo>
                    <a:pt x="0" y="1423"/>
                  </a:lnTo>
                  <a:cubicBezTo>
                    <a:pt x="0" y="1631"/>
                    <a:pt x="172" y="1803"/>
                    <a:pt x="380" y="1803"/>
                  </a:cubicBezTo>
                  <a:lnTo>
                    <a:pt x="1153" y="1803"/>
                  </a:lnTo>
                  <a:cubicBezTo>
                    <a:pt x="941" y="1803"/>
                    <a:pt x="773" y="1631"/>
                    <a:pt x="773" y="1423"/>
                  </a:cubicBezTo>
                  <a:lnTo>
                    <a:pt x="773" y="380"/>
                  </a:lnTo>
                  <a:cubicBezTo>
                    <a:pt x="773" y="173"/>
                    <a:pt x="941" y="1"/>
                    <a:pt x="1153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33"/>
            <p:cNvSpPr/>
            <p:nvPr/>
          </p:nvSpPr>
          <p:spPr>
            <a:xfrm>
              <a:off x="3611186" y="1884862"/>
              <a:ext cx="174169" cy="27189"/>
            </a:xfrm>
            <a:custGeom>
              <a:avLst/>
              <a:gdLst/>
              <a:ahLst/>
              <a:cxnLst/>
              <a:rect l="l" t="t" r="r" b="b"/>
              <a:pathLst>
                <a:path w="5208" h="813" extrusionOk="0">
                  <a:moveTo>
                    <a:pt x="1" y="0"/>
                  </a:moveTo>
                  <a:lnTo>
                    <a:pt x="1" y="812"/>
                  </a:lnTo>
                  <a:lnTo>
                    <a:pt x="5208" y="812"/>
                  </a:lnTo>
                  <a:lnTo>
                    <a:pt x="52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8" name="Google Shape;1658;p33"/>
            <p:cNvSpPr/>
            <p:nvPr/>
          </p:nvSpPr>
          <p:spPr>
            <a:xfrm>
              <a:off x="3611186" y="1884862"/>
              <a:ext cx="25751" cy="27189"/>
            </a:xfrm>
            <a:custGeom>
              <a:avLst/>
              <a:gdLst/>
              <a:ahLst/>
              <a:cxnLst/>
              <a:rect l="l" t="t" r="r" b="b"/>
              <a:pathLst>
                <a:path w="770" h="813" extrusionOk="0">
                  <a:moveTo>
                    <a:pt x="1" y="0"/>
                  </a:moveTo>
                  <a:lnTo>
                    <a:pt x="1" y="812"/>
                  </a:lnTo>
                  <a:lnTo>
                    <a:pt x="769" y="812"/>
                  </a:lnTo>
                  <a:lnTo>
                    <a:pt x="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33"/>
            <p:cNvSpPr/>
            <p:nvPr/>
          </p:nvSpPr>
          <p:spPr>
            <a:xfrm>
              <a:off x="3391248" y="1658404"/>
              <a:ext cx="439936" cy="411142"/>
            </a:xfrm>
            <a:custGeom>
              <a:avLst/>
              <a:gdLst/>
              <a:ahLst/>
              <a:cxnLst/>
              <a:rect l="l" t="t" r="r" b="b"/>
              <a:pathLst>
                <a:path w="13155" h="12294" extrusionOk="0">
                  <a:moveTo>
                    <a:pt x="6578" y="1521"/>
                  </a:moveTo>
                  <a:cubicBezTo>
                    <a:pt x="7297" y="1521"/>
                    <a:pt x="7880" y="2108"/>
                    <a:pt x="7880" y="2828"/>
                  </a:cubicBezTo>
                  <a:cubicBezTo>
                    <a:pt x="7880" y="2946"/>
                    <a:pt x="7862" y="3066"/>
                    <a:pt x="7832" y="3181"/>
                  </a:cubicBezTo>
                  <a:lnTo>
                    <a:pt x="5318" y="3181"/>
                  </a:lnTo>
                  <a:cubicBezTo>
                    <a:pt x="5287" y="3066"/>
                    <a:pt x="5270" y="2946"/>
                    <a:pt x="5270" y="2828"/>
                  </a:cubicBezTo>
                  <a:cubicBezTo>
                    <a:pt x="5270" y="2108"/>
                    <a:pt x="5858" y="1521"/>
                    <a:pt x="6578" y="1521"/>
                  </a:cubicBezTo>
                  <a:close/>
                  <a:moveTo>
                    <a:pt x="7823" y="3570"/>
                  </a:moveTo>
                  <a:cubicBezTo>
                    <a:pt x="8243" y="3570"/>
                    <a:pt x="8596" y="3861"/>
                    <a:pt x="8689" y="4255"/>
                  </a:cubicBezTo>
                  <a:lnTo>
                    <a:pt x="4594" y="4255"/>
                  </a:lnTo>
                  <a:cubicBezTo>
                    <a:pt x="4515" y="4033"/>
                    <a:pt x="4462" y="3804"/>
                    <a:pt x="4444" y="3570"/>
                  </a:cubicBezTo>
                  <a:close/>
                  <a:moveTo>
                    <a:pt x="11595" y="5994"/>
                  </a:moveTo>
                  <a:lnTo>
                    <a:pt x="11595" y="8367"/>
                  </a:lnTo>
                  <a:lnTo>
                    <a:pt x="6767" y="8367"/>
                  </a:lnTo>
                  <a:lnTo>
                    <a:pt x="6767" y="6202"/>
                  </a:lnTo>
                  <a:cubicBezTo>
                    <a:pt x="6767" y="6088"/>
                    <a:pt x="6861" y="5994"/>
                    <a:pt x="6975" y="5994"/>
                  </a:cubicBezTo>
                  <a:close/>
                  <a:moveTo>
                    <a:pt x="12580" y="8751"/>
                  </a:moveTo>
                  <a:cubicBezTo>
                    <a:pt x="12682" y="8751"/>
                    <a:pt x="12765" y="8835"/>
                    <a:pt x="12765" y="8936"/>
                  </a:cubicBezTo>
                  <a:lnTo>
                    <a:pt x="12765" y="9979"/>
                  </a:lnTo>
                  <a:cubicBezTo>
                    <a:pt x="12765" y="10081"/>
                    <a:pt x="12682" y="10165"/>
                    <a:pt x="12580" y="10165"/>
                  </a:cubicBezTo>
                  <a:lnTo>
                    <a:pt x="4603" y="10165"/>
                  </a:lnTo>
                  <a:cubicBezTo>
                    <a:pt x="4497" y="10165"/>
                    <a:pt x="4413" y="10253"/>
                    <a:pt x="4413" y="10359"/>
                  </a:cubicBezTo>
                  <a:cubicBezTo>
                    <a:pt x="4413" y="10465"/>
                    <a:pt x="4497" y="10548"/>
                    <a:pt x="4603" y="10548"/>
                  </a:cubicBezTo>
                  <a:lnTo>
                    <a:pt x="11997" y="10548"/>
                  </a:lnTo>
                  <a:lnTo>
                    <a:pt x="11829" y="11335"/>
                  </a:lnTo>
                  <a:cubicBezTo>
                    <a:pt x="11758" y="11666"/>
                    <a:pt x="11458" y="11910"/>
                    <a:pt x="11118" y="11910"/>
                  </a:cubicBezTo>
                  <a:lnTo>
                    <a:pt x="2032" y="11910"/>
                  </a:lnTo>
                  <a:cubicBezTo>
                    <a:pt x="1693" y="11910"/>
                    <a:pt x="1392" y="11666"/>
                    <a:pt x="1322" y="11335"/>
                  </a:cubicBezTo>
                  <a:lnTo>
                    <a:pt x="1153" y="10548"/>
                  </a:lnTo>
                  <a:lnTo>
                    <a:pt x="3883" y="10548"/>
                  </a:lnTo>
                  <a:cubicBezTo>
                    <a:pt x="3993" y="10548"/>
                    <a:pt x="4078" y="10465"/>
                    <a:pt x="4078" y="10359"/>
                  </a:cubicBezTo>
                  <a:cubicBezTo>
                    <a:pt x="4078" y="10253"/>
                    <a:pt x="3993" y="10165"/>
                    <a:pt x="3883" y="10165"/>
                  </a:cubicBezTo>
                  <a:lnTo>
                    <a:pt x="570" y="10165"/>
                  </a:lnTo>
                  <a:cubicBezTo>
                    <a:pt x="468" y="10165"/>
                    <a:pt x="384" y="10081"/>
                    <a:pt x="384" y="9979"/>
                  </a:cubicBezTo>
                  <a:lnTo>
                    <a:pt x="384" y="8936"/>
                  </a:lnTo>
                  <a:cubicBezTo>
                    <a:pt x="384" y="8835"/>
                    <a:pt x="468" y="8751"/>
                    <a:pt x="570" y="8751"/>
                  </a:cubicBezTo>
                  <a:close/>
                  <a:moveTo>
                    <a:pt x="6578" y="0"/>
                  </a:moveTo>
                  <a:cubicBezTo>
                    <a:pt x="6467" y="0"/>
                    <a:pt x="6384" y="89"/>
                    <a:pt x="6384" y="195"/>
                  </a:cubicBezTo>
                  <a:lnTo>
                    <a:pt x="6384" y="1144"/>
                  </a:lnTo>
                  <a:cubicBezTo>
                    <a:pt x="5540" y="1242"/>
                    <a:pt x="4886" y="1957"/>
                    <a:pt x="4886" y="2828"/>
                  </a:cubicBezTo>
                  <a:cubicBezTo>
                    <a:pt x="4886" y="2946"/>
                    <a:pt x="4899" y="3066"/>
                    <a:pt x="4921" y="3181"/>
                  </a:cubicBezTo>
                  <a:lnTo>
                    <a:pt x="4245" y="3181"/>
                  </a:lnTo>
                  <a:cubicBezTo>
                    <a:pt x="4139" y="3181"/>
                    <a:pt x="4051" y="3270"/>
                    <a:pt x="4051" y="3376"/>
                  </a:cubicBezTo>
                  <a:cubicBezTo>
                    <a:pt x="4051" y="3676"/>
                    <a:pt x="4099" y="3972"/>
                    <a:pt x="4188" y="4255"/>
                  </a:cubicBezTo>
                  <a:lnTo>
                    <a:pt x="1979" y="4255"/>
                  </a:lnTo>
                  <a:cubicBezTo>
                    <a:pt x="1534" y="4255"/>
                    <a:pt x="1171" y="4616"/>
                    <a:pt x="1171" y="5062"/>
                  </a:cubicBezTo>
                  <a:lnTo>
                    <a:pt x="1171" y="6414"/>
                  </a:lnTo>
                  <a:cubicBezTo>
                    <a:pt x="1171" y="6520"/>
                    <a:pt x="1259" y="6609"/>
                    <a:pt x="1365" y="6609"/>
                  </a:cubicBezTo>
                  <a:cubicBezTo>
                    <a:pt x="1471" y="6609"/>
                    <a:pt x="1555" y="6520"/>
                    <a:pt x="1555" y="6414"/>
                  </a:cubicBezTo>
                  <a:lnTo>
                    <a:pt x="1555" y="5062"/>
                  </a:lnTo>
                  <a:cubicBezTo>
                    <a:pt x="1555" y="4828"/>
                    <a:pt x="1746" y="4638"/>
                    <a:pt x="1979" y="4638"/>
                  </a:cubicBezTo>
                  <a:lnTo>
                    <a:pt x="11171" y="4638"/>
                  </a:lnTo>
                  <a:cubicBezTo>
                    <a:pt x="11405" y="4638"/>
                    <a:pt x="11595" y="4828"/>
                    <a:pt x="11595" y="5062"/>
                  </a:cubicBezTo>
                  <a:lnTo>
                    <a:pt x="11595" y="5606"/>
                  </a:lnTo>
                  <a:lnTo>
                    <a:pt x="6975" y="5606"/>
                  </a:lnTo>
                  <a:cubicBezTo>
                    <a:pt x="6649" y="5606"/>
                    <a:pt x="6384" y="5875"/>
                    <a:pt x="6384" y="6202"/>
                  </a:cubicBezTo>
                  <a:lnTo>
                    <a:pt x="6384" y="8367"/>
                  </a:lnTo>
                  <a:lnTo>
                    <a:pt x="1555" y="8367"/>
                  </a:lnTo>
                  <a:lnTo>
                    <a:pt x="1555" y="7125"/>
                  </a:lnTo>
                  <a:cubicBezTo>
                    <a:pt x="1555" y="7019"/>
                    <a:pt x="1471" y="6931"/>
                    <a:pt x="1365" y="6931"/>
                  </a:cubicBezTo>
                  <a:cubicBezTo>
                    <a:pt x="1259" y="6931"/>
                    <a:pt x="1171" y="7019"/>
                    <a:pt x="1171" y="7125"/>
                  </a:cubicBezTo>
                  <a:lnTo>
                    <a:pt x="1171" y="8367"/>
                  </a:lnTo>
                  <a:lnTo>
                    <a:pt x="570" y="8367"/>
                  </a:lnTo>
                  <a:cubicBezTo>
                    <a:pt x="256" y="8367"/>
                    <a:pt x="1" y="8623"/>
                    <a:pt x="1" y="8936"/>
                  </a:cubicBezTo>
                  <a:lnTo>
                    <a:pt x="1" y="9979"/>
                  </a:lnTo>
                  <a:cubicBezTo>
                    <a:pt x="1" y="10293"/>
                    <a:pt x="256" y="10548"/>
                    <a:pt x="570" y="10548"/>
                  </a:cubicBezTo>
                  <a:lnTo>
                    <a:pt x="760" y="10548"/>
                  </a:lnTo>
                  <a:lnTo>
                    <a:pt x="945" y="11415"/>
                  </a:lnTo>
                  <a:cubicBezTo>
                    <a:pt x="1051" y="11922"/>
                    <a:pt x="1511" y="12293"/>
                    <a:pt x="2032" y="12293"/>
                  </a:cubicBezTo>
                  <a:lnTo>
                    <a:pt x="11118" y="12293"/>
                  </a:lnTo>
                  <a:cubicBezTo>
                    <a:pt x="11640" y="12293"/>
                    <a:pt x="12099" y="11922"/>
                    <a:pt x="12205" y="11415"/>
                  </a:cubicBezTo>
                  <a:lnTo>
                    <a:pt x="12390" y="10548"/>
                  </a:lnTo>
                  <a:lnTo>
                    <a:pt x="12580" y="10548"/>
                  </a:lnTo>
                  <a:cubicBezTo>
                    <a:pt x="12894" y="10548"/>
                    <a:pt x="13155" y="10293"/>
                    <a:pt x="13155" y="9979"/>
                  </a:cubicBezTo>
                  <a:lnTo>
                    <a:pt x="13155" y="8936"/>
                  </a:lnTo>
                  <a:cubicBezTo>
                    <a:pt x="13155" y="8623"/>
                    <a:pt x="12894" y="8367"/>
                    <a:pt x="12580" y="8367"/>
                  </a:cubicBezTo>
                  <a:lnTo>
                    <a:pt x="11980" y="8367"/>
                  </a:lnTo>
                  <a:lnTo>
                    <a:pt x="11980" y="5062"/>
                  </a:lnTo>
                  <a:cubicBezTo>
                    <a:pt x="11980" y="4616"/>
                    <a:pt x="11617" y="4255"/>
                    <a:pt x="11171" y="4255"/>
                  </a:cubicBezTo>
                  <a:lnTo>
                    <a:pt x="9082" y="4255"/>
                  </a:lnTo>
                  <a:cubicBezTo>
                    <a:pt x="9007" y="3778"/>
                    <a:pt x="8663" y="3388"/>
                    <a:pt x="8217" y="3243"/>
                  </a:cubicBezTo>
                  <a:cubicBezTo>
                    <a:pt x="8247" y="3111"/>
                    <a:pt x="8270" y="2969"/>
                    <a:pt x="8270" y="2828"/>
                  </a:cubicBezTo>
                  <a:cubicBezTo>
                    <a:pt x="8270" y="1957"/>
                    <a:pt x="7611" y="1242"/>
                    <a:pt x="6767" y="1144"/>
                  </a:cubicBezTo>
                  <a:lnTo>
                    <a:pt x="6767" y="195"/>
                  </a:lnTo>
                  <a:cubicBezTo>
                    <a:pt x="6767" y="89"/>
                    <a:pt x="6684" y="0"/>
                    <a:pt x="65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045019" y="1429136"/>
            <a:ext cx="1022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Game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564249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Spring interior of living room Free Vect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539" y="3556791"/>
            <a:ext cx="2732643" cy="119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artoon bedroom interior background template. cozy modern house room in morning light Free Vecto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299" y="1705739"/>
            <a:ext cx="2225462" cy="125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Bathroom design interior room with ceramic furniture background template. Free Vecto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936" y="116446"/>
            <a:ext cx="2783203" cy="129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ozy modern kitchen with appliances, fridge, stove, toaster, microwave. Free Vecto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222" y="1651078"/>
            <a:ext cx="2090998" cy="1306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Suburban house. residential building from red brick with garage Free Vecto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82" y="3408123"/>
            <a:ext cx="2190850" cy="1343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667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69136E-6 L 0.00018 0.00031 C 0.00174 0.01081 0.00347 0.02099 0.00469 0.03179 C 0.00521 0.03581 0.00469 0.03982 0.00504 0.04383 C 0.00521 0.04692 0.00556 0.05 0.00573 0.05278 C 0.00625 0.06667 0.00434 0.04352 0.00399 0.0676 C 0.00382 0.06945 0.00417 0.07099 0.00382 0.07254 C 0.00365 0.07439 0.00261 0.07624 0.00226 0.07778 C 0.00191 0.07994 0.00191 0.08241 0.00156 0.08457 C 0.00122 0.08612 0.00087 0.08797 0.00087 0.08982 C 0.00052 0.09105 0.00087 0.09291 0.0007 0.09414 C 0.00052 0.09599 -1.38889E-6 0.09784 -0.00017 0.0997 C -0.00035 0.10155 -0.00052 0.10402 -0.00069 0.10587 C -0.00139 0.11142 -0.00312 0.11667 -0.00417 0.12192 C -0.00434 0.12346 -0.00399 0.125 -0.00434 0.12624 C -0.00503 0.13025 -0.00712 0.13334 -0.00764 0.13766 C -0.00781 0.13982 -0.00781 0.14198 -0.00816 0.14383 C -0.0092 0.14815 -0.01076 0.15124 -0.01146 0.15525 C -0.0118 0.15679 -0.01232 0.15834 -0.0125 0.1605 C -0.0125 0.16173 -0.01232 0.16358 -0.01232 0.16482 C -0.01267 0.16698 -0.01371 0.16852 -0.01423 0.17038 C -0.01476 0.17408 -0.01458 0.17809 -0.0158 0.18056 C -0.01649 0.1821 -0.01719 0.18334 -0.01771 0.18488 C -0.01805 0.18581 -0.02153 0.20433 -0.02257 0.20741 C -0.02309 0.20957 -0.02361 0.21142 -0.0243 0.21328 C -0.025 0.21544 -0.02604 0.21698 -0.02673 0.21914 C -0.02743 0.22192 -0.02778 0.22531 -0.02864 0.22809 C -0.02934 0.23025 -0.03055 0.23179 -0.03107 0.23396 C -0.03142 0.23581 -0.03142 0.23766 -0.03194 0.2392 C -0.03281 0.24198 -0.03403 0.24414 -0.03489 0.24692 C -0.03559 0.24877 -0.03594 0.25062 -0.03663 0.25247 C -0.03837 0.2571 -0.03993 0.26204 -0.04201 0.26636 C -0.04271 0.2676 -0.0434 0.26883 -0.04392 0.27068 C -0.04462 0.27223 -0.04496 0.27439 -0.04566 0.27593 C -0.04635 0.27809 -0.04739 0.27994 -0.04809 0.28179 C -0.04878 0.28396 -0.04878 0.28704 -0.04948 0.28889 C -0.05104 0.29291 -0.05712 0.30494 -0.05989 0.31019 C -0.06094 0.31204 -0.06146 0.31513 -0.06319 0.31636 L -0.0684 0.32099 C -0.07726 0.3321 -0.06788 0.31976 -0.07951 0.33766 C -0.08177 0.34136 -0.08385 0.34507 -0.08646 0.34784 C -0.0901 0.35124 -0.09062 0.35155 -0.09375 0.35618 C -0.09479 0.35834 -0.09583 0.36081 -0.09687 0.36266 C -0.09878 0.36605 -0.10503 0.37593 -0.10573 0.37686 C -0.10781 0.37902 -0.10989 0.37994 -0.11198 0.38179 C -0.125 0.40402 -0.11337 0.38519 -0.12309 0.39877 C -0.12465 0.40093 -0.12621 0.40371 -0.12778 0.40587 C -0.13107 0.41019 -0.1467 0.42747 -0.14982 0.42994 L -0.15885 0.43828 C -0.16024 0.43951 -0.1618 0.44105 -0.16354 0.44229 L -0.18437 0.45679 L -0.22361 0.47655 C -0.22621 0.47778 -0.23958 0.48118 -0.24028 0.48087 C -0.24705 0.48056 -0.24392 0.48056 -0.24982 0.48149 C -0.25347 0.48025 -0.25712 0.4784 -0.26094 0.47809 C -0.26198 0.47809 -0.26285 0.47809 -0.26354 0.47809 C -0.2658 0.47747 -0.27014 0.47593 -0.27187 0.4747 C -0.27378 0.47377 -0.27517 0.47254 -0.27691 0.4713 C -0.27882 0.47007 -0.28073 0.46976 -0.28264 0.46821 C -0.28767 0.46513 -0.29236 0.46019 -0.29757 0.45772 C -0.30573 0.45402 -0.29913 0.45772 -0.30937 0.45031 C -0.31215 0.44815 -0.3151 0.4463 -0.31823 0.44414 C -0.31944 0.44352 -0.32083 0.44291 -0.32205 0.44167 C -0.33524 0.42963 -0.31701 0.44692 -0.33611 0.42624 C -0.33854 0.42346 -0.34097 0.42161 -0.3434 0.41914 C -0.34618 0.41605 -0.34896 0.41266 -0.35208 0.40988 C -0.35434 0.40741 -0.35677 0.40525 -0.3592 0.40309 C -0.36146 0.40093 -0.36354 0.39815 -0.3658 0.39568 C -0.37569 0.3855 -0.37205 0.39105 -0.38055 0.38056 C -0.39844 0.35896 -0.3783 0.38272 -0.39184 0.36513 C -0.39375 0.36297 -0.39566 0.36112 -0.39739 0.35865 C -0.39878 0.35649 -0.39982 0.35371 -0.40139 0.35155 C -0.41423 0.33025 -0.3993 0.35587 -0.4092 0.34044 C -0.41371 0.33334 -0.41007 0.33828 -0.41337 0.33179 C -0.41545 0.32747 -0.41771 0.32377 -0.41979 0.31976 C -0.42031 0.3176 -0.42101 0.31513 -0.4217 0.31328 C -0.42274 0.3105 -0.42396 0.30834 -0.42482 0.30556 C -0.42656 0.29939 -0.42812 0.29291 -0.42969 0.28642 C -0.4368 0.24383 -0.44444 0.20124 -0.45104 0.15834 C -0.45139 0.15525 -0.45069 0.15247 -0.45087 0.14908 C -0.45104 0.14507 -0.45156 0.14136 -0.45191 0.13735 C -0.45226 0.13303 -0.45399 0.11667 -0.45417 0.10926 C -0.45434 0.10556 -0.45417 0.10217 -0.45434 0.09815 C -0.45451 0.09476 -0.45503 0.09167 -0.45538 0.08797 C -0.45555 0.08396 -0.45538 0.07223 -0.45521 0.0676 C -0.45503 0.05741 -0.45417 0.05247 -0.45295 0.04044 C -0.45243 0.03488 -0.45173 0.02933 -0.45139 0.02408 C -0.44948 -0.01265 -0.45173 0.01883 -0.44878 -0.00555 C -0.44826 -0.00864 -0.44826 -0.01203 -0.44774 -0.01512 C -0.44705 -0.02006 -0.44548 -0.02438 -0.44496 -0.02932 C -0.44462 -0.03117 -0.44479 -0.03364 -0.44427 -0.0358 C -0.44357 -0.03858 -0.44201 -0.04074 -0.44132 -0.04351 C -0.4408 -0.04506 -0.4408 -0.04691 -0.44045 -0.04876 C -0.43993 -0.05061 -0.43923 -0.05246 -0.43871 -0.05432 C -0.43837 -0.05617 -0.43837 -0.05864 -0.43802 -0.0608 C -0.43732 -0.06574 -0.43472 -0.07006 -0.43351 -0.07407 C -0.43264 -0.07685 -0.43229 -0.08024 -0.4316 -0.08302 C -0.43125 -0.08425 -0.42448 -0.09938 -0.42361 -0.10277 C -0.41649 -0.12623 -0.42309 -0.1074 -0.41649 -0.12222 C -0.41528 -0.12469 -0.41458 -0.12746 -0.41354 -0.12993 C -0.41267 -0.13148 -0.41163 -0.13271 -0.41076 -0.13456 C -0.40955 -0.13642 -0.40868 -0.13888 -0.40764 -0.14074 C -0.40642 -0.1429 -0.40503 -0.14413 -0.40417 -0.14598 C -0.40278 -0.14783 -0.40191 -0.1503 -0.40087 -0.15216 C -0.39653 -0.16018 -0.39496 -0.16172 -0.38976 -0.16913 C -0.38507 -0.17561 -0.3875 -0.17314 -0.38246 -0.17777 C -0.38107 -0.18024 -0.37986 -0.18271 -0.37847 -0.18456 C -0.37656 -0.18703 -0.37448 -0.18888 -0.37257 -0.19074 C -0.37066 -0.1929 -0.3691 -0.19506 -0.36736 -0.19691 C -0.36354 -0.20061 -0.35816 -0.20432 -0.35434 -0.20679 C -0.34722 -0.2145 -0.35278 -0.20864 -0.33871 -0.2216 C -0.3342 -0.22592 -0.32969 -0.23024 -0.325 -0.23395 C -0.3191 -0.23827 -0.31146 -0.24351 -0.30555 -0.24722 L -0.24149 -0.28086 C -0.23871 -0.28209 -0.23559 -0.28271 -0.23246 -0.28395 L -0.22187 -0.28827 C -0.21042 -0.29104 -0.2243 -0.28734 -0.20469 -0.29444 C -0.19548 -0.29783 -0.20312 -0.29475 -0.19705 -0.29567 C -0.18021 -0.29783 -0.20521 -0.29537 -0.18628 -0.29814 C -0.1842 -0.29876 -0.18212 -0.29845 -0.18021 -0.29876 C -0.17882 -0.29876 -0.17743 -0.29907 -0.17587 -0.29938 C -0.16979 -0.3 -0.17535 -0.29907 -0.16823 -0.3003 C -0.16649 -0.30092 -0.1651 -0.30154 -0.16319 -0.30154 C -0.15851 -0.30216 -0.14219 -0.30123 -0.14132 -0.30092 C -0.13941 -0.3003 -0.13767 -0.29969 -0.13576 -0.29938 C -0.13212 -0.29876 -0.12795 -0.3 -0.1243 -0.29814 C -0.12135 -0.29629 -0.11875 -0.29475 -0.1158 -0.29321 C -0.1033 -0.28796 -0.11805 -0.29598 -0.10226 -0.29135 C -0.10156 -0.29104 -0.09219 -0.28611 -0.08958 -0.28425 C -0.08837 -0.28302 -0.08698 -0.28117 -0.08559 -0.28024 C -0.08368 -0.2787 -0.0816 -0.2787 -0.07969 -0.27716 L -0.06319 -0.26142 C -0.06146 -0.25987 -0.05955 -0.25864 -0.05798 -0.25648 C -0.05607 -0.2537 -0.05417 -0.25123 -0.05226 -0.24876 C -0.05052 -0.2466 -0.04844 -0.24506 -0.04687 -0.24228 C -0.04548 -0.24012 -0.04427 -0.23765 -0.04288 -0.23518 C -0.02986 -0.21234 -0.04583 -0.24074 -0.03351 -0.22037 C -0.03194 -0.21821 -0.0309 -0.21512 -0.02951 -0.21296 C -0.02778 -0.2108 -0.02569 -0.20925 -0.02396 -0.20679 C -0.02257 -0.20462 -0.02135 -0.20185 -0.02031 -0.19969 C -0.01736 -0.19382 -0.01476 -0.18796 -0.01198 -0.18209 C -0.01111 -0.18024 -0.01024 -0.17808 -0.00937 -0.17592 C -0.00833 -0.17438 -0.00347 -0.16419 -0.00243 -0.16142 C -0.00035 -0.15617 0.00156 -0.15092 0.00382 -0.14598 C 0.00469 -0.14382 0.0059 -0.14197 0.0066 -0.13981 C 0.01615 -0.11234 0.0059 -0.13919 0.01337 -0.11574 C 0.01424 -0.11296 0.01545 -0.11049 0.01632 -0.10802 C 0.0283 -0.06111 0.02222 -0.08642 0.03854 0.02099 C 0.03958 0.02655 0.03941 0.03272 0.03993 0.03889 C 0.04097 0.05494 0.0408 0.05031 0.04063 0.06328 C 0.04288 0.08673 0.04097 0.06358 0.04184 0.08581 C 0.04202 0.08889 0.04271 0.09167 0.04254 0.09476 C 0.04254 0.09754 0.04184 0.10031 0.04149 0.10309 C 0.04167 0.10618 0.04202 0.10926 0.04202 0.11204 C 0.04202 0.11636 0.04149 0.12254 0.04115 0.12655 C 0.04219 0.14538 0.04115 0.12192 0.04045 0.14229 C 0.04028 0.14507 0.04097 0.14754 0.0408 0.15 C 0.04028 0.15556 0.03889 0.16142 0.03837 0.16667 C 0.03611 0.18951 0.03854 0.17068 0.03524 0.18889 C 0.03438 0.19383 0.03386 0.19908 0.03264 0.20402 C 0.03212 0.20618 0.03073 0.20803 0.03021 0.20988 C 0.02952 0.21235 0.02934 0.21482 0.02865 0.21698 C 0.02708 0.22192 0.025 0.22624 0.02327 0.23087 C 0.02031 0.23858 0.02066 0.23858 0.01702 0.24507 C 0.01476 0.24908 0.0125 0.25278 0.01024 0.25649 L 0.00208 0.27007 C -0.00937 0.28457 0.00087 0.27223 -0.01094 0.28488 C -0.0118 0.28581 -0.0125 0.28673 -0.01302 0.28766 C -0.01614 0.29198 -0.01927 0.2963 -0.02239 0.30031 C -0.02639 0.30587 -0.02743 0.30649 -0.03177 0.3105 C -0.04705 0.33179 -0.0316 0.30988 -0.04444 0.32778 C -0.04583 0.32963 -0.0467 0.33149 -0.04792 0.33303 C -0.04878 0.33365 -0.04948 0.33488 -0.05017 0.33581 C -0.05121 0.33704 -0.05417 0.33982 -0.05521 0.34136 C -0.05607 0.34291 -0.05642 0.34476 -0.05712 0.34568 C -0.05816 0.34723 -0.06302 0.35155 -0.06389 0.35247 C -0.06562 0.35433 -0.06788 0.35803 -0.06944 0.36019 C -0.07239 0.3642 -0.07482 0.36883 -0.07812 0.37099 L -0.08889 0.37871 C -0.09114 0.38149 -0.09618 0.38766 -0.09844 0.38982 C -0.10903 0.3997 -0.10694 0.3963 -0.11597 0.40402 C -0.12048 0.40803 -0.11857 0.40679 -0.12257 0.41081 C -0.12691 0.41482 -0.12812 0.41544 -0.13264 0.41945 C -0.14583 0.43118 -0.12413 0.41297 -0.14149 0.42717 C -0.15417 0.44352 -0.14305 0.43025 -0.1743 0.4497 C -0.17778 0.45217 -0.18107 0.45433 -0.18437 0.45679 L -0.23889 0.48488 C -0.24236 0.48642 -0.24583 0.48766 -0.24948 0.4892 C -0.25243 0.49013 -0.25278 0.48889 -0.25555 0.4892 C -0.25694 0.4892 -0.25851 0.48982 -0.25989 0.48982 C -0.26059 0.48982 -0.26146 0.48982 -0.26232 0.48982 C -0.26528 0.49013 -0.26979 0.49229 -0.27274 0.49075 C -0.27656 0.48858 -0.27448 0.4892 -0.27899 0.48951 C -0.28264 0.48766 -0.28524 0.48581 -0.28923 0.48581 C -0.2901 0.48581 -0.29097 0.48612 -0.29184 0.4855 C -0.29288 0.4855 -0.29392 0.48457 -0.29479 0.48426 C -0.29566 0.48365 -0.29653 0.48426 -0.29739 0.48396 C -0.2993 0.48334 -0.30121 0.48087 -0.30312 0.48118 C -0.30399 0.48087 -0.30503 0.48118 -0.30573 0.48087 C -0.31076 0.47933 -0.3066 0.47963 -0.3118 0.47655 C -0.31302 0.47593 -0.31441 0.47593 -0.31545 0.47531 C -0.31667 0.4747 -0.31753 0.47315 -0.31857 0.47254 C -0.31944 0.47161 -0.32066 0.47161 -0.32153 0.47068 C -0.32396 0.46883 -0.32621 0.46544 -0.32882 0.4642 C -0.33003 0.46328 -0.33142 0.46266 -0.33264 0.46142 C -0.33351 0.4605 -0.33403 0.45896 -0.33507 0.45803 C -0.33594 0.45741 -0.3368 0.4571 -0.33785 0.45649 C -0.33906 0.45587 -0.34045 0.45525 -0.34167 0.45402 C -0.34427 0.45155 -0.3467 0.44846 -0.3493 0.44568 C -0.35798 0.43673 -0.34548 0.45062 -0.35729 0.4392 C -0.35816 0.43858 -0.35885 0.43673 -0.35972 0.43581 C -0.36076 0.43457 -0.36198 0.43396 -0.36285 0.43272 C -0.3651 0.43025 -0.36736 0.42717 -0.36962 0.42439 C -0.37031 0.42315 -0.37101 0.42192 -0.37205 0.42068 C -0.37396 0.41852 -0.37812 0.41482 -0.37812 0.41513 C -0.37864 0.41358 -0.37899 0.41204 -0.37969 0.41112 C -0.38472 0.4034 -0.38073 0.41266 -0.38507 0.40463 C -0.38559 0.40371 -0.38663 0.40093 -0.38663 0.40124 L -0.38663 0.40093 " pathEditMode="relative" rAng="20580000" ptsTypes="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60" y="839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24 -0.25648 L 0.2724 -0.25648 L 0.38993 -0.25493 C 0.39271 -0.25493 0.39549 -0.25432 0.39827 -0.2537 C 0.39913 -0.25339 0.39983 -0.25247 0.4007 -0.25216 C 0.41476 -0.24506 0.39097 -0.25802 0.40816 -0.24753 C 0.40938 -0.24691 0.41042 -0.24691 0.41163 -0.24629 C 0.41493 -0.24382 0.41823 -0.24135 0.42153 -0.23889 C 0.42604 -0.23549 0.42813 -0.23395 0.43247 -0.22993 C 0.43438 -0.22808 0.43629 -0.22592 0.4382 -0.22407 C 0.44045 -0.22191 0.44271 -0.22037 0.44497 -0.2179 C 0.44618 -0.21666 0.45799 -0.20339 0.46163 -0.19876 C 0.46354 -0.19629 0.46545 -0.19382 0.46736 -0.19135 C 0.4691 -0.1895 0.47066 -0.18734 0.4724 -0.18549 C 0.47413 -0.18333 0.4757 -0.18179 0.47743 -0.17963 C 0.47969 -0.17654 0.48177 -0.17345 0.48403 -0.17068 C 0.49149 -0.16172 0.49358 -0.16296 0.49913 -0.15 C 0.49983 -0.14784 0.5007 -0.14598 0.50156 -0.14382 C 0.50278 -0.14105 0.50365 -0.13796 0.50486 -0.13518 C 0.50643 -0.13148 0.50972 -0.12376 0.51077 -0.12037 C 0.51181 -0.11635 0.51268 -0.11203 0.51406 -0.10833 C 0.51458 -0.10679 0.51528 -0.10555 0.5158 -0.10401 C 0.51649 -0.10123 0.51684 -0.09814 0.51736 -0.09506 C 0.51788 -0.09259 0.51858 -0.09012 0.5191 -0.08765 C 0.5224 -0.06759 0.51702 -0.09321 0.52153 -0.07284 C 0.52188 -0.06728 0.52205 -0.06203 0.5224 -0.05648 C 0.52257 -0.05401 0.52309 -0.05154 0.52327 -0.04907 C 0.52361 -0.0429 0.52379 -0.03642 0.52413 -0.02993 C 0.52379 -0.00432 0.52361 0.02161 0.52327 0.04723 C 0.52309 0.05402 0.52257 0.06976 0.52153 0.0784 C 0.52118 0.08241 0.52049 0.08611 0.51997 0.09013 C 0.51962 0.09599 0.51962 0.10216 0.5191 0.10803 C 0.51875 0.11142 0.51788 0.11482 0.51736 0.11821 C 0.51702 0.12161 0.51702 0.12531 0.51649 0.12871 C 0.51615 0.1321 0.51528 0.1355 0.51493 0.13889 C 0.51441 0.14229 0.51441 0.14599 0.51406 0.14939 C 0.51389 0.15186 0.51354 0.15432 0.5132 0.15679 C 0.51285 0.15988 0.51268 0.16266 0.51233 0.16574 C 0.51215 0.1676 0.51181 0.16976 0.51163 0.17161 C 0.51129 0.1747 0.51111 0.17747 0.51077 0.18056 C 0.51024 0.18395 0.50955 0.18735 0.50903 0.19074 C 0.50868 0.19321 0.50851 0.19568 0.50816 0.19815 C 0.50764 0.20432 0.50833 0.21081 0.5066 0.21605 C 0.50469 0.2213 0.50278 0.22655 0.50156 0.23241 C 0.50018 0.23889 0.49618 0.26235 0.49566 0.26636 C 0.49549 0.26883 0.49549 0.27161 0.49497 0.27377 C 0.49427 0.27655 0.49323 0.27871 0.49236 0.28118 C 0.49219 0.28334 0.49202 0.28519 0.49149 0.28704 C 0.48993 0.29445 0.48941 0.29291 0.48733 0.30062 C 0.48507 0.30957 0.48507 0.31482 0.4816 0.3213 C 0.48056 0.32315 0.47934 0.32408 0.4783 0.32562 C 0.47552 0.3355 0.47743 0.32994 0.47153 0.34044 C 0.47049 0.3426 0.46962 0.34507 0.46823 0.3463 C 0.46684 0.34784 0.46545 0.34939 0.46406 0.35093 C 0.46007 0.35556 0.45695 0.36328 0.45243 0.36574 C 0.44549 0.36945 0.44115 0.3713 0.4349 0.37593 C 0.43038 0.37932 0.42639 0.38488 0.42153 0.38642 C 0.41545 0.38858 0.4099 0.38951 0.40399 0.39383 C 0.40191 0.39537 0.40035 0.39877 0.39827 0.3997 C 0.39219 0.40278 0.38577 0.40186 0.37986 0.40556 C 0.36163 0.4176 0.37969 0.40679 0.36163 0.41451 C 0.35764 0.41636 0.35382 0.41852 0.34983 0.42037 C 0.34792 0.42161 0.34601 0.42284 0.3441 0.42346 C 0.34236 0.42408 0.33681 0.42562 0.3349 0.42655 C 0.32483 0.43149 0.33524 0.42809 0.32413 0.43087 C 0.3224 0.43179 0.32083 0.43303 0.3191 0.43395 C 0.31736 0.43457 0.3158 0.43488 0.31406 0.43519 C 0.31268 0.43581 0.31129 0.43611 0.3099 0.43673 C 0.30903 0.43735 0.30816 0.43797 0.30747 0.43828 C 0.30608 0.43889 0.30452 0.4392 0.3033 0.43982 C 0.29861 0.44167 0.30278 0.44136 0.29653 0.4426 C 0.29358 0.44352 0.29045 0.44352 0.28733 0.44414 C 0.28577 0.44445 0.28403 0.44537 0.28247 0.44568 C 0.28038 0.4463 0.27847 0.44661 0.27656 0.44723 C 0.27518 0.44753 0.27379 0.44846 0.2724 0.44877 C 0.24618 0.45525 0.26771 0.44908 0.25399 0.45309 C 0.24219 0.45247 0.23021 0.45278 0.21823 0.45155 C 0.21424 0.45124 0.2059 0.44568 0.20243 0.44414 C 0.2007 0.44352 0.19913 0.44321 0.1974 0.4426 C 0.19514 0.44136 0.19306 0.43951 0.1908 0.43828 C 0.18889 0.43704 0.18681 0.43673 0.1849 0.43519 C 0.17656 0.42963 0.18264 0.43334 0.17743 0.42655 C 0.17604 0.4247 0.17448 0.42377 0.17327 0.42192 C 0.17066 0.41883 0.16823 0.41513 0.1658 0.41173 C 0.16458 0.41019 0.16354 0.40865 0.16233 0.4071 C 0.16129 0.40556 0.16007 0.40463 0.15903 0.40278 C 0.1507 0.38797 0.16615 0.41513 0.1507 0.38951 C 0.14115 0.37346 0.14688 0.37932 0.13993 0.37315 C 0.13386 0.35957 0.13785 0.36791 0.12743 0.34939 C 0.12604 0.34692 0.12448 0.34476 0.12327 0.34198 C 0.11406 0.32223 0.11875 0.33025 0.1099 0.31667 C 0.10643 0.30463 0.10903 0.31235 0.1007 0.29445 C 0.09931 0.29167 0.0974 0.2892 0.09653 0.28581 C 0.09566 0.2821 0.09531 0.2784 0.0941 0.27531 C 0.09184 0.26945 0.08906 0.26451 0.08663 0.25895 C 0.08542 0.25649 0.08438 0.25402 0.08316 0.25155 C 0.08247 0.2497 0.0816 0.24753 0.08073 0.24568 C 0.07708 0.23735 0.07743 0.23889 0.07413 0.22932 C 0.07292 0.22593 0.07205 0.22223 0.07066 0.21914 C 0.06302 0.19908 0.06962 0.22068 0.06406 0.20124 C 0.06372 0.19877 0.06372 0.1963 0.0632 0.19383 C 0.06007 0.17871 0.05955 0.1892 0.05747 0.16729 L 0.05573 0.14939 C 0.05608 0.10309 0.0559 0.05649 0.0566 0.01019 C 0.05677 0.00216 0.05712 -0.00586 0.05816 -0.01358 L 0.06077 -0.02993 C 0.06146 -0.0395 0.06146 -0.04413 0.0632 -0.0537 C 0.06424 -0.05864 0.06563 -0.06327 0.06649 -0.06851 C 0.06788 -0.0753 0.06858 -0.0824 0.06997 -0.08919 C 0.0724 -0.10154 0.07344 -0.10185 0.07656 -0.11296 C 0.08004 -0.12469 0.08524 -0.14568 0.08993 -0.15586 C 0.09358 -0.16358 0.09757 -0.17098 0.1007 -0.17963 C 0.10677 -0.19537 0.10261 -0.1858 0.11406 -0.20617 C 0.1158 -0.20926 0.11702 -0.21296 0.1191 -0.21512 C 0.125 -0.22129 0.13264 -0.22993 0.13906 -0.2358 C 0.1441 -0.24043 0.14879 -0.24629 0.15399 -0.24907 C 0.15886 -0.25154 0.16354 -0.2537 0.16823 -0.25648 C 0.18229 -0.26512 0.17396 -0.26265 0.18733 -0.26975 C 0.2066 -0.28024 0.18403 -0.26605 0.20156 -0.27592 C 0.21337 -0.2824 0.20295 -0.27932 0.2158 -0.28179 C 0.23143 -0.28919 0.2184 -0.28395 0.23403 -0.28765 C 0.25903 -0.29351 0.22986 -0.28827 0.2533 -0.29197 L 0.32413 -0.29074 C 0.32656 -0.29043 0.32899 -0.28981 0.3316 -0.28919 L 0.3382 -0.28765 C 0.34011 -0.28734 0.34202 -0.28642 0.3441 -0.28611 C 0.34879 -0.28549 0.35347 -0.28518 0.35816 -0.28456 C 0.35955 -0.28426 0.37552 -0.28086 0.3783 -0.2787 C 0.38611 -0.27314 0.37882 -0.27777 0.3908 -0.27284 C 0.40399 -0.26728 0.38785 -0.27191 0.40903 -0.26234 L 0.41233 -0.26111 C 0.41441 -0.25802 0.41649 -0.25524 0.41823 -0.25216 C 0.42066 -0.24784 0.4224 -0.24259 0.42483 -0.23889 C 0.42708 -0.23518 0.43021 -0.23364 0.43247 -0.22993 C 0.44115 -0.21512 0.43559 -0.22098 0.4408 -0.20926 C 0.44167 -0.20709 0.44306 -0.20555 0.4441 -0.20308 C 0.44688 -0.19691 0.4474 -0.19351 0.44983 -0.18703 C 0.4507 -0.18487 0.45156 -0.18302 0.45243 -0.18086 C 0.45677 -0.15802 0.45104 -0.18672 0.4566 -0.16327 C 0.45729 -0.16049 0.45764 -0.1574 0.45816 -0.15432 C 0.4599 -0.14444 0.46111 -0.13426 0.4632 -0.12469 C 0.46667 -0.10833 0.46493 -0.11697 0.46823 -0.09938 C 0.46997 -0.07716 0.46788 -0.10123 0.47066 -0.0787 C 0.47118 -0.07592 0.47118 -0.07284 0.47153 -0.06975 C 0.47257 -0.06389 0.47483 -0.05216 0.47483 -0.05216 C 0.47518 -0.04814 0.47518 -0.04413 0.4757 -0.04012 C 0.47604 -0.03765 0.47708 -0.03549 0.47743 -0.03271 C 0.47813 -0.02685 0.47899 -0.01512 0.47899 -0.01512 C 0.47934 -0.00802 0.47969 -0.00123 0.47986 0.00556 C 0.48021 0.01358 0.48038 0.02161 0.48073 0.02932 C 0.4809 0.03581 0.48125 0.04229 0.4816 0.04877 C 0.48195 0.11019 0.48316 0.14846 0.4816 0.20432 C 0.48143 0.2071 0.48108 0.21019 0.48073 0.21297 C 0.48004 0.21976 0.47813 0.22809 0.47743 0.23395 C 0.47691 0.23673 0.47691 0.23982 0.47656 0.2426 C 0.47604 0.24568 0.47535 0.24846 0.47483 0.25155 C 0.47361 0.2605 0.47465 0.25895 0.47327 0.26636 C 0.47066 0.28056 0.47274 0.26729 0.4691 0.28118 C 0.46771 0.28611 0.46754 0.29167 0.4658 0.29599 C 0.46493 0.29815 0.46406 0.3 0.4632 0.30186 C 0.46233 0.30432 0.46163 0.3071 0.46077 0.30926 C 0.45938 0.31266 0.45781 0.31513 0.4566 0.31821 C 0.45538 0.32099 0.45434 0.32439 0.4533 0.32716 C 0.45191 0.33025 0.45035 0.33303 0.44913 0.33611 C 0.43698 0.36482 0.4559 0.32315 0.4408 0.35371 C 0.43802 0.35926 0.43629 0.36574 0.43316 0.37007 L 0.41823 0.39229 C 0.41649 0.39476 0.41493 0.39753 0.4132 0.3997 C 0.41129 0.40216 0.4092 0.40463 0.40747 0.4071 C 0.40625 0.40895 0.40538 0.41142 0.40399 0.41297 C 0.40261 0.41513 0.4007 0.41574 0.39913 0.4176 C 0.3974 0.41945 0.39583 0.42161 0.3941 0.42346 C 0.38941 0.42809 0.37708 0.43858 0.3724 0.44136 C 0.37066 0.44229 0.3691 0.44321 0.36736 0.44414 C 0.35174 0.45432 0.36962 0.44383 0.35399 0.45155 C 0.35243 0.45247 0.3507 0.45402 0.34913 0.45463 C 0.34653 0.45556 0.3441 0.45556 0.34149 0.45618 C 0.33663 0.45834 0.33438 0.45957 0.3283 0.4605 L 0.31997 0.46204 C 0.30643 0.46451 0.31823 0.46266 0.30156 0.46513 L 0.20816 0.46358 C 0.20365 0.46328 0.19913 0.46173 0.19497 0.45895 C 0.19375 0.45834 0.19271 0.45679 0.19149 0.45618 C 0.18559 0.45247 0.17934 0.45 0.17327 0.44723 C 0.17188 0.44568 0.17066 0.44383 0.1691 0.4426 C 0.15625 0.43457 0.17205 0.44877 0.15903 0.43828 C 0.14722 0.42871 0.16302 0.43951 0.1507 0.42778 C 0.14774 0.425 0.1434 0.42253 0.13993 0.42037 C 0.13733 0.41605 0.13577 0.40926 0.13247 0.4071 C 0.12066 0.39939 0.13073 0.40679 0.1191 0.39537 C 0.11684 0.39321 0.11441 0.39198 0.11233 0.38951 C 0.10781 0.38395 0.10347 0.37747 0.09913 0.37161 C 0.09722 0.36914 0.09497 0.36729 0.09323 0.3642 C 0.08958 0.35772 0.08872 0.35587 0.08403 0.34939 C 0.07743 0.34013 0.07691 0.34198 0.06997 0.33025 C 0.06806 0.32716 0.06667 0.32315 0.06493 0.31976 C 0.06146 0.31328 0.05764 0.30679 0.05399 0.30062 C 0.05104 0.29507 0.04931 0.2926 0.04653 0.28581 C 0.0434 0.27809 0.04045 0.26976 0.03733 0.26204 C 0.03559 0.25186 0.03802 0.26389 0.03247 0.24877 C 0.03143 0.24599 0.03073 0.24291 0.02986 0.23982 C 0.02761 0.23087 0.02882 0.23488 0.02743 0.22778 C 0.02083 0.19692 0.02552 0.22037 0.01997 0.19074 L 0.01649 0.17315 L 0.01493 0.1642 C 0.01354 0.14784 0.01441 0.15741 0.01233 0.13611 C 0.01215 0.13303 0.01198 0.12994 0.01163 0.12716 L 0.0099 0.11544 C 0.00903 0.10062 0.00868 0.0855 0.00747 0.07099 C 0.00729 0.06883 0.0059 0.06698 0.00573 0.06482 C 0.00521 0.05895 0.00538 0.05309 0.00486 0.04723 C 0.00452 0.04352 0.00365 0.04044 0.0033 0.03673 C 0.00243 0.02994 0.00208 0.02284 0.00156 0.01605 L 0.0007 0.00556 C 0.00104 0.00062 0.00035 -0.00463 0.00156 -0.00926 C 0.00208 -0.0108 0.0033 -0.0074 0.00399 -0.00617 C 0.00486 -0.00493 0.00504 -0.00308 0.00573 -0.00185 C 0.00643 -4.32099E-6 0.00747 0.00124 0.00816 0.00278 C 0.00851 0.00432 0.0099 0.00679 0.00903 0.0071 C 0.00729 0.00772 0.00399 0.00432 0.00399 0.00432 C 0.00122 -0.00092 0.00278 -0.0003 2.22222E-6 -0.0003 L 2.22222E-6 -0.0003 " pathEditMode="relative" ptsTypes="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97531E-6 L 3.61111E-6 0.00031 L 0.07847 0.00154 C 0.0842 0.00185 0.09618 0.00432 0.09583 0.00463 C 0.10902 0.00926 0.08871 0.00185 0.121 0.00741 C 0.12326 0.00771 0.12534 0.00957 0.1276 0.01049 C 0.12986 0.01111 0.13541 0.01265 0.13836 0.01481 C 0.14635 0.02099 0.13698 0.0142 0.14514 0.02222 C 0.14635 0.02345 0.14791 0.02407 0.1493 0.02531 C 0.15052 0.02592 0.15086 0.02747 0.15173 0.02808 C 0.15642 0.03271 0.15833 0.03302 0.1618 0.03858 C 0.16406 0.04228 0.16614 0.04691 0.1684 0.05031 L 0.17205 0.05617 C 0.17291 0.05833 0.17413 0.06018 0.17517 0.06234 C 0.17656 0.06481 0.17743 0.06697 0.17847 0.06975 C 0.18541 0.08673 0.17899 0.07068 0.1835 0.0858 C 0.18524 0.09197 0.18784 0.09722 0.18923 0.1037 C 0.18975 0.10617 0.19027 0.10895 0.19097 0.11111 C 0.19583 0.12685 0.19114 0.10617 0.196 0.12592 C 0.19965 0.14197 0.19548 0.12747 0.1993 0.14506 C 0.20017 0.14815 0.20139 0.15092 0.20208 0.15401 C 0.20243 0.1571 0.20295 0.15987 0.20347 0.16296 C 0.20434 0.17345 0.20434 0.17623 0.2059 0.18827 C 0.20694 0.19599 0.2092 0.21173 0.2092 0.21204 C 0.20989 0.22068 0.21024 0.22963 0.21093 0.23858 C 0.21128 0.2429 0.2125 0.24753 0.21267 0.25185 C 0.21336 0.25617 0.21302 0.2608 0.21371 0.26512 C 0.21371 0.26821 0.21458 0.27099 0.2151 0.27407 C 0.21684 0.28487 0.21753 0.29197 0.2184 0.3037 C 0.21996 0.32253 0.21892 0.30741 0.22014 0.33487 C 0.22083 0.35031 0.22083 0.34907 0.2217 0.36296 C 0.22118 0.43796 0.22517 0.43734 0.2184 0.48302 C 0.2125 0.52345 0.21927 0.47315 0.21336 0.51111 C 0.21163 0.52284 0.21128 0.5358 0.20764 0.5466 C 0.20694 0.54907 0.20573 0.55154 0.20503 0.55401 C 0.19948 0.57685 0.20243 0.57099 0.196 0.59413 C 0.1934 0.60339 0.19236 0.60216 0.18923 0.61049 C 0.18524 0.62099 0.18229 0.63302 0.1776 0.6429 C 0.17639 0.64568 0.17465 0.64784 0.17343 0.65031 C 0.17135 0.65463 0.17014 0.66018 0.16753 0.66358 C 0.16493 0.66821 0.15347 0.68518 0.14965 0.68734 C 0.14739 0.68827 0.14531 0.6892 0.1434 0.69043 C 0.13524 0.69537 0.13854 0.69383 0.1309 0.69938 C 0.12656 0.70247 0.12205 0.70524 0.11753 0.70741 C 0.1158 0.70926 0.10833 0.7145 0.1059 0.71543 C 0.08055 0.72685 0.09583 0.71975 0.0776 0.72592 C 0.07031 0.72839 0.071 0.72932 0.06423 0.73024 C 0.05798 0.73148 0.05121 0.7321 0.04427 0.73333 C 0.02239 0.73734 0.03316 0.7358 0.0118 0.73765 C -0.00834 0.74166 -0.00018 0.74074 -0.0375 0.73642 C -0.03993 0.73611 -0.04236 0.73395 -0.04497 0.73333 C -0.0474 0.73271 -0.05 0.73241 -0.05243 0.73179 C -0.06719 0.72315 -0.05469 0.73117 -0.06337 0.72438 C -0.06459 0.72345 -0.06615 0.72253 -0.06754 0.7216 C -0.06927 0.71975 -0.07136 0.71759 -0.07327 0.71481 C -0.07431 0.7145 -0.07552 0.71389 -0.07657 0.71265 C -0.07813 0.7108 -0.07934 0.70833 -0.08073 0.70679 C -0.0823 0.70494 -0.0842 0.7037 -0.08577 0.70216 C -0.08855 0.69938 -0.09115 0.69599 -0.0941 0.69321 C -0.09584 0.69197 -0.09757 0.69043 -0.09914 0.68889 C -0.10313 0.68518 -0.10677 0.68055 -0.11077 0.67716 C -0.11302 0.675 -0.11528 0.67315 -0.11719 0.67099 C -0.12327 0.66543 -0.12882 0.6571 -0.13577 0.65339 C -0.13959 0.65123 -0.13889 0.65185 -0.14323 0.64599 C -0.14532 0.64321 -0.14723 0.64012 -0.14914 0.63704 C -0.15278 0.63086 -0.15556 0.62253 -0.1599 0.6179 C -0.17084 0.60586 -0.16285 0.61574 -0.1717 0.60154 C -0.17327 0.59876 -0.17518 0.59691 -0.17657 0.59413 C -0.17778 0.59197 -0.17813 0.58889 -0.17917 0.58673 C -0.18716 0.56883 -0.17969 0.5892 -0.18664 0.57191 C -0.18993 0.56358 -0.18855 0.56574 -0.1908 0.5571 C -0.19601 0.53673 -0.19098 0.55926 -0.19497 0.5392 C -0.19584 0.53518 -0.19653 0.53117 -0.1974 0.52747 C -0.19827 0.52438 -0.19931 0.5216 -0.2 0.51852 C -0.20191 0.50957 -0.20157 0.50802 -0.20243 0.49938 C -0.20382 0.48673 -0.204 0.48673 -0.20573 0.47562 C -0.20556 0.43271 -0.20521 0.3895 -0.20504 0.3466 C -0.20452 0.34259 -0.20452 0.33889 -0.20417 0.33487 C -0.20365 0.33086 -0.20295 0.32685 -0.20243 0.32284 C -0.20243 0.32191 -0.20105 0.30247 -0.20052 0.30062 C -0.19948 0.29259 -0.19705 0.28518 -0.19584 0.27716 C -0.19462 0.26883 -0.19358 0.25957 -0.19167 0.25185 C -0.1908 0.24815 -0.18941 0.24506 -0.18837 0.24136 C -0.18507 0.2179 -0.18855 0.24136 -0.18386 0.21913 C -0.18177 0.20802 -0.17969 0.1966 -0.17743 0.18518 C -0.17639 0.17963 -0.175 0.17407 -0.17414 0.16883 C -0.16927 0.15031 -0.17223 0.16204 -0.16459 0.13487 C -0.16407 0.13179 -0.1632 0.1287 -0.16216 0.12592 C -0.16094 0.12284 -0.16007 0.12006 -0.1592 0.11697 C -0.15486 0.1037 -0.1573 0.10833 -0.1533 0.09784 C -0.15191 0.09413 -0.15035 0.09105 -0.14914 0.08734 C -0.14809 0.08457 -0.14775 0.08117 -0.1467 0.07839 C -0.14098 0.06327 -0.14445 0.07531 -0.13907 0.06358 C -0.12223 0.02623 -0.14948 0.08271 -0.1316 0.04753 C -0.13039 0.04506 -0.12969 0.04228 -0.12795 0.04012 C -0.12587 0.03673 -0.12361 0.03457 -0.1217 0.03117 C -0.11407 0.01821 -0.12066 0.02839 -0.10955 0.01481 C -0.10521 0.00895 -0.1066 0.00895 -0.10157 0.00432 C -0.09966 0.00278 -0.09723 0.00185 -0.09584 1.97531E-6 C -0.08698 -0.00803 -0.09427 -0.00401 -0.08577 -0.0105 C -0.08386 -0.01142 -0.08247 -0.01204 -0.08073 -0.01327 C -0.079 -0.01451 -0.07761 -0.01667 -0.07552 -0.0179 C -0.07396 -0.01914 -0.07188 -0.01945 -0.06997 -0.02068 C -0.06754 -0.02192 -0.06615 -0.02377 -0.06407 -0.02531 C -0.0599 -0.02809 -0.05747 -0.02871 -0.0533 -0.03117 C -0.05018 -0.03272 -0.04809 -0.03457 -0.0448 -0.0355 C -0.04306 -0.03611 -0.04098 -0.03642 -0.03907 -0.03704 C -0.03125 -0.04259 -0.0382 -0.03858 -0.0257 -0.04136 C -0.02466 -0.04167 -0.02361 -0.04229 -0.0224 -0.0429 C -0.02153 -0.04321 -0.02084 -0.04414 -0.01997 -0.04445 C -0.01684 -0.04506 -0.01389 -0.04537 -0.01077 -0.04599 C -0.00851 -0.0463 -0.00625 -0.04692 -0.00417 -0.04722 L 0.06458 -0.04599 C 0.06788 -0.04568 0.07152 -0.04506 0.075 -0.04445 C 0.07656 -0.04414 0.07777 -0.04352 0.07916 -0.0429 C 0.0809 -0.04229 0.08264 -0.04198 0.0842 -0.04136 C 0.08698 -0.04074 0.08975 -0.04043 0.09253 -0.04013 C 0.09427 -0.03951 0.09583 -0.03858 0.09757 -0.03858 C 0.10312 -0.03766 0.10816 -0.03766 0.11336 -0.03704 C 0.13055 -0.03025 0.12326 -0.0321 0.13507 -0.02963 C 0.13628 -0.02901 0.1368 -0.0284 0.13767 -0.02809 C 0.14288 -0.02562 0.14218 -0.02747 0.14843 -0.02377 C 0.1493 -0.02315 0.15017 -0.02284 0.15086 -0.02222 C 0.15191 -0.0213 0.1526 -0.02006 0.15347 -0.01914 C 0.15468 -0.0179 0.15625 -0.01729 0.15798 -0.01636 C 0.16875 -0.0071 0.15573 -0.01636 0.16927 -0.00741 C 0.17743 0.0071 0.1684 -0.00834 0.17586 0.00154 C 0.17777 0.0037 0.17916 0.00679 0.1809 0.00895 C 0.18246 0.0108 0.18437 0.01142 0.18593 0.01327 C 0.18889 0.01636 0.1908 0.02099 0.1934 0.02376 C 0.19548 0.02592 0.19913 0.02963 0.20086 0.03271 C 0.20191 0.03426 0.20243 0.03704 0.20364 0.03858 C 0.2052 0.04136 0.20677 0.04352 0.2085 0.04599 C 0.21093 0.04938 0.21423 0.05154 0.21597 0.05617 C 0.21649 0.05771 0.21718 0.05926 0.21753 0.0608 C 0.21857 0.06358 0.21909 0.06697 0.22014 0.06975 C 0.22187 0.07407 0.2243 0.07716 0.22586 0.08148 C 0.22864 0.08858 0.2309 0.09629 0.23385 0.1037 C 0.2342 0.10617 0.23524 0.10864 0.23593 0.11111 C 0.2368 0.1142 0.2375 0.11728 0.23836 0.12006 C 0.23923 0.12222 0.24062 0.12376 0.24097 0.12592 C 0.2427 0.13148 0.24253 0.13364 0.2434 0.1392 C 0.24409 0.14321 0.24514 0.14722 0.246 0.15123 C 0.24618 0.15679 0.24687 0.17129 0.24757 0.17778 C 0.24809 0.18117 0.24878 0.18457 0.2493 0.18827 C 0.24965 0.19105 0.24982 0.19413 0.25017 0.19691 C 0.25069 0.20432 0.25139 0.21512 0.25173 0.22222 C 0.25208 0.23086 0.25295 0.27376 0.25347 0.28457 C 0.25382 0.29444 0.2552 0.3142 0.2552 0.3145 C 0.25486 0.36605 0.25486 0.4179 0.25434 0.46975 C 0.25434 0.47253 0.25364 0.47562 0.25347 0.47839 C 0.25312 0.48487 0.25295 0.49136 0.2526 0.49784 C 0.25243 0.50092 0.25208 0.5037 0.25173 0.50679 C 0.25139 0.51111 0.25173 0.51543 0.25086 0.52006 C 0.25052 0.53024 0.25086 0.52438 0.2493 0.53179 C 0.24861 0.53518 0.24826 0.53981 0.24757 0.54383 C 0.24687 0.54753 0.24618 0.55216 0.24514 0.55555 C 0.24461 0.5571 0.24392 0.55833 0.2434 0.55987 C 0.24288 0.56204 0.24236 0.56389 0.24184 0.56605 C 0.2408 0.56883 0.23871 0.57376 0.23767 0.57623 C 0.23611 0.58426 0.23767 0.57778 0.2342 0.58518 C 0.23368 0.58642 0.23333 0.58858 0.23264 0.5895 C 0.22743 0.59784 0.2276 0.59166 0.2276 0.59691 L 0.2276 0.59722 " pathEditMode="relative" rAng="0" ptsTypes="AAAAAAAAAAAAAAAAAAAAAAAAAAAAAAAAAAAAAAAAAAAAAAAAAAAAAAAAAAAAAAAAAAAAAAAAAAAAAAAAAAAAAAAAAAAAAAAAAAAAAAAAAAAAAAAAAAAAAAAAAAAAAAAAAAAAAAAAAAAAAAAAAAAAAAAAAAAAAAAAAA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5" y="3463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81481E-6 L -1.66667E-6 0.0003 C -0.00156 -0.00618 -0.00382 -0.01173 -0.00486 -0.01791 C -0.00555 -0.02099 -0.0059 -0.02377 -0.0066 -0.02686 C -0.00729 -0.02994 -0.00833 -0.03272 -0.00903 -0.03581 C -0.00972 -0.03797 -0.01024 -0.04075 -0.01076 -0.04321 C -0.01111 -0.04599 -0.01128 -0.04908 -0.01163 -0.05186 C -0.01337 -0.06636 -0.01146 -0.04476 -0.01319 -0.06235 C -0.01528 -0.08179 -0.01302 -0.06513 -0.01493 -0.07871 C -0.01528 -0.08519 -0.01649 -0.10433 -0.01649 -0.10988 C -0.01649 -0.14291 -0.01649 -0.17593 -0.0158 -0.20896 C -0.01562 -0.21605 -0.01458 -0.22284 -0.01406 -0.22963 C -0.01389 -0.23365 -0.01371 -0.23766 -0.01319 -0.24167 C -0.01285 -0.24568 -0.01215 -0.24939 -0.01163 -0.2534 C -0.00729 -0.28612 -0.0125 -0.24846 -0.00833 -0.27871 C -0.00764 -0.28859 -0.00746 -0.29568 -0.00573 -0.30525 C -0.00486 -0.31019 -0.00347 -0.31513 -0.00243 -0.32007 C -0.00139 -0.325 -0.00087 -0.32994 -1.66667E-6 -0.33488 C 0.00191 -0.34383 0.00417 -0.35247 0.0059 -0.36142 C 0.00677 -0.36605 0.00747 -0.37068 0.00834 -0.375 C 0.00938 -0.37902 0.01077 -0.38272 0.01181 -0.38673 C 0.01354 -0.39352 0.01528 -0.40031 0.01667 -0.40741 C 0.01754 -0.41142 0.0184 -0.41544 0.01927 -0.41945 C 0.01997 -0.42223 0.02084 -0.42531 0.0217 -0.42809 C 0.02448 -0.43612 0.02795 -0.44352 0.03004 -0.45186 C 0.03229 -0.46081 0.03351 -0.47068 0.03681 -0.4784 C 0.0434 -0.49507 0.04045 -0.48704 0.04844 -0.51112 C 0.05278 -0.52439 0.05469 -0.53241 0.06181 -0.54507 C 0.06372 -0.54877 0.0658 -0.55186 0.06754 -0.55556 C 0.07483 -0.56945 0.06649 -0.55649 0.07587 -0.57192 C 0.08698 -0.58982 0.07674 -0.57284 0.08681 -0.58673 C 0.09011 -0.59136 0.0934 -0.59661 0.0967 -0.60155 C 0.09844 -0.60402 0.09983 -0.60741 0.10174 -0.60896 C 0.10417 -0.61081 0.10695 -0.61235 0.1092 -0.61482 C 0.11111 -0.61667 0.1125 -0.62007 0.11424 -0.62223 C 0.12014 -0.62902 0.12604 -0.63642 0.13264 -0.64136 C 0.13646 -0.64445 0.14028 -0.64784 0.14427 -0.65031 C 0.16181 -0.66173 0.15 -0.65 0.1717 -0.66821 C 0.18577 -0.67994 0.1875 -0.68241 0.20174 -0.69044 C 0.21024 -0.69507 0.20712 -0.69198 0.21424 -0.69476 C 0.21615 -0.69568 0.21806 -0.69723 0.22014 -0.69784 C 0.22552 -0.69877 0.23125 -0.69877 0.23681 -0.69908 C 0.25399 -0.69815 0.27118 -0.69846 0.28837 -0.6963 C 0.29097 -0.69599 0.2934 -0.69291 0.29584 -0.69198 C 0.29948 -0.69044 0.30313 -0.68982 0.30677 -0.68889 C 0.31129 -0.68735 0.31788 -0.6855 0.32257 -0.68303 C 0.33021 -0.67871 0.33438 -0.67346 0.34254 -0.66821 C 0.34705 -0.66513 0.35156 -0.66266 0.3559 -0.65926 C 0.36181 -0.65463 0.3658 -0.65186 0.3717 -0.64599 C 0.3757 -0.64198 0.38004 -0.6392 0.38334 -0.63396 L 0.39584 -0.61482 C 0.39757 -0.61235 0.39965 -0.6105 0.40087 -0.60741 C 0.40226 -0.60402 0.40347 -0.60031 0.40504 -0.59692 C 0.41042 -0.5855 0.41215 -0.5892 0.41754 -0.57192 C 0.42153 -0.55957 0.4257 -0.54754 0.42917 -0.53488 C 0.43038 -0.53087 0.4316 -0.52717 0.43264 -0.52284 C 0.43368 -0.51821 0.43403 -0.51297 0.43507 -0.50803 C 0.43802 -0.49383 0.43698 -0.50463 0.44097 -0.49044 C 0.44202 -0.48673 0.44236 -0.48241 0.4434 -0.4784 C 0.44445 -0.47439 0.44584 -0.47068 0.4467 -0.46667 C 0.44774 -0.46235 0.44827 -0.45772 0.44931 -0.4534 C 0.4507 -0.4463 0.45313 -0.43982 0.45417 -0.43272 C 0.45504 -0.42717 0.45573 -0.42161 0.45677 -0.41636 C 0.45764 -0.41142 0.4592 -0.40649 0.46007 -0.40155 C 0.46146 -0.39291 0.46233 -0.38365 0.46337 -0.375 C 0.46372 -0.37284 0.46389 -0.37099 0.46424 -0.36883 C 0.46476 -0.36451 0.46528 -0.36019 0.46597 -0.35556 C 0.46754 -0.32624 0.46563 -0.35556 0.4684 -0.32593 C 0.46875 -0.32192 0.46979 -0.30433 0.47014 -0.30093 C 0.46927 -0.26976 0.46875 -0.23859 0.46754 -0.20741 C 0.46736 -0.20433 0.46649 -0.20155 0.46597 -0.19846 C 0.46406 -0.19044 0.46302 -0.18704 0.46094 -0.17933 C 0.46042 -0.17439 0.46024 -0.16914 0.4592 -0.16451 C 0.45764 -0.15741 0.45538 -0.15062 0.45347 -0.14383 C 0.45122 -0.13673 0.44896 -0.12994 0.4467 -0.12315 C 0.44531 -0.11852 0.4441 -0.11389 0.44254 -0.10988 C 0.44149 -0.10679 0.44028 -0.10402 0.43924 -0.10093 C 0.43559 -0.09013 0.43212 -0.07902 0.42847 -0.06821 C 0.42656 -0.06297 0.42465 -0.0571 0.42257 -0.05186 C 0.42118 -0.04877 0.41962 -0.0463 0.4184 -0.04321 C 0.41771 -0.04136 0.40851 -0.01791 0.40504 -0.01204 L 0.39584 0.00432 C 0.39427 0.0074 0.39271 0.01049 0.39097 0.01327 C 0.38334 0.02438 0.3842 0.02376 0.37257 0.03549 C 0.36806 0.03981 0.36406 0.04567 0.3592 0.04876 C 0.35486 0.05185 0.35018 0.0537 0.34584 0.05771 C 0.34427 0.05925 0.34254 0.0608 0.34097 0.06203 C 0.34011 0.06265 0.33924 0.06296 0.33837 0.06358 C 0.33663 0.06481 0.33524 0.06728 0.33334 0.0679 C 0.3309 0.06913 0.3283 0.06882 0.32587 0.06944 C 0.32309 0.07037 0.32031 0.07098 0.31754 0.07253 C 0.31528 0.07345 0.3132 0.07592 0.31094 0.07685 C 0.29965 0.08117 0.28386 0.08086 0.27344 0.08148 C 0.2559 0.07993 0.23837 0.07901 0.22084 0.07685 C 0.21893 0.07654 0.21702 0.075 0.21511 0.07407 C 0.21285 0.07283 0.21059 0.07222 0.20834 0.07098 C 0.20608 0.06975 0.20399 0.06759 0.20174 0.06666 C 0.1941 0.06265 0.1941 0.06512 0.1875 0.06049 C 0.18507 0.05895 0.18264 0.05648 0.18004 0.05462 C 0.17049 0.04814 0.17726 0.05586 0.16511 0.04567 C 0.15122 0.03425 0.16563 0.04321 0.15764 0.03827 C 0.15643 0.03703 0.15538 0.03549 0.15417 0.03395 C 0.15261 0.03148 0.15104 0.0287 0.14931 0.02654 C 0.14844 0.02561 0.14757 0.02561 0.1467 0.025 C 0.13854 0.01049 0.14705 0.02438 0.1342 0.00864 C 0.13247 0.00648 0.1309 0.0037 0.12917 0.00123 C 0.11684 -0.01605 0.12691 0.0003 0.1092 -0.0284 C 0.10295 -0.03859 0.10018 -0.04538 0.09427 -0.05803 C 0.09254 -0.06142 0.0908 -0.06451 0.08924 -0.06821 C 0.08386 -0.08149 0.08681 -0.07562 0.0809 -0.08612 C 0.08004 -0.08951 0.07934 -0.09291 0.07847 -0.0963 C 0.07674 -0.10247 0.07483 -0.10803 0.07344 -0.1142 C 0.07257 -0.11791 0.0724 -0.12223 0.0717 -0.12593 C 0.07153 -0.12747 0.07136 -0.12902 0.07084 -0.13056 C 0.07014 -0.13303 0.06927 -0.1355 0.0684 -0.13797 C 0.06806 -0.14075 0.06806 -0.14383 0.06754 -0.14692 C 0.06702 -0.15031 0.06511 -0.1534 0.06511 -0.1571 C 0.06459 -0.21142 0.06528 -0.26575 0.06597 -0.32007 C 0.06615 -0.33303 0.0658 -0.34599 0.06754 -0.35865 C 0.0684 -0.36389 0.06875 -0.36636 0.06927 -0.37192 C 0.06962 -0.37531 0.06979 -0.37871 0.07014 -0.38241 C 0.07066 -0.38828 0.07118 -0.39414 0.0717 -0.4 C 0.07205 -0.40402 0.07205 -0.40803 0.07257 -0.41204 C 0.07292 -0.41451 0.07379 -0.41667 0.07431 -0.41945 C 0.07465 -0.4213 0.07465 -0.42315 0.075 -0.42531 C 0.07552 -0.42778 0.07622 -0.43025 0.07674 -0.43272 C 0.07709 -0.43457 0.07726 -0.43673 0.07761 -0.43859 C 0.0783 -0.4426 0.07934 -0.4463 0.08004 -0.45031 C 0.08038 -0.45186 0.08056 -0.4534 0.0809 -0.45494 C 0.08143 -0.45649 0.08212 -0.45772 0.08264 -0.45926 C 0.08334 -0.46204 0.08351 -0.46544 0.0842 -0.46821 C 0.0849 -0.47068 0.08594 -0.47315 0.08681 -0.47562 C 0.08785 -0.47871 0.08906 -0.48149 0.09011 -0.48457 C 0.09097 -0.48704 0.09167 -0.48951 0.09254 -0.49198 C 0.09358 -0.49445 0.09479 -0.49661 0.09584 -0.49939 C 0.10139 -0.51266 0.10295 -0.51852 0.10764 -0.52902 C 0.10868 -0.53149 0.10955 -0.53426 0.11094 -0.53642 C 0.12101 -0.55124 0.11146 -0.53612 0.11927 -0.55124 C 0.12136 -0.55525 0.12361 -0.55896 0.12587 -0.56297 C 0.12709 -0.56482 0.12813 -0.56667 0.12917 -0.56883 C 0.13125 -0.57284 0.13299 -0.57717 0.13507 -0.58087 C 0.13611 -0.58241 0.1375 -0.58334 0.13837 -0.58519 C 0.13941 -0.58704 0.13976 -0.58951 0.14097 -0.59105 C 0.1434 -0.59476 0.14688 -0.59599 0.14931 -0.6 C 0.15156 -0.60402 0.15313 -0.60741 0.1559 -0.6105 C 0.16337 -0.61791 0.16459 -0.61667 0.17344 -0.62377 C 0.17431 -0.62439 0.175 -0.62562 0.17587 -0.62655 C 0.17691 -0.62778 0.17813 -0.62871 0.17917 -0.62963 C 0.18247 -0.6321 0.18629 -0.63303 0.18924 -0.63704 C 0.19375 -0.64291 0.19115 -0.64105 0.1967 -0.64291 L 0.21181 -0.65618 C 0.2125 -0.65741 0.21337 -0.65834 0.21424 -0.65926 C 0.21511 -0.65988 0.21597 -0.65988 0.21667 -0.66081 C 0.21771 -0.66142 0.2184 -0.66297 0.21927 -0.66359 C 0.22031 -0.66451 0.22153 -0.66451 0.22257 -0.66513 C 0.22431 -0.66605 0.22604 -0.66698 0.22761 -0.66821 C 0.22847 -0.66883 0.22917 -0.67038 0.23004 -0.67099 C 0.23108 -0.67192 0.23229 -0.67192 0.23334 -0.67254 C 0.23577 -0.67439 0.23768 -0.67686 0.24011 -0.6784 C 0.24219 -0.67994 0.24445 -0.68056 0.2467 -0.68149 C 0.24879 -0.68241 0.25226 -0.68396 0.25417 -0.68457 C 0.25781 -0.68519 0.26146 -0.6855 0.26511 -0.68581 C 0.27379 -0.68889 0.26788 -0.68735 0.28334 -0.68735 L 0.2842 -0.67717 " pathEditMode="relative" rAng="0" ptsTypes="AAAAAAAAAAAAAAAAAAAAAAAAAAAAAAAAAAAAAAAAAAAAAAAAAAAAAAAAAAAAAAAAAAAAAAAAAAAAAAAAAAAAAAAAAAAAAAAAAAAAAAAAAAAAAAAAAAAAA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74" y="-3089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7037E-7 L -3.88889E-6 0.00031 C -0.00277 0.00185 -0.00555 0.00339 -0.00833 0.00586 C -0.01024 0.00741 -0.01215 0.00988 -0.01406 0.01173 C -0.01579 0.01327 -0.01736 0.01481 -0.01909 0.01605 C -0.02048 0.01728 -0.02204 0.0179 -0.02326 0.01914 C -0.02448 0.02037 -0.02534 0.02222 -0.02656 0.02346 C -0.02847 0.02531 -0.03055 0.02623 -0.03246 0.02809 C -0.03454 0.02963 -0.03628 0.03241 -0.03836 0.03395 C -0.04045 0.03549 -0.0427 0.0358 -0.04496 0.03704 C -0.0592 0.0429 -0.046 0.03735 -0.0592 0.04136 C -0.06198 0.04228 -0.06475 0.04321 -0.06753 0.04444 C -0.06996 0.04537 -0.07239 0.0466 -0.075 0.04722 C -0.0802 0.04846 -0.09079 0.05031 -0.09079 0.05062 C -0.10468 0.05556 -0.09548 0.05278 -0.11736 0.05617 L -0.12656 0.05772 C -0.12916 0.05864 -0.13159 0.06018 -0.13402 0.06049 C -0.15138 0.06389 -0.18142 0.06111 -0.19409 0.06049 C -0.20937 0.05525 -0.19045 0.06204 -0.20069 0.05772 C -0.20208 0.0571 -0.20347 0.05679 -0.20486 0.05617 C -0.20711 0.05525 -0.20954 0.05494 -0.21163 0.05309 C -0.21267 0.05216 -0.21371 0.05093 -0.21493 0.05031 C -0.22135 0.04599 -0.2151 0.05216 -0.22239 0.04568 C -0.23698 0.03272 -0.21736 0.04938 -0.22986 0.03704 C -0.23125 0.03549 -0.23281 0.03518 -0.23402 0.03395 C -0.2375 0.03056 -0.23715 0.02932 -0.23993 0.025 C -0.24392 0.01914 -0.24218 0.02222 -0.24583 0.01759 C -0.24722 0.01574 -0.24861 0.01389 -0.25 0.01173 C -0.25191 0.00833 -0.25347 0.00401 -0.25573 0.00123 C -0.25868 -0.00216 -0.26145 -0.00525 -0.26406 -0.00895 C -0.26614 -0.01204 -0.26788 -0.01512 -0.26996 -0.0179 C -0.27517 -0.02531 -0.26944 -0.01574 -0.27569 -0.02531 C -0.27691 -0.02716 -0.27795 -0.02932 -0.27916 -0.03117 C -0.28038 -0.03333 -0.28194 -0.03519 -0.28333 -0.03704 C -0.2842 -0.03858 -0.28489 -0.04043 -0.28576 -0.04167 C -0.28698 -0.04321 -0.28871 -0.04414 -0.28993 -0.04599 C -0.29149 -0.04815 -0.2927 -0.05123 -0.29409 -0.0534 C -0.29548 -0.05556 -0.29687 -0.05741 -0.29826 -0.05926 C -0.30086 -0.06358 -0.3026 -0.07006 -0.30573 -0.07284 C -0.30972 -0.07623 -0.30989 -0.07562 -0.31319 -0.08303 C -0.31423 -0.08549 -0.31475 -0.08827 -0.31579 -0.09043 C -0.31701 -0.09352 -0.31857 -0.0963 -0.31996 -0.09938 C -0.33246 -0.12809 -0.32066 -0.10031 -0.32656 -0.11728 C -0.33125 -0.13056 -0.32691 -0.11482 -0.33159 -0.13056 C -0.3342 -0.1392 -0.33628 -0.14661 -0.33819 -0.15556 C -0.33854 -0.1571 -0.33871 -0.15895 -0.33906 -0.16019 C -0.34236 -0.17191 -0.34427 -0.17377 -0.34583 -0.18673 C -0.34635 -0.19198 -0.34704 -0.19661 -0.34739 -0.20154 C -0.34826 -0.21049 -0.34878 -0.22778 -0.34913 -0.2358 C -0.3493 -0.24352 -0.34965 -0.25185 -0.34982 -0.25926 C -0.34965 -0.28395 -0.34982 -0.30895 -0.34913 -0.33333 C -0.34895 -0.33611 -0.34774 -0.33827 -0.34739 -0.34074 C -0.3434 -0.36914 -0.34791 -0.34599 -0.34409 -0.36914 C -0.3401 -0.39259 -0.3434 -0.37284 -0.33819 -0.39259 C -0.33246 -0.41512 -0.33975 -0.39414 -0.33159 -0.41944 C -0.32986 -0.425 -0.32743 -0.42994 -0.32569 -0.4358 C -0.31979 -0.45525 -0.32395 -0.44938 -0.31579 -0.46667 C -0.31371 -0.47099 -0.31111 -0.47438 -0.30902 -0.4787 C -0.30711 -0.48303 -0.3059 -0.48765 -0.30416 -0.49198 C -0.30052 -0.50062 -0.29722 -0.50926 -0.29323 -0.51728 C -0.27343 -0.5571 -0.29826 -0.50772 -0.28073 -0.54074 C -0.27291 -0.55586 -0.27239 -0.55926 -0.2625 -0.575 C -0.26024 -0.5784 -0.25798 -0.58179 -0.25573 -0.58519 C -0.25434 -0.58765 -0.25312 -0.59043 -0.25156 -0.59259 C -0.24861 -0.59722 -0.24513 -0.60123 -0.24236 -0.60617 C -0.24027 -0.60988 -0.23854 -0.61512 -0.23576 -0.6179 L -0.22569 -0.6284 C -0.22343 -0.63056 -0.22152 -0.63395 -0.21909 -0.6358 C -0.21684 -0.63704 -0.21475 -0.63889 -0.2125 -0.64012 C -0.20243 -0.64599 -0.21059 -0.63982 -0.2 -0.64753 C -0.196 -0.65031 -0.19236 -0.65494 -0.18819 -0.65648 C -0.18333 -0.65833 -0.17829 -0.66111 -0.17326 -0.66235 C -0.171 -0.66296 -0.16875 -0.66327 -0.16666 -0.66389 C -0.16128 -0.66574 -0.15607 -0.66883 -0.15069 -0.66975 C -0.13906 -0.67222 -0.14583 -0.67099 -0.13073 -0.67284 L -0.07326 -0.6713 C -0.06632 -0.67099 -0.05937 -0.67068 -0.05243 -0.66975 C -0.04878 -0.66914 -0.04531 -0.66759 -0.04166 -0.66667 L -0.02916 -0.66389 C -0.01562 -0.66049 -0.01562 -0.66019 -3.88889E-6 -0.6534 C 0.00087 -0.65309 0.00174 -0.65247 0.00261 -0.65185 C 0.00469 -0.65093 0.00712 -0.65062 0.00921 -0.64907 C 0.01146 -0.64753 0.01355 -0.64475 0.0158 -0.64321 C 0.01806 -0.64167 0.02032 -0.64167 0.02257 -0.64012 C 0.02431 -0.63889 0.02587 -0.63735 0.02761 -0.6358 C 0.03629 -0.62685 0.03872 -0.62191 0.04844 -0.60895 C 0.07066 -0.57932 0.04723 -0.61204 0.06337 -0.58827 C 0.06893 -0.58025 0.06789 -0.58457 0.07414 -0.56914 C 0.07969 -0.55525 0.08334 -0.54383 0.08664 -0.52901 C 0.08733 -0.52623 0.08768 -0.52315 0.08837 -0.52006 C 0.08907 -0.51698 0.09011 -0.5142 0.0908 -0.51111 C 0.09132 -0.50926 0.09132 -0.50741 0.09167 -0.50556 C 0.09202 -0.50401 0.09237 -0.50247 0.09254 -0.50093 C 0.09618 -0.47469 0.08941 -0.5179 0.09497 -0.48303 C 0.09532 -0.47407 0.09532 -0.46543 0.09584 -0.45648 C 0.09618 -0.45062 0.09723 -0.44475 0.09757 -0.43858 C 0.09809 -0.42438 0.09809 -0.40988 0.09844 -0.39568 C 0.09809 -0.36698 0.09809 -0.33827 0.09757 -0.30988 C 0.0974 -0.30586 0.09688 -0.30185 0.09671 -0.29784 C 0.09653 -0.29599 0.09584 -0.2787 0.09497 -0.27407 C 0.09323 -0.26482 0.09115 -0.25556 0.08924 -0.24599 C 0.08334 -0.21759 0.09237 -0.25957 0.08507 -0.22685 C 0.08421 -0.22284 0.08351 -0.21883 0.08247 -0.21482 C 0.08177 -0.21204 0.08073 -0.20926 0.08004 -0.20617 C 0.0783 -0.19815 0.07778 -0.1892 0.075 -0.18272 C 0.07362 -0.17901 0.07205 -0.17562 0.07084 -0.17191 C 0.0625 -0.14599 0.07848 -0.18272 0.06164 -0.13796 C 0.06059 -0.13488 0.05938 -0.1321 0.05834 -0.12901 C 0.05799 -0.12778 0.05782 -0.12593 0.05747 -0.12469 C 0.05695 -0.12222 0.0566 -0.11944 0.05591 -0.11728 C 0.05469 -0.11358 0.05296 -0.11049 0.05174 -0.10679 C 0.05018 -0.10216 0.04914 -0.09661 0.04757 -0.09198 C 0.03334 -0.04938 0.04323 -0.07932 0.03507 -0.05926 C 0.02448 -0.03364 0.04289 -0.07531 0.02414 -0.03426 C 0.02309 -0.03179 0.02205 -0.02901 0.02084 -0.02685 C 0.0198 -0.02469 0.01858 -0.02315 0.01754 -0.02099 C 0.01146 -0.00864 0.01945 -0.01914 0.00677 3.7037E-7 C 0.0033 0.00494 -0.00052 0.00864 -0.00329 0.01481 C -0.00486 0.01821 -0.00781 0.02531 -0.00989 0.02809 C -0.0118 0.03025 -0.01388 0.03179 -0.01579 0.03395 C -0.01788 0.03611 -0.01961 0.0392 -0.0217 0.04136 C -0.02326 0.04321 -0.025 0.04414 -0.02656 0.04568 C -0.03142 0.05123 -0.0302 0.05278 -0.03576 0.05772 C -0.05989 0.07809 -0.04496 0.06512 -0.05416 0.07099 C -0.0585 0.07377 -0.06284 0.07809 -0.06753 0.07994 L -0.08576 0.08735 C -0.08663 0.08827 -0.08732 0.08981 -0.08836 0.09012 C -0.09392 0.09321 -0.10069 0.09383 -0.10659 0.09475 C -0.1092 0.0963 -0.11163 0.09784 -0.11406 0.09907 C -0.11579 0.1 -0.11753 0.1 -0.11909 0.10062 C -0.12031 0.10093 -0.12135 0.10154 -0.12239 0.10216 C -0.12413 0.10278 -0.12569 0.10309 -0.12743 0.1037 L -0.15833 0.10216 C -0.15989 0.10185 -0.16163 0.10123 -0.16319 0.10062 C -0.16649 0.09938 -0.17395 0.0963 -0.17743 0.09475 C -0.1802 0.09321 -0.18298 0.09167 -0.18576 0.09012 C -0.18819 0.0892 -0.19079 0.08858 -0.19323 0.08735 C -0.20243 0.08241 -0.20277 0.08056 -0.21163 0.07407 C -0.22725 0.06235 -0.20868 0.07809 -0.22569 0.06204 C -0.23142 0.05679 -0.23715 0.05278 -0.24236 0.04568 C -0.25833 0.025 -0.24913 0.03395 -0.26406 0.00741 C -0.26909 -0.00185 -0.27413 -0.00926 -0.27829 -0.01944 C -0.28003 -0.02377 -0.28211 -0.02778 -0.28333 -0.03272 C -0.28402 -0.03611 -0.28489 -0.03951 -0.28576 -0.04321 C -0.28611 -0.04444 -0.28611 -0.0463 -0.28663 -0.04753 C -0.28888 -0.05556 -0.29236 -0.06265 -0.29409 -0.0713 C -0.29583 -0.07901 -0.29757 -0.08704 -0.29913 -0.09506 C -0.2993 -0.0963 -0.29965 -0.09784 -0.3 -0.09938 C -0.30069 -0.10278 -0.30156 -0.10617 -0.30243 -0.10988 C -0.30382 -0.13086 -0.30208 -0.11265 -0.30573 -0.13333 C -0.30642 -0.13735 -0.30677 -0.14136 -0.30746 -0.14537 C -0.31145 -0.16698 -0.30885 -0.14352 -0.3125 -0.17037 C -0.31319 -0.17593 -0.31336 -0.18148 -0.31406 -0.18673 C -0.31458 -0.19043 -0.31527 -0.19383 -0.31579 -0.19722 C -0.31649 -0.20247 -0.31684 -0.20803 -0.31736 -0.21358 C -0.31753 -0.21512 -0.31805 -0.21636 -0.31823 -0.2179 C -0.31909 -0.22469 -0.31979 -0.23179 -0.32083 -0.23858 L -0.32239 -0.25062 C -0.32274 -0.25772 -0.32257 -0.26451 -0.32326 -0.2713 C -0.32378 -0.27623 -0.32534 -0.28086 -0.32569 -0.28611 C -0.33142 -0.34722 -0.3243 -0.29074 -0.32916 -0.33333 C -0.32934 -0.33488 -0.32968 -0.33642 -0.32986 -0.33796 C -0.3302 -0.34228 -0.33038 -0.34691 -0.33073 -0.35123 C -0.3309 -0.3534 -0.33159 -0.35525 -0.33159 -0.3571 C -0.33125 -0.3858 -0.33142 -0.41451 -0.32986 -0.44321 C -0.32968 -0.44784 -0.3276 -0.45185 -0.32656 -0.45648 C -0.32534 -0.46142 -0.3243 -0.46636 -0.32326 -0.4713 C -0.32291 -0.47284 -0.32274 -0.47438 -0.32239 -0.47562 C -0.32118 -0.48117 -0.31979 -0.48673 -0.31823 -0.49198 C -0.31701 -0.49661 -0.31527 -0.50062 -0.31406 -0.50556 C -0.31302 -0.50926 -0.3125 -0.51327 -0.31163 -0.51728 C -0.31059 -0.52161 -0.30937 -0.52623 -0.30833 -0.53056 C -0.30295 -0.55031 -0.3052 -0.54136 -0.29826 -0.56173 C -0.29409 -0.57377 -0.29079 -0.58827 -0.28402 -0.59722 C -0.25816 -0.63179 -0.29513 -0.58117 -0.27239 -0.61636 C -0.26979 -0.62037 -0.26684 -0.62315 -0.26406 -0.62685 C -0.25555 -0.63796 -0.25642 -0.63858 -0.24652 -0.64907 C -0.24392 -0.65185 -0.24114 -0.65401 -0.23819 -0.65648 C -0.2375 -0.6571 -0.23663 -0.6571 -0.23576 -0.65803 C -0.23263 -0.6608 -0.22968 -0.6642 -0.22656 -0.66667 C -0.22326 -0.66944 -0.21996 -0.67191 -0.21666 -0.67407 C -0.21579 -0.67469 -0.21493 -0.675 -0.21406 -0.67562 C -0.21076 -0.6784 -0.20746 -0.68179 -0.20416 -0.68457 C -0.20329 -0.68519 -0.20243 -0.68549 -0.20156 -0.68611 C -0.19843 -0.68858 -0.19548 -0.69136 -0.19236 -0.69352 C -0.18975 -0.69537 -0.1868 -0.6963 -0.18402 -0.69784 C -0.18159 -0.69938 -0.17899 -0.70062 -0.17656 -0.70247 C -0.1743 -0.7037 -0.17222 -0.70617 -0.16996 -0.70679 C -0.16614 -0.70803 -0.16215 -0.70772 -0.15833 -0.70833 C -0.15607 -0.70864 -0.15382 -0.70957 -0.15156 -0.70988 C -0.14687 -0.71049 -0.14218 -0.7108 -0.1375 -0.71111 C -0.1177 -0.7108 -0.09791 -0.71111 -0.07829 -0.70988 C -0.05677 -0.70833 -0.07066 -0.70895 -0.0625 -0.70525 C -0.05885 -0.7037 -0.0552 -0.70247 -0.05156 -0.70093 C -0.04635 -0.69846 -0.04114 -0.69475 -0.03576 -0.69352 C -0.03142 -0.69259 -0.02691 -0.69198 -0.02239 -0.69043 C -0.01823 -0.6892 -0.01406 -0.68704 -0.00989 -0.68457 C -0.0092 -0.68395 -0.00833 -0.68364 -0.00746 -0.68303 C -0.00503 -0.6821 -0.00243 -0.68117 -3.88889E-6 -0.68025 C 0.00087 -0.67963 0.00174 -0.67901 0.00261 -0.6787 C 0.01198 -0.67469 0.0132 -0.67623 0.02344 -0.66821 C 0.03629 -0.65803 0.02952 -0.6642 0.04757 -0.64444 C 0.04844 -0.64383 0.04931 -0.64259 0.05 -0.64167 C 0.05469 -0.63519 0.06007 -0.62994 0.06424 -0.62222 C 0.0658 -0.61944 0.06754 -0.61636 0.06927 -0.61358 C 0.07101 -0.61049 0.07327 -0.60772 0.075 -0.60463 C 0.0783 -0.59877 0.08802 -0.57593 0.08924 -0.57346 C 0.09063 -0.57037 0.09219 -0.5679 0.09341 -0.56451 C 0.09566 -0.55803 0.09792 -0.55185 0.1 -0.54537 C 0.10157 -0.54074 0.10313 -0.53488 0.10504 -0.53056 C 0.10608 -0.52809 0.1073 -0.52562 0.10834 -0.52315 C 0.10886 -0.51975 0.10921 -0.51605 0.11007 -0.51265 C 0.1158 -0.48704 0.11146 -0.51698 0.11841 -0.48025 C 0.12396 -0.44969 0.11789 -0.48086 0.12344 -0.45803 C 0.12431 -0.45401 0.125 -0.45 0.12587 -0.44599 C 0.12639 -0.44414 0.12709 -0.44228 0.12743 -0.44012 C 0.12813 -0.43673 0.12865 -0.43333 0.12917 -0.42963 C 0.13056 -0.42222 0.13212 -0.41512 0.13334 -0.40741 C 0.13386 -0.40401 0.13438 -0.40062 0.13507 -0.39722 C 0.13577 -0.39352 0.13681 -0.39043 0.1375 -0.38673 C 0.1382 -0.38303 0.13855 -0.37901 0.13924 -0.375 C 0.14011 -0.36883 0.13993 -0.37253 0.13993 -0.36914 L 0.13993 -0.36883 " pathEditMode="relative" rAng="0" ptsTypes="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03" y="-30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Spring interior of living room Free Vec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539" y="3556791"/>
            <a:ext cx="2732643" cy="119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artoon bedroom interior background template. cozy modern house room in morning light Free Vect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359" y="1176852"/>
            <a:ext cx="2225462" cy="125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Bathroom design interior room with ceramic furniture background template. Free Vecto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1096" y="154546"/>
            <a:ext cx="2783203" cy="129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ozy modern kitchen with appliances, fridge, stove, toaster, microwave. Free Vecto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222" y="1651078"/>
            <a:ext cx="2090998" cy="1306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Suburban house. residential building from red brick with garage Free Vecto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322" y="3408123"/>
            <a:ext cx="2190850" cy="1343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71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215 0.37809 L -0.16215 0.37901 C -0.16441 0.38827 -0.16736 0.39846 -0.17014 0.40833 C -0.17118 0.41111 -0.17378 0.41296 -0.17517 0.41667 C -0.17604 0.42006 -0.17639 0.42191 -0.17708 0.425 C -0.18211 0.4358 -0.17482 0.41697 -0.1842 0.43395 C -0.18541 0.43488 -0.18507 0.43642 -0.18628 0.43765 C -0.18698 0.43981 -0.18836 0.43981 -0.18889 0.4392 C -0.1901 0.44074 -0.19114 0.44352 -0.19253 0.44383 C -0.19305 0.44506 -0.19375 0.44629 -0.19427 0.44691 C -0.19514 0.44815 -0.19548 0.45 -0.196 0.45 C -0.19722 0.45092 -0.19826 0.45216 -0.19965 0.45309 C -0.19982 0.45432 -0.20104 0.45648 -0.20156 0.45771 C -0.20416 0.46142 -0.20781 0.46296 -0.20989 0.46543 C -0.2118 0.46574 -0.21198 0.4679 -0.21163 0.46852 C -0.21389 0.47037 -0.21666 0.47068 -0.21927 0.47315 C -0.21944 0.47531 -0.22014 0.47623 -0.22118 0.47778 C -0.22343 0.47932 -0.22639 0.47963 -0.22847 0.48179 C -0.22864 0.48302 -0.22986 0.48364 -0.23125 0.48395 C -0.23125 0.4858 -0.23246 0.48796 -0.23211 0.48796 C -0.23333 0.4892 -0.23455 0.48889 -0.23645 0.48981 C -0.23802 0.49259 -0.23889 0.49568 -0.24045 0.49599 C -0.24149 0.49691 -0.24253 0.49722 -0.24375 0.49722 C -0.24444 0.49784 -0.25364 0.50771 -0.25607 0.50802 C -0.25694 0.50957 -0.25798 0.5108 -0.2592 0.51111 C -0.26111 0.51204 -0.2625 0.51142 -0.26354 0.51204 C -0.26458 0.5142 -0.26666 0.51667 -0.26788 0.51759 C -0.26909 0.51759 -0.27066 0.51852 -0.27222 0.51821 C -0.27257 0.52006 -0.27326 0.52099 -0.27448 0.52222 C -0.27604 0.52315 -0.27812 0.52284 -0.27951 0.52469 C -0.2809 0.52531 -0.28159 0.52592 -0.28298 0.52685 C -0.28645 0.52716 -0.28941 0.53055 -0.29253 0.52994 C -0.2934 0.53055 -0.29427 0.53117 -0.29531 0.53179 C -0.29618 0.53241 -0.29705 0.53302 -0.29895 0.53302 C -0.30017 0.53364 -0.30139 0.53549 -0.30277 0.53518 C -0.30434 0.53518 -0.30503 0.5392 -0.3059 0.53889 C -0.30868 0.54074 -0.3184 0.54167 -0.32205 0.54228 C -0.32309 0.54321 -0.32465 0.54506 -0.32691 0.54413 L -0.33281 0.54012 C -0.34288 0.5392 -0.33194 0.54074 -0.34739 0.53981 C -0.35052 0.54012 -0.35347 0.54043 -0.35607 0.54043 C -0.35972 0.53889 -0.36093 0.53858 -0.36475 0.53734 C -0.36597 0.53889 -0.3677 0.53981 -0.36961 0.5392 C -0.37187 0.53981 -0.37986 0.5395 -0.38107 0.54043 C -0.38333 0.5395 -0.38524 0.53765 -0.38767 0.53642 C -0.40538 0.53796 -0.3901 0.53827 -0.40243 0.53549 C -0.40434 0.5358 -0.40659 0.5358 -0.40816 0.53611 C -0.4125 0.53518 -0.4309 0.52963 -0.43368 0.52839 L -0.44357 0.52438 C -0.44531 0.52315 -0.44687 0.52284 -0.44948 0.52099 L -0.46961 0.50833 L -0.50659 0.47778 C -0.50885 0.47531 -0.52014 0.46234 -0.521 0.4608 C -0.52586 0.45339 -0.52413 0.45586 -0.52812 0.45062 C -0.53055 0.44599 -0.53298 0.44012 -0.53541 0.43518 C -0.53628 0.43395 -0.53767 0.4321 -0.5375 0.43271 C -0.53871 0.42901 -0.54201 0.42222 -0.54236 0.42006 C -0.54357 0.41697 -0.54427 0.4145 -0.54548 0.41049 C -0.54583 0.40833 -0.54705 0.40586 -0.54774 0.40247 C -0.55139 0.39413 -0.55312 0.38488 -0.55555 0.37654 C -0.56024 0.3645 -0.55659 0.37531 -0.56198 0.3571 C -0.56302 0.35247 -0.56475 0.34784 -0.56632 0.34352 C -0.56701 0.34043 -0.5684 0.33796 -0.56805 0.33673 C -0.57378 0.31234 -0.5658 0.34629 -0.57361 0.30957 C -0.57395 0.30278 -0.57482 0.29938 -0.57534 0.29413 C -0.57673 0.28827 -0.5776 0.28241 -0.57899 0.27747 C -0.58038 0.27191 -0.5809 0.2679 -0.58177 0.2642 C -0.58281 0.26018 -0.58298 0.25463 -0.58455 0.24969 C -0.58767 0.23117 -0.58767 0.24012 -0.58975 0.22129 C -0.59566 0.18426 -0.58871 0.22623 -0.59236 0.19691 C -0.59375 0.1929 -0.59444 0.1892 -0.59427 0.18518 C -0.59427 0.18148 -0.59496 0.1787 -0.59479 0.175 C -0.59618 0.14413 -0.59461 0.18117 -0.59635 0.15802 C -0.59722 0.14784 -0.5967 0.15525 -0.59635 0.14629 C -0.59635 0.14105 -0.59652 0.13549 -0.59687 0.12994 C -0.59652 0.12809 -0.596 0.12562 -0.59652 0.12253 C -0.596 0.11944 -0.596 0.11697 -0.59566 0.11389 C -0.59444 0.10741 -0.59375 0.09938 -0.59201 0.09321 C -0.58159 0.05339 -0.57239 0.01142 -0.56076 -0.02809 C -0.55989 -0.03056 -0.55885 -0.03241 -0.55798 -0.03519 C -0.55607 -0.03796 -0.55538 -0.04043 -0.55434 -0.04506 C -0.55295 -0.04815 -0.54774 -0.06266 -0.54566 -0.06883 C -0.54375 -0.07161 -0.54236 -0.07408 -0.54114 -0.07747 C -0.5401 -0.08025 -0.53923 -0.08272 -0.53889 -0.08704 C -0.53698 -0.0892 -0.53264 -0.09753 -0.53038 -0.10124 C -0.52673 -0.10833 -0.52395 -0.11142 -0.51875 -0.11914 C -0.51632 -0.12253 -0.51371 -0.12654 -0.51163 -0.12932 C -0.49652 -0.15494 -0.51041 -0.13303 -0.49948 -0.14969 C -0.49757 -0.15124 -0.49618 -0.15278 -0.49461 -0.15556 C -0.49184 -0.15803 -0.48958 -0.15988 -0.48698 -0.16266 C -0.48628 -0.16296 -0.48593 -0.16574 -0.48402 -0.16698 C -0.48264 -0.16729 -0.48055 -0.16729 -0.47934 -0.16945 C -0.47795 -0.16945 -0.4776 -0.17068 -0.47691 -0.17253 C -0.47552 -0.17253 -0.475 -0.17408 -0.47309 -0.17469 C -0.47205 -0.175 -0.47118 -0.17685 -0.47014 -0.17809 C -0.4677 -0.18148 -0.46423 -0.18179 -0.46232 -0.18333 C -0.46024 -0.18364 -0.45833 -0.1858 -0.45764 -0.18796 C -0.45642 -0.18796 -0.446 -0.19198 -0.44409 -0.19352 C -0.4302 -0.20309 -0.44236 -0.19661 -0.43107 -0.19938 C -0.42986 -0.19938 -0.42795 -0.20124 -0.42691 -0.20247 C -0.42517 -0.20154 -0.42378 -0.20124 -0.42222 -0.20185 C -0.42083 -0.20185 -0.41892 -0.20309 -0.41805 -0.20278 C -0.41597 -0.2034 -0.41475 -0.20185 -0.41336 -0.2034 C -0.41163 -0.20216 -0.41041 -0.20401 -0.4085 -0.20309 C -0.40208 -0.20463 -0.40034 -0.20401 -0.39392 -0.20309 C -0.38784 -0.20309 -0.39045 -0.20371 -0.38507 -0.20216 C -0.38298 -0.20185 -0.38125 -0.20185 -0.37968 -0.20154 C -0.37743 -0.20216 -0.37534 -0.20031 -0.37309 -0.19908 C -0.37083 -0.19969 -0.36857 -0.19877 -0.36684 -0.19877 C -0.3625 -0.19691 -0.35677 -0.19321 -0.3533 -0.19012 C -0.34566 -0.18858 -0.35191 -0.19074 -0.33663 -0.18457 C -0.33125 -0.18179 -0.32656 -0.17963 -0.32083 -0.17685 C -0.31527 -0.17377 -0.30746 -0.16883 -0.30208 -0.1642 L -0.24062 -0.11482 C -0.23836 -0.11235 -0.23628 -0.1105 -0.23246 -0.10679 L -0.22326 -0.09691 C -0.21336 -0.08642 -0.22517 -0.09969 -0.20781 -0.0821 C -0.19982 -0.07438 -0.20677 -0.08087 -0.20156 -0.07408 C -0.18871 -0.05648 -0.20816 -0.08241 -0.19288 -0.06296 C -0.19062 -0.06142 -0.1901 -0.05926 -0.18784 -0.0571 C -0.1868 -0.05556 -0.18576 -0.05371 -0.18437 -0.05216 C -0.18003 -0.04568 -0.18385 -0.05154 -0.17812 -0.04383 C -0.17691 -0.04321 -0.17586 -0.04198 -0.17378 -0.03951 C -0.17031 -0.03395 -0.15885 -0.01543 -0.15781 -0.01266 C -0.15625 -0.0105 -0.15607 -0.00864 -0.15399 -0.00556 C -0.15191 -0.00031 -0.14791 0.00309 -0.14583 0.00926 C -0.14479 0.01296 -0.14288 0.01821 -0.14166 0.02222 C -0.13368 0.04074 -0.14236 0.01759 -0.13159 0.0395 C -0.13159 0.04043 -0.12673 0.05432 -0.12465 0.05988 C -0.12465 0.06173 -0.1243 0.0642 -0.12326 0.0679 C -0.12239 0.07129 -0.12066 0.07315 -0.11979 0.07654 L -0.11389 0.1071 C -0.11284 0.1108 -0.11198 0.11327 -0.1118 0.11697 C -0.11111 0.12099 -0.11041 0.12592 -0.10972 0.13025 C -0.1092 0.13333 -0.10816 0.13704 -0.10798 0.14043 C -0.10781 0.14352 -0.10816 0.14815 -0.10746 0.15123 C -0.10607 0.18364 -0.10764 0.14383 -0.10659 0.17253 C -0.10555 0.17685 -0.1059 0.18025 -0.10573 0.18364 C -0.1052 0.18734 -0.10434 0.19105 -0.10382 0.19475 C -0.10347 0.19815 -0.10434 0.20092 -0.10382 0.20339 C -0.10382 0.21173 -0.10364 0.21944 -0.10434 0.22685 C -0.10364 0.22932 -0.10434 0.23179 -0.10434 0.23488 C -0.10468 0.23673 -0.10399 0.25062 -0.10399 0.2537 C -0.10468 0.26018 -0.10503 0.26636 -0.10538 0.27253 C -0.10607 0.27438 -0.10538 0.27809 -0.10538 0.28025 C -0.10833 0.31296 -0.10642 0.28055 -0.10955 0.3071 C -0.10937 0.30988 -0.11007 0.3142 -0.11059 0.31543 C -0.11805 0.36543 -0.11406 0.33858 -0.14045 0.4395 C -0.14201 0.44444 -0.14461 0.44938 -0.14635 0.45494 C -0.15156 0.46759 -0.14965 0.4645 -0.15468 0.47376 C -0.16163 0.49321 -0.15434 0.47438 -0.16284 0.49136 C -0.16354 0.49413 -0.16336 0.49753 -0.1651 0.5 C -0.1658 0.50092 -0.1677 0.50339 -0.16875 0.50525 C -0.16979 0.50679 -0.17083 0.50957 -0.17187 0.51204 C -0.17378 0.5145 -0.17621 0.51913 -0.1776 0.52222 C -0.18368 0.53765 -0.17656 0.51728 -0.18402 0.53241 C -0.18541 0.5358 -0.18576 0.53704 -0.18645 0.5395 C -0.18889 0.54259 -0.19305 0.54506 -0.19444 0.54938 C -0.20468 0.56389 -0.19566 0.55216 -0.20555 0.56173 C -0.20746 0.56481 -0.20989 0.56821 -0.2125 0.57068 C -0.21371 0.57191 -0.21632 0.57068 -0.21666 0.57253 C -0.21823 0.57376 -0.21961 0.57407 -0.22083 0.57469 C -0.22361 0.57716 -0.22673 0.5787 -0.23038 0.57932 C -0.23489 0.58179 -0.23437 0.58302 -0.23958 0.58364 C -0.24288 0.58426 -0.24618 0.58488 -0.24878 0.58426 L -0.26024 0.58518 C -0.27413 0.58271 -0.2618 0.58518 -0.27534 0.58117 C -0.27708 0.57994 -0.2776 0.58055 -0.27795 0.58086 C -0.28264 0.57963 -0.28628 0.57932 -0.2901 0.5787 C -0.29479 0.57901 -0.29566 0.57809 -0.30104 0.57592 C -0.31979 0.57376 -0.30017 0.57592 -0.31649 0.57407 C -0.31857 0.57346 -0.31961 0.57469 -0.321 0.57407 C -0.32239 0.57284 -0.32343 0.57346 -0.32378 0.57376 C -0.32482 0.57315 -0.32864 0.57222 -0.32951 0.57191 C -0.33107 0.5716 -0.33211 0.57284 -0.33264 0.57315 C -0.33402 0.57315 -0.33923 0.57068 -0.34045 0.57068 C -0.34236 0.56975 -0.34531 0.56975 -0.34757 0.56913 C -0.35156 0.56852 -0.35451 0.56975 -0.35833 0.56667 L -0.36909 0.5608 C -0.37239 0.55988 -0.37795 0.55864 -0.38003 0.55833 C -0.39166 0.55309 -0.38889 0.55309 -0.39913 0.54815 C -0.40347 0.54629 -0.40156 0.54722 -0.40607 0.54568 C -0.41093 0.54413 -0.41198 0.54321 -0.41736 0.53981 C -0.43159 0.53333 -0.40816 0.54568 -0.42673 0.53549 C -0.44253 0.53302 -0.42899 0.53642 -0.45937 0.5145 C -0.46319 0.51296 -0.46701 0.50957 -0.46961 0.50833 L -0.52118 0.46605 C -0.52517 0.46234 -0.52743 0.46018 -0.5309 0.45741 C -0.53385 0.4537 -0.53316 0.45309 -0.53559 0.44938 C -0.5368 0.44784 -0.53854 0.44599 -0.53889 0.44537 C -0.53923 0.44444 -0.5401 0.44383 -0.5408 0.44167 C -0.54305 0.4395 -0.54722 0.4358 -0.54895 0.43117 C -0.55104 0.425 -0.55034 0.42747 -0.55312 0.42253 C -0.55607 0.41636 -0.55642 0.41265 -0.55955 0.40802 C -0.56076 0.40741 -0.56093 0.40648 -0.56128 0.40463 C -0.56215 0.4037 -0.56302 0.40062 -0.56319 0.40092 C -0.56441 0.39815 -0.56441 0.39846 -0.56493 0.39691 C -0.56666 0.39413 -0.56753 0.3895 -0.56823 0.38827 C -0.56892 0.38673 -0.56996 0.38549 -0.57014 0.38518 C -0.57361 0.37809 -0.57048 0.38241 -0.57395 0.37407 C -0.57378 0.37284 -0.57517 0.37068 -0.57569 0.37006 C -0.57621 0.3679 -0.57621 0.36574 -0.57743 0.36265 C -0.57725 0.36234 -0.5783 0.36018 -0.57847 0.35833 C -0.57934 0.35494 -0.58055 0.34876 -0.58159 0.34568 C -0.58246 0.3429 -0.5835 0.34043 -0.58316 0.33889 C -0.58368 0.33765 -0.58368 0.33611 -0.58385 0.33364 C -0.58489 0.33148 -0.58489 0.33086 -0.58541 0.32932 C -0.58663 0.32685 -0.58715 0.32592 -0.58767 0.32222 C -0.58854 0.31821 -0.58941 0.31327 -0.59045 0.30802 C -0.5934 0.29074 -0.58975 0.31574 -0.59375 0.29383 C -0.59409 0.29197 -0.59392 0.2895 -0.59496 0.28765 C -0.59531 0.28518 -0.59566 0.28364 -0.59531 0.2821 C -0.5967 0.27716 -0.59687 0.27284 -0.59774 0.26852 C -0.59809 0.26543 -0.59739 0.2645 -0.59826 0.26234 C -0.59861 0.25833 -0.60086 0.24969 -0.60052 0.25123 C -0.60034 0.24907 -0.60069 0.24691 -0.60104 0.24599 C -0.60121 0.23426 -0.60191 0.24537 -0.60225 0.23518 C -0.60191 0.23364 -0.60173 0.23055 -0.60225 0.23025 L -0.60173 0.23055 " pathEditMode="relative" rAng="1440000" ptsTypes="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98" y="-1771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24 -0.25648 L 0.2724 -0.25648 L 0.38993 -0.25493 C 0.39271 -0.25493 0.39549 -0.25432 0.39827 -0.2537 C 0.39913 -0.25339 0.39983 -0.25247 0.4007 -0.25216 C 0.41476 -0.24506 0.39097 -0.25802 0.40816 -0.24753 C 0.40938 -0.24691 0.41042 -0.24691 0.41163 -0.24629 C 0.41493 -0.24382 0.41823 -0.24135 0.42153 -0.23889 C 0.42604 -0.23549 0.42813 -0.23395 0.43247 -0.22993 C 0.43438 -0.22808 0.43629 -0.22592 0.4382 -0.22407 C 0.44045 -0.22191 0.44271 -0.22037 0.44497 -0.2179 C 0.44618 -0.21666 0.45799 -0.20339 0.46163 -0.19876 C 0.46354 -0.19629 0.46545 -0.19382 0.46736 -0.19135 C 0.4691 -0.1895 0.47066 -0.18734 0.4724 -0.18549 C 0.47413 -0.18333 0.4757 -0.18179 0.47743 -0.17963 C 0.47969 -0.17654 0.48177 -0.17345 0.48403 -0.17068 C 0.49149 -0.16172 0.49358 -0.16296 0.49913 -0.15 C 0.49983 -0.14784 0.5007 -0.14598 0.50156 -0.14382 C 0.50278 -0.14105 0.50365 -0.13796 0.50486 -0.13518 C 0.50643 -0.13148 0.50972 -0.12376 0.51077 -0.12037 C 0.51181 -0.11635 0.51268 -0.11203 0.51406 -0.10833 C 0.51458 -0.10679 0.51528 -0.10555 0.5158 -0.10401 C 0.51649 -0.10123 0.51684 -0.09814 0.51736 -0.09506 C 0.51788 -0.09259 0.51858 -0.09012 0.5191 -0.08765 C 0.5224 -0.06759 0.51702 -0.09321 0.52153 -0.07284 C 0.52188 -0.06728 0.52205 -0.06203 0.5224 -0.05648 C 0.52257 -0.05401 0.52309 -0.05154 0.52327 -0.04907 C 0.52361 -0.0429 0.52379 -0.03642 0.52413 -0.02993 C 0.52379 -0.00432 0.52361 0.02161 0.52327 0.04723 C 0.52309 0.05402 0.52257 0.06976 0.52153 0.0784 C 0.52118 0.08241 0.52049 0.08611 0.51997 0.09013 C 0.51962 0.09599 0.51962 0.10216 0.5191 0.10803 C 0.51875 0.11142 0.51788 0.11482 0.51736 0.11821 C 0.51702 0.12161 0.51702 0.12531 0.51649 0.12871 C 0.51615 0.1321 0.51528 0.1355 0.51493 0.13889 C 0.51441 0.14229 0.51441 0.14599 0.51406 0.14939 C 0.51389 0.15186 0.51354 0.15432 0.5132 0.15679 C 0.51285 0.15988 0.51268 0.16266 0.51233 0.16574 C 0.51215 0.1676 0.51181 0.16976 0.51163 0.17161 C 0.51129 0.1747 0.51111 0.17747 0.51077 0.18056 C 0.51024 0.18395 0.50955 0.18735 0.50903 0.19074 C 0.50868 0.19321 0.50851 0.19568 0.50816 0.19815 C 0.50764 0.20432 0.50833 0.21081 0.5066 0.21605 C 0.50469 0.2213 0.50278 0.22655 0.50156 0.23241 C 0.50018 0.23889 0.49618 0.26235 0.49566 0.26636 C 0.49549 0.26883 0.49549 0.27161 0.49497 0.27377 C 0.49427 0.27655 0.49323 0.27871 0.49236 0.28118 C 0.49219 0.28334 0.49202 0.28519 0.49149 0.28704 C 0.48993 0.29445 0.48941 0.29291 0.48733 0.30062 C 0.48507 0.30957 0.48507 0.31482 0.4816 0.3213 C 0.48056 0.32315 0.47934 0.32408 0.4783 0.32562 C 0.47552 0.3355 0.47743 0.32994 0.47153 0.34044 C 0.47049 0.3426 0.46962 0.34507 0.46823 0.3463 C 0.46684 0.34784 0.46545 0.34939 0.46406 0.35093 C 0.46007 0.35556 0.45695 0.36328 0.45243 0.36574 C 0.44549 0.36945 0.44115 0.3713 0.4349 0.37593 C 0.43038 0.37932 0.42639 0.38488 0.42153 0.38642 C 0.41545 0.38858 0.4099 0.38951 0.40399 0.39383 C 0.40191 0.39537 0.40035 0.39877 0.39827 0.3997 C 0.39219 0.40278 0.38577 0.40186 0.37986 0.40556 C 0.36163 0.4176 0.37969 0.40679 0.36163 0.41451 C 0.35764 0.41636 0.35382 0.41852 0.34983 0.42037 C 0.34792 0.42161 0.34601 0.42284 0.3441 0.42346 C 0.34236 0.42408 0.33681 0.42562 0.3349 0.42655 C 0.32483 0.43149 0.33524 0.42809 0.32413 0.43087 C 0.3224 0.43179 0.32083 0.43303 0.3191 0.43395 C 0.31736 0.43457 0.3158 0.43488 0.31406 0.43519 C 0.31268 0.43581 0.31129 0.43611 0.3099 0.43673 C 0.30903 0.43735 0.30816 0.43797 0.30747 0.43828 C 0.30608 0.43889 0.30452 0.4392 0.3033 0.43982 C 0.29861 0.44167 0.30278 0.44136 0.29653 0.4426 C 0.29358 0.44352 0.29045 0.44352 0.28733 0.44414 C 0.28577 0.44445 0.28403 0.44537 0.28247 0.44568 C 0.28038 0.4463 0.27847 0.44661 0.27656 0.44723 C 0.27518 0.44753 0.27379 0.44846 0.2724 0.44877 C 0.24618 0.45525 0.26771 0.44908 0.25399 0.45309 C 0.24219 0.45247 0.23021 0.45278 0.21823 0.45155 C 0.21424 0.45124 0.2059 0.44568 0.20243 0.44414 C 0.2007 0.44352 0.19913 0.44321 0.1974 0.4426 C 0.19514 0.44136 0.19306 0.43951 0.1908 0.43828 C 0.18889 0.43704 0.18681 0.43673 0.1849 0.43519 C 0.17656 0.42963 0.18264 0.43334 0.17743 0.42655 C 0.17604 0.4247 0.17448 0.42377 0.17327 0.42192 C 0.17066 0.41883 0.16823 0.41513 0.1658 0.41173 C 0.16458 0.41019 0.16354 0.40865 0.16233 0.4071 C 0.16129 0.40556 0.16007 0.40463 0.15903 0.40278 C 0.1507 0.38797 0.16615 0.41513 0.1507 0.38951 C 0.14115 0.37346 0.14688 0.37932 0.13993 0.37315 C 0.13386 0.35957 0.13785 0.36791 0.12743 0.34939 C 0.12604 0.34692 0.12448 0.34476 0.12327 0.34198 C 0.11406 0.32223 0.11875 0.33025 0.1099 0.31667 C 0.10643 0.30463 0.10903 0.31235 0.1007 0.29445 C 0.09931 0.29167 0.0974 0.2892 0.09653 0.28581 C 0.09566 0.2821 0.09531 0.2784 0.0941 0.27531 C 0.09184 0.26945 0.08906 0.26451 0.08663 0.25895 C 0.08542 0.25649 0.08438 0.25402 0.08316 0.25155 C 0.08247 0.2497 0.0816 0.24753 0.08073 0.24568 C 0.07708 0.23735 0.07743 0.23889 0.07413 0.22932 C 0.07292 0.22593 0.07205 0.22223 0.07066 0.21914 C 0.06302 0.19908 0.06962 0.22068 0.06406 0.20124 C 0.06372 0.19877 0.06372 0.1963 0.0632 0.19383 C 0.06007 0.17871 0.05955 0.1892 0.05747 0.16729 L 0.05573 0.14939 C 0.05608 0.10309 0.0559 0.05649 0.0566 0.01019 C 0.05677 0.00216 0.05712 -0.00586 0.05816 -0.01358 L 0.06077 -0.02993 C 0.06146 -0.0395 0.06146 -0.04413 0.0632 -0.0537 C 0.06424 -0.05864 0.06563 -0.06327 0.06649 -0.06851 C 0.06788 -0.0753 0.06858 -0.0824 0.06997 -0.08919 C 0.0724 -0.10154 0.07344 -0.10185 0.07656 -0.11296 C 0.08004 -0.12469 0.08524 -0.14568 0.08993 -0.15586 C 0.09358 -0.16358 0.09757 -0.17098 0.1007 -0.17963 C 0.10677 -0.19537 0.10261 -0.1858 0.11406 -0.20617 C 0.1158 -0.20926 0.11702 -0.21296 0.1191 -0.21512 C 0.125 -0.22129 0.13264 -0.22993 0.13906 -0.2358 C 0.1441 -0.24043 0.14879 -0.24629 0.15399 -0.24907 C 0.15886 -0.25154 0.16354 -0.2537 0.16823 -0.25648 C 0.18229 -0.26512 0.17396 -0.26265 0.18733 -0.26975 C 0.2066 -0.28024 0.18403 -0.26605 0.20156 -0.27592 C 0.21337 -0.2824 0.20295 -0.27932 0.2158 -0.28179 C 0.23143 -0.28919 0.2184 -0.28395 0.23403 -0.28765 C 0.25903 -0.29351 0.22986 -0.28827 0.2533 -0.29197 L 0.32413 -0.29074 C 0.32656 -0.29043 0.32899 -0.28981 0.3316 -0.28919 L 0.3382 -0.28765 C 0.34011 -0.28734 0.34202 -0.28642 0.3441 -0.28611 C 0.34879 -0.28549 0.35347 -0.28518 0.35816 -0.28456 C 0.35955 -0.28426 0.37552 -0.28086 0.3783 -0.2787 C 0.38611 -0.27314 0.37882 -0.27777 0.3908 -0.27284 C 0.40399 -0.26728 0.38785 -0.27191 0.40903 -0.26234 L 0.41233 -0.26111 C 0.41441 -0.25802 0.41649 -0.25524 0.41823 -0.25216 C 0.42066 -0.24784 0.4224 -0.24259 0.42483 -0.23889 C 0.42708 -0.23518 0.43021 -0.23364 0.43247 -0.22993 C 0.44115 -0.21512 0.43559 -0.22098 0.4408 -0.20926 C 0.44167 -0.20709 0.44306 -0.20555 0.4441 -0.20308 C 0.44688 -0.19691 0.4474 -0.19351 0.44983 -0.18703 C 0.4507 -0.18487 0.45156 -0.18302 0.45243 -0.18086 C 0.45677 -0.15802 0.45104 -0.18672 0.4566 -0.16327 C 0.45729 -0.16049 0.45764 -0.1574 0.45816 -0.15432 C 0.4599 -0.14444 0.46111 -0.13426 0.4632 -0.12469 C 0.46667 -0.10833 0.46493 -0.11697 0.46823 -0.09938 C 0.46997 -0.07716 0.46788 -0.10123 0.47066 -0.0787 C 0.47118 -0.07592 0.47118 -0.07284 0.47153 -0.06975 C 0.47257 -0.06389 0.47483 -0.05216 0.47483 -0.05216 C 0.47518 -0.04814 0.47518 -0.04413 0.4757 -0.04012 C 0.47604 -0.03765 0.47708 -0.03549 0.47743 -0.03271 C 0.47813 -0.02685 0.47899 -0.01512 0.47899 -0.01512 C 0.47934 -0.00802 0.47969 -0.00123 0.47986 0.00556 C 0.48021 0.01358 0.48038 0.02161 0.48073 0.02932 C 0.4809 0.03581 0.48125 0.04229 0.4816 0.04877 C 0.48195 0.11019 0.48316 0.14846 0.4816 0.20432 C 0.48143 0.2071 0.48108 0.21019 0.48073 0.21297 C 0.48004 0.21976 0.47813 0.22809 0.47743 0.23395 C 0.47691 0.23673 0.47691 0.23982 0.47656 0.2426 C 0.47604 0.24568 0.47535 0.24846 0.47483 0.25155 C 0.47361 0.2605 0.47465 0.25895 0.47327 0.26636 C 0.47066 0.28056 0.47274 0.26729 0.4691 0.28118 C 0.46771 0.28611 0.46754 0.29167 0.4658 0.29599 C 0.46493 0.29815 0.46406 0.3 0.4632 0.30186 C 0.46233 0.30432 0.46163 0.3071 0.46077 0.30926 C 0.45938 0.31266 0.45781 0.31513 0.4566 0.31821 C 0.45538 0.32099 0.45434 0.32439 0.4533 0.32716 C 0.45191 0.33025 0.45035 0.33303 0.44913 0.33611 C 0.43698 0.36482 0.4559 0.32315 0.4408 0.35371 C 0.43802 0.35926 0.43629 0.36574 0.43316 0.37007 L 0.41823 0.39229 C 0.41649 0.39476 0.41493 0.39753 0.4132 0.3997 C 0.41129 0.40216 0.4092 0.40463 0.40747 0.4071 C 0.40625 0.40895 0.40538 0.41142 0.40399 0.41297 C 0.40261 0.41513 0.4007 0.41574 0.39913 0.4176 C 0.3974 0.41945 0.39583 0.42161 0.3941 0.42346 C 0.38941 0.42809 0.37708 0.43858 0.3724 0.44136 C 0.37066 0.44229 0.3691 0.44321 0.36736 0.44414 C 0.35174 0.45432 0.36962 0.44383 0.35399 0.45155 C 0.35243 0.45247 0.3507 0.45402 0.34913 0.45463 C 0.34653 0.45556 0.3441 0.45556 0.34149 0.45618 C 0.33663 0.45834 0.33438 0.45957 0.3283 0.4605 L 0.31997 0.46204 C 0.30643 0.46451 0.31823 0.46266 0.30156 0.46513 L 0.20816 0.46358 C 0.20365 0.46328 0.19913 0.46173 0.19497 0.45895 C 0.19375 0.45834 0.19271 0.45679 0.19149 0.45618 C 0.18559 0.45247 0.17934 0.45 0.17327 0.44723 C 0.17188 0.44568 0.17066 0.44383 0.1691 0.4426 C 0.15625 0.43457 0.17205 0.44877 0.15903 0.43828 C 0.14722 0.42871 0.16302 0.43951 0.1507 0.42778 C 0.14774 0.425 0.1434 0.42253 0.13993 0.42037 C 0.13733 0.41605 0.13577 0.40926 0.13247 0.4071 C 0.12066 0.39939 0.13073 0.40679 0.1191 0.39537 C 0.11684 0.39321 0.11441 0.39198 0.11233 0.38951 C 0.10781 0.38395 0.10347 0.37747 0.09913 0.37161 C 0.09722 0.36914 0.09497 0.36729 0.09323 0.3642 C 0.08958 0.35772 0.08872 0.35587 0.08403 0.34939 C 0.07743 0.34013 0.07691 0.34198 0.06997 0.33025 C 0.06806 0.32716 0.06667 0.32315 0.06493 0.31976 C 0.06146 0.31328 0.05764 0.30679 0.05399 0.30062 C 0.05104 0.29507 0.04931 0.2926 0.04653 0.28581 C 0.0434 0.27809 0.04045 0.26976 0.03733 0.26204 C 0.03559 0.25186 0.03802 0.26389 0.03247 0.24877 C 0.03143 0.24599 0.03073 0.24291 0.02986 0.23982 C 0.02761 0.23087 0.02882 0.23488 0.02743 0.22778 C 0.02083 0.19692 0.02552 0.22037 0.01997 0.19074 L 0.01649 0.17315 L 0.01493 0.1642 C 0.01354 0.14784 0.01441 0.15741 0.01233 0.13611 C 0.01215 0.13303 0.01198 0.12994 0.01163 0.12716 L 0.0099 0.11544 C 0.00903 0.10062 0.00868 0.0855 0.00747 0.07099 C 0.00729 0.06883 0.0059 0.06698 0.00573 0.06482 C 0.00521 0.05895 0.00538 0.05309 0.00486 0.04723 C 0.00452 0.04352 0.00365 0.04044 0.0033 0.03673 C 0.00243 0.02994 0.00208 0.02284 0.00156 0.01605 L 0.0007 0.00556 C 0.00104 0.00062 0.00035 -0.00463 0.00156 -0.00926 C 0.00208 -0.0108 0.0033 -0.0074 0.00399 -0.00617 C 0.00486 -0.00493 0.00504 -0.00308 0.00573 -0.00185 C 0.00643 -4.32099E-6 0.00747 0.00124 0.00816 0.00278 C 0.00851 0.00432 0.0099 0.00679 0.00903 0.0071 C 0.00729 0.00772 0.00399 0.00432 0.00399 0.00432 C 0.00122 -0.00092 0.00278 -0.0003 2.22222E-6 -0.0003 L 2.22222E-6 -0.0003 " pathEditMode="relative" ptsTypes="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34 -0.02531 L 0.07934 -0.02531 L 0.13524 0.07283 C 0.13924 0.07962 0.14688 0.0966 0.1467 0.09629 C 0.15417 0.11604 0.14254 0.0858 0.16354 0.12962 C 0.16511 0.1324 0.1658 0.13641 0.16702 0.13981 C 0.1684 0.14321 0.17188 0.15123 0.17292 0.15617 C 0.17639 0.17067 0.1724 0.1537 0.17518 0.17006 C 0.17552 0.17253 0.17639 0.17469 0.17691 0.17746 C 0.17761 0.17901 0.17726 0.18055 0.17761 0.1824 C 0.17917 0.19135 0.18038 0.19413 0.18073 0.20246 C 0.18108 0.20771 0.18038 0.21358 0.1809 0.21882 L 0.18125 0.22777 C 0.1809 0.22993 0.18108 0.23302 0.18108 0.2358 C 0.18125 0.23919 0.1809 0.24197 0.18056 0.24537 C 0.17882 0.26604 0.18056 0.2466 0.17778 0.26265 C 0.17674 0.26975 0.17656 0.27654 0.175 0.28302 C 0.17431 0.28518 0.17361 0.28827 0.17327 0.29043 C 0.17049 0.30771 0.17535 0.28734 0.17118 0.3074 C 0.16754 0.32345 0.17014 0.30802 0.16615 0.3253 C 0.16528 0.32839 0.16528 0.33209 0.16458 0.33518 C 0.16354 0.33734 0.16285 0.34012 0.16215 0.3429 C 0.15851 0.35216 0.15747 0.35401 0.15399 0.3645 C 0.15191 0.37098 0.14705 0.38487 0.14688 0.38549 C 0.1441 0.39259 0.14097 0.39969 0.13785 0.40648 C 0.13663 0.41018 0.13577 0.41481 0.13403 0.41821 C 0.13281 0.42253 0.13073 0.425 0.12934 0.42932 C 0.1283 0.43117 0.12778 0.43456 0.12708 0.43765 C 0.12413 0.44753 0.1217 0.45308 0.11788 0.46296 C 0.11181 0.47808 0.11667 0.46635 0.10695 0.48765 C 0.10156 0.49907 0.10191 0.49845 0.09722 0.50956 C 0.06736 0.56296 0.07066 0.56666 0.04774 0.59197 C 0.02778 0.61358 0.05226 0.58549 0.03333 0.60555 C 0.02743 0.61203 0.02205 0.62098 0.01511 0.62407 C 0.01389 0.625 0.01181 0.62561 0.01042 0.62654 C -0.0026 0.6358 0.00191 0.63549 -0.01198 0.64413 C -0.01719 0.64753 -0.01753 0.64506 -0.02309 0.64753 C -0.03003 0.6503 -0.0368 0.65524 -0.04427 0.65648 C -0.04601 0.65709 -0.04809 0.65648 -0.05 0.65679 C -0.05312 0.6574 -0.05625 0.65987 -0.0592 0.65864 C -0.06302 0.65925 -0.07812 0.65709 -0.0816 0.6537 C -0.08351 0.65185 -0.08542 0.65 -0.08715 0.64814 C -0.09496 0.64166 -0.09201 0.64506 -0.09965 0.63919 C -0.10399 0.63641 -0.10833 0.63271 -0.11267 0.6287 C -0.11441 0.62808 -0.12187 0.62253 -0.12396 0.61975 C -0.1467 0.59722 -0.13298 0.61049 -0.14844 0.5929 C -0.15469 0.58549 -0.15451 0.58703 -0.15955 0.57901 C -0.16493 0.57222 -0.17014 0.56388 -0.17535 0.55709 C -0.19253 0.53271 -0.1842 0.54444 -0.20035 0.52006 C -0.21632 0.49783 -0.21024 0.50709 -0.23542 0.45833 C -0.23698 0.45493 -0.23767 0.4503 -0.23958 0.4466 C -0.24097 0.44321 -0.24271 0.4395 -0.24427 0.43641 C -0.25156 0.41203 -0.24566 0.43333 -0.2493 0.41728 C -0.24982 0.41512 -0.25052 0.41296 -0.25121 0.41049 C -0.25173 0.40709 -0.25226 0.40246 -0.2526 0.39845 C -0.2533 0.39691 -0.25382 0.39475 -0.25417 0.3929 C -0.25434 0.38919 -0.25451 0.38641 -0.25486 0.38364 C -0.25521 0.37993 -0.25607 0.37685 -0.2566 0.37407 C -0.25764 0.36821 -0.25798 0.36265 -0.25937 0.35709 C -0.25989 0.35432 -0.26059 0.35092 -0.26111 0.34783 C -0.2625 0.34043 -0.26354 0.33209 -0.26493 0.325 C -0.26562 0.32067 -0.26649 0.31635 -0.26701 0.31234 C -0.26927 0.30123 -0.26979 0.28796 -0.27361 0.27716 C -0.27552 0.27098 -0.27517 0.27222 -0.27604 0.26265 C -0.27639 0.25771 -0.27656 0.25308 -0.27673 0.24876 C -0.27708 0.23981 -0.27569 0.23055 -0.27708 0.22191 C -0.28021 0.19969 -0.2783 0.21666 -0.27899 0.19537 C -0.27917 0.19166 -0.27986 0.18796 -0.27969 0.18425 C -0.27986 0.18117 -0.27882 0.17839 -0.27882 0.17561 C -0.27743 0.15246 -0.28003 0.17685 -0.27812 0.15555 C -0.27726 0.14537 -0.27726 0.14876 -0.27535 0.13981 C -0.27135 0.11882 -0.27639 0.14104 -0.27153 0.12191 C -0.27066 0.11759 -0.26944 0.11388 -0.26857 0.11018 C -0.26788 0.10679 -0.26753 0.10339 -0.26701 0.10061 C -0.26476 0.09166 -0.26406 0.09135 -0.26128 0.08364 C -0.25746 0.07283 -0.25729 0.07253 -0.25451 0.06296 C -0.2375 0.03209 -0.22048 0.00154 -0.20347 -0.02902 C -0.20139 -0.03149 -0.20017 -0.03396 -0.19826 -0.03642 C -0.19635 -0.03859 -0.19427 -0.04075 -0.19236 -0.04291 C -0.19201 -0.04352 -0.18333 -0.05587 -0.18229 -0.05649 C -0.17847 -0.06112 -0.17378 -0.06328 -0.16979 -0.0676 C -0.16562 -0.07223 -0.16128 -0.07747 -0.15694 -0.08087 C -0.15503 -0.08241 -0.15243 -0.08303 -0.15035 -0.08457 C -0.13889 -0.09692 -0.15035 -0.08457 -0.13854 -0.09476 C -0.13246 -0.10031 -0.12673 -0.10556 -0.12066 -0.11112 C -0.11753 -0.1142 -0.11458 -0.11605 -0.1118 -0.11914 C -0.10087 -0.12655 -0.10781 -0.1213 -0.09167 -0.13149 C -0.0901 -0.13303 -0.08837 -0.13426 -0.08646 -0.13488 C -0.08437 -0.1355 -0.08246 -0.13673 -0.0809 -0.13766 C -0.07274 -0.14198 -0.07604 -0.14167 -0.0691 -0.14414 C -0.06667 -0.14507 -0.06441 -0.14538 -0.06198 -0.14692 C -0.06024 -0.14723 -0.05868 -0.1497 -0.05677 -0.15 C -0.0467 -0.15371 -0.05382 -0.1497 -0.04548 -0.15124 C -0.01875 -0.15741 -0.06042 -0.15031 -0.03385 -0.1534 C -0.03194 -0.15371 -0.03038 -0.15494 -0.0283 -0.15433 C -0.02552 -0.15433 -0.02309 -0.15309 -0.02031 -0.15309 C -0.00972 -0.15309 -0.01857 -0.15371 -0.00521 -0.15031 C 0.00018 -0.14908 -0.00069 -0.15062 0.00469 -0.14754 C 0.00677 -0.14661 0.00868 -0.14383 0.01042 -0.14352 C 0.01997 -0.13828 0.0132 -0.14445 0.02188 -0.13859 C 0.02361 -0.13735 0.02483 -0.13581 0.02656 -0.13457 C 0.0283 -0.13334 0.03004 -0.13303 0.03212 -0.13149 C 0.03368 -0.13025 0.03507 -0.12809 0.03715 -0.12655 C 0.03941 -0.12439 0.04115 -0.12408 0.04323 -0.12254 C 0.04722 -0.11976 0.04931 -0.11698 0.0533 -0.11359 C 0.05608 -0.11081 0.05833 -0.10957 0.06111 -0.10618 C 0.0625 -0.10433 0.06406 -0.10217 0.0658 -0.1 C 0.07361 -0.09445 0.06702 -0.1 0.07708 -0.08673 C 0.07795 -0.0855 0.07899 -0.08488 0.08004 -0.08365 C 0.08073 -0.08303 0.0816 -0.08303 0.08247 -0.08179 C 0.0849 -0.0784 0.08715 -0.075 0.08958 -0.07161 C 0.09115 -0.06914 0.09323 -0.06667 0.09479 -0.0642 L 0.14375 0.0216 C 0.14601 0.02561 0.14844 0.03024 0.1507 0.03549 C 0.15174 0.03765 0.15226 0.03919 0.15313 0.04166 C 0.15417 0.04413 0.15521 0.0466 0.15608 0.04907 C 0.15781 0.05277 0.15955 0.05617 0.16163 0.06018 C 0.16268 0.06265 0.16337 0.06543 0.16458 0.06759 C 0.16823 0.07469 0.1717 0.08117 0.17535 0.08827 C 0.18507 0.11388 0.18056 0.10401 0.1882 0.12037 C 0.18872 0.12222 0.18889 0.12283 0.18941 0.12469 C 0.19219 0.13271 0.19219 0.13024 0.19549 0.14104 C 0.19583 0.14259 0.19636 0.14382 0.19653 0.14475 C 0.19705 0.14691 0.19705 0.14845 0.19722 0.15061 C 0.19757 0.15277 0.19861 0.15493 0.19948 0.15802 C 0.20347 0.17777 0.19774 0.15524 0.20399 0.17839 C 0.20417 0.19907 0.20382 0.17685 0.20521 0.19321 C 0.20573 0.1966 0.20556 0.20061 0.20608 0.20432 C 0.2066 0.20771 0.20747 0.2108 0.20799 0.21388 C 0.20868 0.21944 0.20851 0.22561 0.2092 0.23024 C 0.2099 0.23487 0.21111 0.24166 0.21111 0.24629 C 0.21129 0.24876 0.21059 0.25154 0.21077 0.25401 C 0.21077 0.25802 0.21111 0.26141 0.21146 0.26543 C 0.21163 0.27067 0.21337 0.27654 0.21285 0.28179 C 0.2125 0.28333 0.21268 0.28518 0.21215 0.28703 C 0.21181 0.29043 0.21077 0.29321 0.21042 0.29691 C 0.21007 0.30216 0.21077 0.30709 0.21007 0.31203 C 0.2092 0.32098 0.20781 0.32932 0.20712 0.33827 C 0.20643 0.34043 0.20608 0.34351 0.20573 0.34598 C 0.20504 0.34907 0.20434 0.35216 0.20399 0.35524 C 0.20365 0.35802 0.20417 0.3608 0.20347 0.36296 C 0.20261 0.36913 0.20156 0.37006 0.2 0.37561 C 0.19896 0.37932 0.19827 0.38333 0.19705 0.38703 C 0.19514 0.39166 0.19028 0.40246 0.18802 0.40833 C 0.18698 0.41111 0.18629 0.41481 0.18507 0.41821 C 0.18438 0.42037 0.18316 0.42253 0.18247 0.425 C 0.18004 0.43117 0.17622 0.43981 0.17344 0.44537 C 0.17049 0.45216 0.15417 0.48395 0.15052 0.49259 C 0.1467 0.49969 0.14028 0.51604 0.14011 0.51574 C 0.11962 0.55246 0.09948 0.58981 0.07882 0.62685 C 0.07795 0.62839 0.07604 0.63024 0.07483 0.63179 C 0.07205 0.6358 0.06927 0.64074 0.06649 0.64475 C 0.06528 0.6466 0.06389 0.64845 0.0625 0.65 C 0.06059 0.65277 0.0592 0.65617 0.0566 0.65833 C 0.05261 0.66481 0.05486 0.66141 0.05087 0.66481 C 0.04931 0.66666 0.04705 0.66975 0.04479 0.6716 C 0.04323 0.67314 0.04097 0.67561 0.03872 0.67685 C 0.03768 0.67716 0.03663 0.67746 0.03577 0.67777 C 0.03455 0.6787 0.03333 0.67932 0.03212 0.68024 C 0.03038 0.68117 0.02691 0.6824 0.025 0.68271 C 0.02101 0.68672 0.02465 0.68395 0.01927 0.68456 C 0.0184 0.68487 0.01719 0.68641 0.01632 0.6858 C 0.00938 0.6858 0.01198 0.68148 0.01007 0.68487 L 0.00972 0.68549 " pathEditMode="relative" rAng="2640000" ptsTypes="AAAAAAAAAAAAAAAAAAAAAAAAAAAAAAAAAAAAAAAAAAAAAAAAAAAAAAAAAAAAAAAAAAAAAAAAAAAAAAAAAAAAAAAAAAAAAAAAAAAAAAAAAAAAAAAAAAAAAAAAAAAAAAAAAAAAAAAAAAAAAAAAAAAAAAAAAAAAAAAAAA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53" y="2796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3.33333E-6 0.00031 C -0.00156 -0.00618 -0.00382 -0.01173 -0.00486 -0.0179 C -0.00555 -0.02099 -0.0059 -0.02377 -0.00659 -0.02685 C -0.00729 -0.02994 -0.00833 -0.03272 -0.00902 -0.03581 C -0.00972 -0.03797 -0.01024 -0.04074 -0.01076 -0.04321 C -0.01111 -0.04599 -0.01128 -0.04908 -0.01163 -0.05185 C -0.01336 -0.06636 -0.01145 -0.04476 -0.01319 -0.06235 C -0.01527 -0.08179 -0.01302 -0.06513 -0.01493 -0.07871 C -0.01527 -0.08519 -0.01649 -0.10432 -0.01649 -0.10988 C -0.01649 -0.1429 -0.01649 -0.17593 -0.0158 -0.20895 C -0.01562 -0.21605 -0.01458 -0.22284 -0.01406 -0.22963 C -0.01389 -0.23364 -0.01371 -0.23766 -0.01319 -0.24167 C -0.01284 -0.24568 -0.01215 -0.24939 -0.01163 -0.2534 C -0.00729 -0.28611 -0.0125 -0.24846 -0.00833 -0.27871 C -0.00764 -0.28858 -0.00746 -0.29568 -0.00573 -0.30525 C -0.00486 -0.31019 -0.00347 -0.31513 -0.00243 -0.32006 C -0.00139 -0.325 -0.00086 -0.32994 -3.33333E-6 -0.33488 C 0.00191 -0.34383 0.00417 -0.35247 0.00591 -0.36142 C 0.00677 -0.36605 0.00747 -0.37068 0.00834 -0.375 C 0.00938 -0.37901 0.01077 -0.38272 0.01181 -0.38673 C 0.01355 -0.39352 0.01528 -0.40031 0.01667 -0.40741 C 0.01754 -0.41142 0.01841 -0.41543 0.01927 -0.41945 C 0.01997 -0.42222 0.02084 -0.42531 0.0217 -0.42809 C 0.02448 -0.43611 0.02795 -0.44352 0.03004 -0.45185 C 0.0323 -0.46081 0.03351 -0.47068 0.03681 -0.4784 C 0.04341 -0.49506 0.04045 -0.48704 0.04844 -0.51111 C 0.05278 -0.52439 0.05469 -0.53241 0.06181 -0.54506 C 0.06372 -0.54877 0.0658 -0.55185 0.06754 -0.55556 C 0.07483 -0.56945 0.0665 -0.55648 0.07587 -0.57192 C 0.08698 -0.58982 0.07674 -0.57284 0.08681 -0.58673 C 0.09011 -0.59136 0.09341 -0.59661 0.0967 -0.60155 C 0.09844 -0.60401 0.09983 -0.60741 0.10174 -0.60895 C 0.10417 -0.61081 0.10695 -0.61235 0.1092 -0.61482 C 0.11111 -0.61667 0.1125 -0.62006 0.11424 -0.62222 C 0.12014 -0.62901 0.12605 -0.63642 0.13264 -0.64136 C 0.13646 -0.64445 0.14028 -0.64784 0.14427 -0.65031 C 0.16181 -0.66173 0.15 -0.65 0.1717 -0.66821 C 0.18577 -0.67994 0.1875 -0.68241 0.20174 -0.69043 C 0.21025 -0.69506 0.20712 -0.69198 0.21424 -0.69476 C 0.21615 -0.69568 0.21806 -0.69722 0.22014 -0.69784 C 0.22552 -0.69877 0.23125 -0.69877 0.23681 -0.69908 C 0.254 -0.69815 0.27118 -0.69846 0.28837 -0.6963 C 0.29098 -0.69599 0.29341 -0.6929 0.29584 -0.69198 C 0.29948 -0.69043 0.30313 -0.68982 0.30677 -0.68889 C 0.31129 -0.68735 0.31789 -0.6855 0.32257 -0.68303 C 0.33021 -0.67871 0.33438 -0.67346 0.34254 -0.66821 C 0.34705 -0.66513 0.35157 -0.66266 0.35591 -0.65926 C 0.36181 -0.65463 0.3658 -0.65185 0.3717 -0.64599 C 0.3757 -0.64198 0.38004 -0.6392 0.38334 -0.63395 L 0.39584 -0.61482 C 0.39757 -0.61235 0.39966 -0.6105 0.40087 -0.60741 C 0.40226 -0.60401 0.40348 -0.60031 0.40504 -0.59692 C 0.41042 -0.5855 0.41216 -0.5892 0.41754 -0.57192 C 0.42153 -0.55957 0.4257 -0.54753 0.42917 -0.53488 C 0.43039 -0.53087 0.4316 -0.52716 0.43264 -0.52284 C 0.43368 -0.51821 0.43403 -0.51297 0.43507 -0.50803 C 0.43802 -0.49383 0.43698 -0.50463 0.44098 -0.49043 C 0.44202 -0.48673 0.44236 -0.48241 0.44341 -0.4784 C 0.44445 -0.47439 0.44584 -0.47068 0.4467 -0.46667 C 0.44775 -0.46235 0.44827 -0.45772 0.44931 -0.4534 C 0.4507 -0.4463 0.45313 -0.43982 0.45417 -0.43272 C 0.45504 -0.42716 0.45573 -0.42161 0.45677 -0.41636 C 0.45764 -0.41142 0.4592 -0.40648 0.46007 -0.40155 C 0.46146 -0.3929 0.46233 -0.38364 0.46337 -0.375 C 0.46372 -0.37284 0.46389 -0.37099 0.46424 -0.36883 C 0.46476 -0.36451 0.46528 -0.36019 0.46598 -0.35556 C 0.46754 -0.32624 0.46563 -0.35556 0.46841 -0.32593 C 0.46875 -0.32192 0.4698 -0.30432 0.47014 -0.30093 C 0.46927 -0.26976 0.46875 -0.23858 0.46754 -0.20741 C 0.46736 -0.20432 0.4665 -0.20155 0.46598 -0.19846 C 0.46407 -0.19043 0.46302 -0.18704 0.46094 -0.17932 C 0.46042 -0.17439 0.46025 -0.16914 0.4592 -0.16451 C 0.45764 -0.15741 0.45539 -0.15062 0.45348 -0.14383 C 0.45122 -0.13673 0.44896 -0.12994 0.4467 -0.12315 C 0.44532 -0.11852 0.4441 -0.11389 0.44254 -0.10988 C 0.4415 -0.10679 0.44028 -0.10401 0.43924 -0.10093 C 0.43559 -0.09013 0.43212 -0.07901 0.42848 -0.06821 C 0.42657 -0.06297 0.42466 -0.0571 0.42257 -0.05185 C 0.42118 -0.04877 0.41962 -0.0463 0.41841 -0.04321 C 0.41771 -0.04136 0.40851 -0.0179 0.40504 -0.01204 L 0.39584 0.00432 C 0.39427 0.0074 0.39271 0.01049 0.39098 0.01327 C 0.38334 0.02438 0.3842 0.02376 0.37257 0.03549 C 0.36806 0.03981 0.36407 0.04568 0.3592 0.04876 C 0.35486 0.05185 0.35018 0.0537 0.34584 0.05771 C 0.34427 0.05926 0.34254 0.0608 0.34098 0.06203 C 0.34011 0.06265 0.33924 0.06296 0.33837 0.06358 C 0.33664 0.06481 0.33525 0.06728 0.33334 0.0679 C 0.33091 0.06913 0.3283 0.06882 0.32587 0.06944 C 0.32309 0.07037 0.32032 0.07099 0.31754 0.07253 C 0.31528 0.07345 0.3132 0.07592 0.31094 0.07685 C 0.29966 0.08117 0.28386 0.08086 0.27344 0.08148 C 0.25591 0.07994 0.23837 0.07901 0.22084 0.07685 C 0.21893 0.07654 0.21702 0.075 0.21511 0.07407 C 0.21285 0.07284 0.21059 0.07222 0.20834 0.07099 C 0.20608 0.06975 0.204 0.06759 0.20174 0.06666 C 0.1941 0.06265 0.1941 0.06512 0.1875 0.06049 C 0.18507 0.05895 0.18264 0.05648 0.18004 0.05463 C 0.17049 0.04815 0.17726 0.05586 0.16511 0.04568 C 0.15122 0.03426 0.16563 0.04321 0.15764 0.03827 C 0.15643 0.03703 0.15539 0.03549 0.15417 0.03395 C 0.15261 0.03148 0.15105 0.0287 0.14931 0.02654 C 0.14844 0.02561 0.14757 0.02561 0.1467 0.025 C 0.13855 0.01049 0.14705 0.02438 0.1342 0.00864 C 0.13247 0.00648 0.13091 0.0037 0.12917 0.00123 C 0.11684 -0.01605 0.12691 0.00031 0.1092 -0.0284 C 0.10295 -0.03858 0.10018 -0.04537 0.09427 -0.05803 C 0.09254 -0.06142 0.0908 -0.06451 0.08924 -0.06821 C 0.08386 -0.08148 0.08681 -0.07562 0.08091 -0.08611 C 0.08004 -0.08951 0.07934 -0.0929 0.07848 -0.0963 C 0.07674 -0.10247 0.07483 -0.10803 0.07344 -0.1142 C 0.07257 -0.1179 0.0724 -0.12222 0.0717 -0.12593 C 0.07153 -0.12747 0.07136 -0.12901 0.07084 -0.13056 C 0.07014 -0.13303 0.06927 -0.1355 0.06841 -0.13797 C 0.06806 -0.14074 0.06806 -0.14383 0.06754 -0.14692 C 0.06702 -0.15031 0.06511 -0.1534 0.06511 -0.1571 C 0.06459 -0.21142 0.06528 -0.26574 0.06598 -0.32006 C 0.06615 -0.33303 0.0658 -0.34599 0.06754 -0.35864 C 0.06841 -0.36389 0.06875 -0.36636 0.06927 -0.37192 C 0.06962 -0.37531 0.0698 -0.37871 0.07014 -0.38241 C 0.07066 -0.38827 0.07118 -0.39414 0.0717 -0.4 C 0.07205 -0.40401 0.07205 -0.40803 0.07257 -0.41204 C 0.07292 -0.41451 0.07379 -0.41667 0.07431 -0.41945 C 0.07466 -0.4213 0.07466 -0.42315 0.075 -0.42531 C 0.07552 -0.42778 0.07622 -0.43025 0.07674 -0.43272 C 0.07709 -0.43457 0.07726 -0.43673 0.07761 -0.43858 C 0.0783 -0.4426 0.07934 -0.4463 0.08004 -0.45031 C 0.08039 -0.45185 0.08056 -0.4534 0.08091 -0.45494 C 0.08143 -0.45648 0.08212 -0.45772 0.08264 -0.45926 C 0.08334 -0.46204 0.08351 -0.46543 0.0842 -0.46821 C 0.0849 -0.47068 0.08594 -0.47315 0.08681 -0.47562 C 0.08785 -0.47871 0.08907 -0.48148 0.09011 -0.48457 C 0.09098 -0.48704 0.09167 -0.48951 0.09254 -0.49198 C 0.09358 -0.49445 0.0948 -0.49661 0.09584 -0.49939 C 0.10139 -0.51266 0.10295 -0.51852 0.10764 -0.52901 C 0.10868 -0.53148 0.10955 -0.53426 0.11094 -0.53642 C 0.12101 -0.55124 0.11146 -0.53611 0.11927 -0.55124 C 0.12136 -0.55525 0.12361 -0.55895 0.12587 -0.56297 C 0.12709 -0.56482 0.12813 -0.56667 0.12917 -0.56883 C 0.13125 -0.57284 0.13299 -0.57716 0.13507 -0.58087 C 0.13611 -0.58241 0.1375 -0.58334 0.13837 -0.58519 C 0.13941 -0.58704 0.13976 -0.58951 0.14098 -0.59105 C 0.14341 -0.59476 0.14688 -0.59599 0.14931 -0.6 C 0.15157 -0.60401 0.15313 -0.60741 0.15591 -0.6105 C 0.16337 -0.6179 0.16459 -0.61667 0.17344 -0.62377 C 0.17431 -0.62439 0.175 -0.62562 0.17587 -0.62655 C 0.17691 -0.62778 0.17813 -0.62871 0.17917 -0.62963 C 0.18247 -0.6321 0.18629 -0.63303 0.18924 -0.63704 C 0.19375 -0.6429 0.19115 -0.64105 0.1967 -0.6429 L 0.21181 -0.65618 C 0.2125 -0.65741 0.21337 -0.65834 0.21424 -0.65926 C 0.21511 -0.65988 0.21598 -0.65988 0.21667 -0.66081 C 0.21771 -0.66142 0.21841 -0.66297 0.21927 -0.66358 C 0.22032 -0.66451 0.22153 -0.66451 0.22257 -0.66513 C 0.22431 -0.66605 0.22605 -0.66698 0.22761 -0.66821 C 0.22848 -0.66883 0.22917 -0.67037 0.23004 -0.67099 C 0.23108 -0.67192 0.2323 -0.67192 0.23334 -0.67253 C 0.23577 -0.67439 0.23768 -0.67685 0.24011 -0.6784 C 0.24219 -0.67994 0.24445 -0.68056 0.2467 -0.68148 C 0.24879 -0.68241 0.25226 -0.68395 0.25417 -0.68457 C 0.25782 -0.68519 0.26146 -0.6855 0.26511 -0.68581 C 0.27379 -0.68889 0.26789 -0.68735 0.28334 -0.68735 L 0.2842 -0.67716 " pathEditMode="relative" rAng="0" ptsTypes="AAAAAAAAAAAAAAAAAAAAAAAAAAAAAAAAAAAAAAAAAAAAAAAAAAAAAAAAAAAAAAAAAAAAAAAAAAAAAAAAAAAAAAAAAAAAAAAAAAAAAAAAAAAAAAAAAAAAA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74" y="-3089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02 0.0287 L -0.03802 0.02901 C -0.0408 0.03055 -0.04357 0.03209 -0.04635 0.03456 C -0.04826 0.03611 -0.05017 0.03858 -0.05208 0.04043 C -0.05382 0.04197 -0.05538 0.04351 -0.05712 0.04475 C -0.05851 0.04598 -0.06007 0.0466 -0.06128 0.04783 C -0.0625 0.04907 -0.06337 0.05092 -0.06458 0.05216 C -0.06649 0.05401 -0.06857 0.05493 -0.07048 0.05679 C -0.07257 0.05833 -0.0743 0.06111 -0.07639 0.06265 C -0.07847 0.06419 -0.08073 0.0645 -0.08298 0.06574 C -0.09722 0.0716 -0.08403 0.06604 -0.09722 0.07006 C -0.1 0.07098 -0.10278 0.07191 -0.10555 0.07314 C -0.10798 0.07407 -0.11042 0.0753 -0.11302 0.07592 C -0.11823 0.07716 -0.12882 0.07901 -0.12882 0.07932 C -0.14271 0.08425 -0.13351 0.08148 -0.15538 0.08487 L -0.16458 0.08642 C -0.16719 0.08734 -0.16962 0.08888 -0.17205 0.08919 C -0.18941 0.09259 -0.21944 0.08981 -0.23212 0.08919 C -0.24739 0.08395 -0.22847 0.09074 -0.23871 0.08642 C -0.2401 0.0858 -0.24149 0.08549 -0.24288 0.08487 C -0.24514 0.08395 -0.24757 0.08364 -0.24965 0.08179 C -0.25069 0.08086 -0.25173 0.07962 -0.25295 0.07901 C -0.25937 0.07469 -0.25312 0.08086 -0.26042 0.07438 C -0.275 0.06142 -0.25538 0.07808 -0.26788 0.06574 C -0.26927 0.06419 -0.27083 0.06388 -0.27205 0.06265 C -0.27552 0.05925 -0.27517 0.05802 -0.27795 0.0537 C -0.28194 0.04783 -0.28021 0.05092 -0.28385 0.04629 C -0.28524 0.04444 -0.28663 0.04259 -0.28802 0.04043 C -0.28993 0.03703 -0.29149 0.03271 -0.29375 0.02993 C -0.2967 0.02654 -0.29948 0.02345 -0.30208 0.01975 C -0.30417 0.01666 -0.3059 0.01358 -0.30798 0.0108 C -0.31319 0.00339 -0.30746 0.01296 -0.31371 0.00339 C -0.31493 0.00154 -0.31597 -0.00062 -0.31719 -0.00247 C -0.3184 -0.00463 -0.31996 -0.00649 -0.32135 -0.00834 C -0.32222 -0.00988 -0.32292 -0.01173 -0.32378 -0.01297 C -0.325 -0.01451 -0.32673 -0.01544 -0.32795 -0.01729 C -0.32951 -0.01945 -0.33073 -0.02254 -0.33212 -0.0247 C -0.33351 -0.02686 -0.33489 -0.02871 -0.33628 -0.03056 C -0.33889 -0.03488 -0.34062 -0.04136 -0.34375 -0.04414 C -0.34774 -0.04754 -0.34792 -0.04692 -0.35121 -0.05433 C -0.35226 -0.05679 -0.35278 -0.05957 -0.35382 -0.06173 C -0.35503 -0.06482 -0.3566 -0.0676 -0.35798 -0.07068 C -0.37048 -0.09939 -0.35868 -0.07161 -0.36458 -0.08858 C -0.36927 -0.10186 -0.36493 -0.08612 -0.36962 -0.10186 C -0.37222 -0.1105 -0.3743 -0.11791 -0.37621 -0.12686 C -0.37656 -0.1284 -0.37673 -0.12994 -0.37708 -0.13149 C -0.38038 -0.14321 -0.38229 -0.14507 -0.38385 -0.15803 C -0.38437 -0.16328 -0.38507 -0.16791 -0.38542 -0.17284 C -0.38628 -0.18179 -0.3868 -0.19908 -0.38715 -0.2071 C -0.38732 -0.21482 -0.38767 -0.22315 -0.38785 -0.23056 C -0.38767 -0.25525 -0.38785 -0.28025 -0.38715 -0.30463 C -0.38698 -0.30741 -0.38576 -0.30957 -0.38542 -0.31204 C -0.38142 -0.34044 -0.38594 -0.31729 -0.38212 -0.34044 C -0.37812 -0.36389 -0.38142 -0.34414 -0.37621 -0.36389 C -0.37048 -0.38642 -0.37778 -0.36544 -0.36962 -0.39075 C -0.36788 -0.3963 -0.36545 -0.40124 -0.36371 -0.4071 C -0.35781 -0.42655 -0.36198 -0.42068 -0.35382 -0.43797 C -0.35173 -0.44229 -0.34913 -0.44568 -0.34705 -0.45 C -0.34514 -0.45433 -0.34392 -0.45896 -0.34219 -0.46328 C -0.33854 -0.47192 -0.33524 -0.48056 -0.33125 -0.48858 C -0.31146 -0.5284 -0.33628 -0.47902 -0.31875 -0.51204 C -0.31094 -0.52717 -0.31042 -0.53056 -0.30052 -0.5463 C -0.29826 -0.5497 -0.29601 -0.55309 -0.29375 -0.55649 C -0.29236 -0.55896 -0.29114 -0.56173 -0.28958 -0.56389 C -0.28663 -0.56852 -0.28316 -0.57254 -0.28038 -0.57747 C -0.2783 -0.58118 -0.27656 -0.58642 -0.27378 -0.5892 L -0.26371 -0.5997 C -0.26146 -0.60186 -0.25955 -0.60525 -0.25712 -0.6071 C -0.25486 -0.60834 -0.25278 -0.61019 -0.25052 -0.61142 C -0.24045 -0.61729 -0.24861 -0.61112 -0.23802 -0.61883 C -0.23403 -0.62161 -0.23038 -0.62624 -0.22621 -0.62778 C -0.22135 -0.62963 -0.21632 -0.63241 -0.21128 -0.63365 C -0.20903 -0.63426 -0.20677 -0.63457 -0.20469 -0.63519 C -0.1993 -0.63704 -0.1941 -0.64013 -0.18871 -0.64105 C -0.17708 -0.64352 -0.18385 -0.64229 -0.16875 -0.64414 L -0.11128 -0.6426 C -0.10434 -0.64229 -0.09739 -0.64198 -0.09045 -0.64105 C -0.0868 -0.64044 -0.08333 -0.63889 -0.07969 -0.63797 L -0.06719 -0.63519 C -0.05364 -0.63179 -0.05364 -0.63149 -0.03802 -0.6247 C -0.03715 -0.62439 -0.03628 -0.62377 -0.03542 -0.62315 C -0.03333 -0.62223 -0.0309 -0.62192 -0.02882 -0.62038 C -0.02656 -0.61883 -0.02448 -0.61605 -0.02222 -0.61451 C -0.01996 -0.61297 -0.01771 -0.61297 -0.01545 -0.61142 C -0.01371 -0.61019 -0.01215 -0.60865 -0.01042 -0.6071 C -0.00173 -0.59815 0.0007 -0.59321 0.01042 -0.58025 C 0.03264 -0.55062 0.0092 -0.58334 0.02535 -0.55957 C 0.0309 -0.55155 0.02986 -0.55587 0.03611 -0.54044 C 0.04167 -0.52655 0.04531 -0.51513 0.04861 -0.50031 C 0.04931 -0.49754 0.04965 -0.49445 0.05035 -0.49136 C 0.05104 -0.48828 0.05208 -0.4855 0.05278 -0.48241 C 0.0533 -0.48056 0.0533 -0.47871 0.05365 -0.47686 C 0.05399 -0.47531 0.05434 -0.47377 0.05452 -0.47223 C 0.05816 -0.44599 0.05139 -0.4892 0.05695 -0.45433 C 0.05729 -0.44538 0.05729 -0.43673 0.05781 -0.42778 C 0.05816 -0.42192 0.0592 -0.41605 0.05955 -0.40988 C 0.06007 -0.39568 0.06007 -0.38118 0.06042 -0.36698 C 0.06007 -0.33828 0.06007 -0.30957 0.05955 -0.28118 C 0.05938 -0.27717 0.05886 -0.27315 0.05868 -0.26914 C 0.05851 -0.26729 0.05781 -0.25 0.05695 -0.24538 C 0.05521 -0.23612 0.05313 -0.22686 0.05122 -0.21729 C 0.04531 -0.18889 0.05434 -0.23087 0.04705 -0.19815 C 0.04618 -0.19414 0.04549 -0.19013 0.04445 -0.18612 C 0.04375 -0.18334 0.04271 -0.18056 0.04202 -0.17747 C 0.04028 -0.16945 0.03976 -0.1605 0.03698 -0.15402 C 0.03559 -0.15031 0.03403 -0.14692 0.03281 -0.14321 C 0.02448 -0.11729 0.04045 -0.15402 0.02361 -0.10926 C 0.02257 -0.10618 0.02136 -0.1034 0.02031 -0.10031 C 0.01997 -0.09908 0.01979 -0.09723 0.01945 -0.09599 C 0.01893 -0.09352 0.01858 -0.09075 0.01788 -0.08858 C 0.01667 -0.08488 0.01493 -0.08179 0.01372 -0.07809 C 0.01215 -0.07346 0.01111 -0.06791 0.00955 -0.06328 C -0.00469 -0.02068 0.00521 -0.05062 -0.00295 -0.03056 C -0.01354 -0.00494 0.00486 -0.04661 -0.01389 -0.00556 C -0.01493 -0.00309 -0.01597 -0.00031 -0.01719 0.00185 C -0.01823 0.00401 -0.01944 0.00555 -0.02048 0.00771 C -0.02656 0.02006 -0.01857 0.00956 -0.03125 0.0287 C -0.03472 0.03364 -0.03854 0.03734 -0.04132 0.04351 C -0.04288 0.04691 -0.04583 0.05401 -0.04792 0.05679 C -0.04982 0.05895 -0.05191 0.06049 -0.05382 0.06265 C -0.0559 0.06481 -0.05764 0.0679 -0.05972 0.07006 C -0.06128 0.07191 -0.06302 0.07283 -0.06458 0.07438 C -0.06944 0.07993 -0.06823 0.08148 -0.07378 0.08642 C -0.09792 0.10679 -0.08298 0.09382 -0.09219 0.09969 C -0.09653 0.10246 -0.10087 0.10679 -0.10555 0.10864 L -0.12378 0.11604 C -0.12465 0.11697 -0.12535 0.11851 -0.12639 0.11882 C -0.13194 0.12191 -0.13871 0.12253 -0.14462 0.12345 C -0.14722 0.125 -0.14965 0.12654 -0.15208 0.12777 C -0.15382 0.1287 -0.15555 0.1287 -0.15712 0.12932 C -0.15833 0.12962 -0.15937 0.13024 -0.16042 0.13086 C -0.16215 0.13148 -0.16371 0.13179 -0.16545 0.1324 L -0.19635 0.13086 C -0.19792 0.13055 -0.19965 0.12993 -0.20121 0.12932 C -0.20451 0.12808 -0.21198 0.125 -0.21545 0.12345 C -0.21823 0.12191 -0.22101 0.12037 -0.22378 0.11882 C -0.22621 0.1179 -0.22882 0.11728 -0.23125 0.11604 C -0.24045 0.11111 -0.2408 0.10925 -0.24965 0.10277 C -0.26528 0.09104 -0.2467 0.10679 -0.26371 0.09074 C -0.26944 0.08549 -0.27517 0.08148 -0.28038 0.07438 C -0.29635 0.0537 -0.28715 0.06265 -0.30208 0.03611 C -0.30712 0.02685 -0.31215 0.01944 -0.31632 0.00925 C -0.31805 0.00493 -0.32014 0.00092 -0.32135 -0.00402 C -0.32205 -0.00741 -0.32292 -0.01081 -0.32378 -0.01451 C -0.32413 -0.01575 -0.32413 -0.0176 -0.32465 -0.01883 C -0.32691 -0.02686 -0.33038 -0.03396 -0.33212 -0.0426 C -0.33385 -0.05031 -0.33559 -0.05834 -0.33715 -0.06636 C -0.33732 -0.0676 -0.33767 -0.06914 -0.33802 -0.07068 C -0.33871 -0.07408 -0.33958 -0.07747 -0.34045 -0.08118 C -0.34184 -0.10217 -0.3401 -0.08396 -0.34375 -0.10463 C -0.34444 -0.10865 -0.34479 -0.11266 -0.34548 -0.11667 C -0.34948 -0.13828 -0.34687 -0.11482 -0.35052 -0.14167 C -0.35121 -0.14723 -0.35139 -0.15278 -0.35208 -0.15803 C -0.3526 -0.16173 -0.3533 -0.16513 -0.35382 -0.16852 C -0.35451 -0.17377 -0.35486 -0.17933 -0.35538 -0.18488 C -0.35555 -0.18642 -0.35607 -0.18766 -0.35625 -0.1892 C -0.35712 -0.19599 -0.35781 -0.20309 -0.35885 -0.20988 L -0.36042 -0.22192 C -0.36076 -0.22902 -0.36059 -0.23581 -0.36128 -0.2426 C -0.3618 -0.24754 -0.36337 -0.25217 -0.36371 -0.25741 C -0.36944 -0.31852 -0.36232 -0.26204 -0.36719 -0.30463 C -0.36736 -0.30618 -0.36771 -0.30772 -0.36788 -0.30926 C -0.36823 -0.31358 -0.3684 -0.31821 -0.36875 -0.32254 C -0.36892 -0.3247 -0.36962 -0.32655 -0.36962 -0.3284 C -0.36927 -0.3571 -0.36944 -0.38581 -0.36788 -0.41451 C -0.36771 -0.41914 -0.36562 -0.42315 -0.36458 -0.42778 C -0.36337 -0.43272 -0.36232 -0.43766 -0.36128 -0.4426 C -0.36094 -0.44414 -0.36076 -0.44568 -0.36042 -0.44692 C -0.3592 -0.45247 -0.35781 -0.45803 -0.35625 -0.46328 C -0.35503 -0.46791 -0.3533 -0.47192 -0.35208 -0.47686 C -0.35104 -0.48056 -0.35052 -0.48457 -0.34965 -0.48858 C -0.34861 -0.49291 -0.34739 -0.49754 -0.34635 -0.50186 C -0.34097 -0.52161 -0.34323 -0.51266 -0.33628 -0.53303 C -0.33212 -0.54507 -0.32882 -0.55957 -0.32205 -0.56852 C -0.29618 -0.60309 -0.33316 -0.55247 -0.31042 -0.58766 C -0.30781 -0.59167 -0.30486 -0.59445 -0.30208 -0.59815 C -0.29357 -0.60926 -0.29444 -0.60988 -0.28455 -0.62038 C -0.28194 -0.62315 -0.27917 -0.62531 -0.27621 -0.62778 C -0.27552 -0.6284 -0.27465 -0.6284 -0.27378 -0.62933 C -0.27066 -0.6321 -0.26771 -0.6355 -0.26458 -0.63797 C -0.26128 -0.64075 -0.25798 -0.64321 -0.25469 -0.64538 C -0.25382 -0.64599 -0.25295 -0.6463 -0.25208 -0.64692 C -0.24878 -0.6497 -0.24548 -0.65309 -0.24219 -0.65587 C -0.24132 -0.65649 -0.24045 -0.65679 -0.23958 -0.65741 C -0.23646 -0.65988 -0.23351 -0.66266 -0.23038 -0.66482 C -0.22778 -0.66667 -0.22482 -0.6676 -0.22205 -0.66914 C -0.21962 -0.67068 -0.21701 -0.67192 -0.21458 -0.67377 C -0.21232 -0.675 -0.21024 -0.67747 -0.20798 -0.67809 C -0.20417 -0.67933 -0.20017 -0.67902 -0.19635 -0.67963 C -0.1941 -0.67994 -0.19184 -0.68087 -0.18958 -0.68118 C -0.18489 -0.68179 -0.18021 -0.6821 -0.17552 -0.68241 C -0.15573 -0.6821 -0.13594 -0.68241 -0.11632 -0.68118 C -0.09479 -0.67963 -0.10868 -0.68025 -0.10052 -0.67655 C -0.09687 -0.675 -0.09323 -0.67377 -0.08958 -0.67223 C -0.08437 -0.66976 -0.07917 -0.66605 -0.07378 -0.66482 C -0.06944 -0.66389 -0.06493 -0.66328 -0.06042 -0.66173 C -0.05625 -0.6605 -0.05208 -0.65834 -0.04792 -0.65587 C -0.04722 -0.65525 -0.04635 -0.65494 -0.04548 -0.65433 C -0.04305 -0.6534 -0.04045 -0.65247 -0.03802 -0.65155 C -0.03715 -0.65093 -0.03628 -0.65031 -0.03542 -0.65 C -0.02604 -0.64599 -0.02482 -0.64754 -0.01458 -0.63951 C -0.00173 -0.62933 -0.00851 -0.6355 0.00955 -0.61575 C 0.01042 -0.61513 0.01129 -0.61389 0.01198 -0.61297 C 0.01667 -0.60649 0.02205 -0.60124 0.02622 -0.59352 C 0.02778 -0.59075 0.02952 -0.58766 0.03125 -0.58488 C 0.03299 -0.58179 0.03524 -0.57902 0.03698 -0.57593 C 0.04028 -0.57007 0.05 -0.54723 0.05122 -0.54476 C 0.05261 -0.54167 0.05417 -0.5392 0.05538 -0.53581 C 0.05764 -0.52933 0.0599 -0.52315 0.06198 -0.51667 C 0.06354 -0.51204 0.06511 -0.50618 0.06702 -0.50186 C 0.06806 -0.49939 0.06927 -0.49692 0.07031 -0.49445 C 0.07083 -0.49105 0.07118 -0.48735 0.07205 -0.48396 C 0.07778 -0.45834 0.07344 -0.48828 0.08038 -0.45155 C 0.08594 -0.42099 0.07986 -0.45217 0.08542 -0.42933 C 0.08629 -0.42531 0.08698 -0.4213 0.08785 -0.41729 C 0.08837 -0.41544 0.08906 -0.41358 0.08941 -0.41142 C 0.09011 -0.40803 0.09063 -0.40463 0.09115 -0.40093 C 0.09254 -0.39352 0.0941 -0.38642 0.09531 -0.37871 C 0.09583 -0.37531 0.09636 -0.37192 0.09705 -0.36852 C 0.09774 -0.36482 0.09879 -0.36173 0.09948 -0.35803 C 0.10018 -0.35433 0.10052 -0.35031 0.10122 -0.3463 C 0.10208 -0.34013 0.10191 -0.34383 0.10191 -0.34044 L 0.10191 -0.34013 " pathEditMode="relative" rAng="0" ptsTypes="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03" y="-30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Spring interior of living room Free Vec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539" y="3556791"/>
            <a:ext cx="2732643" cy="119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artoon bedroom interior background template. cozy modern house room in morning light Free Vect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299" y="1705739"/>
            <a:ext cx="2225462" cy="125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Bathroom design interior room with ceramic furniture background template. Free Vecto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1096" y="-39057"/>
            <a:ext cx="2783203" cy="129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ozy modern kitchen with appliances, fridge, stove, toaster, microwave. Free Vecto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222" y="1651078"/>
            <a:ext cx="2090998" cy="1306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Suburban house. residential building from red brick with garage Free Vecto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322" y="3408123"/>
            <a:ext cx="2190850" cy="1343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647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097 -0.13518 L -0.44097 -0.1358 C -0.43837 -0.14506 -0.43594 -0.15524 -0.43316 -0.16481 C -0.43177 -0.16882 -0.43004 -0.17037 -0.42882 -0.17407 C -0.42778 -0.17685 -0.42709 -0.17932 -0.42622 -0.18148 C -0.4217 -0.19259 -0.42847 -0.17314 -0.41945 -0.19105 C -0.41893 -0.1929 -0.41841 -0.19382 -0.41771 -0.19444 C -0.4165 -0.19629 -0.41528 -0.19598 -0.41424 -0.19691 C -0.41337 -0.19876 -0.41233 -0.2 -0.41146 -0.20092 C -0.41059 -0.20216 -0.40955 -0.20308 -0.40903 -0.20493 C -0.40834 -0.20524 -0.40782 -0.2074 -0.40729 -0.20833 C -0.4066 -0.20895 -0.40573 -0.20987 -0.40452 -0.21111 C -0.40382 -0.21234 -0.40278 -0.21419 -0.40209 -0.21512 C -0.39931 -0.21851 -0.39618 -0.22098 -0.39341 -0.22345 C -0.39288 -0.22407 -0.39271 -0.22623 -0.39219 -0.22654 C -0.38993 -0.2287 -0.38698 -0.22901 -0.38525 -0.23148 C -0.3842 -0.23302 -0.38351 -0.23487 -0.38264 -0.2358 C -0.38004 -0.23796 -0.3783 -0.23889 -0.37587 -0.24105 C -0.37518 -0.24135 -0.37413 -0.24197 -0.37344 -0.24321 C -0.37275 -0.24475 -0.37257 -0.24629 -0.37188 -0.24691 C -0.37066 -0.24876 -0.36962 -0.24814 -0.36841 -0.24938 C -0.36667 -0.25123 -0.36545 -0.25463 -0.36354 -0.25463 C -0.3625 -0.25524 -0.36163 -0.25555 -0.36059 -0.25617 C -0.35972 -0.25648 -0.35035 -0.26728 -0.34861 -0.2679 C -0.3474 -0.26851 -0.34653 -0.26975 -0.34497 -0.27068 C -0.34393 -0.27068 -0.34254 -0.27037 -0.34132 -0.27191 C -0.33976 -0.27314 -0.3382 -0.2753 -0.33663 -0.27654 C -0.33525 -0.27685 -0.33386 -0.27716 -0.33247 -0.27808 C -0.33195 -0.27932 -0.33091 -0.28055 -0.33004 -0.28148 C -0.32847 -0.2824 -0.32657 -0.2824 -0.32518 -0.28364 C -0.32379 -0.28456 -0.32275 -0.28518 -0.3217 -0.28611 C -0.31875 -0.28765 -0.3158 -0.28981 -0.3125 -0.29074 C -0.31163 -0.29043 -0.31042 -0.29074 -0.30955 -0.29135 C -0.30868 -0.29197 -0.30764 -0.29321 -0.30625 -0.29382 C -0.30486 -0.29475 -0.30347 -0.29506 -0.30209 -0.29537 C -0.30104 -0.29598 -0.3 -0.29876 -0.29844 -0.29907 C -0.29601 -0.30061 -0.28716 -0.30308 -0.28299 -0.30339 C -0.28143 -0.3037 -0.27986 -0.30555 -0.27795 -0.30493 L -0.2724 -0.30216 C -0.26146 -0.30123 -0.27327 -0.30185 -0.25782 -0.30247 C -0.25486 -0.30247 -0.25209 -0.30308 -0.24879 -0.30185 C -0.24497 -0.3003 -0.24462 -0.3003 -0.24028 -0.3003 C -0.23889 -0.30092 -0.23733 -0.30154 -0.23542 -0.30216 C -0.23299 -0.30216 -0.22466 -0.30247 -0.22361 -0.30247 C -0.22101 -0.30154 -0.21962 -0.3 -0.21736 -0.29907 C -0.19913 -0.30092 -0.21493 -0.3003 -0.20243 -0.29907 C -0.20052 -0.29907 -0.19844 -0.29907 -0.19653 -0.29969 C -0.19202 -0.29907 -0.17413 -0.29382 -0.17084 -0.29259 L -0.16111 -0.28827 C -0.15955 -0.28827 -0.15764 -0.28703 -0.15556 -0.28611 L -0.13455 -0.27376 L -0.0974 -0.24444 C -0.09514 -0.24197 -0.08351 -0.2287 -0.08299 -0.22839 C -0.07795 -0.22006 -0.08021 -0.22376 -0.07552 -0.2179 C -0.07292 -0.21327 -0.07136 -0.20679 -0.06823 -0.20216 C -0.06754 -0.20123 -0.06702 -0.20061 -0.06615 -0.2 C -0.06493 -0.1966 -0.06181 -0.19043 -0.06129 -0.18734 C -0.05972 -0.18456 -0.0592 -0.1824 -0.05834 -0.17901 C -0.05747 -0.17561 -0.05625 -0.17376 -0.05521 -0.17068 C -0.05243 -0.16172 -0.05035 -0.15308 -0.04757 -0.14537 C -0.04271 -0.13302 -0.04636 -0.14321 -0.04097 -0.12561 C -0.03976 -0.12068 -0.03837 -0.11635 -0.03698 -0.11111 C -0.03577 -0.10895 -0.03525 -0.10679 -0.03472 -0.10493 C -0.02882 -0.08055 -0.03629 -0.11481 -0.02969 -0.07685 C -0.02847 -0.07191 -0.02761 -0.0679 -0.02639 -0.06296 C -0.02535 -0.0574 -0.02448 -0.05216 -0.02309 -0.04629 C -0.02222 -0.04135 -0.02136 -0.03703 -0.01979 -0.03302 C -0.01893 -0.0287 -0.01875 -0.02438 -0.01736 -0.02037 C -0.01407 -0.00123 -0.01441 -0.00895 -0.01163 0.00865 C -0.00573 0.04568 -0.0125 0.00371 -0.00886 0.03334 C -0.00816 0.03673 -0.00729 0.04044 -0.0066 0.04414 C -0.00677 0.04784 -0.00677 0.05062 -0.00625 0.05463 C -0.00417 0.08519 -0.0066 0.04877 -0.00434 0.07192 C -0.00365 0.08241 -0.00417 0.0747 -0.00434 0.08303 C -0.00452 0.0892 -0.004 0.09414 -0.00365 0.1 C -0.004 0.10216 -0.00434 0.10525 -0.00452 0.10679 C -0.00486 0.1105 -0.00469 0.11358 -0.00521 0.11667 C -0.00591 0.12346 -0.00677 0.12963 -0.00816 0.13642 C -0.01806 0.17716 -0.02761 0.21914 -0.03802 0.25957 C -0.03907 0.26173 -0.04045 0.26328 -0.04167 0.26605 C -0.04288 0.26883 -0.04375 0.27223 -0.04497 0.27562 C -0.04636 0.27932 -0.05087 0.29445 -0.05347 0.3 C -0.05452 0.30278 -0.05591 0.30525 -0.05764 0.30834 C -0.05834 0.31142 -0.05903 0.31389 -0.06007 0.3176 C -0.06146 0.3213 -0.0658 0.32963 -0.06771 0.33303 C -0.07136 0.34074 -0.07396 0.34352 -0.07917 0.35155 C -0.0816 0.35525 -0.08403 0.35834 -0.08629 0.36204 C -0.1007 0.38797 -0.08785 0.36636 -0.09879 0.38179 C -0.1007 0.38395 -0.10139 0.38611 -0.10313 0.38766 C -0.10556 0.39074 -0.10816 0.39198 -0.11059 0.39537 C -0.11146 0.3963 -0.11181 0.39815 -0.1132 0.3997 C -0.11459 0.40031 -0.11684 0.40093 -0.11841 0.40247 C -0.11927 0.40309 -0.11997 0.40432 -0.12084 0.40494 C -0.12188 0.40618 -0.12327 0.40649 -0.12431 0.40772 C -0.12535 0.40865 -0.12622 0.40988 -0.12709 0.41173 C -0.12969 0.41451 -0.13282 0.4142 -0.13542 0.41636 C -0.13716 0.4176 -0.13854 0.42007 -0.14011 0.42099 C -0.14045 0.42099 -0.15139 0.42562 -0.15313 0.42716 C -0.16754 0.43642 -0.15521 0.42994 -0.16597 0.43426 C -0.16771 0.43457 -0.16927 0.4355 -0.17084 0.43642 C -0.1724 0.43642 -0.17309 0.43611 -0.17483 0.43735 C -0.17657 0.43673 -0.17813 0.43797 -0.17934 0.43828 C -0.18073 0.43797 -0.18247 0.43735 -0.18386 0.43766 C -0.18559 0.43766 -0.18716 0.43858 -0.18872 0.4392 C -0.19497 0.43982 -0.19653 0.43951 -0.2033 0.4392 C -0.20938 0.4392 -0.20625 0.43982 -0.21198 0.43766 C -0.21407 0.43797 -0.2158 0.43858 -0.21754 0.43858 C -0.21997 0.43797 -0.22222 0.43704 -0.22448 0.4355 C -0.22657 0.43611 -0.22865 0.4355 -0.23038 0.43488 C -0.23472 0.43365 -0.24011 0.42994 -0.24393 0.42778 C -0.25243 0.42531 -0.24584 0.42655 -0.26111 0.42099 C -0.26632 0.41945 -0.27153 0.4176 -0.27622 0.41513 C -0.28229 0.41142 -0.28993 0.40649 -0.29566 0.40278 L -0.35712 0.35525 C -0.3599 0.3534 -0.3625 0.35 -0.36528 0.34784 L -0.37518 0.33889 C -0.3849 0.32747 -0.37292 0.34044 -0.39028 0.32377 C -0.39879 0.31544 -0.39184 0.32192 -0.39636 0.31574 C -0.41025 0.29784 -0.39045 0.32531 -0.40591 0.30587 C -0.40782 0.30371 -0.40903 0.30093 -0.41077 0.29908 C -0.41163 0.29753 -0.41285 0.29599 -0.41389 0.29445 C -0.41893 0.28828 -0.41459 0.29383 -0.42032 0.28673 C -0.42188 0.2855 -0.42327 0.28365 -0.42483 0.28179 C -0.42847 0.27716 -0.44063 0.25741 -0.44115 0.25618 C -0.44219 0.2534 -0.44323 0.25062 -0.44514 0.24908 C -0.44722 0.24476 -0.45139 0.24044 -0.4533 0.23488 C -0.45469 0.22994 -0.45643 0.22593 -0.45816 0.2213 C -0.46563 0.20309 -0.45695 0.22593 -0.46788 0.20432 C -0.46806 0.2034 -0.47361 0.18889 -0.475 0.18457 C -0.47535 0.1821 -0.47552 0.17871 -0.47657 0.17686 C -0.47726 0.17346 -0.479 0.17099 -0.48004 0.1676 L -0.48698 0.13673 C -0.4875 0.13334 -0.48854 0.13056 -0.48907 0.12716 C -0.48941 0.12253 -0.49028 0.11883 -0.49063 0.11482 C -0.49132 0.11081 -0.49202 0.10741 -0.49219 0.1034 C -0.49254 0.10062 -0.49271 0.09753 -0.49288 0.09383 C -0.49462 0.06142 -0.49271 0.10124 -0.49479 0.07161 C -0.49514 0.06821 -0.49497 0.06513 -0.49497 0.06111 C -0.49566 0.05803 -0.4967 0.05371 -0.49722 0.05062 C -0.4974 0.04692 -0.4974 0.04352 -0.4974 0.04105 C -0.49757 0.03303 -0.49757 0.02531 -0.4974 0.01821 C -0.4974 0.01513 -0.49722 0.01297 -0.49705 0.00988 C -0.49722 0.00772 -0.49775 -0.00524 -0.4974 -0.00864 C -0.49705 -0.01512 -0.4967 -0.0216 -0.49653 -0.02747 C -0.49636 -0.03086 -0.49653 -0.03333 -0.49636 -0.0358 C -0.49393 -0.06728 -0.49566 -0.03518 -0.49271 -0.06142 C -0.49254 -0.06481 -0.49254 -0.0679 -0.49236 -0.07129 C -0.48438 -0.12037 -0.48907 -0.09413 -0.46285 -0.19506 C -0.46146 -0.20092 -0.4592 -0.20493 -0.45747 -0.20987 C -0.45261 -0.22407 -0.45382 -0.22006 -0.44931 -0.22993 C -0.44236 -0.25 -0.44948 -0.22993 -0.44184 -0.24814 C -0.44063 -0.25061 -0.44028 -0.2537 -0.43924 -0.25586 C -0.4382 -0.25802 -0.43698 -0.25926 -0.43542 -0.26111 C -0.43403 -0.26419 -0.43368 -0.26605 -0.43264 -0.26851 C -0.43091 -0.27129 -0.4283 -0.27654 -0.42691 -0.2787 C -0.42066 -0.29444 -0.4283 -0.275 -0.42032 -0.29012 C -0.41945 -0.29228 -0.41893 -0.29413 -0.41788 -0.29629 C -0.41545 -0.30061 -0.41198 -0.30277 -0.41025 -0.30648 C -0.40052 -0.32098 -0.40868 -0.30926 -0.39948 -0.31975 C -0.39757 -0.32222 -0.39479 -0.32592 -0.39236 -0.32808 C -0.39097 -0.32932 -0.38924 -0.3287 -0.38802 -0.32963 C -0.38681 -0.33086 -0.38577 -0.3324 -0.38455 -0.33364 C -0.38177 -0.33518 -0.37813 -0.33642 -0.375 -0.33827 C -0.37066 -0.34043 -0.37049 -0.34074 -0.36563 -0.34166 C -0.36216 -0.34228 -0.35938 -0.34228 -0.35625 -0.34259 L -0.34497 -0.34382 C -0.33091 -0.34135 -0.34306 -0.34382 -0.32934 -0.34012 C -0.32865 -0.34012 -0.32813 -0.33981 -0.32709 -0.3395 C -0.32309 -0.3395 -0.31893 -0.33981 -0.31511 -0.33889 C -0.3099 -0.33858 -0.30955 -0.33765 -0.30434 -0.33611 C -0.28507 -0.33518 -0.30469 -0.3358 -0.28837 -0.33518 C -0.28646 -0.33426 -0.28507 -0.33518 -0.28386 -0.33487 C -0.28299 -0.33395 -0.28212 -0.33426 -0.28108 -0.33456 C -0.27986 -0.33364 -0.27657 -0.33302 -0.27518 -0.33302 C -0.27413 -0.33271 -0.27327 -0.33426 -0.27222 -0.33364 C -0.27084 -0.33395 -0.2658 -0.33148 -0.26476 -0.33179 C -0.2625 -0.33055 -0.25938 -0.33148 -0.25764 -0.33086 C -0.25347 -0.33086 -0.25052 -0.33148 -0.24688 -0.32932 L -0.23594 -0.32314 C -0.23334 -0.32284 -0.22743 -0.32129 -0.22483 -0.32068 C -0.21268 -0.31666 -0.2158 -0.31574 -0.20625 -0.31172 C -0.20104 -0.30956 -0.20295 -0.31049 -0.19896 -0.30926 C -0.1941 -0.3074 -0.19288 -0.30617 -0.18768 -0.30401 C -0.17327 -0.29784 -0.19618 -0.30926 -0.17847 -0.3 C -0.1625 -0.29814 -0.17622 -0.30061 -0.14479 -0.27993 C -0.1415 -0.27777 -0.13785 -0.27561 -0.13455 -0.27376 L -0.08282 -0.23302 C -0.07934 -0.23024 -0.07622 -0.22716 -0.07292 -0.22407 C -0.07032 -0.2216 -0.07032 -0.22037 -0.06823 -0.21728 C -0.06736 -0.21543 -0.0658 -0.21419 -0.06493 -0.21234 C -0.06424 -0.21203 -0.06354 -0.21111 -0.06285 -0.20987 C -0.06059 -0.20648 -0.05625 -0.20339 -0.05469 -0.19907 C -0.05243 -0.19259 -0.05382 -0.19568 -0.05052 -0.19043 C -0.04844 -0.18487 -0.04705 -0.18086 -0.0441 -0.17592 C -0.04306 -0.175 -0.04254 -0.17407 -0.04184 -0.17253 C -0.04115 -0.17191 -0.04063 -0.16944 -0.04045 -0.16882 C -0.03941 -0.16728 -0.03872 -0.16635 -0.0382 -0.16543 C -0.03716 -0.16296 -0.03594 -0.15895 -0.03507 -0.15648 C -0.03438 -0.15555 -0.03299 -0.15463 -0.03334 -0.1537 C -0.02969 -0.1466 -0.03282 -0.15154 -0.02969 -0.14321 C -0.02917 -0.14135 -0.02795 -0.13981 -0.02726 -0.13796 C -0.02657 -0.13611 -0.02674 -0.13426 -0.02604 -0.13209 C -0.02604 -0.13086 -0.02483 -0.12901 -0.02413 -0.12777 C -0.02309 -0.12345 -0.02292 -0.11821 -0.02136 -0.1145 C -0.02066 -0.11234 -0.01997 -0.11018 -0.01945 -0.10802 C -0.01927 -0.10586 -0.0191 -0.10463 -0.01841 -0.10277 C -0.01841 -0.10154 -0.01754 -0.1 -0.01684 -0.09814 C -0.0165 -0.09629 -0.01597 -0.09444 -0.01528 -0.09166 C -0.01407 -0.08703 -0.01337 -0.08209 -0.01216 -0.07685 C -0.00903 -0.05956 -0.01337 -0.08487 -0.00851 -0.06296 C -0.00799 -0.06142 -0.00834 -0.05895 -0.00782 -0.0574 C -0.00729 -0.05493 -0.00643 -0.05339 -0.00695 -0.05154 C -0.00573 -0.04691 -0.00504 -0.04197 -0.00417 -0.03765 C -0.004 -0.0358 -0.00417 -0.03456 -0.00347 -0.03179 C -0.00313 -0.02808 -0.00139 -0.02037 -0.00122 -0.02068 C -0.00157 -0.01882 -0.00174 -0.01728 -0.00174 -0.01543 C -0.00035 -0.00432 -0.00035 -0.01512 0.00017 -0.00493 C 0.00034 -0.0037 2.77778E-6 -3.82716E-6 0.00034 -3.82716E-6 L 2.77778E-6 -3.82716E-6 " pathEditMode="relative" rAng="12180000" ptsTypes="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72" y="1719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469 0.06296 L 0.45452 0.06296 L 0.46823 0.27068 C 0.46841 0.27562 0.46841 0.28056 0.46841 0.28549 C 0.46841 0.28704 0.46806 0.28827 0.46789 0.28981 C 0.46563 0.31574 0.46997 0.27191 0.46632 0.3037 C 0.46598 0.30586 0.46615 0.30772 0.46598 0.30988 C 0.46493 0.31605 0.46407 0.32222 0.46302 0.32839 C 0.46164 0.33673 0.46111 0.34043 0.45938 0.34876 C 0.45851 0.35216 0.45764 0.35586 0.45677 0.35957 C 0.45591 0.36389 0.45521 0.3679 0.45417 0.37222 C 0.45365 0.37438 0.44775 0.39691 0.44549 0.40401 C 0.44445 0.40772 0.44323 0.41142 0.44202 0.41481 C 0.44132 0.41821 0.44028 0.4213 0.43941 0.42469 C 0.43837 0.42778 0.43785 0.43086 0.43681 0.43426 C 0.43525 0.43858 0.43386 0.44259 0.43264 0.44691 C 0.42848 0.46111 0.42952 0.46481 0.42292 0.47593 C 0.42171 0.47747 0.42084 0.47932 0.4198 0.48117 C 0.41841 0.48364 0.41667 0.48549 0.41528 0.48796 C 0.41337 0.49105 0.40955 0.49784 0.40782 0.50031 C 0.40556 0.50247 0.4033 0.50463 0.40139 0.50741 C 0.4007 0.50864 0.4 0.50988 0.39931 0.51111 C 0.39775 0.51265 0.39601 0.51358 0.39445 0.51481 C 0.39306 0.51605 0.39184 0.51759 0.39046 0.51883 C 0.37969 0.52716 0.39341 0.51451 0.38247 0.525 C 0.37952 0.52623 0.37657 0.52716 0.37344 0.52839 C 0.37223 0.52901 0.37084 0.53025 0.36945 0.53086 C 0.36615 0.53241 0.3625 0.53333 0.35886 0.53488 C 0.34462 0.53735 0.33004 0.54012 0.31563 0.54259 C 0.31181 0.54321 0.30313 0.54414 0.29809 0.54352 C 0.29584 0.54321 0.29358 0.54259 0.29132 0.54197 C 0.28802 0.54228 0.28455 0.5429 0.28125 0.54259 C 0.27952 0.54259 0.27726 0.54136 0.27535 0.54105 C 0.27344 0.54074 0.27136 0.54105 0.26945 0.54074 C 0.26754 0.54043 0.26546 0.5392 0.26355 0.5392 C 0.26164 0.53858 0.25955 0.5392 0.25747 0.53889 C 0.25608 0.53889 0.25486 0.53858 0.2533 0.53827 C 0.25157 0.53796 0.25 0.53796 0.24827 0.53796 C 0.24723 0.53765 0.24584 0.53735 0.2448 0.53735 C 0.24306 0.53704 0.2415 0.53704 0.23993 0.53673 C 0.23785 0.53642 0.23577 0.53549 0.23386 0.53518 C 0.23247 0.53488 0.23108 0.53488 0.22969 0.53457 C 0.22605 0.53426 0.22257 0.53642 0.21945 0.53395 C 0.21632 0.53117 0.21302 0.52839 0.20973 0.52685 C 0.20591 0.52531 0.19236 0.52099 0.18993 0.52068 C 0.18855 0.52068 0.18698 0.52099 0.18577 0.52037 C 0.18421 0.51944 0.18282 0.5179 0.18125 0.51667 C 0.18004 0.51667 0.179 0.51667 0.17796 0.51574 C 0.17361 0.51389 0.17448 0.51296 0.1698 0.51018 C 0.16459 0.5071 0.16164 0.50802 0.15764 0.50247 C 0.15643 0.50093 0.15573 0.49876 0.15486 0.49722 C 0.14896 0.49352 0.15226 0.4963 0.14566 0.48704 C 0.14445 0.48549 0.14289 0.48426 0.14202 0.4821 C 0.14098 0.47963 0.13993 0.47747 0.13889 0.47531 C 0.13594 0.46883 0.13125 0.4642 0.12917 0.45648 C 0.12639 0.44475 0.12483 0.43735 0.12136 0.42685 C 0.11893 0.41914 0.11546 0.41296 0.11389 0.40463 C 0.11198 0.39414 0.11077 0.38426 0.10764 0.37438 C 0.1066 0.37099 0.10452 0.36852 0.10365 0.36512 C 0.10122 0.35463 0.10105 0.34321 0.09809 0.33333 C 0.08924 0.30247 0.0974 0.33302 0.09098 0.30216 C 0.08941 0.29537 0.08785 0.28889 0.08629 0.2821 C 0.08525 0.27901 0.08438 0.27562 0.08386 0.27253 C 0.08334 0.26944 0.08177 0.25988 0.08091 0.25648 C 0.07691 0.23951 0.08021 0.25741 0.07726 0.23796 C 0.07657 0.23518 0.0757 0.23241 0.075 0.22963 C 0.07431 0.22654 0.07396 0.22376 0.07361 0.22068 C 0.07309 0.21852 0.07275 0.21605 0.07223 0.21358 C 0.07188 0.21235 0.07136 0.2108 0.07101 0.20957 C 0.07049 0.2071 0.07014 0.20432 0.0698 0.20247 C 0.06806 0.19444 0.06875 0.20154 0.06736 0.19074 C 0.0665 0.1858 0.06615 0.18025 0.06528 0.17469 C 0.06493 0.17191 0.06424 0.16914 0.06389 0.16636 C 0.06337 0.16265 0.06285 0.15957 0.06233 0.15617 C 0.06198 0.1537 0.06129 0.15123 0.06094 0.14907 C 0.05417 0.10339 0.06025 0.14074 0.05625 0.11697 C 0.05521 0.09599 0.05365 0.075 0.05278 0.0537 C 0.05243 0.0466 0.05452 0.03117 0.05504 0.025 C 0.05521 0.02191 0.05521 0.01914 0.05521 0.01574 C 0.05573 0.01173 0.05643 0.00772 0.05695 0.0037 C 0.0573 0.00031 0.0573 -0.0034 0.05782 -0.0071 C 0.0599 -0.02253 0.05868 -0.01142 0.06181 -0.0213 C 0.06268 -0.02407 0.06302 -0.02685 0.06389 -0.02932 C 0.06528 -0.03426 0.06702 -0.03889 0.06858 -0.04352 C 0.06927 -0.04599 0.07014 -0.04815 0.07084 -0.05031 C 0.07153 -0.05247 0.07188 -0.05463 0.07275 -0.05679 C 0.08004 -0.07315 0.06684 -0.04259 0.07917 -0.07315 C 0.08698 -0.09167 0.08438 -0.08086 0.08698 -0.09414 C 0.09393 -0.10648 0.08976 -0.09846 0.09879 -0.11883 C 0.1 -0.12161 0.10105 -0.12469 0.10243 -0.12716 C 0.11233 -0.14599 0.10834 -0.13673 0.11493 -0.15401 C 0.12118 -0.16142 0.11719 -0.15586 0.12622 -0.17284 C 0.12761 -0.17562 0.12865 -0.17932 0.13056 -0.18117 C 0.13247 -0.18333 0.13455 -0.18426 0.13611 -0.18673 C 0.13907 -0.19136 0.1415 -0.19691 0.14427 -0.20185 C 0.14549 -0.20432 0.14671 -0.20648 0.14792 -0.20895 C 0.14896 -0.21049 0.15 -0.21235 0.15105 -0.21389 C 0.15521 -0.2213 0.15434 -0.22068 0.15938 -0.22747 C 0.16111 -0.23025 0.16302 -0.2321 0.16459 -0.23488 C 0.17483 -0.25093 0.16355 -0.23673 0.17379 -0.24877 C 0.17518 -0.24969 0.17639 -0.25 0.17778 -0.25124 C 0.18594 -0.25864 0.17986 -0.25833 0.19184 -0.26451 L 0.20174 -0.26975 C 0.22761 -0.275 0.25365 -0.28086 0.27952 -0.28519 C 0.28403 -0.2858 0.28855 -0.28642 0.29306 -0.28549 L 0.30243 -0.28272 C 0.30782 -0.28272 0.31042 -0.28333 0.31598 -0.28148 C 0.31893 -0.28025 0.32171 -0.2784 0.32466 -0.27747 C 0.32865 -0.27562 0.33264 -0.27531 0.33664 -0.27377 C 0.34375 -0.27099 0.3441 -0.26914 0.3507 -0.26512 C 0.35764 -0.26049 0.36997 -0.2537 0.37622 -0.24661 C 0.38108 -0.24105 0.38559 -0.23519 0.3908 -0.23056 C 0.40035 -0.22191 0.39462 -0.22809 0.4073 -0.21019 C 0.40921 -0.20741 0.41146 -0.20586 0.41285 -0.20247 C 0.41702 -0.1929 0.42292 -0.18025 0.42691 -0.16975 C 0.43004 -0.16142 0.43386 -0.1537 0.43611 -0.14506 C 0.43802 -0.13673 0.43993 -0.1287 0.44202 -0.12068 C 0.44861 -0.09691 0.44618 -0.11142 0.45174 -0.08858 C 0.4599 -0.05586 0.44931 -0.09414 0.45695 -0.0642 C 0.46198 -0.04444 0.45903 -0.06235 0.46198 -0.03982 C 0.46789 -0.01327 0.46337 -0.03549 0.46736 -0.00833 C 0.47379 0.03488 0.46719 -0.01605 0.47223 0.025 L 0.48004 0.15 C 0.48021 0.15432 0.48021 0.15895 0.48021 0.16358 L 0.48004 0.17531 C 0.48021 0.1787 0.47986 0.1821 0.48004 0.1858 C 0.48021 0.19414 0.48056 0.20247 0.48091 0.2108 C 0.48091 0.21327 0.48091 0.24197 0.48004 0.24722 C 0.47778 0.26173 0.47952 0.24815 0.4783 0.27006 C 0.47674 0.29383 0.47743 0.26481 0.47466 0.30339 L 0.47431 0.30926 C 0.47292 0.31327 0.47153 0.31728 0.46997 0.32099 C 0.46789 0.32562 0.46528 0.32932 0.46337 0.33426 C 0.46164 0.33858 0.46111 0.34414 0.45938 0.34876 C 0.45209 0.36574 0.45469 0.35525 0.44879 0.36605 C 0.44775 0.36759 0.44705 0.37037 0.44584 0.37253 C 0.44271 0.37809 0.4408 0.37932 0.4375 0.38457 C 0.43646 0.38642 0.43559 0.38796 0.43438 0.38981 C 0.42223 0.40031 0.4375 0.38673 0.42518 0.39938 C 0.42361 0.40093 0.42188 0.40185 0.42032 0.40339 C 0.41493 0.40741 0.40938 0.4108 0.40434 0.41574 C 0.39566 0.42376 0.40035 0.41975 0.3908 0.42778 C 0.37865 0.43333 0.39184 0.42685 0.37952 0.43457 C 0.37813 0.4358 0.37639 0.43611 0.37466 0.43704 C 0.37153 0.43981 0.36528 0.44506 0.36511 0.44506 C 0.36302 0.4463 0.36077 0.4466 0.35868 0.44815 C 0.3573 0.44907 0.35625 0.45123 0.35469 0.45216 C 0.35157 0.45401 0.34514 0.4571 0.34497 0.4571 C 0.34115 0.45833 0.3375 0.45988 0.33368 0.46111 C 0.32917 0.46265 0.32483 0.46389 0.32049 0.46543 C 0.31684 0.46667 0.31337 0.4679 0.30973 0.46944 C 0.27552 0.47747 0.25434 0.48426 0.22292 0.48827 C 0.22136 0.48827 0.21962 0.48796 0.21806 0.48796 C 0.21407 0.48735 0.20921 0.48518 0.20591 0.48457 C 0.20434 0.48395 0.20261 0.48426 0.20087 0.48395 C 0.19914 0.48364 0.19757 0.48272 0.19566 0.4821 C 0.19063 0.48117 0.1915 0.48272 0.18733 0.48117 C 0.179 0.47839 0.18664 0.48025 0.17848 0.47562 C 0.17552 0.47376 0.1724 0.47407 0.1698 0.4716 C 0.16858 0.47037 0.16736 0.46914 0.16615 0.46759 C 0.16476 0.46636 0.16302 0.46574 0.16181 0.4642 C 0.15973 0.46235 0.15816 0.45988 0.15625 0.45802 C 0.15452 0.45617 0.15261 0.45494 0.15087 0.45339 C 0.14896 0.45123 0.14723 0.44876 0.14532 0.44722 C 0.12796 0.42901 0.15348 0.45741 0.13455 0.43457 C 0.13108 0.43025 0.12726 0.42809 0.12448 0.42315 L 0.11025 0.39938 C 0.10868 0.3966 0.10695 0.39414 0.10556 0.39136 C 0.10382 0.38827 0.10226 0.38488 0.1007 0.3821 C 0.09948 0.38025 0.09809 0.37901 0.09705 0.37685 C 0.09566 0.37469 0.09497 0.3713 0.09375 0.36883 C 0.09254 0.36605 0.09115 0.36358 0.08993 0.36049 C 0.08681 0.35278 0.07934 0.33241 0.07726 0.32438 C 0.07657 0.3216 0.07587 0.31883 0.07518 0.31605 C 0.06754 0.28951 0.07552 0.31975 0.06927 0.29321 C 0.06858 0.29074 0.06754 0.28765 0.06702 0.28518 C 0.06615 0.28056 0.06598 0.27623 0.06528 0.27191 C 0.06337 0.26358 0.0625 0.25957 0.06129 0.24907 L 0.05938 0.23457 C 0.05625 0.2108 0.05886 0.23148 0.05539 0.20247 L 0.0448 0.03735 C 0.04445 0.02932 0.0448 0.0213 0.04584 0.01358 C 0.04601 0.01142 0.04671 0.00926 0.04688 0.0071 C 0.04827 -0.0037 0.04896 -0.01512 0.04966 -0.02624 C 0.05035 -0.0287 0.05139 -0.03117 0.05174 -0.03395 C 0.05469 -0.05772 0.04879 -0.02809 0.05296 -0.05247 C 0.05695 -0.07438 0.05278 -0.04506 0.05782 -0.06821 C 0.05903 -0.07377 0.0599 -0.08179 0.06059 -0.08827 C 0.06268 -0.09321 0.06632 -0.09691 0.06719 -0.10309 C 0.06997 -0.12469 0.06719 -0.10617 0.07205 -0.12809 C 0.07309 -0.13241 0.07344 -0.13673 0.07448 -0.14074 C 0.07709 -0.14938 0.08021 -0.15772 0.08299 -0.16605 C 0.08403 -0.16975 0.0849 -0.17407 0.08629 -0.17747 C 0.08959 -0.18457 0.09046 -0.18642 0.09341 -0.19568 C 0.09792 -0.20833 0.09671 -0.20895 0.10243 -0.22253 C 0.104 -0.22654 0.10608 -0.22932 0.10764 -0.23272 C 0.11094 -0.23982 0.11407 -0.24722 0.11702 -0.25432 C 0.1198 -0.26049 0.12101 -0.26358 0.12448 -0.26944 C 0.1283 -0.27593 0.13264 -0.2821 0.13664 -0.28858 C 0.14202 -0.2929 0.13559 -0.28704 0.14341 -0.29877 C 0.1448 -0.30093 0.14636 -0.30247 0.14809 -0.30432 C 0.15278 -0.30957 0.1507 -0.30679 0.15452 -0.31019 C 0.17084 -0.32562 0.15834 -0.31451 0.17431 -0.32778 L 0.18368 -0.33611 L 0.18837 -0.34012 C 0.1974 -0.34444 0.19219 -0.34167 0.20382 -0.34815 C 0.20556 -0.34877 0.2073 -0.34938 0.20886 -0.35031 L 0.21511 -0.35494 C 0.22327 -0.35833 0.2316 -0.36049 0.23959 -0.36451 C 0.2408 -0.36512 0.24167 -0.3679 0.24289 -0.36821 C 0.24601 -0.37006 0.24931 -0.37037 0.25261 -0.37191 C 0.25452 -0.37315 0.25625 -0.375 0.25816 -0.37593 C 0.26181 -0.3784 0.2658 -0.37994 0.26962 -0.38179 L 0.27535 -0.38457 C 0.27813 -0.38457 0.28091 -0.38642 0.28368 -0.38488 C 0.28455 -0.38395 0.28282 -0.38148 0.2823 -0.37994 C 0.2816 -0.3784 0.28056 -0.37778 0.28004 -0.37654 C 0.27917 -0.375 0.27848 -0.37315 0.27778 -0.37161 C 0.27691 -0.37068 0.2757 -0.36821 0.27552 -0.36944 C 0.27483 -0.37253 0.27639 -0.3787 0.27622 -0.3787 C 0.279 -0.38426 0.27882 -0.38148 0.27848 -0.38642 L 0.2783 -0.38642 " pathEditMode="relative" rAng="4980000" ptsTypes="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1" y="234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-0.00278 L 0.02049 -0.00247 L 0.09844 0.01358 C 0.10417 0.01482 0.1158 0.01945 0.11546 0.01975 C 0.1283 0.02685 0.10851 0.01574 0.14046 0.02716 C 0.14271 0.02778 0.14462 0.03025 0.14671 0.03148 C 0.14896 0.03241 0.15434 0.03519 0.1573 0.03766 C 0.16476 0.04537 0.15591 0.03704 0.16355 0.0463 C 0.16459 0.04784 0.16615 0.04877 0.16754 0.05031 C 0.16858 0.05093 0.16893 0.05278 0.1698 0.0534 C 0.17414 0.05895 0.17605 0.05957 0.17917 0.06574 C 0.18125 0.06975 0.18299 0.07469 0.18507 0.0787 L 0.1882 0.08519 C 0.18907 0.08735 0.19011 0.08951 0.19098 0.09198 C 0.19219 0.09445 0.19306 0.09691 0.19393 0.1 C 0.19983 0.1179 0.19428 0.10093 0.19792 0.11667 C 0.19931 0.12315 0.20157 0.12901 0.20261 0.1355 C 0.20296 0.13827 0.2033 0.14105 0.20382 0.14321 C 0.20782 0.15988 0.20434 0.13827 0.20799 0.15895 C 0.21077 0.17562 0.20747 0.1605 0.21025 0.1787 C 0.21094 0.18179 0.21181 0.18488 0.21233 0.18796 C 0.2125 0.19105 0.21285 0.19414 0.2132 0.19722 C 0.21355 0.20772 0.21337 0.2105 0.21424 0.22284 C 0.21476 0.23025 0.21615 0.24691 0.21615 0.24722 C 0.21632 0.25587 0.21615 0.26482 0.21632 0.27377 C 0.21632 0.27809 0.21719 0.28303 0.21719 0.28735 C 0.21754 0.29167 0.21702 0.2963 0.21737 0.30062 C 0.21719 0.3037 0.21789 0.30679 0.21823 0.30988 C 0.21945 0.32099 0.21962 0.32809 0.2198 0.33982 C 0.22032 0.35895 0.22014 0.34383 0.2198 0.3713 C 0.21945 0.38673 0.21962 0.3855 0.21962 0.39938 C 0.21476 0.47408 0.21875 0.47408 0.20938 0.51821 C 0.20105 0.55741 0.21077 0.50864 0.20261 0.54537 C 0.20018 0.55648 0.19914 0.56945 0.1948 0.57963 C 0.1941 0.58179 0.19271 0.58395 0.19184 0.58642 C 0.1849 0.60803 0.1882 0.60278 0.18056 0.62469 C 0.17744 0.63333 0.17639 0.63179 0.17275 0.63951 C 0.16823 0.64938 0.16459 0.6608 0.15938 0.66975 C 0.15799 0.67222 0.15608 0.67408 0.15469 0.67624 C 0.15244 0.68025 0.15087 0.6855 0.14809 0.68827 C 0.14514 0.69259 0.13282 0.70741 0.12882 0.70864 C 0.12657 0.70926 0.12448 0.70988 0.12257 0.7105 C 0.11407 0.71389 0.11754 0.71296 0.10955 0.71729 C 0.10504 0.71945 0.10035 0.7213 0.09584 0.72284 C 0.09393 0.72408 0.08629 0.72809 0.08369 0.7284 C 0.05782 0.73519 0.07344 0.73087 0.05504 0.73364 C 0.04757 0.73488 0.04827 0.7358 0.0415 0.7355 C 0.03507 0.7355 0.0283 0.73488 0.02136 0.73488 C -0.00052 0.73488 0.01025 0.73519 -0.01111 0.73303 C -0.03142 0.73333 -0.02326 0.73395 -0.06006 0.72284 C -0.0625 0.72191 -0.06475 0.71945 -0.06736 0.71821 C -0.06979 0.71729 -0.07222 0.71636 -0.07465 0.71543 C -0.08888 0.70401 -0.07691 0.7142 -0.08506 0.70587 C -0.08628 0.70494 -0.08784 0.7037 -0.08906 0.70247 C -0.09079 0.70031 -0.0927 0.69784 -0.09444 0.69475 C -0.09548 0.69414 -0.09652 0.69321 -0.09756 0.69198 C -0.09895 0.68982 -0.1 0.68704 -0.10138 0.68519 C -0.10277 0.68303 -0.10468 0.68148 -0.10607 0.67963 C -0.10868 0.67654 -0.11111 0.67253 -0.11388 0.66914 C -0.11545 0.66759 -0.11718 0.66574 -0.11857 0.66389 C -0.12239 0.65957 -0.12569 0.65432 -0.12951 0.65031 C -0.13159 0.64753 -0.13368 0.64537 -0.13559 0.6429 C -0.14131 0.63611 -0.14635 0.62685 -0.15295 0.62191 C -0.15659 0.61914 -0.1559 0.61975 -0.15989 0.61327 C -0.1618 0.60988 -0.16354 0.60648 -0.16527 0.60309 C -0.16857 0.5963 -0.17083 0.58766 -0.17482 0.5821 C -0.18506 0.56821 -0.1776 0.57932 -0.18559 0.56358 C -0.18697 0.5605 -0.18888 0.55833 -0.1901 0.55525 C -0.19114 0.55309 -0.19131 0.55 -0.19218 0.54753 C -0.19913 0.5284 -0.19288 0.55 -0.19878 0.53148 C -0.20156 0.52253 -0.20034 0.525 -0.20208 0.51605 C -0.20607 0.49475 -0.20225 0.5179 -0.20503 0.49722 C -0.20572 0.49321 -0.20625 0.4892 -0.20677 0.48519 C -0.20746 0.4821 -0.20833 0.47901 -0.20885 0.47593 C -0.21024 0.46667 -0.20989 0.46512 -0.21024 0.45648 C -0.21076 0.44352 -0.21093 0.44352 -0.21215 0.4321 C -0.20937 0.38951 -0.20659 0.34661 -0.20381 0.30401 C -0.20312 0.3 -0.20277 0.2963 -0.20225 0.29229 C -0.20156 0.28858 -0.20052 0.28457 -0.19982 0.28087 C -0.19982 0.27994 -0.19722 0.2608 -0.1967 0.25895 C -0.19513 0.25124 -0.19218 0.24445 -0.19062 0.23642 C -0.18888 0.2284 -0.18732 0.21945 -0.18489 0.21204 C -0.18385 0.20864 -0.18229 0.20587 -0.18107 0.20247 C -0.17638 0.17963 -0.18125 0.20216 -0.17534 0.18117 C -0.17256 0.17037 -0.16979 0.15957 -0.16684 0.14846 C -0.16545 0.14321 -0.16388 0.13796 -0.16267 0.13272 C -0.15677 0.11543 -0.16041 0.12654 -0.15121 0.10093 C -0.15034 0.09784 -0.14947 0.09506 -0.14826 0.09229 C -0.14687 0.08951 -0.14583 0.08704 -0.14479 0.08395 C -0.13958 0.07161 -0.14236 0.07593 -0.13767 0.06605 C -0.13611 0.06266 -0.13437 0.05988 -0.13298 0.05648 C -0.13177 0.05401 -0.13125 0.05062 -0.13003 0.04815 C -0.12343 0.03395 -0.1276 0.04537 -0.12152 0.03457 C -0.1026 0.00062 -0.13298 0.05185 -0.11319 0.02006 C -0.1118 0.0179 -0.11093 0.01512 -0.1092 0.01327 C -0.10694 0.0105 -0.10451 0.00864 -0.10243 0.00556 C -0.09409 -0.00586 -0.10121 0.00309 -0.08941 -0.00833 C -0.08472 -0.01327 -0.08611 -0.01358 -0.08072 -0.01728 C -0.07881 -0.01852 -0.07638 -0.01883 -0.07482 -0.02037 C -0.06562 -0.02685 -0.07309 -0.02407 -0.06423 -0.02901 C -0.06232 -0.02963 -0.06076 -0.02994 -0.05902 -0.03086 C -0.05729 -0.03179 -0.05572 -0.03364 -0.05364 -0.03457 C -0.05191 -0.03549 -0.04982 -0.03549 -0.04791 -0.03611 C -0.04548 -0.03704 -0.04392 -0.03858 -0.04166 -0.03981 C -0.0375 -0.04167 -0.03489 -0.04197 -0.03072 -0.04352 C -0.02743 -0.04444 -0.02534 -0.04599 -0.02204 -0.0463 C -0.02013 -0.0466 -0.01805 -0.0466 -0.01614 -0.04691 C -0.00816 -0.05092 -0.01527 -0.04815 -0.0026 -0.04846 C -0.00156 -0.04876 -0.00052 -0.04907 0.0007 -0.04938 C 0.00157 -0.04969 0.00244 -0.05031 0.0033 -0.05062 C 0.00643 -0.05062 0.00938 -0.05031 0.0125 -0.05031 C 0.01476 -0.05031 0.01702 -0.05062 0.0191 -0.05031 L 0.08733 -0.03642 C 0.09063 -0.03549 0.09428 -0.03426 0.09775 -0.03302 C 0.09931 -0.03241 0.10035 -0.03148 0.10174 -0.03055 C 0.10348 -0.02963 0.10521 -0.02901 0.1066 -0.02809 C 0.10938 -0.02716 0.11216 -0.02623 0.11494 -0.02531 C 0.1165 -0.02438 0.11806 -0.02315 0.1198 -0.02284 C 0.12518 -0.02099 0.13021 -0.02006 0.13542 -0.01852 C 0.15209 -0.00864 0.14497 -0.01173 0.1566 -0.0071 C 0.15764 -0.00617 0.15816 -0.00555 0.15903 -0.00494 C 0.16407 -0.00154 0.16355 -0.0037 0.16945 0.00124 C 0.17032 0.00216 0.17119 0.00247 0.17188 0.0034 C 0.17275 0.00432 0.17344 0.00587 0.17431 0.00679 C 0.17535 0.00833 0.17691 0.00926 0.17848 0.0105 C 0.18872 0.02161 0.17639 0.00988 0.18924 0.0213 C 0.19653 0.03735 0.18837 0.02037 0.19532 0.03148 C 0.19705 0.03395 0.19827 0.03735 0.19983 0.03982 C 0.20139 0.04198 0.20313 0.0429 0.20469 0.04506 C 0.2073 0.04877 0.20903 0.0537 0.21146 0.05679 C 0.21337 0.05957 0.21684 0.06389 0.21841 0.06729 C 0.21928 0.06883 0.21962 0.07191 0.22084 0.07346 C 0.22223 0.07654 0.22362 0.07901 0.22518 0.08179 C 0.22744 0.0855 0.23056 0.08827 0.23195 0.09321 C 0.23247 0.09506 0.23299 0.09661 0.23334 0.09815 C 0.23421 0.10124 0.23438 0.10463 0.23525 0.10772 C 0.23681 0.11235 0.23907 0.11574 0.24028 0.12037 C 0.24271 0.12778 0.24445 0.13611 0.24688 0.14383 C 0.24723 0.1463 0.24809 0.14908 0.24862 0.15154 C 0.24931 0.15494 0.24983 0.15803 0.25053 0.16111 C 0.25122 0.16327 0.25244 0.16512 0.25278 0.16729 C 0.25417 0.17315 0.25382 0.17531 0.25434 0.18087 C 0.25487 0.18519 0.25556 0.1892 0.25625 0.19352 C 0.25608 0.19908 0.25591 0.21358 0.25625 0.22006 C 0.2566 0.22346 0.25712 0.22716 0.2573 0.23087 C 0.25747 0.23364 0.25747 0.23673 0.25764 0.23951 C 0.25782 0.24722 0.25782 0.25803 0.25782 0.26512 C 0.25764 0.27377 0.25591 0.31667 0.25591 0.32747 C 0.25556 0.33735 0.25591 0.3571 0.25573 0.35741 C 0.25244 0.40864 0.24931 0.46019 0.24584 0.51173 C 0.24566 0.51451 0.2448 0.51759 0.24445 0.52006 C 0.24375 0.52654 0.24323 0.53303 0.24237 0.53951 C 0.24202 0.54229 0.24167 0.54475 0.24098 0.54815 C 0.24046 0.55247 0.24046 0.55679 0.23941 0.56111 C 0.23837 0.5713 0.23907 0.56543 0.23716 0.57253 C 0.23629 0.57593 0.23559 0.58025 0.23473 0.58426 C 0.23386 0.58766 0.23282 0.59229 0.2316 0.59537 C 0.23108 0.59691 0.23021 0.59784 0.22969 0.59938 C 0.229 0.60154 0.2283 0.60309 0.22778 0.60525 C 0.22657 0.60772 0.22414 0.61235 0.22292 0.61451 C 0.22101 0.62222 0.22292 0.61605 0.21893 0.62284 C 0.21841 0.62408 0.21789 0.62593 0.21719 0.62685 C 0.21146 0.63426 0.21198 0.62809 0.21181 0.63333 L 0.21181 0.63364 " pathEditMode="relative" rAng="360000" ptsTypes="AAAAAAAAAAAAAAAAAAAAAAAAAAAAAAAAAAAAAAAAAAAAAAAAAAAAAAAAAAAAAAAAAAAAAAAAAAAAAAAAAAAAAAAAAAAAAAAAAAAAAAAAAAAAAAAAAAAAAAAAAAAAAAAAAAAAAAAAAAAAAAAAAAAAAAAAAAAAAAAAAA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3490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885 -0.01512 L -0.05885 -0.01481 C -0.06041 -0.0213 -0.06267 -0.02685 -0.06371 -0.03302 C -0.06441 -0.03611 -0.06475 -0.03889 -0.06545 -0.04198 C -0.06614 -0.04506 -0.06718 -0.04784 -0.06788 -0.05093 C -0.06857 -0.05309 -0.06909 -0.05586 -0.06961 -0.05833 C -0.06996 -0.06111 -0.07014 -0.0642 -0.07048 -0.06698 C -0.07222 -0.08148 -0.07031 -0.05988 -0.07204 -0.07747 C -0.07413 -0.09691 -0.07187 -0.08025 -0.07378 -0.09383 C -0.07413 -0.10031 -0.07534 -0.11944 -0.07534 -0.125 C -0.07534 -0.15802 -0.07534 -0.19105 -0.07465 -0.22407 C -0.07448 -0.23117 -0.07343 -0.23796 -0.07291 -0.24475 C -0.07274 -0.24877 -0.07257 -0.25278 -0.07204 -0.25679 C -0.0717 -0.2608 -0.071 -0.26451 -0.07048 -0.26852 C -0.06614 -0.30123 -0.07135 -0.26358 -0.06718 -0.29383 C -0.06649 -0.3037 -0.06632 -0.3108 -0.06458 -0.32037 C -0.06371 -0.32531 -0.06232 -0.33025 -0.06128 -0.33519 C -0.06024 -0.34012 -0.05972 -0.34506 -0.05885 -0.35 C -0.05694 -0.35895 -0.05468 -0.36759 -0.05295 -0.37654 C -0.05208 -0.38117 -0.05139 -0.3858 -0.05052 -0.39012 C -0.04948 -0.39414 -0.04809 -0.39784 -0.04704 -0.40185 C -0.04531 -0.40864 -0.04357 -0.41543 -0.04218 -0.42253 C -0.04132 -0.42654 -0.04045 -0.43056 -0.03958 -0.43457 C -0.03889 -0.43735 -0.03802 -0.44043 -0.03715 -0.44321 C -0.03437 -0.45123 -0.0309 -0.45864 -0.02882 -0.46698 C -0.02656 -0.47593 -0.02534 -0.4858 -0.02204 -0.49352 C -0.01545 -0.51019 -0.0184 -0.50216 -0.01041 -0.52623 C -0.00607 -0.53951 -0.00416 -0.54753 0.00296 -0.56019 C 0.00486 -0.56389 0.00695 -0.56698 0.00868 -0.57068 C 0.01598 -0.58457 0.00764 -0.57161 0.01702 -0.58704 C 0.02813 -0.60494 0.01789 -0.58796 0.02796 -0.60185 C 0.03125 -0.60648 0.03455 -0.61173 0.03785 -0.61667 C 0.03959 -0.61914 0.04098 -0.62253 0.04289 -0.62407 C 0.04532 -0.62593 0.04809 -0.62747 0.05035 -0.62994 C 0.05226 -0.63179 0.05365 -0.63519 0.05539 -0.63735 C 0.06129 -0.64414 0.06719 -0.65154 0.07379 -0.65648 C 0.07761 -0.65957 0.08143 -0.66296 0.08542 -0.66543 C 0.10296 -0.67685 0.09115 -0.66512 0.11285 -0.68333 C 0.12691 -0.69506 0.12865 -0.69753 0.14289 -0.70556 C 0.15139 -0.71019 0.14827 -0.7071 0.15539 -0.70988 C 0.1573 -0.7108 0.15921 -0.71235 0.16129 -0.71296 C 0.16667 -0.71389 0.1724 -0.71389 0.17796 -0.7142 C 0.19514 -0.71327 0.21233 -0.71358 0.22952 -0.71142 C 0.23212 -0.71111 0.23455 -0.70802 0.23698 -0.7071 C 0.24063 -0.70556 0.24427 -0.70494 0.24792 -0.70401 C 0.25243 -0.70247 0.25903 -0.70062 0.26372 -0.69815 C 0.27136 -0.69383 0.27552 -0.68858 0.28368 -0.68333 C 0.2882 -0.68025 0.29271 -0.67778 0.29705 -0.67438 C 0.30296 -0.66975 0.30695 -0.66698 0.31285 -0.66111 C 0.31684 -0.6571 0.32118 -0.65432 0.32448 -0.64907 L 0.33698 -0.62994 C 0.33872 -0.62747 0.3408 -0.62562 0.34202 -0.62253 C 0.34341 -0.61914 0.34462 -0.61543 0.34618 -0.61204 C 0.35157 -0.60062 0.3533 -0.60432 0.35868 -0.58704 C 0.36268 -0.57469 0.36684 -0.56265 0.37032 -0.55 C 0.37153 -0.54599 0.37275 -0.54228 0.37379 -0.53796 C 0.37483 -0.53333 0.37518 -0.52809 0.37622 -0.52315 C 0.37917 -0.50895 0.37813 -0.51975 0.38212 -0.50556 C 0.38316 -0.50185 0.38351 -0.49753 0.38455 -0.49352 C 0.38559 -0.48951 0.38698 -0.4858 0.38785 -0.48179 C 0.38889 -0.47747 0.38941 -0.47284 0.39046 -0.46852 C 0.39184 -0.46142 0.39427 -0.45494 0.39532 -0.44784 C 0.39618 -0.44228 0.39688 -0.43673 0.39792 -0.43148 C 0.39879 -0.42654 0.40035 -0.42161 0.40122 -0.41667 C 0.40261 -0.40802 0.40348 -0.39877 0.40452 -0.39012 C 0.40486 -0.38796 0.40504 -0.38611 0.40539 -0.38395 C 0.40591 -0.37963 0.40643 -0.37531 0.40712 -0.37068 C 0.40868 -0.34136 0.40677 -0.37068 0.40955 -0.34105 C 0.4099 -0.33704 0.41094 -0.31944 0.41129 -0.31605 C 0.41042 -0.28488 0.4099 -0.2537 0.40868 -0.22253 C 0.40851 -0.21944 0.40764 -0.21667 0.40712 -0.21358 C 0.40521 -0.20556 0.40417 -0.20216 0.40209 -0.19444 C 0.40157 -0.18951 0.40139 -0.18426 0.40035 -0.17963 C 0.39879 -0.17253 0.39653 -0.16574 0.39462 -0.15895 C 0.39236 -0.15185 0.39011 -0.14506 0.38785 -0.13827 C 0.38646 -0.13364 0.38525 -0.12901 0.38368 -0.125 C 0.38264 -0.12191 0.38143 -0.11914 0.38039 -0.11605 C 0.37674 -0.10525 0.37327 -0.09414 0.36962 -0.08333 C 0.36771 -0.07809 0.3658 -0.07222 0.36372 -0.06698 C 0.36233 -0.06389 0.36077 -0.06142 0.35955 -0.05833 C 0.35886 -0.05648 0.34966 -0.03302 0.34618 -0.02716 L 0.33698 -0.0108 C 0.33542 -0.00772 0.33386 -0.00463 0.33212 -0.00185 C 0.32448 0.00926 0.32535 0.00864 0.31372 0.02037 C 0.30921 0.02469 0.30521 0.03056 0.30035 0.03364 C 0.29601 0.03673 0.29132 0.03858 0.28698 0.04259 C 0.28542 0.04414 0.28368 0.04568 0.28212 0.04691 C 0.28125 0.04753 0.28039 0.04784 0.27952 0.04846 C 0.27778 0.04969 0.27639 0.05216 0.27448 0.05278 C 0.27205 0.05401 0.26945 0.0537 0.26702 0.05432 C 0.26424 0.05525 0.26146 0.05586 0.25868 0.05741 C 0.25643 0.05833 0.25434 0.0608 0.25209 0.06173 C 0.2408 0.06605 0.225 0.06574 0.21459 0.06636 C 0.19705 0.06481 0.17952 0.06389 0.16198 0.06173 C 0.16007 0.06142 0.15816 0.05988 0.15625 0.05895 C 0.154 0.05772 0.15174 0.0571 0.14948 0.05586 C 0.14723 0.05463 0.14514 0.05247 0.14289 0.05154 C 0.13525 0.04753 0.13525 0.05 0.12865 0.04537 C 0.12622 0.04383 0.12379 0.04136 0.12118 0.03951 C 0.11164 0.03302 0.11841 0.04074 0.10625 0.03056 C 0.09236 0.01914 0.10677 0.02809 0.09879 0.02315 C 0.09757 0.02191 0.09653 0.02037 0.09532 0.01883 C 0.09375 0.01636 0.09219 0.01358 0.09046 0.01142 C 0.08959 0.01049 0.08872 0.01049 0.08785 0.00988 C 0.07969 -0.00463 0.0882 0.00926 0.07535 -0.00648 C 0.07361 -0.00864 0.07205 -0.01142 0.07032 -0.01389 C 0.05799 -0.03117 0.06806 -0.01481 0.05035 -0.04352 C 0.0441 -0.0537 0.04132 -0.06049 0.03542 -0.07315 C 0.03368 -0.07654 0.03195 -0.07963 0.03039 -0.08333 C 0.025 -0.09661 0.02796 -0.09074 0.02205 -0.10123 C 0.02118 -0.10463 0.02049 -0.10802 0.01962 -0.11142 C 0.01789 -0.11759 0.01598 -0.12315 0.01459 -0.12932 C 0.01372 -0.13302 0.01355 -0.13735 0.01285 -0.14105 C 0.01268 -0.14259 0.0125 -0.14414 0.01198 -0.14568 C 0.01129 -0.14815 0.01042 -0.15062 0.00955 -0.15309 C 0.00921 -0.15586 0.00921 -0.15895 0.00868 -0.16204 C 0.00816 -0.16543 0.00625 -0.16852 0.00625 -0.17222 C 0.00573 -0.22654 0.00643 -0.28086 0.00712 -0.33519 C 0.0073 -0.34815 0.00695 -0.36111 0.00868 -0.37377 C 0.00955 -0.37901 0.0099 -0.38148 0.01042 -0.38704 C 0.01077 -0.39043 0.01094 -0.39383 0.01129 -0.39753 C 0.01181 -0.4034 0.01233 -0.40926 0.01285 -0.41512 C 0.0132 -0.41914 0.0132 -0.42315 0.01372 -0.42716 C 0.01407 -0.42963 0.01493 -0.43179 0.01546 -0.43457 C 0.0158 -0.43642 0.0158 -0.43827 0.01615 -0.44043 C 0.01667 -0.4429 0.01736 -0.44537 0.01789 -0.44784 C 0.01823 -0.44969 0.01841 -0.45185 0.01875 -0.4537 C 0.01945 -0.45772 0.02049 -0.46142 0.02118 -0.46543 C 0.02153 -0.46698 0.02171 -0.46852 0.02205 -0.47006 C 0.02257 -0.47161 0.02327 -0.47284 0.02379 -0.47438 C 0.02448 -0.47716 0.02466 -0.48056 0.02535 -0.48333 C 0.02605 -0.4858 0.02709 -0.48827 0.02796 -0.49074 C 0.029 -0.49383 0.03021 -0.49661 0.03125 -0.49969 C 0.03212 -0.50216 0.03282 -0.50463 0.03368 -0.5071 C 0.03473 -0.50957 0.03594 -0.51173 0.03698 -0.51451 C 0.04254 -0.52778 0.0441 -0.53364 0.04879 -0.54414 C 0.04983 -0.54661 0.0507 -0.54938 0.05209 -0.55154 C 0.06216 -0.56636 0.05261 -0.55123 0.06042 -0.56636 C 0.0625 -0.57037 0.06476 -0.57407 0.06702 -0.57809 C 0.06823 -0.57994 0.06927 -0.58179 0.07032 -0.58395 C 0.0724 -0.58796 0.07414 -0.59228 0.07622 -0.59599 C 0.07726 -0.59753 0.07865 -0.59846 0.07952 -0.60031 C 0.08056 -0.60216 0.08091 -0.60463 0.08212 -0.60617 C 0.08455 -0.60988 0.08802 -0.61111 0.09046 -0.61512 C 0.09271 -0.61914 0.09427 -0.62253 0.09705 -0.62562 C 0.10452 -0.63302 0.10573 -0.63179 0.11459 -0.63889 C 0.11546 -0.63951 0.11615 -0.64074 0.11702 -0.64167 C 0.11806 -0.6429 0.11927 -0.64383 0.12032 -0.64475 C 0.12361 -0.64722 0.12743 -0.64815 0.13039 -0.65216 C 0.1349 -0.65802 0.1323 -0.65617 0.13785 -0.65802 L 0.15296 -0.6713 C 0.15365 -0.67253 0.15452 -0.67346 0.15539 -0.67438 C 0.15625 -0.675 0.15712 -0.675 0.15782 -0.67593 C 0.15886 -0.67654 0.15955 -0.67809 0.16042 -0.6787 C 0.16146 -0.67963 0.16268 -0.67963 0.16372 -0.68025 C 0.16546 -0.68117 0.16719 -0.6821 0.16875 -0.68333 C 0.16962 -0.68395 0.17032 -0.68549 0.17118 -0.68611 C 0.17223 -0.68704 0.17344 -0.68704 0.17448 -0.68765 C 0.17691 -0.68951 0.17882 -0.69198 0.18125 -0.69352 C 0.18334 -0.69506 0.18559 -0.69568 0.18785 -0.69661 C 0.18993 -0.69753 0.19341 -0.69907 0.19532 -0.69969 C 0.19896 -0.70031 0.20261 -0.70062 0.20625 -0.70093 C 0.21493 -0.70401 0.20903 -0.70247 0.22448 -0.70247 L 0.22535 -0.69228 " pathEditMode="relative" rAng="0" ptsTypes="AAAAAAAAAAAAAAAAAAAAAAAAAAAAAAAAAAAAAAAAAAAAAAAAAAAAAAAAAAAAAAAAAAAAAAAAAAAAAAAAAAAAAAAAAAAAAAAAAAAAAAAAAAAAAAAAAAAAA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74" y="-3089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712 -0.62562 L -0.25694 -0.62593 C -0.25417 -0.62685 -0.25122 -0.62778 -0.24844 -0.62963 C -0.24635 -0.63086 -0.24427 -0.63302 -0.24236 -0.63395 C -0.24045 -0.63549 -0.23872 -0.63673 -0.23698 -0.63765 C -0.23559 -0.63858 -0.23385 -0.63858 -0.23264 -0.63981 C -0.23142 -0.64012 -0.23038 -0.64228 -0.22899 -0.64321 C -0.22708 -0.64475 -0.225 -0.64506 -0.22292 -0.64661 C -0.22066 -0.64753 -0.21875 -0.65 -0.21667 -0.65123 C -0.21441 -0.65216 -0.21215 -0.65216 -0.2099 -0.65278 C -0.19531 -0.65556 -0.20885 -0.65278 -0.19549 -0.65401 C -0.19271 -0.65432 -0.18976 -0.65463 -0.18698 -0.65525 C -0.18455 -0.65556 -0.18194 -0.65617 -0.17934 -0.65648 C -0.17413 -0.65648 -0.16354 -0.65586 -0.16337 -0.65617 C -0.14931 -0.65833 -0.15868 -0.65741 -0.13663 -0.65617 L -0.12743 -0.65556 C -0.12483 -0.65586 -0.12222 -0.6571 -0.11979 -0.65679 C -0.10243 -0.65648 -0.07274 -0.64722 -0.06024 -0.64383 C -0.04549 -0.63519 -0.06372 -0.64599 -0.05382 -0.63951 C -0.0526 -0.63858 -0.05122 -0.63796 -0.04983 -0.63704 C -0.04774 -0.6358 -0.04531 -0.63488 -0.0434 -0.63272 C -0.04236 -0.63148 -0.04149 -0.62994 -0.04028 -0.62901 C -0.0342 -0.62346 -0.03993 -0.63086 -0.03316 -0.62284 C -0.01962 -0.60679 -0.03785 -0.62778 -0.02639 -0.61265 C -0.02517 -0.6108 -0.02361 -0.61019 -0.0224 -0.60864 C -0.01927 -0.60463 -0.01962 -0.6034 -0.01719 -0.59846 C -0.01372 -0.59198 -0.0151 -0.59537 -0.01181 -0.58981 C -0.01059 -0.58735 -0.00938 -0.5858 -0.00816 -0.58333 C -0.00642 -0.57932 -0.00521 -0.57469 -0.00313 -0.57161 C -0.00052 -0.56759 0.00208 -0.56389 0.00451 -0.55957 C 0.00625 -0.55617 0.00781 -0.55278 0.00972 -0.54938 C 0.01424 -0.54043 0.00937 -0.55185 0.01493 -0.54074 C 0.01597 -0.53889 0.01684 -0.53611 0.01788 -0.53426 C 0.01892 -0.53179 0.02031 -0.52963 0.0217 -0.52747 C 0.0224 -0.52593 0.02292 -0.52377 0.02378 -0.52253 C 0.02483 -0.52068 0.02656 -0.51944 0.0276 -0.51728 C 0.02899 -0.51481 0.03003 -0.51142 0.03125 -0.50895 C 0.03246 -0.50648 0.03368 -0.50432 0.0349 -0.50216 C 0.03715 -0.49753 0.03854 -0.49074 0.04149 -0.48735 C 0.04514 -0.48302 0.04531 -0.48364 0.04809 -0.47562 C 0.04896 -0.47284 0.04931 -0.47006 0.05017 -0.46759 C 0.05121 -0.4642 0.0526 -0.46111 0.05365 -0.45772 C 0.06424 -0.42654 0.05434 -0.45679 0.05903 -0.43858 C 0.06285 -0.42438 0.05955 -0.44105 0.06319 -0.42438 C 0.0651 -0.41512 0.06667 -0.40802 0.06788 -0.39815 C 0.06823 -0.39661 0.06823 -0.39475 0.06858 -0.39321 C 0.07101 -0.38086 0.07274 -0.3787 0.07344 -0.36543 C 0.07361 -0.36019 0.07396 -0.35556 0.07396 -0.35031 C 0.07413 -0.34105 0.07344 -0.32407 0.07326 -0.31605 C 0.07292 -0.30833 0.07274 -0.3 0.0724 -0.29259 C 0.07049 -0.26821 0.06892 -0.24321 0.06667 -0.21914 C 0.06632 -0.21667 0.06493 -0.21451 0.06441 -0.21235 C 0.05851 -0.18488 0.06458 -0.2071 0.0592 -0.18488 C 0.0533 -0.16235 0.05816 -0.18117 0.05174 -0.16265 C 0.04444 -0.14167 0.05312 -0.1608 0.0434 -0.13765 C 0.04115 -0.13241 0.03854 -0.12809 0.03628 -0.12253 C 0.02899 -0.10463 0.03368 -0.10957 0.02448 -0.09414 C 0.02205 -0.09043 0.01927 -0.08735 0.01684 -0.08364 C 0.01458 -0.07963 0.01319 -0.07531 0.01076 -0.07161 C 0.00694 -0.06358 0.00312 -0.05586 -0.00139 -0.04877 C -0.02379 -0.01358 0.00417 -0.0571 -0.01545 -0.02809 C -0.02431 -0.01481 -0.025 -0.01173 -0.03594 0.00185 C -0.03837 0.00463 -0.0408 0.00772 -0.0434 0.01049 C -0.04497 0.01265 -0.04635 0.01512 -0.04792 0.01698 C -0.05122 0.02099 -0.05504 0.02407 -0.05799 0.02839 C -0.06042 0.03179 -0.0625 0.03642 -0.06545 0.03858 L -0.07604 0.04691 C -0.07847 0.04815 -0.08056 0.05154 -0.08316 0.05278 C -0.08542 0.05339 -0.08767 0.05494 -0.08993 0.05556 C -0.10035 0.05926 -0.09184 0.05494 -0.10295 0.06019 C -0.10712 0.06204 -0.11094 0.06605 -0.11528 0.06636 C -0.12014 0.06728 -0.12535 0.06914 -0.13056 0.06914 C -0.13281 0.06944 -0.13507 0.06914 -0.13715 0.06944 C -0.14254 0.07006 -0.14792 0.07191 -0.1533 0.0716 C -0.1651 0.0716 -0.15833 0.07191 -0.17344 0.07037 L -0.23038 0.05648 C -0.23715 0.05463 -0.2441 0.05278 -0.25087 0.05031 C -0.25451 0.04907 -0.25781 0.0466 -0.26146 0.04506 L -0.27361 0.03951 C -0.28681 0.03333 -0.28681 0.03302 -0.30191 0.02284 C -0.3026 0.02222 -0.30347 0.0216 -0.30434 0.02068 C -0.30625 0.01944 -0.30868 0.01852 -0.31059 0.01636 C -0.31285 0.01451 -0.31476 0.01142 -0.31684 0.00926 C -0.31892 0.0071 -0.32118 0.00679 -0.32326 0.00463 C -0.325 0.00309 -0.32639 0.00062 -0.32795 -0.00062 C -0.33611 -0.01142 -0.33802 -0.01698 -0.34688 -0.03179 C -0.36684 -0.06605 -0.34583 -0.0284 -0.36024 -0.05556 C -0.36528 -0.06481 -0.36441 -0.06019 -0.36962 -0.07685 C -0.37413 -0.09198 -0.37708 -0.10401 -0.37934 -0.11944 C -0.37986 -0.12222 -0.37986 -0.12562 -0.38038 -0.1287 C -0.3809 -0.13179 -0.38177 -0.13488 -0.38212 -0.13796 C -0.38264 -0.14012 -0.38247 -0.14198 -0.38264 -0.14383 C -0.38299 -0.14537 -0.38316 -0.14661 -0.38316 -0.14846 C -0.38507 -0.17531 -0.38125 -0.13117 -0.38438 -0.16698 C -0.3842 -0.17593 -0.38316 -0.18426 -0.38316 -0.19321 C -0.38333 -0.19938 -0.38403 -0.20525 -0.38403 -0.21142 C -0.38351 -0.22593 -0.38247 -0.24012 -0.38194 -0.25432 C -0.37951 -0.28272 -0.3776 -0.31111 -0.37517 -0.3392 C -0.37465 -0.34321 -0.37396 -0.34691 -0.37344 -0.35062 C -0.37309 -0.35278 -0.37118 -0.36944 -0.37014 -0.37438 C -0.36771 -0.38302 -0.3651 -0.39198 -0.3625 -0.40093 C -0.35469 -0.42778 -0.36649 -0.38796 -0.35694 -0.41914 C -0.3559 -0.42284 -0.35486 -0.42654 -0.35365 -0.43025 C -0.35278 -0.43302 -0.35156 -0.43549 -0.35069 -0.43858 C -0.34844 -0.44506 -0.34705 -0.45463 -0.34392 -0.46049 C -0.34254 -0.46389 -0.34063 -0.46698 -0.33906 -0.47037 C -0.32917 -0.49444 -0.3474 -0.46142 -0.3276 -0.50216 C -0.32639 -0.50494 -0.325 -0.50741 -0.32379 -0.51019 C -0.32344 -0.51142 -0.32309 -0.51327 -0.32222 -0.5142 C -0.32188 -0.51667 -0.32153 -0.51944 -0.32049 -0.5213 C -0.3191 -0.525 -0.31719 -0.52747 -0.3158 -0.53086 C -0.31389 -0.53519 -0.3125 -0.54043 -0.31059 -0.54475 C -0.29358 -0.58395 -0.30538 -0.55648 -0.29583 -0.57438 C -0.28368 -0.59753 -0.30469 -0.56019 -0.28333 -0.59691 C -0.28212 -0.59907 -0.2809 -0.60185 -0.27951 -0.6037 C -0.2783 -0.60556 -0.27708 -0.60679 -0.27587 -0.60864 C -0.26892 -0.61975 -0.2776 -0.6108 -0.26372 -0.62716 C -0.26007 -0.63117 -0.2559 -0.63426 -0.25278 -0.63981 C -0.25104 -0.6429 -0.24757 -0.64907 -0.24531 -0.65154 C -0.24323 -0.65309 -0.24115 -0.65432 -0.23906 -0.65586 C -0.23681 -0.65772 -0.2349 -0.66049 -0.23264 -0.66204 C -0.23108 -0.66358 -0.22917 -0.6642 -0.2276 -0.66543 C -0.2224 -0.66975 -0.22344 -0.67161 -0.21754 -0.67531 C -0.19219 -0.69012 -0.20799 -0.68056 -0.19844 -0.68457 C -0.19392 -0.68642 -0.18924 -0.68951 -0.18455 -0.69043 L -0.16597 -0.69321 C -0.16493 -0.69444 -0.16424 -0.69599 -0.16319 -0.69599 C -0.15747 -0.69784 -0.15069 -0.69691 -0.14479 -0.69661 C -0.14201 -0.69691 -0.13958 -0.69877 -0.13698 -0.69938 C -0.13524 -0.7 -0.13351 -0.69938 -0.13194 -0.69969 C -0.13073 -0.69969 -0.12969 -0.70031 -0.12865 -0.70062 C -0.12674 -0.70093 -0.12517 -0.70093 -0.12344 -0.70093 L -0.09288 -0.6929 C -0.09132 -0.69228 -0.08976 -0.69105 -0.08837 -0.69043 C -0.0849 -0.68827 -0.07778 -0.68364 -0.07431 -0.68117 C -0.07188 -0.67932 -0.0691 -0.67685 -0.06649 -0.675 C -0.06406 -0.67346 -0.06163 -0.67191 -0.0592 -0.67068 C -0.05052 -0.66358 -0.05017 -0.66173 -0.04184 -0.6534 C -0.02726 -0.63827 -0.04462 -0.65802 -0.02882 -0.63827 C -0.02344 -0.6321 -0.01806 -0.62685 -0.01337 -0.61852 C 0.00104 -0.59444 -0.00781 -0.60556 0.00556 -0.57593 C 0.0099 -0.56574 0.01441 -0.5571 0.01788 -0.54599 C 0.01927 -0.54136 0.02101 -0.53735 0.02187 -0.53179 C 0.0224 -0.5284 0.02309 -0.52469 0.02361 -0.52099 C 0.02396 -0.51975 0.02378 -0.5179 0.02413 -0.51636 C 0.02587 -0.50802 0.02882 -0.50031 0.03003 -0.49136 C 0.03108 -0.48333 0.03229 -0.475 0.03333 -0.46667 C 0.03351 -0.46543 0.03368 -0.46358 0.03385 -0.46204 C 0.03437 -0.45864 0.03507 -0.45494 0.03559 -0.45123 C 0.03559 -0.42994 0.03507 -0.44846 0.03733 -0.42716 C 0.03767 -0.42315 0.03767 -0.41883 0.03819 -0.41481 C 0.04062 -0.39259 0.03958 -0.41636 0.04149 -0.38889 C 0.04167 -0.38302 0.04149 -0.37778 0.04184 -0.37222 C 0.04219 -0.36852 0.04253 -0.36512 0.04288 -0.36142 C 0.04306 -0.35525 0.04323 -0.35062 0.04323 -0.34506 C 0.0434 -0.34352 0.04375 -0.34198 0.04392 -0.34012 C 0.04427 -0.33364 0.04444 -0.32654 0.04496 -0.31944 L 0.04583 -0.3071 C 0.04566 -0.3 0.04496 -0.29321 0.04514 -0.28611 C 0.04531 -0.28148 0.0467 -0.27654 0.04653 -0.2713 C 0.04809 -0.20926 0.04514 -0.26698 0.04687 -0.22346 C 0.04687 -0.22191 0.04705 -0.22037 0.04722 -0.21883 C 0.04722 -0.21451 0.04705 -0.20957 0.04722 -0.20556 C 0.04722 -0.2034 0.04774 -0.20123 0.04757 -0.19938 C 0.04531 -0.17099 0.04358 -0.14259 0.03993 -0.11451 C 0.03941 -0.10988 0.03715 -0.10617 0.03576 -0.10185 C 0.0342 -0.09722 0.03281 -0.09259 0.03142 -0.08796 C 0.03108 -0.08642 0.03073 -0.08488 0.03038 -0.08395 C 0.02882 -0.0787 0.02691 -0.07346 0.025 -0.06852 C 0.02361 -0.0642 0.02153 -0.06019 0.01996 -0.05586 C 0.01875 -0.05247 0.01788 -0.04846 0.01684 -0.04475 C 0.01545 -0.04074 0.01389 -0.03642 0.01267 -0.03241 C 0.0059 -0.01389 0.00885 -0.02222 0.00052 -0.0037 C -0.00451 0.00741 -0.00868 0.02099 -0.01649 0.02839 C -0.0441 0.05741 -0.00399 0.01512 -0.02899 0.04506 C -0.03177 0.04846 -0.03455 0.05062 -0.03785 0.0537 C -0.04705 0.06296 -0.04635 0.06358 -0.05677 0.07191 C -0.05955 0.07407 -0.0625 0.07562 -0.06563 0.07747 C -0.06632 0.07778 -0.06719 0.07778 -0.06823 0.07839 C -0.07135 0.08056 -0.07465 0.08333 -0.07795 0.08519 C -0.08125 0.08704 -0.08472 0.08889 -0.08819 0.09012 C -0.08906 0.09074 -0.08993 0.09074 -0.09097 0.09136 C -0.09427 0.09321 -0.09792 0.09599 -0.10139 0.09784 C -0.10226 0.09846 -0.10313 0.09846 -0.10399 0.09877 C -0.10729 0.10062 -0.11042 0.10247 -0.11372 0.10432 C -0.11632 0.10556 -0.11944 0.10586 -0.12222 0.10679 C -0.12483 0.10772 -0.12743 0.10833 -0.13004 0.10988 C -0.13229 0.11049 -0.13455 0.11235 -0.13681 0.11265 C -0.14063 0.11296 -0.14462 0.11173 -0.14844 0.11173 C -0.15069 0.11142 -0.15295 0.11173 -0.15521 0.11111 C -0.1599 0.11142 -0.16458 0.11049 -0.16927 0.10926 C -0.18889 0.10525 -0.20868 0.10123 -0.22795 0.09568 C -0.24931 0.08951 -0.23559 0.09321 -0.2434 0.08765 C -0.24688 0.08519 -0.25035 0.08333 -0.25399 0.08117 C -0.25885 0.07747 -0.26389 0.07284 -0.2691 0.07037 C -0.27326 0.0679 -0.27778 0.06698 -0.28212 0.06451 C -0.28611 0.06235 -0.2901 0.05926 -0.2941 0.05586 C -0.29479 0.05525 -0.29566 0.05463 -0.29653 0.0537 C -0.29879 0.05247 -0.30139 0.05093 -0.30365 0.04907 C -0.30451 0.04877 -0.30538 0.04784 -0.30608 0.04722 C -0.3151 0.04136 -0.31649 0.04259 -0.32604 0.03241 C -0.33819 0.01944 -0.33194 0.02716 -0.34844 0.0037 C -0.34931 0.00278 -0.35 0.00123 -0.35069 0.00031 C -0.35486 -0.00741 -0.3599 -0.01358 -0.36337 -0.02222 C -0.36476 -0.02531 -0.36632 -0.0287 -0.36788 -0.03179 C -0.36944 -0.03519 -0.37135 -0.03858 -0.37292 -0.04198 C -0.37587 -0.04846 -0.38385 -0.07315 -0.3849 -0.07593 C -0.38611 -0.07932 -0.3875 -0.0821 -0.38837 -0.0858 C -0.39028 -0.09259 -0.39201 -0.09907 -0.39375 -0.10617 C -0.39497 -0.11111 -0.39601 -0.11728 -0.39774 -0.12191 C -0.39861 -0.12469 -0.39948 -0.12716 -0.40035 -0.12994 C -0.40069 -0.13333 -0.40087 -0.13735 -0.40139 -0.14074 C -0.40538 -0.16728 -0.40313 -0.13673 -0.40747 -0.17469 C -0.41094 -0.20617 -0.40694 -0.17407 -0.41094 -0.19784 C -0.41146 -0.20216 -0.41198 -0.20617 -0.4125 -0.21049 C -0.41285 -0.21235 -0.41354 -0.2142 -0.41372 -0.21636 C -0.41406 -0.22006 -0.41441 -0.22346 -0.41476 -0.22716 C -0.41563 -0.23488 -0.41667 -0.24228 -0.41736 -0.25031 C -0.41754 -0.2537 -0.41788 -0.2571 -0.4184 -0.26049 C -0.41875 -0.26451 -0.41962 -0.2679 -0.41997 -0.27161 C -0.42049 -0.27562 -0.42049 -0.27963 -0.42101 -0.28364 C -0.42135 -0.29012 -0.42153 -0.28642 -0.42118 -0.28981 L -0.42118 -0.29012 " pathEditMode="relative" rAng="11220000" ptsTypes="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1" y="3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Spring interior of living room Free Vec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539" y="3556791"/>
            <a:ext cx="2732643" cy="119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artoon bedroom interior background template. cozy modern house room in morning light Free Vect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299" y="1705739"/>
            <a:ext cx="2225462" cy="125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Bathroom design interior room with ceramic furniture background template. Free Vecto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1096" y="154546"/>
            <a:ext cx="2783203" cy="129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ozy modern kitchen with appliances, fridge, stove, toaster, microwave. Free Vecto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222" y="1651078"/>
            <a:ext cx="2090998" cy="1306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Suburban house. residential building from red brick with garage Free Vecto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322" y="3408123"/>
            <a:ext cx="2190850" cy="1343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63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69136E-6 L 0.00018 0.00031 C 0.00174 0.01081 0.00347 0.02099 0.00469 0.03179 C 0.00521 0.03581 0.00469 0.03982 0.00504 0.04383 C 0.00521 0.04692 0.00556 0.05 0.00573 0.05278 C 0.00625 0.06667 0.00434 0.04352 0.00399 0.0676 C 0.00382 0.06945 0.00417 0.07099 0.00382 0.07254 C 0.00365 0.07439 0.00261 0.07624 0.00226 0.07778 C 0.00191 0.07994 0.00191 0.08241 0.00156 0.08457 C 0.00122 0.08612 0.00087 0.08797 0.00087 0.08982 C 0.00052 0.09105 0.00087 0.09291 0.0007 0.09414 C 0.00052 0.09599 -1.38889E-6 0.09784 -0.00017 0.0997 C -0.00035 0.10155 -0.00052 0.10402 -0.00069 0.10587 C -0.00139 0.11142 -0.00312 0.11667 -0.00417 0.12192 C -0.00434 0.12346 -0.00399 0.125 -0.00434 0.12624 C -0.00503 0.13025 -0.00712 0.13334 -0.00764 0.13766 C -0.00781 0.13982 -0.00781 0.14198 -0.00816 0.14383 C -0.0092 0.14815 -0.01076 0.15124 -0.01146 0.15525 C -0.0118 0.15679 -0.01232 0.15834 -0.0125 0.1605 C -0.0125 0.16173 -0.01232 0.16358 -0.01232 0.16482 C -0.01267 0.16698 -0.01371 0.16852 -0.01423 0.17038 C -0.01476 0.17408 -0.01458 0.17809 -0.0158 0.18056 C -0.01649 0.1821 -0.01719 0.18334 -0.01771 0.18488 C -0.01805 0.18581 -0.02153 0.20433 -0.02257 0.20741 C -0.02309 0.20957 -0.02361 0.21142 -0.0243 0.21328 C -0.025 0.21544 -0.02604 0.21698 -0.02673 0.21914 C -0.02743 0.22192 -0.02778 0.22531 -0.02864 0.22809 C -0.02934 0.23025 -0.03055 0.23179 -0.03107 0.23396 C -0.03142 0.23581 -0.03142 0.23766 -0.03194 0.2392 C -0.03281 0.24198 -0.03403 0.24414 -0.03489 0.24692 C -0.03559 0.24877 -0.03594 0.25062 -0.03663 0.25247 C -0.03837 0.2571 -0.03993 0.26204 -0.04201 0.26636 C -0.04271 0.2676 -0.0434 0.26883 -0.04392 0.27068 C -0.04462 0.27223 -0.04496 0.27439 -0.04566 0.27593 C -0.04635 0.27809 -0.04739 0.27994 -0.04809 0.28179 C -0.04878 0.28396 -0.04878 0.28704 -0.04948 0.28889 C -0.05104 0.29291 -0.05712 0.30494 -0.05989 0.31019 C -0.06094 0.31204 -0.06146 0.31513 -0.06319 0.31636 L -0.0684 0.32099 C -0.07726 0.3321 -0.06788 0.31976 -0.07951 0.33766 C -0.08177 0.34136 -0.08385 0.34507 -0.08646 0.34784 C -0.0901 0.35124 -0.09062 0.35155 -0.09375 0.35618 C -0.09479 0.35834 -0.09583 0.36081 -0.09687 0.36266 C -0.09878 0.36605 -0.10503 0.37593 -0.10573 0.37686 C -0.10781 0.37902 -0.10989 0.37994 -0.11198 0.38179 C -0.125 0.40402 -0.11337 0.38519 -0.12309 0.39877 C -0.12465 0.40093 -0.12621 0.40371 -0.12778 0.40587 C -0.13107 0.41019 -0.1467 0.42747 -0.14982 0.42994 L -0.15885 0.43828 C -0.16024 0.43951 -0.1618 0.44105 -0.16354 0.44229 L -0.18437 0.45679 L -0.22361 0.47655 C -0.22621 0.47778 -0.23958 0.48118 -0.24028 0.48087 C -0.24705 0.48056 -0.24392 0.48056 -0.24982 0.48149 C -0.25347 0.48025 -0.25712 0.4784 -0.26094 0.47809 C -0.26198 0.47809 -0.26285 0.47809 -0.26354 0.47809 C -0.2658 0.47747 -0.27014 0.47593 -0.27187 0.4747 C -0.27378 0.47377 -0.27517 0.47254 -0.27691 0.4713 C -0.27882 0.47007 -0.28073 0.46976 -0.28264 0.46821 C -0.28767 0.46513 -0.29236 0.46019 -0.29757 0.45772 C -0.30573 0.45402 -0.29913 0.45772 -0.30937 0.45031 C -0.31215 0.44815 -0.3151 0.4463 -0.31823 0.44414 C -0.31944 0.44352 -0.32083 0.44291 -0.32205 0.44167 C -0.33524 0.42963 -0.31701 0.44692 -0.33611 0.42624 C -0.33854 0.42346 -0.34097 0.42161 -0.3434 0.41914 C -0.34618 0.41605 -0.34896 0.41266 -0.35208 0.40988 C -0.35434 0.40741 -0.35677 0.40525 -0.3592 0.40309 C -0.36146 0.40093 -0.36354 0.39815 -0.3658 0.39568 C -0.37569 0.3855 -0.37205 0.39105 -0.38055 0.38056 C -0.39844 0.35896 -0.3783 0.38272 -0.39184 0.36513 C -0.39375 0.36297 -0.39566 0.36112 -0.39739 0.35865 C -0.39878 0.35649 -0.39982 0.35371 -0.40139 0.35155 C -0.41423 0.33025 -0.3993 0.35587 -0.4092 0.34044 C -0.41371 0.33334 -0.41007 0.33828 -0.41337 0.33179 C -0.41545 0.32747 -0.41771 0.32377 -0.41979 0.31976 C -0.42031 0.3176 -0.42101 0.31513 -0.4217 0.31328 C -0.42274 0.3105 -0.42396 0.30834 -0.42482 0.30556 C -0.42656 0.29939 -0.42812 0.29291 -0.42969 0.28642 C -0.4368 0.24383 -0.44444 0.20124 -0.45104 0.15834 C -0.45139 0.15525 -0.45069 0.15247 -0.45087 0.14908 C -0.45104 0.14507 -0.45156 0.14136 -0.45191 0.13735 C -0.45226 0.13303 -0.45399 0.11667 -0.45417 0.10926 C -0.45434 0.10556 -0.45417 0.10217 -0.45434 0.09815 C -0.45451 0.09476 -0.45503 0.09167 -0.45538 0.08797 C -0.45555 0.08396 -0.45538 0.07223 -0.45521 0.0676 C -0.45503 0.05741 -0.45417 0.05247 -0.45295 0.04044 C -0.45243 0.03488 -0.45173 0.02933 -0.45139 0.02408 C -0.44948 -0.01265 -0.45173 0.01883 -0.44878 -0.00555 C -0.44826 -0.00864 -0.44826 -0.01203 -0.44774 -0.01512 C -0.44705 -0.02006 -0.44548 -0.02438 -0.44496 -0.02932 C -0.44462 -0.03117 -0.44479 -0.03364 -0.44427 -0.0358 C -0.44357 -0.03858 -0.44201 -0.04074 -0.44132 -0.04351 C -0.4408 -0.04506 -0.4408 -0.04691 -0.44045 -0.04876 C -0.43993 -0.05061 -0.43923 -0.05246 -0.43871 -0.05432 C -0.43837 -0.05617 -0.43837 -0.05864 -0.43802 -0.0608 C -0.43732 -0.06574 -0.43472 -0.07006 -0.43351 -0.07407 C -0.43264 -0.07685 -0.43229 -0.08024 -0.4316 -0.08302 C -0.43125 -0.08425 -0.42448 -0.09938 -0.42361 -0.10277 C -0.41649 -0.12623 -0.42309 -0.1074 -0.41649 -0.12222 C -0.41528 -0.12469 -0.41458 -0.12746 -0.41354 -0.12993 C -0.41267 -0.13148 -0.41163 -0.13271 -0.41076 -0.13456 C -0.40955 -0.13642 -0.40868 -0.13888 -0.40764 -0.14074 C -0.40642 -0.1429 -0.40503 -0.14413 -0.40417 -0.14598 C -0.40278 -0.14783 -0.40191 -0.1503 -0.40087 -0.15216 C -0.39653 -0.16018 -0.39496 -0.16172 -0.38976 -0.16913 C -0.38507 -0.17561 -0.3875 -0.17314 -0.38246 -0.17777 C -0.38107 -0.18024 -0.37986 -0.18271 -0.37847 -0.18456 C -0.37656 -0.18703 -0.37448 -0.18888 -0.37257 -0.19074 C -0.37066 -0.1929 -0.3691 -0.19506 -0.36736 -0.19691 C -0.36354 -0.20061 -0.35816 -0.20432 -0.35434 -0.20679 C -0.34722 -0.2145 -0.35278 -0.20864 -0.33871 -0.2216 C -0.3342 -0.22592 -0.32969 -0.23024 -0.325 -0.23395 C -0.3191 -0.23827 -0.31146 -0.24351 -0.30555 -0.24722 L -0.24149 -0.28086 C -0.23871 -0.28209 -0.23559 -0.28271 -0.23246 -0.28395 L -0.22187 -0.28827 C -0.21042 -0.29104 -0.2243 -0.28734 -0.20469 -0.29444 C -0.19548 -0.29783 -0.20312 -0.29475 -0.19705 -0.29567 C -0.18021 -0.29783 -0.20521 -0.29537 -0.18628 -0.29814 C -0.1842 -0.29876 -0.18212 -0.29845 -0.18021 -0.29876 C -0.17882 -0.29876 -0.17743 -0.29907 -0.17587 -0.29938 C -0.16979 -0.3 -0.17535 -0.29907 -0.16823 -0.3003 C -0.16649 -0.30092 -0.1651 -0.30154 -0.16319 -0.30154 C -0.15851 -0.30216 -0.14219 -0.30123 -0.14132 -0.30092 C -0.13941 -0.3003 -0.13767 -0.29969 -0.13576 -0.29938 C -0.13212 -0.29876 -0.12795 -0.3 -0.1243 -0.29814 C -0.12135 -0.29629 -0.11875 -0.29475 -0.1158 -0.29321 C -0.1033 -0.28796 -0.11805 -0.29598 -0.10226 -0.29135 C -0.10156 -0.29104 -0.09219 -0.28611 -0.08958 -0.28425 C -0.08837 -0.28302 -0.08698 -0.28117 -0.08559 -0.28024 C -0.08368 -0.2787 -0.0816 -0.2787 -0.07969 -0.27716 L -0.06319 -0.26142 C -0.06146 -0.25987 -0.05955 -0.25864 -0.05798 -0.25648 C -0.05607 -0.2537 -0.05417 -0.25123 -0.05226 -0.24876 C -0.05052 -0.2466 -0.04844 -0.24506 -0.04687 -0.24228 C -0.04548 -0.24012 -0.04427 -0.23765 -0.04288 -0.23518 C -0.02986 -0.21234 -0.04583 -0.24074 -0.03351 -0.22037 C -0.03194 -0.21821 -0.0309 -0.21512 -0.02951 -0.21296 C -0.02778 -0.2108 -0.02569 -0.20925 -0.02396 -0.20679 C -0.02257 -0.20462 -0.02135 -0.20185 -0.02031 -0.19969 C -0.01736 -0.19382 -0.01476 -0.18796 -0.01198 -0.18209 C -0.01111 -0.18024 -0.01024 -0.17808 -0.00937 -0.17592 C -0.00833 -0.17438 -0.00347 -0.16419 -0.00243 -0.16142 C -0.00035 -0.15617 0.00156 -0.15092 0.00382 -0.14598 C 0.00469 -0.14382 0.0059 -0.14197 0.0066 -0.13981 C 0.01615 -0.11234 0.0059 -0.13919 0.01337 -0.11574 C 0.01424 -0.11296 0.01545 -0.11049 0.01632 -0.10802 C 0.0283 -0.06111 0.02222 -0.08642 0.03854 0.02099 C 0.03958 0.02655 0.03941 0.03272 0.03993 0.03889 C 0.04097 0.05494 0.0408 0.05031 0.04063 0.06328 C 0.04288 0.08673 0.04097 0.06358 0.04184 0.08581 C 0.04202 0.08889 0.04271 0.09167 0.04254 0.09476 C 0.04254 0.09754 0.04184 0.10031 0.04149 0.10309 C 0.04167 0.10618 0.04202 0.10926 0.04202 0.11204 C 0.04202 0.11636 0.04149 0.12254 0.04115 0.12655 C 0.04219 0.14538 0.04115 0.12192 0.04045 0.14229 C 0.04028 0.14507 0.04097 0.14754 0.0408 0.15 C 0.04028 0.15556 0.03889 0.16142 0.03837 0.16667 C 0.03611 0.18951 0.03854 0.17068 0.03524 0.18889 C 0.03438 0.19383 0.03386 0.19908 0.03264 0.20402 C 0.03212 0.20618 0.03073 0.20803 0.03021 0.20988 C 0.02952 0.21235 0.02934 0.21482 0.02865 0.21698 C 0.02708 0.22192 0.025 0.22624 0.02327 0.23087 C 0.02031 0.23858 0.02066 0.23858 0.01702 0.24507 C 0.01476 0.24908 0.0125 0.25278 0.01024 0.25649 L 0.00208 0.27007 C -0.00937 0.28457 0.00087 0.27223 -0.01094 0.28488 C -0.0118 0.28581 -0.0125 0.28673 -0.01302 0.28766 C -0.01614 0.29198 -0.01927 0.2963 -0.02239 0.30031 C -0.02639 0.30587 -0.02743 0.30649 -0.03177 0.3105 C -0.04705 0.33179 -0.0316 0.30988 -0.04444 0.32778 C -0.04583 0.32963 -0.0467 0.33149 -0.04792 0.33303 C -0.04878 0.33365 -0.04948 0.33488 -0.05017 0.33581 C -0.05121 0.33704 -0.05417 0.33982 -0.05521 0.34136 C -0.05607 0.34291 -0.05642 0.34476 -0.05712 0.34568 C -0.05816 0.34723 -0.06302 0.35155 -0.06389 0.35247 C -0.06562 0.35433 -0.06788 0.35803 -0.06944 0.36019 C -0.07239 0.3642 -0.07482 0.36883 -0.07812 0.37099 L -0.08889 0.37871 C -0.09114 0.38149 -0.09618 0.38766 -0.09844 0.38982 C -0.10903 0.3997 -0.10694 0.3963 -0.11597 0.40402 C -0.12048 0.40803 -0.11857 0.40679 -0.12257 0.41081 C -0.12691 0.41482 -0.12812 0.41544 -0.13264 0.41945 C -0.14583 0.43118 -0.12413 0.41297 -0.14149 0.42717 C -0.15417 0.44352 -0.14305 0.43025 -0.1743 0.4497 C -0.17778 0.45217 -0.18107 0.45433 -0.18437 0.45679 L -0.23889 0.48488 C -0.24236 0.48642 -0.24583 0.48766 -0.24948 0.4892 C -0.25243 0.49013 -0.25278 0.48889 -0.25555 0.4892 C -0.25694 0.4892 -0.25851 0.48982 -0.25989 0.48982 C -0.26059 0.48982 -0.26146 0.48982 -0.26232 0.48982 C -0.26528 0.49013 -0.26979 0.49229 -0.27274 0.49075 C -0.27656 0.48858 -0.27448 0.4892 -0.27899 0.48951 C -0.28264 0.48766 -0.28524 0.48581 -0.28923 0.48581 C -0.2901 0.48581 -0.29097 0.48612 -0.29184 0.4855 C -0.29288 0.4855 -0.29392 0.48457 -0.29479 0.48426 C -0.29566 0.48365 -0.29653 0.48426 -0.29739 0.48396 C -0.2993 0.48334 -0.30121 0.48087 -0.30312 0.48118 C -0.30399 0.48087 -0.30503 0.48118 -0.30573 0.48087 C -0.31076 0.47933 -0.3066 0.47963 -0.3118 0.47655 C -0.31302 0.47593 -0.31441 0.47593 -0.31545 0.47531 C -0.31667 0.4747 -0.31753 0.47315 -0.31857 0.47254 C -0.31944 0.47161 -0.32066 0.47161 -0.32153 0.47068 C -0.32396 0.46883 -0.32621 0.46544 -0.32882 0.4642 C -0.33003 0.46328 -0.33142 0.46266 -0.33264 0.46142 C -0.33351 0.4605 -0.33403 0.45896 -0.33507 0.45803 C -0.33594 0.45741 -0.3368 0.4571 -0.33785 0.45649 C -0.33906 0.45587 -0.34045 0.45525 -0.34167 0.45402 C -0.34427 0.45155 -0.3467 0.44846 -0.3493 0.44568 C -0.35798 0.43673 -0.34548 0.45062 -0.35729 0.4392 C -0.35816 0.43858 -0.35885 0.43673 -0.35972 0.43581 C -0.36076 0.43457 -0.36198 0.43396 -0.36285 0.43272 C -0.3651 0.43025 -0.36736 0.42717 -0.36962 0.42439 C -0.37031 0.42315 -0.37101 0.42192 -0.37205 0.42068 C -0.37396 0.41852 -0.37812 0.41482 -0.37812 0.41513 C -0.37864 0.41358 -0.37899 0.41204 -0.37969 0.41112 C -0.38472 0.4034 -0.38073 0.41266 -0.38507 0.40463 C -0.38559 0.40371 -0.38663 0.40093 -0.38663 0.40124 L -0.38663 0.40093 " pathEditMode="relative" rAng="20580000" ptsTypes="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60" y="839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24 -0.25648 L 0.2724 -0.25648 L 0.38993 -0.25493 C 0.39271 -0.25493 0.39549 -0.25432 0.39827 -0.2537 C 0.39913 -0.25339 0.39983 -0.25247 0.4007 -0.25216 C 0.41476 -0.24506 0.39097 -0.25802 0.40816 -0.24753 C 0.40938 -0.24691 0.41042 -0.24691 0.41163 -0.24629 C 0.41493 -0.24382 0.41823 -0.24135 0.42153 -0.23889 C 0.42604 -0.23549 0.42813 -0.23395 0.43247 -0.22993 C 0.43438 -0.22808 0.43629 -0.22592 0.4382 -0.22407 C 0.44045 -0.22191 0.44271 -0.22037 0.44497 -0.2179 C 0.44618 -0.21666 0.45799 -0.20339 0.46163 -0.19876 C 0.46354 -0.19629 0.46545 -0.19382 0.46736 -0.19135 C 0.4691 -0.1895 0.47066 -0.18734 0.4724 -0.18549 C 0.47413 -0.18333 0.4757 -0.18179 0.47743 -0.17963 C 0.47969 -0.17654 0.48177 -0.17345 0.48403 -0.17068 C 0.49149 -0.16172 0.49358 -0.16296 0.49913 -0.15 C 0.49983 -0.14784 0.5007 -0.14598 0.50156 -0.14382 C 0.50278 -0.14105 0.50365 -0.13796 0.50486 -0.13518 C 0.50643 -0.13148 0.50972 -0.12376 0.51077 -0.12037 C 0.51181 -0.11635 0.51268 -0.11203 0.51406 -0.10833 C 0.51458 -0.10679 0.51528 -0.10555 0.5158 -0.10401 C 0.51649 -0.10123 0.51684 -0.09814 0.51736 -0.09506 C 0.51788 -0.09259 0.51858 -0.09012 0.5191 -0.08765 C 0.5224 -0.06759 0.51702 -0.09321 0.52153 -0.07284 C 0.52188 -0.06728 0.52205 -0.06203 0.5224 -0.05648 C 0.52257 -0.05401 0.52309 -0.05154 0.52327 -0.04907 C 0.52361 -0.0429 0.52379 -0.03642 0.52413 -0.02993 C 0.52379 -0.00432 0.52361 0.02161 0.52327 0.04723 C 0.52309 0.05402 0.52257 0.06976 0.52153 0.0784 C 0.52118 0.08241 0.52049 0.08611 0.51997 0.09013 C 0.51962 0.09599 0.51962 0.10216 0.5191 0.10803 C 0.51875 0.11142 0.51788 0.11482 0.51736 0.11821 C 0.51702 0.12161 0.51702 0.12531 0.51649 0.12871 C 0.51615 0.1321 0.51528 0.1355 0.51493 0.13889 C 0.51441 0.14229 0.51441 0.14599 0.51406 0.14939 C 0.51389 0.15186 0.51354 0.15432 0.5132 0.15679 C 0.51285 0.15988 0.51268 0.16266 0.51233 0.16574 C 0.51215 0.1676 0.51181 0.16976 0.51163 0.17161 C 0.51129 0.1747 0.51111 0.17747 0.51077 0.18056 C 0.51024 0.18395 0.50955 0.18735 0.50903 0.19074 C 0.50868 0.19321 0.50851 0.19568 0.50816 0.19815 C 0.50764 0.20432 0.50833 0.21081 0.5066 0.21605 C 0.50469 0.2213 0.50278 0.22655 0.50156 0.23241 C 0.50018 0.23889 0.49618 0.26235 0.49566 0.26636 C 0.49549 0.26883 0.49549 0.27161 0.49497 0.27377 C 0.49427 0.27655 0.49323 0.27871 0.49236 0.28118 C 0.49219 0.28334 0.49202 0.28519 0.49149 0.28704 C 0.48993 0.29445 0.48941 0.29291 0.48733 0.30062 C 0.48507 0.30957 0.48507 0.31482 0.4816 0.3213 C 0.48056 0.32315 0.47934 0.32408 0.4783 0.32562 C 0.47552 0.3355 0.47743 0.32994 0.47153 0.34044 C 0.47049 0.3426 0.46962 0.34507 0.46823 0.3463 C 0.46684 0.34784 0.46545 0.34939 0.46406 0.35093 C 0.46007 0.35556 0.45695 0.36328 0.45243 0.36574 C 0.44549 0.36945 0.44115 0.3713 0.4349 0.37593 C 0.43038 0.37932 0.42639 0.38488 0.42153 0.38642 C 0.41545 0.38858 0.4099 0.38951 0.40399 0.39383 C 0.40191 0.39537 0.40035 0.39877 0.39827 0.3997 C 0.39219 0.40278 0.38577 0.40186 0.37986 0.40556 C 0.36163 0.4176 0.37969 0.40679 0.36163 0.41451 C 0.35764 0.41636 0.35382 0.41852 0.34983 0.42037 C 0.34792 0.42161 0.34601 0.42284 0.3441 0.42346 C 0.34236 0.42408 0.33681 0.42562 0.3349 0.42655 C 0.32483 0.43149 0.33524 0.42809 0.32413 0.43087 C 0.3224 0.43179 0.32083 0.43303 0.3191 0.43395 C 0.31736 0.43457 0.3158 0.43488 0.31406 0.43519 C 0.31268 0.43581 0.31129 0.43611 0.3099 0.43673 C 0.30903 0.43735 0.30816 0.43797 0.30747 0.43828 C 0.30608 0.43889 0.30452 0.4392 0.3033 0.43982 C 0.29861 0.44167 0.30278 0.44136 0.29653 0.4426 C 0.29358 0.44352 0.29045 0.44352 0.28733 0.44414 C 0.28577 0.44445 0.28403 0.44537 0.28247 0.44568 C 0.28038 0.4463 0.27847 0.44661 0.27656 0.44723 C 0.27518 0.44753 0.27379 0.44846 0.2724 0.44877 C 0.24618 0.45525 0.26771 0.44908 0.25399 0.45309 C 0.24219 0.45247 0.23021 0.45278 0.21823 0.45155 C 0.21424 0.45124 0.2059 0.44568 0.20243 0.44414 C 0.2007 0.44352 0.19913 0.44321 0.1974 0.4426 C 0.19514 0.44136 0.19306 0.43951 0.1908 0.43828 C 0.18889 0.43704 0.18681 0.43673 0.1849 0.43519 C 0.17656 0.42963 0.18264 0.43334 0.17743 0.42655 C 0.17604 0.4247 0.17448 0.42377 0.17327 0.42192 C 0.17066 0.41883 0.16823 0.41513 0.1658 0.41173 C 0.16458 0.41019 0.16354 0.40865 0.16233 0.4071 C 0.16129 0.40556 0.16007 0.40463 0.15903 0.40278 C 0.1507 0.38797 0.16615 0.41513 0.1507 0.38951 C 0.14115 0.37346 0.14688 0.37932 0.13993 0.37315 C 0.13386 0.35957 0.13785 0.36791 0.12743 0.34939 C 0.12604 0.34692 0.12448 0.34476 0.12327 0.34198 C 0.11406 0.32223 0.11875 0.33025 0.1099 0.31667 C 0.10643 0.30463 0.10903 0.31235 0.1007 0.29445 C 0.09931 0.29167 0.0974 0.2892 0.09653 0.28581 C 0.09566 0.2821 0.09531 0.2784 0.0941 0.27531 C 0.09184 0.26945 0.08906 0.26451 0.08663 0.25895 C 0.08542 0.25649 0.08438 0.25402 0.08316 0.25155 C 0.08247 0.2497 0.0816 0.24753 0.08073 0.24568 C 0.07708 0.23735 0.07743 0.23889 0.07413 0.22932 C 0.07292 0.22593 0.07205 0.22223 0.07066 0.21914 C 0.06302 0.19908 0.06962 0.22068 0.06406 0.20124 C 0.06372 0.19877 0.06372 0.1963 0.0632 0.19383 C 0.06007 0.17871 0.05955 0.1892 0.05747 0.16729 L 0.05573 0.14939 C 0.05608 0.10309 0.0559 0.05649 0.0566 0.01019 C 0.05677 0.00216 0.05712 -0.00586 0.05816 -0.01358 L 0.06077 -0.02993 C 0.06146 -0.0395 0.06146 -0.04413 0.0632 -0.0537 C 0.06424 -0.05864 0.06563 -0.06327 0.06649 -0.06851 C 0.06788 -0.0753 0.06858 -0.0824 0.06997 -0.08919 C 0.0724 -0.10154 0.07344 -0.10185 0.07656 -0.11296 C 0.08004 -0.12469 0.08524 -0.14568 0.08993 -0.15586 C 0.09358 -0.16358 0.09757 -0.17098 0.1007 -0.17963 C 0.10677 -0.19537 0.10261 -0.1858 0.11406 -0.20617 C 0.1158 -0.20926 0.11702 -0.21296 0.1191 -0.21512 C 0.125 -0.22129 0.13264 -0.22993 0.13906 -0.2358 C 0.1441 -0.24043 0.14879 -0.24629 0.15399 -0.24907 C 0.15886 -0.25154 0.16354 -0.2537 0.16823 -0.25648 C 0.18229 -0.26512 0.17396 -0.26265 0.18733 -0.26975 C 0.2066 -0.28024 0.18403 -0.26605 0.20156 -0.27592 C 0.21337 -0.2824 0.20295 -0.27932 0.2158 -0.28179 C 0.23143 -0.28919 0.2184 -0.28395 0.23403 -0.28765 C 0.25903 -0.29351 0.22986 -0.28827 0.2533 -0.29197 L 0.32413 -0.29074 C 0.32656 -0.29043 0.32899 -0.28981 0.3316 -0.28919 L 0.3382 -0.28765 C 0.34011 -0.28734 0.34202 -0.28642 0.3441 -0.28611 C 0.34879 -0.28549 0.35347 -0.28518 0.35816 -0.28456 C 0.35955 -0.28426 0.37552 -0.28086 0.3783 -0.2787 C 0.38611 -0.27314 0.37882 -0.27777 0.3908 -0.27284 C 0.40399 -0.26728 0.38785 -0.27191 0.40903 -0.26234 L 0.41233 -0.26111 C 0.41441 -0.25802 0.41649 -0.25524 0.41823 -0.25216 C 0.42066 -0.24784 0.4224 -0.24259 0.42483 -0.23889 C 0.42708 -0.23518 0.43021 -0.23364 0.43247 -0.22993 C 0.44115 -0.21512 0.43559 -0.22098 0.4408 -0.20926 C 0.44167 -0.20709 0.44306 -0.20555 0.4441 -0.20308 C 0.44688 -0.19691 0.4474 -0.19351 0.44983 -0.18703 C 0.4507 -0.18487 0.45156 -0.18302 0.45243 -0.18086 C 0.45677 -0.15802 0.45104 -0.18672 0.4566 -0.16327 C 0.45729 -0.16049 0.45764 -0.1574 0.45816 -0.15432 C 0.4599 -0.14444 0.46111 -0.13426 0.4632 -0.12469 C 0.46667 -0.10833 0.46493 -0.11697 0.46823 -0.09938 C 0.46997 -0.07716 0.46788 -0.10123 0.47066 -0.0787 C 0.47118 -0.07592 0.47118 -0.07284 0.47153 -0.06975 C 0.47257 -0.06389 0.47483 -0.05216 0.47483 -0.05216 C 0.47518 -0.04814 0.47518 -0.04413 0.4757 -0.04012 C 0.47604 -0.03765 0.47708 -0.03549 0.47743 -0.03271 C 0.47813 -0.02685 0.47899 -0.01512 0.47899 -0.01512 C 0.47934 -0.00802 0.47969 -0.00123 0.47986 0.00556 C 0.48021 0.01358 0.48038 0.02161 0.48073 0.02932 C 0.4809 0.03581 0.48125 0.04229 0.4816 0.04877 C 0.48195 0.11019 0.48316 0.14846 0.4816 0.20432 C 0.48143 0.2071 0.48108 0.21019 0.48073 0.21297 C 0.48004 0.21976 0.47813 0.22809 0.47743 0.23395 C 0.47691 0.23673 0.47691 0.23982 0.47656 0.2426 C 0.47604 0.24568 0.47535 0.24846 0.47483 0.25155 C 0.47361 0.2605 0.47465 0.25895 0.47327 0.26636 C 0.47066 0.28056 0.47274 0.26729 0.4691 0.28118 C 0.46771 0.28611 0.46754 0.29167 0.4658 0.29599 C 0.46493 0.29815 0.46406 0.3 0.4632 0.30186 C 0.46233 0.30432 0.46163 0.3071 0.46077 0.30926 C 0.45938 0.31266 0.45781 0.31513 0.4566 0.31821 C 0.45538 0.32099 0.45434 0.32439 0.4533 0.32716 C 0.45191 0.33025 0.45035 0.33303 0.44913 0.33611 C 0.43698 0.36482 0.4559 0.32315 0.4408 0.35371 C 0.43802 0.35926 0.43629 0.36574 0.43316 0.37007 L 0.41823 0.39229 C 0.41649 0.39476 0.41493 0.39753 0.4132 0.3997 C 0.41129 0.40216 0.4092 0.40463 0.40747 0.4071 C 0.40625 0.40895 0.40538 0.41142 0.40399 0.41297 C 0.40261 0.41513 0.4007 0.41574 0.39913 0.4176 C 0.3974 0.41945 0.39583 0.42161 0.3941 0.42346 C 0.38941 0.42809 0.37708 0.43858 0.3724 0.44136 C 0.37066 0.44229 0.3691 0.44321 0.36736 0.44414 C 0.35174 0.45432 0.36962 0.44383 0.35399 0.45155 C 0.35243 0.45247 0.3507 0.45402 0.34913 0.45463 C 0.34653 0.45556 0.3441 0.45556 0.34149 0.45618 C 0.33663 0.45834 0.33438 0.45957 0.3283 0.4605 L 0.31997 0.46204 C 0.30643 0.46451 0.31823 0.46266 0.30156 0.46513 L 0.20816 0.46358 C 0.20365 0.46328 0.19913 0.46173 0.19497 0.45895 C 0.19375 0.45834 0.19271 0.45679 0.19149 0.45618 C 0.18559 0.45247 0.17934 0.45 0.17327 0.44723 C 0.17188 0.44568 0.17066 0.44383 0.1691 0.4426 C 0.15625 0.43457 0.17205 0.44877 0.15903 0.43828 C 0.14722 0.42871 0.16302 0.43951 0.1507 0.42778 C 0.14774 0.425 0.1434 0.42253 0.13993 0.42037 C 0.13733 0.41605 0.13577 0.40926 0.13247 0.4071 C 0.12066 0.39939 0.13073 0.40679 0.1191 0.39537 C 0.11684 0.39321 0.11441 0.39198 0.11233 0.38951 C 0.10781 0.38395 0.10347 0.37747 0.09913 0.37161 C 0.09722 0.36914 0.09497 0.36729 0.09323 0.3642 C 0.08958 0.35772 0.08872 0.35587 0.08403 0.34939 C 0.07743 0.34013 0.07691 0.34198 0.06997 0.33025 C 0.06806 0.32716 0.06667 0.32315 0.06493 0.31976 C 0.06146 0.31328 0.05764 0.30679 0.05399 0.30062 C 0.05104 0.29507 0.04931 0.2926 0.04653 0.28581 C 0.0434 0.27809 0.04045 0.26976 0.03733 0.26204 C 0.03559 0.25186 0.03802 0.26389 0.03247 0.24877 C 0.03143 0.24599 0.03073 0.24291 0.02986 0.23982 C 0.02761 0.23087 0.02882 0.23488 0.02743 0.22778 C 0.02083 0.19692 0.02552 0.22037 0.01997 0.19074 L 0.01649 0.17315 L 0.01493 0.1642 C 0.01354 0.14784 0.01441 0.15741 0.01233 0.13611 C 0.01215 0.13303 0.01198 0.12994 0.01163 0.12716 L 0.0099 0.11544 C 0.00903 0.10062 0.00868 0.0855 0.00747 0.07099 C 0.00729 0.06883 0.0059 0.06698 0.00573 0.06482 C 0.00521 0.05895 0.00538 0.05309 0.00486 0.04723 C 0.00452 0.04352 0.00365 0.04044 0.0033 0.03673 C 0.00243 0.02994 0.00208 0.02284 0.00156 0.01605 L 0.0007 0.00556 C 0.00104 0.00062 0.00035 -0.00463 0.00156 -0.00926 C 0.00208 -0.0108 0.0033 -0.0074 0.00399 -0.00617 C 0.00486 -0.00493 0.00504 -0.00308 0.00573 -0.00185 C 0.00643 -4.32099E-6 0.00747 0.00124 0.00816 0.00278 C 0.00851 0.00432 0.0099 0.00679 0.00903 0.0071 C 0.00729 0.00772 0.00399 0.00432 0.00399 0.00432 C 0.00122 -0.00092 0.00278 -0.0003 2.22222E-6 -0.0003 L 2.22222E-6 -0.0003 " pathEditMode="relative" ptsTypes="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-0.00278 L 0.02049 -0.00247 L 0.09844 0.01358 C 0.10417 0.01481 0.11563 0.01944 0.11546 0.01975 C 0.1283 0.02685 0.10834 0.01574 0.14046 0.02716 C 0.14271 0.02777 0.14462 0.03024 0.14671 0.03148 C 0.14896 0.0324 0.15434 0.03518 0.1573 0.03765 C 0.16476 0.04537 0.15591 0.03703 0.16355 0.04629 C 0.16459 0.04784 0.16615 0.04876 0.16754 0.0503 C 0.16841 0.05092 0.16893 0.05277 0.1698 0.05339 C 0.17414 0.05895 0.17605 0.05956 0.17917 0.06574 C 0.18125 0.06975 0.18299 0.07438 0.18507 0.0787 L 0.18803 0.08518 C 0.18907 0.08734 0.19011 0.0895 0.19098 0.09197 C 0.19202 0.09444 0.19306 0.09691 0.19393 0.1 C 0.19983 0.1179 0.19428 0.10092 0.19792 0.11666 C 0.19931 0.12314 0.20157 0.12901 0.20261 0.13549 C 0.20296 0.13827 0.2033 0.14104 0.20382 0.14321 C 0.20782 0.15987 0.20434 0.13796 0.20799 0.15895 C 0.21077 0.17561 0.20747 0.16049 0.21025 0.1787 C 0.21077 0.18179 0.21164 0.18487 0.21216 0.18796 C 0.2125 0.19104 0.21285 0.19413 0.2132 0.19722 C 0.21355 0.20802 0.21337 0.21049 0.21424 0.22284 C 0.21476 0.23055 0.21615 0.24691 0.21615 0.24722 C 0.21632 0.25586 0.21615 0.26481 0.21632 0.27376 C 0.21632 0.27808 0.21702 0.28302 0.21719 0.28734 C 0.21737 0.29166 0.21702 0.29629 0.21719 0.30061 C 0.21719 0.3037 0.21789 0.30679 0.21823 0.30987 C 0.21945 0.32098 0.21962 0.32808 0.2198 0.33981 C 0.22032 0.35895 0.22014 0.34382 0.2198 0.37129 C 0.21945 0.38672 0.21962 0.38549 0.21962 0.39938 C 0.21476 0.47407 0.21875 0.47407 0.20938 0.51821 C 0.20105 0.5574 0.21077 0.50864 0.20261 0.54537 C 0.20018 0.55648 0.19914 0.56944 0.1948 0.57963 C 0.19393 0.58179 0.19271 0.58395 0.19184 0.58642 C 0.1849 0.60802 0.1882 0.60277 0.18056 0.62469 C 0.17744 0.63333 0.17639 0.63179 0.17275 0.6395 C 0.16823 0.64938 0.16459 0.6608 0.15938 0.66975 C 0.15799 0.67222 0.15608 0.67407 0.15469 0.67623 C 0.15244 0.68024 0.15087 0.68549 0.14809 0.68827 C 0.14497 0.69259 0.13282 0.7074 0.12865 0.70864 C 0.12657 0.70925 0.12448 0.70987 0.12257 0.71049 C 0.11407 0.71388 0.11754 0.71296 0.10955 0.71728 C 0.10504 0.71944 0.10035 0.72129 0.09584 0.72314 C 0.09393 0.72407 0.08629 0.72808 0.08369 0.72839 C 0.05782 0.73518 0.07344 0.73086 0.05504 0.73364 C 0.04757 0.73487 0.04827 0.7358 0.0415 0.73549 C 0.0349 0.73549 0.02813 0.73487 0.02136 0.73487 C -0.00052 0.73487 0.01025 0.73518 -0.01111 0.73302 C -0.03142 0.73333 -0.02326 0.73395 -0.06006 0.72284 C -0.0625 0.72191 -0.06475 0.71944 -0.06736 0.71821 C -0.06979 0.71728 -0.07222 0.71635 -0.07465 0.71543 C -0.08888 0.70401 -0.07691 0.71419 -0.08506 0.70586 C -0.08628 0.70493 -0.08784 0.7037 -0.08906 0.70246 C -0.09079 0.7003 -0.0927 0.69784 -0.09444 0.69506 C -0.09548 0.69413 -0.09652 0.69321 -0.09756 0.69197 C -0.09895 0.68981 -0.1 0.68703 -0.10138 0.68518 C -0.10277 0.68302 -0.10468 0.68148 -0.10607 0.67963 C -0.10868 0.67654 -0.11111 0.67253 -0.11388 0.66913 C -0.11545 0.66759 -0.11718 0.66574 -0.11857 0.66388 C -0.12239 0.65956 -0.12569 0.65432 -0.12951 0.6503 C -0.13159 0.64753 -0.13368 0.64537 -0.13576 0.6429 C -0.14149 0.63611 -0.14652 0.62685 -0.15295 0.62191 C -0.15659 0.61913 -0.1559 0.61975 -0.15989 0.61327 C -0.1618 0.60987 -0.16354 0.60648 -0.16527 0.60308 C -0.16857 0.59629 -0.17083 0.58765 -0.17482 0.58209 C -0.18506 0.56821 -0.1776 0.57932 -0.18559 0.56358 C -0.18697 0.56049 -0.18888 0.55833 -0.1901 0.55524 C -0.19114 0.55308 -0.19131 0.55 -0.19218 0.54753 C -0.19913 0.52839 -0.19288 0.55 -0.19878 0.53148 C -0.20156 0.52253 -0.20034 0.525 -0.20208 0.51604 C -0.20607 0.49475 -0.20225 0.5179 -0.20503 0.49722 C -0.20572 0.49321 -0.20625 0.48919 -0.20677 0.48518 C -0.20746 0.48209 -0.20833 0.47901 -0.20885 0.47592 C -0.21024 0.46666 -0.20989 0.46512 -0.21024 0.45648 C -0.21076 0.44351 -0.21093 0.44351 -0.21215 0.43209 C -0.20937 0.3895 -0.20677 0.3466 -0.20381 0.30401 C -0.20329 0.3 -0.20277 0.29629 -0.20225 0.29228 C -0.20156 0.28858 -0.20052 0.28456 -0.19982 0.28086 C -0.19982 0.27993 -0.19722 0.2608 -0.19687 0.25895 C -0.19513 0.25123 -0.19218 0.24444 -0.19062 0.23642 C -0.18888 0.22839 -0.18732 0.21944 -0.18489 0.21203 C -0.18385 0.20864 -0.18229 0.20586 -0.18107 0.20246 C -0.17638 0.17963 -0.18125 0.20185 -0.17552 0.18117 C -0.17256 0.17037 -0.16979 0.15956 -0.16684 0.14845 C -0.16545 0.14321 -0.16406 0.13796 -0.16267 0.13271 C -0.15694 0.11543 -0.16059 0.12654 -0.15138 0.10092 C -0.15034 0.09784 -0.14965 0.09506 -0.14843 0.09228 C -0.14704 0.0895 -0.14583 0.08703 -0.14479 0.08395 C -0.13958 0.0716 -0.14236 0.07592 -0.13767 0.06604 C -0.13611 0.06265 -0.13437 0.05987 -0.13298 0.05648 C -0.13177 0.05401 -0.13125 0.05061 -0.13003 0.04814 C -0.12343 0.03395 -0.1276 0.04537 -0.12152 0.03456 C -0.1026 0.00061 -0.13298 0.05185 -0.11319 0.02006 C -0.1118 0.0179 -0.11093 0.01512 -0.10937 0.01327 C -0.10711 0.01049 -0.10451 0.00864 -0.10243 0.00555 C -0.09427 -0.00587 -0.10121 0.00308 -0.08958 -0.00834 C -0.08472 -0.01328 -0.08611 -0.01358 -0.08072 -0.01729 C -0.07881 -0.01852 -0.07656 -0.01883 -0.07482 -0.02037 C -0.06579 -0.02686 -0.07309 -0.02408 -0.06423 -0.02902 C -0.0625 -0.02963 -0.06076 -0.02994 -0.05902 -0.03087 C -0.05729 -0.03179 -0.05572 -0.03365 -0.05381 -0.03457 C -0.05191 -0.0355 -0.04982 -0.0355 -0.04791 -0.03612 C -0.04566 -0.03704 -0.04392 -0.03858 -0.04166 -0.03982 C -0.0375 -0.04167 -0.03506 -0.04198 -0.03072 -0.04352 C -0.02743 -0.04445 -0.02534 -0.04599 -0.02204 -0.0463 C -0.02013 -0.04661 -0.01805 -0.04661 -0.01614 -0.04692 C -0.00816 -0.05093 -0.01527 -0.04815 -0.0026 -0.04846 C -0.00156 -0.04877 -0.00052 -0.04908 0.0007 -0.04939 C 0.00157 -0.0497 0.00244 -0.05031 0.0033 -0.05062 C 0.00643 -0.05062 0.00938 -0.05031 0.0125 -0.05031 C 0.01476 -0.05031 0.01702 -0.05062 0.0191 -0.05031 L 0.08716 -0.03642 C 0.09063 -0.0355 0.09428 -0.03426 0.09775 -0.03303 C 0.09931 -0.03241 0.10035 -0.03149 0.10174 -0.03056 C 0.10348 -0.02963 0.10521 -0.02902 0.1066 -0.02809 C 0.10938 -0.02716 0.11216 -0.02624 0.11494 -0.02531 C 0.1165 -0.02439 0.11806 -0.02315 0.1198 -0.02284 C 0.125 -0.02099 0.13021 -0.02007 0.13542 -0.01852 C 0.15209 -0.00865 0.14497 -0.01173 0.1566 -0.0071 C 0.15747 -0.00618 0.15816 -0.00556 0.15903 -0.00494 C 0.16407 -0.00155 0.16355 -0.00371 0.16945 0.00123 C 0.17032 0.00216 0.17119 0.00246 0.17188 0.00339 C 0.17275 0.00432 0.17344 0.00586 0.17431 0.00679 C 0.17535 0.00833 0.17691 0.00925 0.1783 0.01049 C 0.18872 0.0216 0.17639 0.00987 0.18924 0.02129 C 0.19653 0.03734 0.1882 0.02037 0.19532 0.03148 C 0.19705 0.03395 0.19827 0.03734 0.19983 0.03981 C 0.20139 0.04197 0.20313 0.0429 0.20469 0.04506 C 0.20712 0.04876 0.20903 0.0537 0.21146 0.05679 C 0.21337 0.05956 0.21684 0.06388 0.21841 0.06728 C 0.21928 0.06882 0.21962 0.0716 0.22066 0.07345 C 0.22205 0.07654 0.22362 0.07901 0.22518 0.08179 C 0.22744 0.08549 0.23056 0.08827 0.23195 0.09321 C 0.23247 0.09506 0.23299 0.0966 0.23334 0.09814 C 0.23421 0.10123 0.23438 0.10463 0.23525 0.10771 C 0.23681 0.11234 0.23907 0.11574 0.24028 0.12037 C 0.24271 0.12777 0.24445 0.13611 0.24671 0.14382 C 0.24723 0.14629 0.24809 0.14907 0.24862 0.15154 C 0.24931 0.15493 0.24983 0.15802 0.25053 0.16111 C 0.25122 0.16327 0.25226 0.16512 0.25278 0.16728 C 0.25417 0.17314 0.25382 0.1753 0.25434 0.18086 C 0.25487 0.18518 0.25556 0.18919 0.25625 0.19351 C 0.25608 0.19907 0.25591 0.21358 0.25625 0.22006 C 0.2566 0.22345 0.25712 0.22716 0.2573 0.23086 C 0.25747 0.23364 0.25747 0.23672 0.25764 0.2395 C 0.25782 0.24722 0.25782 0.25802 0.25782 0.26512 C 0.25764 0.27376 0.25591 0.31666 0.25591 0.32746 C 0.25556 0.33734 0.25591 0.35709 0.25573 0.3574 C 0.25244 0.40864 0.24931 0.46018 0.24584 0.51172 C 0.24566 0.5145 0.2448 0.51759 0.24445 0.52006 C 0.24375 0.52654 0.24323 0.53302 0.24237 0.5395 C 0.24202 0.54228 0.2415 0.54506 0.24098 0.54814 C 0.24046 0.55246 0.24028 0.55679 0.23941 0.56111 C 0.2382 0.57129 0.23889 0.56543 0.23716 0.57253 C 0.23629 0.57623 0.23559 0.58024 0.23473 0.58425 C 0.23386 0.58765 0.23282 0.59228 0.2316 0.59537 C 0.23108 0.59691 0.23021 0.59784 0.22969 0.59938 C 0.229 0.60154 0.2283 0.60308 0.22778 0.60524 C 0.22657 0.60771 0.22414 0.61234 0.22292 0.6145 C 0.22101 0.62222 0.22292 0.61604 0.21893 0.62284 C 0.21841 0.62407 0.21789 0.62592 0.21719 0.62685 C 0.21146 0.63425 0.21198 0.62808 0.21181 0.63333 L 0.21181 0.63364 " pathEditMode="relative" rAng="360000" ptsTypes="AAAAAAAAAAAAAAAAAAAAAAAAAAAAAAAAAAAAAAAAAAAAAAAAAAAAAAAAAAAAAAAAAAAAAAAAAAAAAAAAAAAAAAAAAAAAAAAAAAAAAAAAAAAAAAAAAAAAAAAAAAAAAAAAAAAAAAAAAAAAAAAAAAAAAAAAAAAAAAAAAA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3490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3.33333E-6 0.00031 C -0.00156 -0.00618 -0.00382 -0.01173 -0.00486 -0.0179 C -0.00555 -0.02099 -0.0059 -0.02377 -0.00659 -0.02685 C -0.00729 -0.02994 -0.00833 -0.03272 -0.00902 -0.03581 C -0.00972 -0.03797 -0.01024 -0.04074 -0.01076 -0.04321 C -0.01111 -0.04599 -0.01128 -0.04908 -0.01163 -0.05185 C -0.01336 -0.06636 -0.01145 -0.04476 -0.01319 -0.06235 C -0.01527 -0.08179 -0.01302 -0.06513 -0.01493 -0.07871 C -0.01527 -0.08519 -0.01649 -0.10432 -0.01649 -0.10988 C -0.01649 -0.1429 -0.01649 -0.17593 -0.0158 -0.20895 C -0.01562 -0.21605 -0.01458 -0.22284 -0.01406 -0.22963 C -0.01389 -0.23364 -0.01371 -0.23766 -0.01319 -0.24167 C -0.01284 -0.24568 -0.01215 -0.24939 -0.01163 -0.2534 C -0.00729 -0.28611 -0.0125 -0.24846 -0.00833 -0.27871 C -0.00764 -0.28858 -0.00746 -0.29568 -0.00573 -0.30525 C -0.00486 -0.31019 -0.00347 -0.31513 -0.00243 -0.32006 C -0.00139 -0.325 -0.00086 -0.32994 -3.33333E-6 -0.33488 C 0.00191 -0.34383 0.00417 -0.35247 0.00591 -0.36142 C 0.00677 -0.36605 0.00747 -0.37068 0.00834 -0.375 C 0.00938 -0.37901 0.01077 -0.38272 0.01181 -0.38673 C 0.01355 -0.39352 0.01528 -0.40031 0.01667 -0.40741 C 0.01754 -0.41142 0.01841 -0.41543 0.01927 -0.41945 C 0.01997 -0.42222 0.02084 -0.42531 0.0217 -0.42809 C 0.02448 -0.43611 0.02795 -0.44352 0.03004 -0.45185 C 0.0323 -0.46081 0.03351 -0.47068 0.03681 -0.4784 C 0.04341 -0.49506 0.04045 -0.48704 0.04844 -0.51111 C 0.05278 -0.52439 0.05469 -0.53241 0.06181 -0.54506 C 0.06372 -0.54877 0.0658 -0.55185 0.06754 -0.55556 C 0.07483 -0.56945 0.0665 -0.55648 0.07587 -0.57192 C 0.08698 -0.58982 0.07674 -0.57284 0.08681 -0.58673 C 0.09011 -0.59136 0.09341 -0.59661 0.0967 -0.60155 C 0.09844 -0.60401 0.09983 -0.60741 0.10174 -0.60895 C 0.10417 -0.61081 0.10695 -0.61235 0.1092 -0.61482 C 0.11111 -0.61667 0.1125 -0.62006 0.11424 -0.62222 C 0.12014 -0.62901 0.12605 -0.63642 0.13264 -0.64136 C 0.13646 -0.64445 0.14028 -0.64784 0.14427 -0.65031 C 0.16181 -0.66173 0.15 -0.65 0.1717 -0.66821 C 0.18577 -0.67994 0.1875 -0.68241 0.20174 -0.69043 C 0.21025 -0.69506 0.20712 -0.69198 0.21424 -0.69476 C 0.21615 -0.69568 0.21806 -0.69722 0.22014 -0.69784 C 0.22552 -0.69877 0.23125 -0.69877 0.23681 -0.69908 C 0.254 -0.69815 0.27118 -0.69846 0.28837 -0.6963 C 0.29098 -0.69599 0.29341 -0.6929 0.29584 -0.69198 C 0.29948 -0.69043 0.30313 -0.68982 0.30677 -0.68889 C 0.31129 -0.68735 0.31789 -0.6855 0.32257 -0.68303 C 0.33021 -0.67871 0.33438 -0.67346 0.34254 -0.66821 C 0.34705 -0.66513 0.35157 -0.66266 0.35591 -0.65926 C 0.36181 -0.65463 0.3658 -0.65185 0.3717 -0.64599 C 0.3757 -0.64198 0.38004 -0.6392 0.38334 -0.63395 L 0.39584 -0.61482 C 0.39757 -0.61235 0.39966 -0.6105 0.40087 -0.60741 C 0.40226 -0.60401 0.40348 -0.60031 0.40504 -0.59692 C 0.41042 -0.5855 0.41216 -0.5892 0.41754 -0.57192 C 0.42153 -0.55957 0.4257 -0.54753 0.42917 -0.53488 C 0.43039 -0.53087 0.4316 -0.52716 0.43264 -0.52284 C 0.43368 -0.51821 0.43403 -0.51297 0.43507 -0.50803 C 0.43802 -0.49383 0.43698 -0.50463 0.44098 -0.49043 C 0.44202 -0.48673 0.44236 -0.48241 0.44341 -0.4784 C 0.44445 -0.47439 0.44584 -0.47068 0.4467 -0.46667 C 0.44775 -0.46235 0.44827 -0.45772 0.44931 -0.4534 C 0.4507 -0.4463 0.45313 -0.43982 0.45417 -0.43272 C 0.45504 -0.42716 0.45573 -0.42161 0.45677 -0.41636 C 0.45764 -0.41142 0.4592 -0.40648 0.46007 -0.40155 C 0.46146 -0.3929 0.46233 -0.38364 0.46337 -0.375 C 0.46372 -0.37284 0.46389 -0.37099 0.46424 -0.36883 C 0.46476 -0.36451 0.46528 -0.36019 0.46598 -0.35556 C 0.46754 -0.32624 0.46563 -0.35556 0.46841 -0.32593 C 0.46875 -0.32192 0.4698 -0.30432 0.47014 -0.30093 C 0.46927 -0.26976 0.46875 -0.23858 0.46754 -0.20741 C 0.46736 -0.20432 0.4665 -0.20155 0.46598 -0.19846 C 0.46407 -0.19043 0.46302 -0.18704 0.46094 -0.17932 C 0.46042 -0.17439 0.46025 -0.16914 0.4592 -0.16451 C 0.45764 -0.15741 0.45539 -0.15062 0.45348 -0.14383 C 0.45122 -0.13673 0.44896 -0.12994 0.4467 -0.12315 C 0.44532 -0.11852 0.4441 -0.11389 0.44254 -0.10988 C 0.4415 -0.10679 0.44028 -0.10401 0.43924 -0.10093 C 0.43559 -0.09013 0.43212 -0.07901 0.42848 -0.06821 C 0.42657 -0.06297 0.42466 -0.0571 0.42257 -0.05185 C 0.42118 -0.04877 0.41962 -0.0463 0.41841 -0.04321 C 0.41771 -0.04136 0.40851 -0.0179 0.40504 -0.01204 L 0.39584 0.00432 C 0.39427 0.0074 0.39271 0.01049 0.39098 0.01327 C 0.38334 0.02438 0.3842 0.02376 0.37257 0.03549 C 0.36806 0.03981 0.36407 0.04568 0.3592 0.04876 C 0.35486 0.05185 0.35018 0.0537 0.34584 0.05771 C 0.34427 0.05926 0.34254 0.0608 0.34098 0.06203 C 0.34011 0.06265 0.33924 0.06296 0.33837 0.06358 C 0.33664 0.06481 0.33525 0.06728 0.33334 0.0679 C 0.33091 0.06913 0.3283 0.06882 0.32587 0.06944 C 0.32309 0.07037 0.32032 0.07099 0.31754 0.07253 C 0.31528 0.07345 0.3132 0.07592 0.31094 0.07685 C 0.29966 0.08117 0.28386 0.08086 0.27344 0.08148 C 0.25591 0.07994 0.23837 0.07901 0.22084 0.07685 C 0.21893 0.07654 0.21702 0.075 0.21511 0.07407 C 0.21285 0.07284 0.21059 0.07222 0.20834 0.07099 C 0.20608 0.06975 0.204 0.06759 0.20174 0.06666 C 0.1941 0.06265 0.1941 0.06512 0.1875 0.06049 C 0.18507 0.05895 0.18264 0.05648 0.18004 0.05463 C 0.17049 0.04815 0.17726 0.05586 0.16511 0.04568 C 0.15122 0.03426 0.16563 0.04321 0.15764 0.03827 C 0.15643 0.03703 0.15539 0.03549 0.15417 0.03395 C 0.15261 0.03148 0.15105 0.0287 0.14931 0.02654 C 0.14844 0.02561 0.14757 0.02561 0.1467 0.025 C 0.13855 0.01049 0.14705 0.02438 0.1342 0.00864 C 0.13247 0.00648 0.13091 0.0037 0.12917 0.00123 C 0.11684 -0.01605 0.12691 0.00031 0.1092 -0.0284 C 0.10295 -0.03858 0.10018 -0.04537 0.09427 -0.05803 C 0.09254 -0.06142 0.0908 -0.06451 0.08924 -0.06821 C 0.08386 -0.08148 0.08681 -0.07562 0.08091 -0.08611 C 0.08004 -0.08951 0.07934 -0.0929 0.07848 -0.0963 C 0.07674 -0.10247 0.07483 -0.10803 0.07344 -0.1142 C 0.07257 -0.1179 0.0724 -0.12222 0.0717 -0.12593 C 0.07153 -0.12747 0.07136 -0.12901 0.07084 -0.13056 C 0.07014 -0.13303 0.06927 -0.1355 0.06841 -0.13797 C 0.06806 -0.14074 0.06806 -0.14383 0.06754 -0.14692 C 0.06702 -0.15031 0.06511 -0.1534 0.06511 -0.1571 C 0.06459 -0.21142 0.06528 -0.26574 0.06598 -0.32006 C 0.06615 -0.33303 0.0658 -0.34599 0.06754 -0.35864 C 0.06841 -0.36389 0.06875 -0.36636 0.06927 -0.37192 C 0.06962 -0.37531 0.0698 -0.37871 0.07014 -0.38241 C 0.07066 -0.38827 0.07118 -0.39414 0.0717 -0.4 C 0.07205 -0.40401 0.07205 -0.40803 0.07257 -0.41204 C 0.07292 -0.41451 0.07379 -0.41667 0.07431 -0.41945 C 0.07466 -0.4213 0.07466 -0.42315 0.075 -0.42531 C 0.07552 -0.42778 0.07622 -0.43025 0.07674 -0.43272 C 0.07709 -0.43457 0.07726 -0.43673 0.07761 -0.43858 C 0.0783 -0.4426 0.07934 -0.4463 0.08004 -0.45031 C 0.08039 -0.45185 0.08056 -0.4534 0.08091 -0.45494 C 0.08143 -0.45648 0.08212 -0.45772 0.08264 -0.45926 C 0.08334 -0.46204 0.08351 -0.46543 0.0842 -0.46821 C 0.0849 -0.47068 0.08594 -0.47315 0.08681 -0.47562 C 0.08785 -0.47871 0.08907 -0.48148 0.09011 -0.48457 C 0.09098 -0.48704 0.09167 -0.48951 0.09254 -0.49198 C 0.09358 -0.49445 0.0948 -0.49661 0.09584 -0.49939 C 0.10139 -0.51266 0.10295 -0.51852 0.10764 -0.52901 C 0.10868 -0.53148 0.10955 -0.53426 0.11094 -0.53642 C 0.12101 -0.55124 0.11146 -0.53611 0.11927 -0.55124 C 0.12136 -0.55525 0.12361 -0.55895 0.12587 -0.56297 C 0.12709 -0.56482 0.12813 -0.56667 0.12917 -0.56883 C 0.13125 -0.57284 0.13299 -0.57716 0.13507 -0.58087 C 0.13611 -0.58241 0.1375 -0.58334 0.13837 -0.58519 C 0.13941 -0.58704 0.13976 -0.58951 0.14098 -0.59105 C 0.14341 -0.59476 0.14688 -0.59599 0.14931 -0.6 C 0.15157 -0.60401 0.15313 -0.60741 0.15591 -0.6105 C 0.16337 -0.6179 0.16459 -0.61667 0.17344 -0.62377 C 0.17431 -0.62439 0.175 -0.62562 0.17587 -0.62655 C 0.17691 -0.62778 0.17813 -0.62871 0.17917 -0.62963 C 0.18247 -0.6321 0.18629 -0.63303 0.18924 -0.63704 C 0.19375 -0.6429 0.19115 -0.64105 0.1967 -0.6429 L 0.21181 -0.65618 C 0.2125 -0.65741 0.21337 -0.65834 0.21424 -0.65926 C 0.21511 -0.65988 0.21598 -0.65988 0.21667 -0.66081 C 0.21771 -0.66142 0.21841 -0.66297 0.21927 -0.66358 C 0.22032 -0.66451 0.22153 -0.66451 0.22257 -0.66513 C 0.22431 -0.66605 0.22605 -0.66698 0.22761 -0.66821 C 0.22848 -0.66883 0.22917 -0.67037 0.23004 -0.67099 C 0.23108 -0.67192 0.2323 -0.67192 0.23334 -0.67253 C 0.23577 -0.67439 0.23768 -0.67685 0.24011 -0.6784 C 0.24219 -0.67994 0.24445 -0.68056 0.2467 -0.68148 C 0.24879 -0.68241 0.25226 -0.68395 0.25417 -0.68457 C 0.25782 -0.68519 0.26146 -0.6855 0.26511 -0.68581 C 0.27379 -0.68889 0.26789 -0.68735 0.28334 -0.68735 L 0.2842 -0.67716 " pathEditMode="relative" rAng="0" ptsTypes="AAAAAAAAAAAAAAAAAAAAAAAAAAAAAAAAAAAAAAAAAAAAAAAAAAAAAAAAAAAAAAAAAAAAAAAAAAAAAAAAAAAAAAAAAAAAAAAAAAAAAAAAAAAAAAAAAAAAA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74" y="-3089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02 0.0287 L -0.03802 0.02901 C -0.0408 0.03055 -0.04357 0.03209 -0.04635 0.03456 C -0.04826 0.03611 -0.05017 0.03858 -0.05208 0.04043 C -0.05382 0.04197 -0.05538 0.04351 -0.05712 0.04475 C -0.05851 0.04598 -0.06007 0.0466 -0.06128 0.04783 C -0.0625 0.04907 -0.06337 0.05092 -0.06458 0.05216 C -0.06649 0.05401 -0.06857 0.05493 -0.07048 0.05679 C -0.07257 0.05833 -0.0743 0.06111 -0.07639 0.06265 C -0.07847 0.06419 -0.08073 0.0645 -0.08298 0.06574 C -0.09722 0.0716 -0.08403 0.06604 -0.09722 0.07006 C -0.1 0.07098 -0.10278 0.07191 -0.10555 0.07314 C -0.10798 0.07407 -0.11042 0.0753 -0.11302 0.07592 C -0.11823 0.07716 -0.12882 0.07901 -0.12882 0.07932 C -0.14271 0.08425 -0.13351 0.08148 -0.15538 0.08487 L -0.16458 0.08642 C -0.16719 0.08734 -0.16962 0.08888 -0.17205 0.08919 C -0.18941 0.09259 -0.21944 0.08981 -0.23212 0.08919 C -0.24739 0.08395 -0.22847 0.09074 -0.23871 0.08642 C -0.2401 0.0858 -0.24149 0.08549 -0.24288 0.08487 C -0.24514 0.08395 -0.24757 0.08364 -0.24965 0.08179 C -0.25069 0.08086 -0.25173 0.07962 -0.25295 0.07901 C -0.25937 0.07469 -0.25312 0.08086 -0.26042 0.07438 C -0.275 0.06142 -0.25538 0.07808 -0.26788 0.06574 C -0.26927 0.06419 -0.27083 0.06388 -0.27205 0.06265 C -0.27552 0.05925 -0.27517 0.05802 -0.27795 0.0537 C -0.28194 0.04783 -0.28021 0.05092 -0.28385 0.04629 C -0.28524 0.04444 -0.28663 0.04259 -0.28802 0.04043 C -0.28993 0.03703 -0.29149 0.03271 -0.29375 0.02993 C -0.2967 0.02654 -0.29948 0.02345 -0.30208 0.01975 C -0.30417 0.01666 -0.3059 0.01358 -0.30798 0.0108 C -0.31319 0.00339 -0.30746 0.01296 -0.31371 0.00339 C -0.31493 0.00154 -0.31597 -0.00062 -0.31719 -0.00247 C -0.3184 -0.00463 -0.31996 -0.00649 -0.32135 -0.00834 C -0.32222 -0.00988 -0.32292 -0.01173 -0.32378 -0.01297 C -0.325 -0.01451 -0.32673 -0.01544 -0.32795 -0.01729 C -0.32951 -0.01945 -0.33073 -0.02254 -0.33212 -0.0247 C -0.33351 -0.02686 -0.33489 -0.02871 -0.33628 -0.03056 C -0.33889 -0.03488 -0.34062 -0.04136 -0.34375 -0.04414 C -0.34774 -0.04754 -0.34792 -0.04692 -0.35121 -0.05433 C -0.35226 -0.05679 -0.35278 -0.05957 -0.35382 -0.06173 C -0.35503 -0.06482 -0.3566 -0.0676 -0.35798 -0.07068 C -0.37048 -0.09939 -0.35868 -0.07161 -0.36458 -0.08858 C -0.36927 -0.10186 -0.36493 -0.08612 -0.36962 -0.10186 C -0.37222 -0.1105 -0.3743 -0.11791 -0.37621 -0.12686 C -0.37656 -0.1284 -0.37673 -0.12994 -0.37708 -0.13149 C -0.38038 -0.14321 -0.38229 -0.14507 -0.38385 -0.15803 C -0.38437 -0.16328 -0.38507 -0.16791 -0.38542 -0.17284 C -0.38628 -0.18179 -0.3868 -0.19908 -0.38715 -0.2071 C -0.38732 -0.21482 -0.38767 -0.22315 -0.38785 -0.23056 C -0.38767 -0.25525 -0.38785 -0.28025 -0.38715 -0.30463 C -0.38698 -0.30741 -0.38576 -0.30957 -0.38542 -0.31204 C -0.38142 -0.34044 -0.38594 -0.31729 -0.38212 -0.34044 C -0.37812 -0.36389 -0.38142 -0.34414 -0.37621 -0.36389 C -0.37048 -0.38642 -0.37778 -0.36544 -0.36962 -0.39075 C -0.36788 -0.3963 -0.36545 -0.40124 -0.36371 -0.4071 C -0.35781 -0.42655 -0.36198 -0.42068 -0.35382 -0.43797 C -0.35173 -0.44229 -0.34913 -0.44568 -0.34705 -0.45 C -0.34514 -0.45433 -0.34392 -0.45896 -0.34219 -0.46328 C -0.33854 -0.47192 -0.33524 -0.48056 -0.33125 -0.48858 C -0.31146 -0.5284 -0.33628 -0.47902 -0.31875 -0.51204 C -0.31094 -0.52717 -0.31042 -0.53056 -0.30052 -0.5463 C -0.29826 -0.5497 -0.29601 -0.55309 -0.29375 -0.55649 C -0.29236 -0.55896 -0.29114 -0.56173 -0.28958 -0.56389 C -0.28663 -0.56852 -0.28316 -0.57254 -0.28038 -0.57747 C -0.2783 -0.58118 -0.27656 -0.58642 -0.27378 -0.5892 L -0.26371 -0.5997 C -0.26146 -0.60186 -0.25955 -0.60525 -0.25712 -0.6071 C -0.25486 -0.60834 -0.25278 -0.61019 -0.25052 -0.61142 C -0.24045 -0.61729 -0.24861 -0.61112 -0.23802 -0.61883 C -0.23403 -0.62161 -0.23038 -0.62624 -0.22621 -0.62778 C -0.22135 -0.62963 -0.21632 -0.63241 -0.21128 -0.63365 C -0.20903 -0.63426 -0.20677 -0.63457 -0.20469 -0.63519 C -0.1993 -0.63704 -0.1941 -0.64013 -0.18871 -0.64105 C -0.17708 -0.64352 -0.18385 -0.64229 -0.16875 -0.64414 L -0.11128 -0.6426 C -0.10434 -0.64229 -0.09739 -0.64198 -0.09045 -0.64105 C -0.0868 -0.64044 -0.08333 -0.63889 -0.07969 -0.63797 L -0.06719 -0.63519 C -0.05364 -0.63179 -0.05364 -0.63149 -0.03802 -0.6247 C -0.03715 -0.62439 -0.03628 -0.62377 -0.03542 -0.62315 C -0.03333 -0.62223 -0.0309 -0.62192 -0.02882 -0.62038 C -0.02656 -0.61883 -0.02448 -0.61605 -0.02222 -0.61451 C -0.01996 -0.61297 -0.01771 -0.61297 -0.01545 -0.61142 C -0.01371 -0.61019 -0.01215 -0.60865 -0.01042 -0.6071 C -0.00173 -0.59815 0.0007 -0.59321 0.01042 -0.58025 C 0.03264 -0.55062 0.0092 -0.58334 0.02535 -0.55957 C 0.0309 -0.55155 0.02986 -0.55587 0.03611 -0.54044 C 0.04167 -0.52655 0.04531 -0.51513 0.04861 -0.50031 C 0.04931 -0.49754 0.04965 -0.49445 0.05035 -0.49136 C 0.05104 -0.48828 0.05208 -0.4855 0.05278 -0.48241 C 0.0533 -0.48056 0.0533 -0.47871 0.05365 -0.47686 C 0.05399 -0.47531 0.05434 -0.47377 0.05452 -0.47223 C 0.05816 -0.44599 0.05139 -0.4892 0.05695 -0.45433 C 0.05729 -0.44538 0.05729 -0.43673 0.05781 -0.42778 C 0.05816 -0.42192 0.0592 -0.41605 0.05955 -0.40988 C 0.06007 -0.39568 0.06007 -0.38118 0.06042 -0.36698 C 0.06007 -0.33828 0.06007 -0.30957 0.05955 -0.28118 C 0.05938 -0.27717 0.05886 -0.27315 0.05868 -0.26914 C 0.05851 -0.26729 0.05781 -0.25 0.05695 -0.24538 C 0.05521 -0.23612 0.05313 -0.22686 0.05122 -0.21729 C 0.04531 -0.18889 0.05434 -0.23087 0.04705 -0.19815 C 0.04618 -0.19414 0.04549 -0.19013 0.04445 -0.18612 C 0.04375 -0.18334 0.04271 -0.18056 0.04202 -0.17747 C 0.04028 -0.16945 0.03976 -0.1605 0.03698 -0.15402 C 0.03559 -0.15031 0.03403 -0.14692 0.03281 -0.14321 C 0.02448 -0.11729 0.04045 -0.15402 0.02361 -0.10926 C 0.02257 -0.10618 0.02136 -0.1034 0.02031 -0.10031 C 0.01997 -0.09908 0.01979 -0.09723 0.01945 -0.09599 C 0.01893 -0.09352 0.01858 -0.09075 0.01788 -0.08858 C 0.01667 -0.08488 0.01493 -0.08179 0.01372 -0.07809 C 0.01215 -0.07346 0.01111 -0.06791 0.00955 -0.06328 C -0.00469 -0.02068 0.00521 -0.05062 -0.00295 -0.03056 C -0.01354 -0.00494 0.00486 -0.04661 -0.01389 -0.00556 C -0.01493 -0.00309 -0.01597 -0.00031 -0.01719 0.00185 C -0.01823 0.00401 -0.01944 0.00555 -0.02048 0.00771 C -0.02656 0.02006 -0.01857 0.00956 -0.03125 0.0287 C -0.03472 0.03364 -0.03854 0.03734 -0.04132 0.04351 C -0.04288 0.04691 -0.04583 0.05401 -0.04792 0.05679 C -0.04982 0.05895 -0.05191 0.06049 -0.05382 0.06265 C -0.0559 0.06481 -0.05764 0.0679 -0.05972 0.07006 C -0.06128 0.07191 -0.06302 0.07283 -0.06458 0.07438 C -0.06944 0.07993 -0.06823 0.08148 -0.07378 0.08642 C -0.09792 0.10679 -0.08298 0.09382 -0.09219 0.09969 C -0.09653 0.10246 -0.10087 0.10679 -0.10555 0.10864 L -0.12378 0.11604 C -0.12465 0.11697 -0.12535 0.11851 -0.12639 0.11882 C -0.13194 0.12191 -0.13871 0.12253 -0.14462 0.12345 C -0.14722 0.125 -0.14965 0.12654 -0.15208 0.12777 C -0.15382 0.1287 -0.15555 0.1287 -0.15712 0.12932 C -0.15833 0.12962 -0.15937 0.13024 -0.16042 0.13086 C -0.16215 0.13148 -0.16371 0.13179 -0.16545 0.1324 L -0.19635 0.13086 C -0.19792 0.13055 -0.19965 0.12993 -0.20121 0.12932 C -0.20451 0.12808 -0.21198 0.125 -0.21545 0.12345 C -0.21823 0.12191 -0.22101 0.12037 -0.22378 0.11882 C -0.22621 0.1179 -0.22882 0.11728 -0.23125 0.11604 C -0.24045 0.11111 -0.2408 0.10925 -0.24965 0.10277 C -0.26528 0.09104 -0.2467 0.10679 -0.26371 0.09074 C -0.26944 0.08549 -0.27517 0.08148 -0.28038 0.07438 C -0.29635 0.0537 -0.28715 0.06265 -0.30208 0.03611 C -0.30712 0.02685 -0.31215 0.01944 -0.31632 0.00925 C -0.31805 0.00493 -0.32014 0.00092 -0.32135 -0.00402 C -0.32205 -0.00741 -0.32292 -0.01081 -0.32378 -0.01451 C -0.32413 -0.01575 -0.32413 -0.0176 -0.32465 -0.01883 C -0.32691 -0.02686 -0.33038 -0.03396 -0.33212 -0.0426 C -0.33385 -0.05031 -0.33559 -0.05834 -0.33715 -0.06636 C -0.33732 -0.0676 -0.33767 -0.06914 -0.33802 -0.07068 C -0.33871 -0.07408 -0.33958 -0.07747 -0.34045 -0.08118 C -0.34184 -0.10217 -0.3401 -0.08396 -0.34375 -0.10463 C -0.34444 -0.10865 -0.34479 -0.11266 -0.34548 -0.11667 C -0.34948 -0.13828 -0.34687 -0.11482 -0.35052 -0.14167 C -0.35121 -0.14723 -0.35139 -0.15278 -0.35208 -0.15803 C -0.3526 -0.16173 -0.3533 -0.16513 -0.35382 -0.16852 C -0.35451 -0.17377 -0.35486 -0.17933 -0.35538 -0.18488 C -0.35555 -0.18642 -0.35607 -0.18766 -0.35625 -0.1892 C -0.35712 -0.19599 -0.35781 -0.20309 -0.35885 -0.20988 L -0.36042 -0.22192 C -0.36076 -0.22902 -0.36059 -0.23581 -0.36128 -0.2426 C -0.3618 -0.24754 -0.36337 -0.25217 -0.36371 -0.25741 C -0.36944 -0.31852 -0.36232 -0.26204 -0.36719 -0.30463 C -0.36736 -0.30618 -0.36771 -0.30772 -0.36788 -0.30926 C -0.36823 -0.31358 -0.3684 -0.31821 -0.36875 -0.32254 C -0.36892 -0.3247 -0.36962 -0.32655 -0.36962 -0.3284 C -0.36927 -0.3571 -0.36944 -0.38581 -0.36788 -0.41451 C -0.36771 -0.41914 -0.36562 -0.42315 -0.36458 -0.42778 C -0.36337 -0.43272 -0.36232 -0.43766 -0.36128 -0.4426 C -0.36094 -0.44414 -0.36076 -0.44568 -0.36042 -0.44692 C -0.3592 -0.45247 -0.35781 -0.45803 -0.35625 -0.46328 C -0.35503 -0.46791 -0.3533 -0.47192 -0.35208 -0.47686 C -0.35104 -0.48056 -0.35052 -0.48457 -0.34965 -0.48858 C -0.34861 -0.49291 -0.34739 -0.49754 -0.34635 -0.50186 C -0.34097 -0.52161 -0.34323 -0.51266 -0.33628 -0.53303 C -0.33212 -0.54507 -0.32882 -0.55957 -0.32205 -0.56852 C -0.29618 -0.60309 -0.33316 -0.55247 -0.31042 -0.58766 C -0.30781 -0.59167 -0.30486 -0.59445 -0.30208 -0.59815 C -0.29357 -0.60926 -0.29444 -0.60988 -0.28455 -0.62038 C -0.28194 -0.62315 -0.27917 -0.62531 -0.27621 -0.62778 C -0.27552 -0.6284 -0.27465 -0.6284 -0.27378 -0.62933 C -0.27066 -0.6321 -0.26771 -0.6355 -0.26458 -0.63797 C -0.26128 -0.64075 -0.25798 -0.64321 -0.25469 -0.64538 C -0.25382 -0.64599 -0.25295 -0.6463 -0.25208 -0.64692 C -0.24878 -0.6497 -0.24548 -0.65309 -0.24219 -0.65587 C -0.24132 -0.65649 -0.24045 -0.65679 -0.23958 -0.65741 C -0.23646 -0.65988 -0.23351 -0.66266 -0.23038 -0.66482 C -0.22778 -0.66667 -0.22482 -0.6676 -0.22205 -0.66914 C -0.21962 -0.67068 -0.21701 -0.67192 -0.21458 -0.67377 C -0.21232 -0.675 -0.21024 -0.67747 -0.20798 -0.67809 C -0.20417 -0.67933 -0.20017 -0.67902 -0.19635 -0.67963 C -0.1941 -0.67994 -0.19184 -0.68087 -0.18958 -0.68118 C -0.18489 -0.68179 -0.18021 -0.6821 -0.17552 -0.68241 C -0.15573 -0.6821 -0.13594 -0.68241 -0.11632 -0.68118 C -0.09479 -0.67963 -0.10868 -0.68025 -0.10052 -0.67655 C -0.09687 -0.675 -0.09323 -0.67377 -0.08958 -0.67223 C -0.08437 -0.66976 -0.07917 -0.66605 -0.07378 -0.66482 C -0.06944 -0.66389 -0.06493 -0.66328 -0.06042 -0.66173 C -0.05625 -0.6605 -0.05208 -0.65834 -0.04792 -0.65587 C -0.04722 -0.65525 -0.04635 -0.65494 -0.04548 -0.65433 C -0.04305 -0.6534 -0.04045 -0.65247 -0.03802 -0.65155 C -0.03715 -0.65093 -0.03628 -0.65031 -0.03542 -0.65 C -0.02604 -0.64599 -0.02482 -0.64754 -0.01458 -0.63951 C -0.00173 -0.62933 -0.00851 -0.6355 0.00955 -0.61575 C 0.01042 -0.61513 0.01129 -0.61389 0.01198 -0.61297 C 0.01667 -0.60649 0.02205 -0.60124 0.02622 -0.59352 C 0.02778 -0.59075 0.02952 -0.58766 0.03125 -0.58488 C 0.03299 -0.58179 0.03524 -0.57902 0.03698 -0.57593 C 0.04028 -0.57007 0.05 -0.54723 0.05122 -0.54476 C 0.05261 -0.54167 0.05417 -0.5392 0.05538 -0.53581 C 0.05764 -0.52933 0.0599 -0.52315 0.06198 -0.51667 C 0.06354 -0.51204 0.06511 -0.50618 0.06702 -0.50186 C 0.06806 -0.49939 0.06927 -0.49692 0.07031 -0.49445 C 0.07083 -0.49105 0.07118 -0.48735 0.07205 -0.48396 C 0.07778 -0.45834 0.07344 -0.48828 0.08038 -0.45155 C 0.08594 -0.42099 0.07986 -0.45217 0.08542 -0.42933 C 0.08629 -0.42531 0.08698 -0.4213 0.08785 -0.41729 C 0.08837 -0.41544 0.08906 -0.41358 0.08941 -0.41142 C 0.09011 -0.40803 0.09063 -0.40463 0.09115 -0.40093 C 0.09254 -0.39352 0.0941 -0.38642 0.09531 -0.37871 C 0.09583 -0.37531 0.09636 -0.37192 0.09705 -0.36852 C 0.09774 -0.36482 0.09879 -0.36173 0.09948 -0.35803 C 0.10018 -0.35433 0.10052 -0.35031 0.10122 -0.3463 C 0.10208 -0.34013 0.10191 -0.34383 0.10191 -0.34044 L 0.10191 -0.34013 " pathEditMode="relative" rAng="0" ptsTypes="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03" y="-30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conomics Lesson for Pre-K by Slidesgo">
  <a:themeElements>
    <a:clrScheme name="Simple Light">
      <a:dk1>
        <a:srgbClr val="6C3D7C"/>
      </a:dk1>
      <a:lt1>
        <a:srgbClr val="F8F6F1"/>
      </a:lt1>
      <a:dk2>
        <a:srgbClr val="FDE5E9"/>
      </a:dk2>
      <a:lt2>
        <a:srgbClr val="F37A91"/>
      </a:lt2>
      <a:accent1>
        <a:srgbClr val="7F4792"/>
      </a:accent1>
      <a:accent2>
        <a:srgbClr val="BDE7F9"/>
      </a:accent2>
      <a:accent3>
        <a:srgbClr val="B3F2C7"/>
      </a:accent3>
      <a:accent4>
        <a:srgbClr val="FFD870"/>
      </a:accent4>
      <a:accent5>
        <a:srgbClr val="FFA770"/>
      </a:accent5>
      <a:accent6>
        <a:srgbClr val="E6866F"/>
      </a:accent6>
      <a:hlink>
        <a:srgbClr val="6C3D7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140</Words>
  <Application>Microsoft Office PowerPoint</Application>
  <PresentationFormat>On-screen Show (16:9)</PresentationFormat>
  <Paragraphs>50</Paragraphs>
  <Slides>19</Slides>
  <Notes>13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Century Gothic</vt:lpstr>
      <vt:lpstr>Script MT Bold</vt:lpstr>
      <vt:lpstr>Arial</vt:lpstr>
      <vt:lpstr>Sport Day</vt:lpstr>
      <vt:lpstr>Calibri</vt:lpstr>
      <vt:lpstr>Londrina Solid</vt:lpstr>
      <vt:lpstr>Barlow</vt:lpstr>
      <vt:lpstr>Comic Sans MS</vt:lpstr>
      <vt:lpstr>Economics Lesson for Pre-K by Slidesgo</vt:lpstr>
      <vt:lpstr>PowerPoint Presentation</vt:lpstr>
      <vt:lpstr>PowerPoint Presentation</vt:lpstr>
      <vt:lpstr>Warm-up and review</vt:lpstr>
      <vt:lpstr>Warm-up  and review</vt:lpstr>
      <vt:lpstr>Slap the board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Listen and number.</vt:lpstr>
      <vt:lpstr>PowerPoint Presentation</vt:lpstr>
      <vt:lpstr>Look, circle and read. .</vt:lpstr>
      <vt:lpstr>PowerPoint Presentation</vt:lpstr>
      <vt:lpstr>Let’s play. </vt:lpstr>
      <vt:lpstr>PowerPoint Presentation</vt:lpstr>
      <vt:lpstr>Fun corner and wrap-up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ECONOMICS LESSON</dc:title>
  <dc:creator>DELL</dc:creator>
  <cp:lastModifiedBy>Ngan-BanNgoaiNgu</cp:lastModifiedBy>
  <cp:revision>47</cp:revision>
  <dcterms:modified xsi:type="dcterms:W3CDTF">2024-08-08T08:21:47Z</dcterms:modified>
</cp:coreProperties>
</file>