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</p:sldMasterIdLst>
  <p:notesMasterIdLst>
    <p:notesMasterId r:id="rId19"/>
  </p:notesMasterIdLst>
  <p:sldIdLst>
    <p:sldId id="358" r:id="rId5"/>
    <p:sldId id="259" r:id="rId6"/>
    <p:sldId id="335" r:id="rId7"/>
    <p:sldId id="359" r:id="rId8"/>
    <p:sldId id="364" r:id="rId9"/>
    <p:sldId id="360" r:id="rId10"/>
    <p:sldId id="365" r:id="rId11"/>
    <p:sldId id="361" r:id="rId12"/>
    <p:sldId id="362" r:id="rId13"/>
    <p:sldId id="363" r:id="rId14"/>
    <p:sldId id="356" r:id="rId15"/>
    <p:sldId id="357" r:id="rId16"/>
    <p:sldId id="283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C0FF"/>
    <a:srgbClr val="FF0066"/>
    <a:srgbClr val="B5EEA0"/>
    <a:srgbClr val="FFE1FD"/>
    <a:srgbClr val="FFCCFF"/>
    <a:srgbClr val="F44A4C"/>
    <a:srgbClr val="7F3A0B"/>
    <a:srgbClr val="FFE18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9601" autoAdjust="0"/>
  </p:normalViewPr>
  <p:slideViewPr>
    <p:cSldViewPr snapToGrid="0">
      <p:cViewPr varScale="1">
        <p:scale>
          <a:sx n="65" d="100"/>
          <a:sy n="6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A748-83F7-4730-AB8A-7FEEC7F0182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A60F3-3E4C-45D3-826D-AA04F5C2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Click</a:t>
            </a:r>
            <a:r>
              <a:rPr lang="vi-VN" baseline="0" dirty="0"/>
              <a:t> vào quả trứng để chọn câu hỏi</a:t>
            </a:r>
          </a:p>
          <a:p>
            <a:pPr marL="158750" indent="0">
              <a:buNone/>
            </a:pPr>
            <a:r>
              <a:rPr lang="vi-VN" baseline="0" dirty="0"/>
              <a:t>Hoàn thành xong các câu hỏi click vào mũi tên để sang slide tiếp 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959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88" name="Google Shape;88;p6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6"/>
          <p:cNvSpPr/>
          <p:nvPr/>
        </p:nvSpPr>
        <p:spPr>
          <a:xfrm flipH="1">
            <a:off x="953333" y="518000"/>
            <a:ext cx="10285200" cy="69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60000" y="50372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162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8819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22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84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58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886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10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5"/>
            <a:ext cx="7798000" cy="381805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3243" y="52905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05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98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26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8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472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927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98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045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19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18" Type="http://schemas.openxmlformats.org/officeDocument/2006/relationships/image" Target="../media/image29.png"/><Relationship Id="rId3" Type="http://schemas.microsoft.com/office/2007/relationships/media" Target="../media/media6.mp4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4.jpeg"/><Relationship Id="rId17" Type="http://schemas.openxmlformats.org/officeDocument/2006/relationships/image" Target="../media/image28.png"/><Relationship Id="rId2" Type="http://schemas.openxmlformats.org/officeDocument/2006/relationships/video" Target="../media/media5.mp4"/><Relationship Id="rId16" Type="http://schemas.openxmlformats.org/officeDocument/2006/relationships/image" Target="../media/image27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3.png"/><Relationship Id="rId5" Type="http://schemas.microsoft.com/office/2007/relationships/media" Target="../media/media7.mp4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openxmlformats.org/officeDocument/2006/relationships/video" Target="../media/media6.mp4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7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32.png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5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microsoft.com/office/2007/relationships/media" Target="../media/media4.mp4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5" Type="http://schemas.openxmlformats.org/officeDocument/2006/relationships/image" Target="../media/image19.jpe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11.png"/><Relationship Id="rId24" Type="http://schemas.openxmlformats.org/officeDocument/2006/relationships/image" Target="../media/image18.png"/><Relationship Id="rId5" Type="http://schemas.microsoft.com/office/2007/relationships/media" Target="../media/media3.m4a"/><Relationship Id="rId15" Type="http://schemas.openxmlformats.org/officeDocument/2006/relationships/image" Target="../media/image13.png"/><Relationship Id="rId23" Type="http://schemas.microsoft.com/office/2007/relationships/hdphoto" Target="../media/hdphoto6.wdp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slide" Target="slide14.xml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18" Type="http://schemas.openxmlformats.org/officeDocument/2006/relationships/image" Target="../media/image29.png"/><Relationship Id="rId3" Type="http://schemas.microsoft.com/office/2007/relationships/media" Target="../media/media6.mp4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4.jpeg"/><Relationship Id="rId17" Type="http://schemas.openxmlformats.org/officeDocument/2006/relationships/image" Target="../media/image28.png"/><Relationship Id="rId2" Type="http://schemas.openxmlformats.org/officeDocument/2006/relationships/video" Target="../media/media5.mp4"/><Relationship Id="rId16" Type="http://schemas.openxmlformats.org/officeDocument/2006/relationships/image" Target="../media/image27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3.png"/><Relationship Id="rId5" Type="http://schemas.microsoft.com/office/2007/relationships/media" Target="../media/media7.mp4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openxmlformats.org/officeDocument/2006/relationships/video" Target="../media/media6.mp4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2.png"/><Relationship Id="rId10" Type="http://schemas.openxmlformats.org/officeDocument/2006/relationships/audio" Target="../media/audio2.wav"/><Relationship Id="rId4" Type="http://schemas.openxmlformats.org/officeDocument/2006/relationships/video" Target="../media/media6.mp4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E41C036-52CC-4A1D-FCA1-1A9C8E102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632368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AutoShape 3">
            <a:extLst>
              <a:ext uri="{FF2B5EF4-FFF2-40B4-BE49-F238E27FC236}">
                <a16:creationId xmlns:a16="http://schemas.microsoft.com/office/drawing/2014/main" id="{8CB11A80-D128-F78B-B388-80DF4B552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683" y="1284964"/>
            <a:ext cx="4648200" cy="982751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44" name="Picture 4" descr="POINSET2">
            <a:extLst>
              <a:ext uri="{FF2B5EF4-FFF2-40B4-BE49-F238E27FC236}">
                <a16:creationId xmlns:a16="http://schemas.microsoft.com/office/drawing/2014/main" id="{E249AE6E-BD4F-FB2B-36F3-433EA75E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2" y="6766"/>
            <a:ext cx="13716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21">
            <a:extLst>
              <a:ext uri="{FF2B5EF4-FFF2-40B4-BE49-F238E27FC236}">
                <a16:creationId xmlns:a16="http://schemas.microsoft.com/office/drawing/2014/main" id="{DB8EAEA3-6FCD-57A9-0172-D554BDE9EA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4999038"/>
            <a:ext cx="19796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7">
            <a:extLst>
              <a:ext uri="{FF2B5EF4-FFF2-40B4-BE49-F238E27FC236}">
                <a16:creationId xmlns:a16="http://schemas.microsoft.com/office/drawing/2014/main" id="{F42BE8A0-0F63-BBFE-1383-7DA773E06E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5122" y="3902321"/>
            <a:ext cx="8382589" cy="683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HỌC KÌ 1</a:t>
            </a:r>
            <a:endParaRPr lang="en-US" sz="3200" b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lite">
            <a:extLst>
              <a:ext uri="{FF2B5EF4-FFF2-40B4-BE49-F238E27FC236}">
                <a16:creationId xmlns:a16="http://schemas.microsoft.com/office/drawing/2014/main" id="{2447BC9B-F618-4B25-CAAC-7811F522D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02883" y="5928519"/>
            <a:ext cx="4318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15">
            <a:extLst>
              <a:ext uri="{FF2B5EF4-FFF2-40B4-BE49-F238E27FC236}">
                <a16:creationId xmlns:a16="http://schemas.microsoft.com/office/drawing/2014/main" id="{81634E17-A63C-9CE1-E752-E165FF949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59" y="1376451"/>
            <a:ext cx="15446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15">
            <a:extLst>
              <a:ext uri="{FF2B5EF4-FFF2-40B4-BE49-F238E27FC236}">
                <a16:creationId xmlns:a16="http://schemas.microsoft.com/office/drawing/2014/main" id="{914E391B-7422-B5FA-7553-3F2E3EB19A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86" y="1056900"/>
            <a:ext cx="1544637" cy="10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WordArt 11">
            <a:extLst>
              <a:ext uri="{FF2B5EF4-FFF2-40B4-BE49-F238E27FC236}">
                <a16:creationId xmlns:a16="http://schemas.microsoft.com/office/drawing/2014/main" id="{84C9A0AB-D7DC-F043-DA27-0C9B3A92AF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086" y="496389"/>
            <a:ext cx="9395834" cy="582821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THẦY, CÔ GIÁO VỀ DỰ GIỜ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4" name="WordArt 12">
            <a:extLst>
              <a:ext uri="{FF2B5EF4-FFF2-40B4-BE49-F238E27FC236}">
                <a16:creationId xmlns:a16="http://schemas.microsoft.com/office/drawing/2014/main" id="{D5CBDC4C-281B-2E41-B8A3-E7094545F9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5269" y="2460440"/>
            <a:ext cx="5447211" cy="1087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(TĂNG CƯỜNG)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3" name="Picture 13" descr="POINSET2">
            <a:extLst>
              <a:ext uri="{FF2B5EF4-FFF2-40B4-BE49-F238E27FC236}">
                <a16:creationId xmlns:a16="http://schemas.microsoft.com/office/drawing/2014/main" id="{661E1C3A-251A-F551-0F26-9837280C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6259" y="112635"/>
            <a:ext cx="1295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 descr="POINSET3">
            <a:extLst>
              <a:ext uri="{FF2B5EF4-FFF2-40B4-BE49-F238E27FC236}">
                <a16:creationId xmlns:a16="http://schemas.microsoft.com/office/drawing/2014/main" id="{F52C0043-B791-3F8D-8D69-9DECDE76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665788"/>
            <a:ext cx="12192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292920" y="4625192"/>
            <a:ext cx="81333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en-US" sz="40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1980</a:t>
            </a:r>
          </a:p>
        </p:txBody>
      </p:sp>
    </p:spTree>
    <p:extLst>
      <p:ext uri="{BB962C8B-B14F-4D97-AF65-F5344CB8AC3E}">
        <p14:creationId xmlns:p14="http://schemas.microsoft.com/office/powerpoint/2010/main" val="3111071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2" y="2700069"/>
            <a:ext cx="3352759" cy="4082903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40" y="32527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Tuy</a:t>
            </a:r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…</a:t>
            </a: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nhưng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903540" y="1385167"/>
            <a:ext cx="9044801" cy="15732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40" y="4100227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chưa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345599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9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1"/>
            <a:ext cx="817563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6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442595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6" y="418941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2862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2" y="434340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40" y="508635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tận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tình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532289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40" y="515461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2006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2" y="531495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49" y="1600202"/>
            <a:ext cx="1543051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1" y="1874839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5" y="685801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32128" y="1355871"/>
            <a:ext cx="5807072" cy="6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5400" dirty="0" smtClean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6246672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4" y="6124434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5" y="62387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30164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93373" y="78656"/>
            <a:ext cx="1898618" cy="1169269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50"/>
            <a:ext cx="2510207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090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inute countdown timer-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8C66D3B-5A18-FE31-6837-B5551FE9A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5760720"/>
            <a:ext cx="1828800" cy="107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" y="167640"/>
            <a:ext cx="11719560" cy="626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kern="1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3600" b="1" kern="1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2.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Nêu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 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tác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dụng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dấu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gạch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ngang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câu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dưới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đây</a:t>
            </a:r>
            <a:r>
              <a:rPr lang="en-US" sz="3600" b="1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  <a:r>
              <a:rPr lang="en-US" sz="3600" kern="100" dirty="0">
                <a:solidFill>
                  <a:srgbClr val="010101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 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rén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………………………………………………..………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-145479"/>
            <a:ext cx="11509829" cy="594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600" b="1" kern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 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d, 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endParaRPr lang="en-US" sz="3600" kern="1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………………………………………………………………………………………………………….……………………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2 phút có tiếng (1)">
            <a:hlinkClick r:id="" action="ppaction://media"/>
            <a:extLst>
              <a:ext uri="{FF2B5EF4-FFF2-40B4-BE49-F238E27FC236}">
                <a16:creationId xmlns:a16="http://schemas.microsoft.com/office/drawing/2014/main" id="{A2EEE298-1B82-87B4-2FE3-FE6855B2D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4120" y="5669280"/>
            <a:ext cx="1928385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5877" y="1857678"/>
            <a:ext cx="7825563" cy="1827587"/>
          </a:xfrm>
          <a:prstGeom prst="roundRect">
            <a:avLst/>
          </a:prstGeom>
          <a:solidFill>
            <a:schemeClr val="accent6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i="1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BA96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BA96F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>
            <a:fillRect/>
          </a:stretch>
        </p:blipFill>
        <p:spPr>
          <a:xfrm>
            <a:off x="1133281" y="1857678"/>
            <a:ext cx="2838735" cy="5663333"/>
          </a:xfrm>
          <a:prstGeom prst="rect">
            <a:avLst/>
          </a:prstGeom>
          <a:noFill/>
        </p:spPr>
      </p:pic>
      <p:pic>
        <p:nvPicPr>
          <p:cNvPr id="3" name="Đồng hồ đếm ngược 2 phút có tiếng (1)">
            <a:hlinkClick r:id="" action="ppaction://media"/>
            <a:extLst>
              <a:ext uri="{FF2B5EF4-FFF2-40B4-BE49-F238E27FC236}">
                <a16:creationId xmlns:a16="http://schemas.microsoft.com/office/drawing/2014/main" id="{0EEF84A2-E770-B73E-22A0-4E8A71F83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4743" y="4406900"/>
            <a:ext cx="2683976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8472" y="2200592"/>
            <a:ext cx="5386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Tạm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biệt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các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em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</a:p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và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hẹn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gặp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lại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9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447446" y="3034539"/>
            <a:ext cx="1904975" cy="2331691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5" y="3440063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20" y="2413675"/>
            <a:ext cx="2329107" cy="27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334940" y="1900508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211744" y="259412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410759" y="1143531"/>
            <a:ext cx="1588232" cy="2579055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37156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5" y="56837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2D1B61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Xin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chào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tất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cả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các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bạn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!</a:t>
              </a:r>
              <a:endParaRPr lang="en-US" sz="4000" kern="0" dirty="0">
                <a:solidFill>
                  <a:srgbClr val="000000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</p:grpSp>
      <p:sp>
        <p:nvSpPr>
          <p:cNvPr id="17" name="Left Arrow 16">
            <a:hlinkClick r:id="" action="ppaction://noaction"/>
          </p:cNvPr>
          <p:cNvSpPr/>
          <p:nvPr/>
        </p:nvSpPr>
        <p:spPr>
          <a:xfrm flipH="1">
            <a:off x="10107668" y="5141873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800" kern="0" dirty="0">
              <a:solidFill>
                <a:srgbClr val="00B050"/>
              </a:solidFill>
              <a:latin typeface="Baloo 2" pitchFamily="2" charset="0"/>
              <a:cs typeface="Baloo 2" pitchFamily="2" charset="0"/>
              <a:sym typeface="Arial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3419" y="-62250"/>
            <a:ext cx="4369733" cy="265637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2D1B61"/>
              </a:solidFill>
              <a:latin typeface="Baloo 2" pitchFamily="2" charset="0"/>
              <a:cs typeface="Baloo 2" pitchFamily="2" charset="0"/>
              <a:sym typeface="Arial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07747" y="6560029"/>
            <a:ext cx="812800" cy="812800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8FEAD8A-2AB4-7225-CC6C-2FF1D99E4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24" y="558148"/>
            <a:ext cx="11967796" cy="5016758"/>
          </a:xfrm>
          <a:prstGeom prst="rect">
            <a:avLst/>
          </a:prstGeom>
          <a:blipFill>
            <a:blip r:embed="rId25"/>
            <a:tile tx="0" ty="0" sx="100000" sy="100000" flip="none" algn="tl"/>
          </a:blip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vi-VN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4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kumimoji="0" lang="en-US" altLang="en-US" sz="4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40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Đồng hồ đếm ngược 2 phút có tiếng (1)">
            <a:hlinkClick r:id="" action="ppaction://media"/>
            <a:extLst>
              <a:ext uri="{FF2B5EF4-FFF2-40B4-BE49-F238E27FC236}">
                <a16:creationId xmlns:a16="http://schemas.microsoft.com/office/drawing/2014/main" id="{A2EEE298-1B82-87B4-2FE3-FE6855B2DBC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41080" y="4366224"/>
            <a:ext cx="3330465" cy="17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2" y="2700069"/>
            <a:ext cx="3352759" cy="4082903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40" y="32527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    </a:t>
            </a: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903540" y="1385167"/>
            <a:ext cx="9044801" cy="15732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40" y="4100227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345599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9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1"/>
            <a:ext cx="817563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6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442595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6" y="418941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2862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2" y="434340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40" y="508635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đang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532289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40" y="515461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2006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2" y="531495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423353" y="1647828"/>
            <a:ext cx="1543051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1" y="1874839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5" y="685801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32128" y="1355871"/>
            <a:ext cx="5807072" cy="6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6246672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4" y="6124434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5" y="62387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30164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93373" y="78656"/>
            <a:ext cx="1898618" cy="1169269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50"/>
            <a:ext cx="2510207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2778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6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2" y="2700069"/>
            <a:ext cx="3352759" cy="4082903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40" y="4030664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ến</a:t>
            </a:r>
            <a:endParaRPr lang="en-US" sz="54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913055" y="1468043"/>
            <a:ext cx="8697053" cy="158670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altLang="en-US" sz="4400" b="1" dirty="0" smtClean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baseline="300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759451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40" y="3086102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này</a:t>
            </a:r>
            <a:endParaRPr lang="en-US" sz="40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345599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9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1"/>
            <a:ext cx="817563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6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40" y="5028364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rồi</a:t>
            </a:r>
            <a:endParaRPr lang="en-US" altLang="en-US" sz="4000" b="1" baseline="300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425394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6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2" y="417139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5150881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40" y="4982605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2" y="5142944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49" y="1600202"/>
            <a:ext cx="1543051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1" y="1874839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5" y="685801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8" y="1366650"/>
            <a:ext cx="6183312" cy="609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40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qua</a:t>
            </a:r>
            <a:endParaRPr lang="en-US" sz="54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2" y="6082184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7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4" y="5942485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5" y="5999634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27673" y="188211"/>
            <a:ext cx="1934800" cy="10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9801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76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97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3049878" y="1393395"/>
            <a:ext cx="8449395" cy="118283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40" y="3086102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vì</a:t>
            </a:r>
            <a:endParaRPr lang="en-US" sz="54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345599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9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47888" y="3321051"/>
            <a:ext cx="817563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6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40" y="4129090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Vì</a:t>
            </a:r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…</a:t>
            </a: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nên</a:t>
            </a:r>
            <a:endParaRPr lang="en-US" altLang="en-US" sz="4000" b="1" baseline="300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442595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6" y="418941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33601" y="42862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2" y="434340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40" y="508635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lầy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lội</a:t>
            </a:r>
            <a:endParaRPr lang="en-US" sz="54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40" y="532289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40" y="515461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33601" y="520065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2" y="531495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49" y="1600202"/>
            <a:ext cx="1543051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1" y="1874839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1615" y="685801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3062289" y="1328309"/>
            <a:ext cx="5776911" cy="609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trơn</a:t>
            </a:r>
            <a:endParaRPr lang="en-US" sz="5400" baseline="300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0" y="6246672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3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4" y="6124434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5" y="62387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1964" y="-2248332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5382" y="301989"/>
            <a:ext cx="1710572" cy="9675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2" y="2700069"/>
            <a:ext cx="3352759" cy="40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676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5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7699</TotalTime>
  <Words>279</Words>
  <Application>Microsoft Office PowerPoint</Application>
  <PresentationFormat>Widescreen</PresentationFormat>
  <Paragraphs>75</Paragraphs>
  <Slides>14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.VnTimeH</vt:lpstr>
      <vt:lpstr>Aptos</vt:lpstr>
      <vt:lpstr>Arial</vt:lpstr>
      <vt:lpstr>Baloo 2</vt:lpstr>
      <vt:lpstr>Calibri</vt:lpstr>
      <vt:lpstr>Calibri Light</vt:lpstr>
      <vt:lpstr>Englebert</vt:lpstr>
      <vt:lpstr>Fredoka One</vt:lpstr>
      <vt:lpstr>Times New Roman</vt:lpstr>
      <vt:lpstr>UTM Bienvenue</vt:lpstr>
      <vt:lpstr>Office Theme</vt:lpstr>
      <vt:lpstr>1_Office Theme</vt:lpstr>
      <vt:lpstr>Cute Instagram Business Plan by Slidesgo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267</cp:revision>
  <dcterms:created xsi:type="dcterms:W3CDTF">2024-06-19T08:15:46Z</dcterms:created>
  <dcterms:modified xsi:type="dcterms:W3CDTF">2025-01-17T10:47:23Z</dcterms:modified>
</cp:coreProperties>
</file>