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7">
                                            <p:txEl>
                                              <p:pRg st="4" end="4"/>
                                            </p:txEl>
                                          </p:spTgt>
                                        </p:tgtEl>
                                        <p:attrNameLst>
                                          <p:attrName>style.visibility</p:attrName>
                                        </p:attrNameLst>
                                      </p:cBhvr>
                                      <p:to>
                                        <p:strVal val="visible"/>
                                      </p:to>
                                    </p:set>
                                    <p:animEffect transition="in" filter="wipe(down)">
                                      <p:cBhvr>
                                        <p:cTn id="30"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260</Words>
  <Application>Microsoft Office PowerPoint</Application>
  <PresentationFormat>Widescreen</PresentationFormat>
  <Paragraphs>57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Times New Roman</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TT</cp:lastModifiedBy>
  <cp:revision>43</cp:revision>
  <dcterms:created xsi:type="dcterms:W3CDTF">2023-09-10T14:54:16Z</dcterms:created>
  <dcterms:modified xsi:type="dcterms:W3CDTF">2024-10-12T07:34:23Z</dcterms:modified>
</cp:coreProperties>
</file>