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90" r:id="rId4"/>
    <p:sldId id="291" r:id="rId5"/>
    <p:sldId id="292" r:id="rId6"/>
    <p:sldId id="293" r:id="rId7"/>
    <p:sldId id="288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614" autoAdjust="0"/>
  </p:normalViewPr>
  <p:slideViewPr>
    <p:cSldViewPr>
      <p:cViewPr varScale="1">
        <p:scale>
          <a:sx n="47" d="100"/>
          <a:sy n="47" d="100"/>
        </p:scale>
        <p:origin x="51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2DB7-680B-7F41-ADC6-69BF27A39E40}" type="datetimeFigureOut">
              <a:rPr lang="en-VN" smtClean="0"/>
              <a:t>01/07/2025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7A9F-82AA-CD40-B9CD-E3402AEEC9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473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svg"/><Relationship Id="rId1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6.png"/><Relationship Id="rId17" Type="http://schemas.openxmlformats.org/officeDocument/2006/relationships/image" Target="../media/image16.emf"/><Relationship Id="rId2" Type="http://schemas.openxmlformats.org/officeDocument/2006/relationships/image" Target="../media/image1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sv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">
            <a:extLst>
              <a:ext uri="{FF2B5EF4-FFF2-40B4-BE49-F238E27FC236}">
                <a16:creationId xmlns:a16="http://schemas.microsoft.com/office/drawing/2014/main" id="{9403AB63-54DE-E34D-A588-2B7289CD4F65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329407" y="692142"/>
            <a:ext cx="17629183" cy="8902716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80202" y="5026801"/>
            <a:ext cx="3278390" cy="8085716"/>
          </a:xfrm>
          <a:custGeom>
            <a:avLst/>
            <a:gdLst/>
            <a:ahLst/>
            <a:cxnLst/>
            <a:rect l="l" t="t" r="r" b="b"/>
            <a:pathLst>
              <a:path w="3278390" h="8085716">
                <a:moveTo>
                  <a:pt x="0" y="0"/>
                </a:moveTo>
                <a:lnTo>
                  <a:pt x="3278391" y="0"/>
                </a:lnTo>
                <a:lnTo>
                  <a:pt x="3278391" y="8085716"/>
                </a:lnTo>
                <a:lnTo>
                  <a:pt x="0" y="8085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25450" y="4777248"/>
            <a:ext cx="2933052" cy="8962103"/>
          </a:xfrm>
          <a:custGeom>
            <a:avLst/>
            <a:gdLst/>
            <a:ahLst/>
            <a:cxnLst/>
            <a:rect l="l" t="t" r="r" b="b"/>
            <a:pathLst>
              <a:path w="2933052" h="8962103">
                <a:moveTo>
                  <a:pt x="0" y="0"/>
                </a:moveTo>
                <a:lnTo>
                  <a:pt x="2933052" y="0"/>
                </a:lnTo>
                <a:lnTo>
                  <a:pt x="2933052" y="8962104"/>
                </a:lnTo>
                <a:lnTo>
                  <a:pt x="0" y="8962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115599" y="750192"/>
            <a:ext cx="2056797" cy="1971038"/>
          </a:xfrm>
          <a:custGeom>
            <a:avLst/>
            <a:gdLst/>
            <a:ahLst/>
            <a:cxnLst/>
            <a:rect l="l" t="t" r="r" b="b"/>
            <a:pathLst>
              <a:path w="2437194" h="2394543">
                <a:moveTo>
                  <a:pt x="0" y="0"/>
                </a:moveTo>
                <a:lnTo>
                  <a:pt x="2437194" y="0"/>
                </a:lnTo>
                <a:lnTo>
                  <a:pt x="2437194" y="2394544"/>
                </a:lnTo>
                <a:lnTo>
                  <a:pt x="0" y="2394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866" y="1518622"/>
            <a:ext cx="2026054" cy="2026054"/>
          </a:xfrm>
          <a:prstGeom prst="rect">
            <a:avLst/>
          </a:prstGeom>
        </p:spPr>
      </p:pic>
      <p:sp>
        <p:nvSpPr>
          <p:cNvPr id="17" name="Freeform 12">
            <a:extLst>
              <a:ext uri="{FF2B5EF4-FFF2-40B4-BE49-F238E27FC236}">
                <a16:creationId xmlns:a16="http://schemas.microsoft.com/office/drawing/2014/main" id="{D859703F-0390-2A4F-9D8B-B306DA49A231}"/>
              </a:ext>
            </a:extLst>
          </p:cNvPr>
          <p:cNvSpPr/>
          <p:nvPr/>
        </p:nvSpPr>
        <p:spPr>
          <a:xfrm>
            <a:off x="5776516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20FAC49-2E88-5E45-8392-046F11C8E399}"/>
              </a:ext>
            </a:extLst>
          </p:cNvPr>
          <p:cNvSpPr/>
          <p:nvPr/>
        </p:nvSpPr>
        <p:spPr>
          <a:xfrm>
            <a:off x="8084693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2E2D148A-E73A-7341-B204-C96CF79B6DB4}"/>
              </a:ext>
            </a:extLst>
          </p:cNvPr>
          <p:cNvSpPr/>
          <p:nvPr/>
        </p:nvSpPr>
        <p:spPr>
          <a:xfrm>
            <a:off x="10315272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CBEF6-2643-37F8-2A2A-CA9A57935F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3200" y="3162300"/>
            <a:ext cx="13826926" cy="2566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AFE792-F380-4FC2-68DA-FC89F16286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43800" y="4914900"/>
            <a:ext cx="3633531" cy="1286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5B4413-B866-B205-E797-CC798689DCFD}"/>
              </a:ext>
            </a:extLst>
          </p:cNvPr>
          <p:cNvSpPr/>
          <p:nvPr/>
        </p:nvSpPr>
        <p:spPr>
          <a:xfrm>
            <a:off x="1524000" y="266700"/>
            <a:ext cx="2514600" cy="114300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&gt;, &lt;,=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9C7993-C18B-2117-5E8E-3EC9E5980334}"/>
              </a:ext>
            </a:extLst>
          </p:cNvPr>
          <p:cNvSpPr txBox="1"/>
          <p:nvPr/>
        </p:nvSpPr>
        <p:spPr>
          <a:xfrm>
            <a:off x="533400" y="19431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18,99       20,17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80125-14E7-6BF5-396D-2F21E97FC894}"/>
              </a:ext>
            </a:extLst>
          </p:cNvPr>
          <p:cNvSpPr txBox="1"/>
          <p:nvPr/>
        </p:nvSpPr>
        <p:spPr>
          <a:xfrm>
            <a:off x="10820400" y="17907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70,8       70,8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F5B24-5C9A-3284-487A-F842C0C4C376}"/>
              </a:ext>
            </a:extLst>
          </p:cNvPr>
          <p:cNvSpPr txBox="1"/>
          <p:nvPr/>
        </p:nvSpPr>
        <p:spPr>
          <a:xfrm>
            <a:off x="6019800" y="40005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100,10       100,1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2E4BB6E-5A33-B2E7-5A06-5EA97B2E608C}"/>
              </a:ext>
            </a:extLst>
          </p:cNvPr>
          <p:cNvSpPr/>
          <p:nvPr/>
        </p:nvSpPr>
        <p:spPr>
          <a:xfrm>
            <a:off x="3810000" y="19431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1E6FFE-EE6A-D085-5C38-877C87E9B1C2}"/>
              </a:ext>
            </a:extLst>
          </p:cNvPr>
          <p:cNvSpPr/>
          <p:nvPr/>
        </p:nvSpPr>
        <p:spPr>
          <a:xfrm>
            <a:off x="13716000" y="1866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1EFE2C-1B7F-AE36-3BDD-7CE481730E31}"/>
              </a:ext>
            </a:extLst>
          </p:cNvPr>
          <p:cNvSpPr/>
          <p:nvPr/>
        </p:nvSpPr>
        <p:spPr>
          <a:xfrm>
            <a:off x="9753600" y="4152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AB39B5-5DA3-7990-5D7E-3D4A5ED00ADE}"/>
              </a:ext>
            </a:extLst>
          </p:cNvPr>
          <p:cNvSpPr/>
          <p:nvPr/>
        </p:nvSpPr>
        <p:spPr>
          <a:xfrm>
            <a:off x="3810000" y="19431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8C6628-F27D-4388-3921-FDA9BB779980}"/>
              </a:ext>
            </a:extLst>
          </p:cNvPr>
          <p:cNvSpPr/>
          <p:nvPr/>
        </p:nvSpPr>
        <p:spPr>
          <a:xfrm>
            <a:off x="13716000" y="1866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27F38FD-1F84-0960-F009-6B2A8D42203A}"/>
              </a:ext>
            </a:extLst>
          </p:cNvPr>
          <p:cNvSpPr/>
          <p:nvPr/>
        </p:nvSpPr>
        <p:spPr>
          <a:xfrm>
            <a:off x="9753600" y="4152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8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  <p:bldP spid="15" grpId="0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533400" y="3429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981200" y="0"/>
            <a:ext cx="1592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so sánh hai số 17,1 và 9,725, Việt so sánh như sau: “Vì số 17,1 có 3 chữ số. Trong khi số 9,725 có tới 4 chữ số nên số 17,1 bé hơn số 9,725”. Hãy nhận xét cách so sánh của Việt.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5307F-2060-F09E-2033-DCEA56AAD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848" y="3314700"/>
            <a:ext cx="7231002" cy="428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5C4B75-AAFE-0193-16D4-934D79800635}"/>
              </a:ext>
            </a:extLst>
          </p:cNvPr>
          <p:cNvSpPr txBox="1"/>
          <p:nvPr/>
        </p:nvSpPr>
        <p:spPr>
          <a:xfrm>
            <a:off x="304800" y="3695700"/>
            <a:ext cx="10591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so sánh của Việt sai.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 khi so sánh hai số thập phân, ta so sánh giá trị của các chữ số thuộc cùng hàng ở phần nguyên trước, sau đó so sánh giá trị của các chữ số thuộc cùng hàng ở phần thập phân.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17,1 và 9,725 có phần nguyên 17 &gt; 9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 17,1 &gt; 9,725</a:t>
            </a:r>
          </a:p>
        </p:txBody>
      </p:sp>
    </p:spTree>
    <p:extLst>
      <p:ext uri="{BB962C8B-B14F-4D97-AF65-F5344CB8AC3E}">
        <p14:creationId xmlns:p14="http://schemas.microsoft.com/office/powerpoint/2010/main" val="7806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457200" y="381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828800" y="38100"/>
            <a:ext cx="159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vào siêu thị mua các loại quả như sau: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73E8A8-8828-A220-8B70-4CBA8F716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028700"/>
            <a:ext cx="11851704" cy="52880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A3855A-AF27-7571-714E-71F04989A777}"/>
              </a:ext>
            </a:extLst>
          </p:cNvPr>
          <p:cNvSpPr txBox="1"/>
          <p:nvPr/>
        </p:nvSpPr>
        <p:spPr>
          <a:xfrm>
            <a:off x="800100" y="5829300"/>
            <a:ext cx="17526000" cy="315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</a:p>
          <a:p>
            <a:pPr algn="just">
              <a:lnSpc>
                <a:spcPct val="200000"/>
              </a:lnSpc>
            </a:pP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C7B2F-530A-236C-671F-01B683D297E8}"/>
              </a:ext>
            </a:extLst>
          </p:cNvPr>
          <p:cNvSpPr txBox="1"/>
          <p:nvPr/>
        </p:nvSpPr>
        <p:spPr>
          <a:xfrm>
            <a:off x="1143000" y="7277100"/>
            <a:ext cx="1752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2,5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dưa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hấu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4,19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nho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1,75 kg.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A7A3C-09B0-D800-D30D-CFF835441D8A}"/>
              </a:ext>
            </a:extLst>
          </p:cNvPr>
          <p:cNvSpPr txBox="1"/>
          <p:nvPr/>
        </p:nvSpPr>
        <p:spPr>
          <a:xfrm>
            <a:off x="990600" y="8840450"/>
            <a:ext cx="1752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1,75kg; 2,5kg; 4kg; 4,19kg.</a:t>
            </a:r>
            <a:endParaRPr lang="en-US" sz="4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2C619326-CD53-1F4E-881D-670705F44978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107535" y="8763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16E4367B-E402-C845-ACEA-56A67A57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2063636"/>
            <a:ext cx="9181722" cy="91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5DFCDE4-0DCF-1086-5CB5-763B3DC09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47650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533400" y="3429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981200" y="0"/>
            <a:ext cx="1592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thay một kí tự vào dấu “?” để được một số lớn hơn 2 nhưng bé hơn 3.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37FB63-7941-5269-7A11-AAEBAF387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2247900"/>
            <a:ext cx="8382727" cy="449314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368952-7829-6866-6FC0-C8EE696B3F38}"/>
              </a:ext>
            </a:extLst>
          </p:cNvPr>
          <p:cNvSpPr/>
          <p:nvPr/>
        </p:nvSpPr>
        <p:spPr>
          <a:xfrm>
            <a:off x="11125200" y="4000500"/>
            <a:ext cx="6858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4AAF2C-0A2A-5EC9-A177-BDD24D3A14B3}"/>
              </a:ext>
            </a:extLst>
          </p:cNvPr>
          <p:cNvSpPr txBox="1"/>
          <p:nvPr/>
        </p:nvSpPr>
        <p:spPr>
          <a:xfrm>
            <a:off x="11277600" y="38481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04658-00CC-5A3F-95FD-B2BA5D825B39}"/>
              </a:ext>
            </a:extLst>
          </p:cNvPr>
          <p:cNvSpPr txBox="1"/>
          <p:nvPr/>
        </p:nvSpPr>
        <p:spPr>
          <a:xfrm>
            <a:off x="381000" y="36195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2 &lt; 2,1 &lt; 3.</a:t>
            </a:r>
            <a:endParaRPr lang="en-US" sz="8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">
            <a:extLst>
              <a:ext uri="{FF2B5EF4-FFF2-40B4-BE49-F238E27FC236}">
                <a16:creationId xmlns:a16="http://schemas.microsoft.com/office/drawing/2014/main" id="{9403AB63-54DE-E34D-A588-2B7289CD4F65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329407" y="692142"/>
            <a:ext cx="17629183" cy="8902716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80202" y="5026801"/>
            <a:ext cx="3278390" cy="8085716"/>
          </a:xfrm>
          <a:custGeom>
            <a:avLst/>
            <a:gdLst/>
            <a:ahLst/>
            <a:cxnLst/>
            <a:rect l="l" t="t" r="r" b="b"/>
            <a:pathLst>
              <a:path w="3278390" h="8085716">
                <a:moveTo>
                  <a:pt x="0" y="0"/>
                </a:moveTo>
                <a:lnTo>
                  <a:pt x="3278391" y="0"/>
                </a:lnTo>
                <a:lnTo>
                  <a:pt x="3278391" y="8085716"/>
                </a:lnTo>
                <a:lnTo>
                  <a:pt x="0" y="8085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25450" y="4777248"/>
            <a:ext cx="2933052" cy="8962103"/>
          </a:xfrm>
          <a:custGeom>
            <a:avLst/>
            <a:gdLst/>
            <a:ahLst/>
            <a:cxnLst/>
            <a:rect l="l" t="t" r="r" b="b"/>
            <a:pathLst>
              <a:path w="2933052" h="8962103">
                <a:moveTo>
                  <a:pt x="0" y="0"/>
                </a:moveTo>
                <a:lnTo>
                  <a:pt x="2933052" y="0"/>
                </a:lnTo>
                <a:lnTo>
                  <a:pt x="2933052" y="8962104"/>
                </a:lnTo>
                <a:lnTo>
                  <a:pt x="0" y="8962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115599" y="750192"/>
            <a:ext cx="2056797" cy="1971038"/>
          </a:xfrm>
          <a:custGeom>
            <a:avLst/>
            <a:gdLst/>
            <a:ahLst/>
            <a:cxnLst/>
            <a:rect l="l" t="t" r="r" b="b"/>
            <a:pathLst>
              <a:path w="2437194" h="2394543">
                <a:moveTo>
                  <a:pt x="0" y="0"/>
                </a:moveTo>
                <a:lnTo>
                  <a:pt x="2437194" y="0"/>
                </a:lnTo>
                <a:lnTo>
                  <a:pt x="2437194" y="2394544"/>
                </a:lnTo>
                <a:lnTo>
                  <a:pt x="0" y="2394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866" y="1518622"/>
            <a:ext cx="2026054" cy="2026054"/>
          </a:xfrm>
          <a:prstGeom prst="rect">
            <a:avLst/>
          </a:prstGeom>
        </p:spPr>
      </p:pic>
      <p:sp>
        <p:nvSpPr>
          <p:cNvPr id="17" name="Freeform 12">
            <a:extLst>
              <a:ext uri="{FF2B5EF4-FFF2-40B4-BE49-F238E27FC236}">
                <a16:creationId xmlns:a16="http://schemas.microsoft.com/office/drawing/2014/main" id="{D859703F-0390-2A4F-9D8B-B306DA49A231}"/>
              </a:ext>
            </a:extLst>
          </p:cNvPr>
          <p:cNvSpPr/>
          <p:nvPr/>
        </p:nvSpPr>
        <p:spPr>
          <a:xfrm>
            <a:off x="5776516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20FAC49-2E88-5E45-8392-046F11C8E399}"/>
              </a:ext>
            </a:extLst>
          </p:cNvPr>
          <p:cNvSpPr/>
          <p:nvPr/>
        </p:nvSpPr>
        <p:spPr>
          <a:xfrm>
            <a:off x="8084693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2E2D148A-E73A-7341-B204-C96CF79B6DB4}"/>
              </a:ext>
            </a:extLst>
          </p:cNvPr>
          <p:cNvSpPr/>
          <p:nvPr/>
        </p:nvSpPr>
        <p:spPr>
          <a:xfrm>
            <a:off x="10315272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0F146-2C4A-C94C-A679-EA3D79E01CB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03547" y="3063840"/>
            <a:ext cx="122809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252</Words>
  <Application>Microsoft Office PowerPoint</Application>
  <PresentationFormat>Custom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Xanh lá và Hồng Minh họa Dự án Nhóm Bản thuyết trình Giáo dục</dc:title>
  <dc:creator>thao</dc:creator>
  <cp:lastModifiedBy>Admin</cp:lastModifiedBy>
  <cp:revision>23</cp:revision>
  <dcterms:created xsi:type="dcterms:W3CDTF">2006-08-16T00:00:00Z</dcterms:created>
  <dcterms:modified xsi:type="dcterms:W3CDTF">2025-01-07T00:51:53Z</dcterms:modified>
  <dc:identifier>DAF5AIPDJxI</dc:identifier>
</cp:coreProperties>
</file>