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99" r:id="rId2"/>
    <p:sldId id="258" r:id="rId3"/>
    <p:sldId id="301" r:id="rId4"/>
    <p:sldId id="275" r:id="rId5"/>
    <p:sldId id="311" r:id="rId6"/>
    <p:sldId id="312" r:id="rId7"/>
    <p:sldId id="313" r:id="rId8"/>
    <p:sldId id="314" r:id="rId9"/>
    <p:sldId id="315" r:id="rId10"/>
    <p:sldId id="29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6FEBA"/>
    <a:srgbClr val="FFE5E5"/>
    <a:srgbClr val="DDF9FF"/>
    <a:srgbClr val="FFD5D5"/>
    <a:srgbClr val="F8DDFF"/>
    <a:srgbClr val="FFE1F5"/>
    <a:srgbClr val="FF66FF"/>
    <a:srgbClr val="B0FC9E"/>
    <a:srgbClr val="89F79E"/>
    <a:srgbClr val="33EB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050" autoAdjust="0"/>
  </p:normalViewPr>
  <p:slideViewPr>
    <p:cSldViewPr snapToGrid="0">
      <p:cViewPr varScale="1">
        <p:scale>
          <a:sx n="65" d="100"/>
          <a:sy n="65" d="100"/>
        </p:scale>
        <p:origin x="936" y="6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933C6-B02C-4663-906F-FE249A929457}" type="datetimeFigureOut">
              <a:rPr lang="en-US" smtClean="0"/>
              <a:t>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23283-5A2F-4255-9936-D4656FE39514}" type="slidenum">
              <a:rPr lang="en-US" smtClean="0"/>
              <a:t>‹#›</a:t>
            </a:fld>
            <a:endParaRPr lang="en-US"/>
          </a:p>
        </p:txBody>
      </p:sp>
    </p:spTree>
    <p:extLst>
      <p:ext uri="{BB962C8B-B14F-4D97-AF65-F5344CB8AC3E}">
        <p14:creationId xmlns:p14="http://schemas.microsoft.com/office/powerpoint/2010/main" val="3613623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23283-5A2F-4255-9936-D4656FE39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954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E23283-5A2F-4255-9936-D4656FE39514}" type="slidenum">
              <a:rPr lang="en-US" smtClean="0"/>
              <a:t>4</a:t>
            </a:fld>
            <a:endParaRPr lang="en-US"/>
          </a:p>
        </p:txBody>
      </p:sp>
    </p:spTree>
    <p:extLst>
      <p:ext uri="{BB962C8B-B14F-4D97-AF65-F5344CB8AC3E}">
        <p14:creationId xmlns:p14="http://schemas.microsoft.com/office/powerpoint/2010/main" val="474998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23283-5A2F-4255-9936-D4656FE39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9105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23283-5A2F-4255-9936-D4656FE39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590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23283-5A2F-4255-9936-D4656FE39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742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23283-5A2F-4255-9936-D4656FE39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658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23283-5A2F-4255-9936-D4656FE39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728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1E87D-1AA8-4F4F-9541-A97E11F7693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D9DD49-5375-4E77-9492-BF5D39771A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2FEEA0-3197-4764-9CB7-7D836014E7A1}"/>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1/7/2025</a:t>
            </a:fld>
            <a:endParaRPr lang="en-US"/>
          </a:p>
        </p:txBody>
      </p:sp>
      <p:sp>
        <p:nvSpPr>
          <p:cNvPr id="5" name="Footer Placeholder 4">
            <a:extLst>
              <a:ext uri="{FF2B5EF4-FFF2-40B4-BE49-F238E27FC236}">
                <a16:creationId xmlns:a16="http://schemas.microsoft.com/office/drawing/2014/main" id="{EABD0CCE-548A-4463-9442-08B2CD8522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54C1F8-A85D-4561-8B68-FFF39002192D}"/>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2902994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4BC67-4D6F-48EF-B4AB-CBEA87CEE2B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9C116C-599A-4350-86C3-20B919814C7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632576-9E8B-43A0-9E21-1D326275D553}"/>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1/7/2025</a:t>
            </a:fld>
            <a:endParaRPr lang="en-US"/>
          </a:p>
        </p:txBody>
      </p:sp>
      <p:sp>
        <p:nvSpPr>
          <p:cNvPr id="5" name="Footer Placeholder 4">
            <a:extLst>
              <a:ext uri="{FF2B5EF4-FFF2-40B4-BE49-F238E27FC236}">
                <a16:creationId xmlns:a16="http://schemas.microsoft.com/office/drawing/2014/main" id="{95C5514C-09ED-44F3-82E1-BA6E1AA509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0400586-EE79-40C3-9A53-B1C9577BBF47}"/>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348651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9E2C5-182E-47B0-A537-962197F5EFC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25A191-CCBB-478C-82F5-8319B1495FC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C4E4DF-6A51-416D-9B49-DF13DC3B9927}"/>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1/7/2025</a:t>
            </a:fld>
            <a:endParaRPr lang="en-US"/>
          </a:p>
        </p:txBody>
      </p:sp>
      <p:sp>
        <p:nvSpPr>
          <p:cNvPr id="5" name="Footer Placeholder 4">
            <a:extLst>
              <a:ext uri="{FF2B5EF4-FFF2-40B4-BE49-F238E27FC236}">
                <a16:creationId xmlns:a16="http://schemas.microsoft.com/office/drawing/2014/main" id="{92CF068A-6AC7-478C-B721-A870669E97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CB2978-19A0-43A6-A739-77184C8E5704}"/>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335160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625AF-7B4A-4D3A-B4FE-F7F7C06BB3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4A35056-B0B0-4707-A77F-3773C7240DB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40204A-200C-409A-AE71-1E618F7236B1}"/>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1/7/2025</a:t>
            </a:fld>
            <a:endParaRPr lang="en-US"/>
          </a:p>
        </p:txBody>
      </p:sp>
      <p:sp>
        <p:nvSpPr>
          <p:cNvPr id="5" name="Footer Placeholder 4">
            <a:extLst>
              <a:ext uri="{FF2B5EF4-FFF2-40B4-BE49-F238E27FC236}">
                <a16:creationId xmlns:a16="http://schemas.microsoft.com/office/drawing/2014/main" id="{681DAF0B-098A-4EEA-BB2D-7F1127A1D3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8825714-030F-4F48-87DC-70B76119A0A5}"/>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892450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D39EF-200A-48E1-A79A-91F81924398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669B39-A22A-4E96-A128-AD149D9C251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6750D0-08A7-4278-83CA-D8B84DEADB07}"/>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1/7/2025</a:t>
            </a:fld>
            <a:endParaRPr lang="en-US"/>
          </a:p>
        </p:txBody>
      </p:sp>
      <p:sp>
        <p:nvSpPr>
          <p:cNvPr id="5" name="Footer Placeholder 4">
            <a:extLst>
              <a:ext uri="{FF2B5EF4-FFF2-40B4-BE49-F238E27FC236}">
                <a16:creationId xmlns:a16="http://schemas.microsoft.com/office/drawing/2014/main" id="{B1B1D440-309C-42B9-86C5-862EB426DF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771171-FEE3-4A40-887A-C093385FC880}"/>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4204791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72B8F-2133-4EC7-A701-A09059BB575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27A0DFC-901E-4643-8F75-8663D98049B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35092D-E5FA-44A2-AB85-F73CEC5B009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E39AE1-E19A-40E9-AE54-8807608B9063}"/>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1/7/2025</a:t>
            </a:fld>
            <a:endParaRPr lang="en-US"/>
          </a:p>
        </p:txBody>
      </p:sp>
      <p:sp>
        <p:nvSpPr>
          <p:cNvPr id="6" name="Footer Placeholder 5">
            <a:extLst>
              <a:ext uri="{FF2B5EF4-FFF2-40B4-BE49-F238E27FC236}">
                <a16:creationId xmlns:a16="http://schemas.microsoft.com/office/drawing/2014/main" id="{5087B407-6066-4108-B586-C905A25624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5BD482-048B-45C4-B527-800B4BD5812D}"/>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2960335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CD05-AB2B-4613-A1B2-B89EE16B68C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8E0FCE3-B9E6-4A64-A339-954F1515F0F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3A4919-7B37-4F5A-95D9-8EEACE47AFC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0B964D-4E2F-49F9-89C1-3E44653228A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75101D-5DB5-4FE8-B8F6-4010A399E00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5E7A2A-9BCB-41CF-A752-237310802A76}"/>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1/7/2025</a:t>
            </a:fld>
            <a:endParaRPr lang="en-US"/>
          </a:p>
        </p:txBody>
      </p:sp>
      <p:sp>
        <p:nvSpPr>
          <p:cNvPr id="8" name="Footer Placeholder 7">
            <a:extLst>
              <a:ext uri="{FF2B5EF4-FFF2-40B4-BE49-F238E27FC236}">
                <a16:creationId xmlns:a16="http://schemas.microsoft.com/office/drawing/2014/main" id="{16F312C5-B1DB-4031-BD4D-550AE6256A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14DB934-E5D4-43F9-9C6F-D8B12B7EA035}"/>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1420327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63DC-9384-4642-B602-A2DFD65EEC2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FA0CA6D-CBF8-4FCF-8DC2-082D5A60EF6B}"/>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1/7/2025</a:t>
            </a:fld>
            <a:endParaRPr lang="en-US"/>
          </a:p>
        </p:txBody>
      </p:sp>
      <p:sp>
        <p:nvSpPr>
          <p:cNvPr id="4" name="Footer Placeholder 3">
            <a:extLst>
              <a:ext uri="{FF2B5EF4-FFF2-40B4-BE49-F238E27FC236}">
                <a16:creationId xmlns:a16="http://schemas.microsoft.com/office/drawing/2014/main" id="{122A675B-8D73-42D9-A497-C1D0025059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B0640F0-3AE1-4CA7-909C-865E7B78CE77}"/>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2796392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11432C-B940-404F-BE85-881C19FA0276}"/>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1/7/2025</a:t>
            </a:fld>
            <a:endParaRPr lang="en-US"/>
          </a:p>
        </p:txBody>
      </p:sp>
      <p:sp>
        <p:nvSpPr>
          <p:cNvPr id="3" name="Footer Placeholder 2">
            <a:extLst>
              <a:ext uri="{FF2B5EF4-FFF2-40B4-BE49-F238E27FC236}">
                <a16:creationId xmlns:a16="http://schemas.microsoft.com/office/drawing/2014/main" id="{08EDACF6-2B97-4762-92DA-DBC855127E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EBD7071-B348-4EED-AA81-4F776585828F}"/>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112096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20A5F-CE6E-4522-9569-B5FB37E51F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8BD114-A674-40AF-9DD5-F259FC1BE6B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327B14-D2FE-41AD-8CD6-74EA7E0F8E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66BC2E-73E8-42F1-AFD6-3E685B66DDED}"/>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1/7/2025</a:t>
            </a:fld>
            <a:endParaRPr lang="en-US"/>
          </a:p>
        </p:txBody>
      </p:sp>
      <p:sp>
        <p:nvSpPr>
          <p:cNvPr id="6" name="Footer Placeholder 5">
            <a:extLst>
              <a:ext uri="{FF2B5EF4-FFF2-40B4-BE49-F238E27FC236}">
                <a16:creationId xmlns:a16="http://schemas.microsoft.com/office/drawing/2014/main" id="{D72D586A-40CD-44F1-A5D5-ECA476FF4F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B572936-F853-4751-8AE0-573652FE9628}"/>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2358489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3C41D-B321-48D3-8E90-6D2B2D7B68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DB63BE-B05A-45D0-8128-01420CBD83D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8ED7F2-1E1B-4FF6-B8BE-5E3074DF28C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2E3AB4-3932-4DC3-AA8E-247E750120ED}"/>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1/7/2025</a:t>
            </a:fld>
            <a:endParaRPr lang="en-US"/>
          </a:p>
        </p:txBody>
      </p:sp>
      <p:sp>
        <p:nvSpPr>
          <p:cNvPr id="6" name="Footer Placeholder 5">
            <a:extLst>
              <a:ext uri="{FF2B5EF4-FFF2-40B4-BE49-F238E27FC236}">
                <a16:creationId xmlns:a16="http://schemas.microsoft.com/office/drawing/2014/main" id="{8948A628-59E2-4888-B2BB-67C3B55DD4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8D39CB0-C5A0-4F33-9766-70F792FC62EA}"/>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820713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886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 Id="rId9"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C6D6C35-8A42-BCA6-F1D3-612CF7A4E268}"/>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t="3351" b="2899"/>
          <a:stretch/>
        </p:blipFill>
        <p:spPr>
          <a:xfrm>
            <a:off x="-1" y="0"/>
            <a:ext cx="12192001" cy="6858000"/>
          </a:xfrm>
          <a:prstGeom prst="rect">
            <a:avLst/>
          </a:prstGeom>
        </p:spPr>
      </p:pic>
      <p:pic>
        <p:nvPicPr>
          <p:cNvPr id="10" name="Graphic 9">
            <a:extLst>
              <a:ext uri="{FF2B5EF4-FFF2-40B4-BE49-F238E27FC236}">
                <a16:creationId xmlns:a16="http://schemas.microsoft.com/office/drawing/2014/main" id="{B52B7016-FFE0-B31F-A8DF-8F2B915566BD}"/>
              </a:ext>
            </a:extLst>
          </p:cNvPr>
          <p:cNvPicPr>
            <a:picLocks noChangeAspect="1"/>
          </p:cNvPicPr>
          <p:nvPr/>
        </p:nvPicPr>
        <p:blipFill rotWithShape="1">
          <a:blip r:embed="rId5">
            <a:extLst>
              <a:ext uri="{96DAC541-7B7A-43D3-8B79-37D633B846F1}">
                <asvg:svgBlip xmlns="" xmlns:asvg="http://schemas.microsoft.com/office/drawing/2016/SVG/main" r:embed="rId6"/>
              </a:ext>
            </a:extLst>
          </a:blip>
          <a:srcRect b="29033"/>
          <a:stretch/>
        </p:blipFill>
        <p:spPr>
          <a:xfrm>
            <a:off x="0" y="3463412"/>
            <a:ext cx="12192000" cy="3394588"/>
          </a:xfrm>
          <a:prstGeom prst="rect">
            <a:avLst/>
          </a:prstGeom>
        </p:spPr>
      </p:pic>
      <p:pic>
        <p:nvPicPr>
          <p:cNvPr id="16" name="Picture 15">
            <a:extLst>
              <a:ext uri="{FF2B5EF4-FFF2-40B4-BE49-F238E27FC236}">
                <a16:creationId xmlns:a16="http://schemas.microsoft.com/office/drawing/2014/main" id="{29572989-4E8D-7051-20CB-F9C0EC3B49A3}"/>
              </a:ext>
            </a:extLst>
          </p:cNvPr>
          <p:cNvPicPr>
            <a:picLocks noChangeAspect="1"/>
          </p:cNvPicPr>
          <p:nvPr/>
        </p:nvPicPr>
        <p:blipFill>
          <a:blip r:embed="rId7"/>
          <a:stretch>
            <a:fillRect/>
          </a:stretch>
        </p:blipFill>
        <p:spPr>
          <a:xfrm>
            <a:off x="3018441" y="953758"/>
            <a:ext cx="3077558" cy="2268000"/>
          </a:xfrm>
          <a:prstGeom prst="rect">
            <a:avLst/>
          </a:prstGeom>
        </p:spPr>
      </p:pic>
      <p:pic>
        <p:nvPicPr>
          <p:cNvPr id="21" name="Picture 20">
            <a:extLst>
              <a:ext uri="{FF2B5EF4-FFF2-40B4-BE49-F238E27FC236}">
                <a16:creationId xmlns:a16="http://schemas.microsoft.com/office/drawing/2014/main" id="{2EF039C7-6328-A7B3-C801-274CF4623B7A}"/>
              </a:ext>
            </a:extLst>
          </p:cNvPr>
          <p:cNvPicPr>
            <a:picLocks noChangeAspect="1"/>
          </p:cNvPicPr>
          <p:nvPr/>
        </p:nvPicPr>
        <p:blipFill rotWithShape="1">
          <a:blip r:embed="rId8"/>
          <a:srcRect b="1258"/>
          <a:stretch/>
        </p:blipFill>
        <p:spPr>
          <a:xfrm>
            <a:off x="6036879" y="0"/>
            <a:ext cx="6155121" cy="6858000"/>
          </a:xfrm>
          <a:prstGeom prst="rect">
            <a:avLst/>
          </a:prstGeom>
        </p:spPr>
      </p:pic>
      <p:pic>
        <p:nvPicPr>
          <p:cNvPr id="2" name="Picture 1">
            <a:extLst>
              <a:ext uri="{FF2B5EF4-FFF2-40B4-BE49-F238E27FC236}">
                <a16:creationId xmlns:a16="http://schemas.microsoft.com/office/drawing/2014/main" id="{44CF3D16-1B74-EC3A-6A6F-BBFF36CBF9AE}"/>
              </a:ext>
            </a:extLst>
          </p:cNvPr>
          <p:cNvPicPr>
            <a:picLocks noChangeAspect="1"/>
          </p:cNvPicPr>
          <p:nvPr/>
        </p:nvPicPr>
        <p:blipFill>
          <a:blip r:embed="rId9"/>
          <a:stretch>
            <a:fillRect/>
          </a:stretch>
        </p:blipFill>
        <p:spPr>
          <a:xfrm>
            <a:off x="7972706" y="4345602"/>
            <a:ext cx="2304488" cy="1938696"/>
          </a:xfrm>
          <a:prstGeom prst="rect">
            <a:avLst/>
          </a:prstGeom>
        </p:spPr>
      </p:pic>
    </p:spTree>
    <p:extLst>
      <p:ext uri="{BB962C8B-B14F-4D97-AF65-F5344CB8AC3E}">
        <p14:creationId xmlns:p14="http://schemas.microsoft.com/office/powerpoint/2010/main" val="889562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900" decel="100000" fill="hold"/>
                                        <p:tgtEl>
                                          <p:spTgt spid="2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4D5492-2F7F-1127-A930-74D2D576FFA1}"/>
              </a:ext>
            </a:extLst>
          </p:cNvPr>
          <p:cNvPicPr>
            <a:picLocks noChangeAspect="1"/>
          </p:cNvPicPr>
          <p:nvPr/>
        </p:nvPicPr>
        <p:blipFill>
          <a:blip r:embed="rId2"/>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AAA84C22-6579-1E8B-F8EF-949696A90D94}"/>
              </a:ext>
            </a:extLst>
          </p:cNvPr>
          <p:cNvPicPr>
            <a:picLocks noChangeAspect="1"/>
          </p:cNvPicPr>
          <p:nvPr/>
        </p:nvPicPr>
        <p:blipFill>
          <a:blip r:embed="rId3"/>
          <a:stretch>
            <a:fillRect/>
          </a:stretch>
        </p:blipFill>
        <p:spPr>
          <a:xfrm>
            <a:off x="0" y="4986528"/>
            <a:ext cx="12192000" cy="1871472"/>
          </a:xfrm>
          <a:prstGeom prst="rect">
            <a:avLst/>
          </a:prstGeom>
          <a:effectLst>
            <a:outerShdw blurRad="50800" dist="38100" dir="18900000" algn="bl" rotWithShape="0">
              <a:schemeClr val="tx1">
                <a:lumMod val="50000"/>
                <a:lumOff val="50000"/>
                <a:alpha val="40000"/>
              </a:schemeClr>
            </a:outerShdw>
          </a:effectLst>
        </p:spPr>
      </p:pic>
      <p:pic>
        <p:nvPicPr>
          <p:cNvPr id="56" name="Picture 55">
            <a:extLst>
              <a:ext uri="{FF2B5EF4-FFF2-40B4-BE49-F238E27FC236}">
                <a16:creationId xmlns:a16="http://schemas.microsoft.com/office/drawing/2014/main" id="{18AFC316-1CFC-3CB4-74FD-76E46E41399E}"/>
              </a:ext>
            </a:extLst>
          </p:cNvPr>
          <p:cNvPicPr>
            <a:picLocks noChangeAspect="1"/>
          </p:cNvPicPr>
          <p:nvPr/>
        </p:nvPicPr>
        <p:blipFill>
          <a:blip r:embed="rId4"/>
          <a:stretch>
            <a:fillRect/>
          </a:stretch>
        </p:blipFill>
        <p:spPr>
          <a:xfrm>
            <a:off x="1608726" y="4982320"/>
            <a:ext cx="8974545" cy="1875680"/>
          </a:xfrm>
          <a:prstGeom prst="rect">
            <a:avLst/>
          </a:prstGeom>
          <a:effectLst>
            <a:outerShdw blurRad="50800" dist="38100" dir="18900000" algn="bl" rotWithShape="0">
              <a:schemeClr val="tx1">
                <a:lumMod val="50000"/>
                <a:lumOff val="50000"/>
                <a:alpha val="40000"/>
              </a:schemeClr>
            </a:outerShdw>
          </a:effectLst>
        </p:spPr>
      </p:pic>
      <p:pic>
        <p:nvPicPr>
          <p:cNvPr id="16" name="Picture 15">
            <a:extLst>
              <a:ext uri="{FF2B5EF4-FFF2-40B4-BE49-F238E27FC236}">
                <a16:creationId xmlns:a16="http://schemas.microsoft.com/office/drawing/2014/main" id="{403E0C92-1AEB-D78D-9722-11C4AFBA759B}"/>
              </a:ext>
            </a:extLst>
          </p:cNvPr>
          <p:cNvPicPr>
            <a:picLocks noChangeAspect="1"/>
          </p:cNvPicPr>
          <p:nvPr/>
        </p:nvPicPr>
        <p:blipFill>
          <a:blip r:embed="rId5"/>
          <a:stretch>
            <a:fillRect/>
          </a:stretch>
        </p:blipFill>
        <p:spPr>
          <a:xfrm>
            <a:off x="249275" y="0"/>
            <a:ext cx="11693449" cy="6858000"/>
          </a:xfrm>
          <a:prstGeom prst="rect">
            <a:avLst/>
          </a:prstGeom>
          <a:effectLst>
            <a:outerShdw blurRad="63500" sx="102000" sy="102000" algn="ctr" rotWithShape="0">
              <a:schemeClr val="tx1">
                <a:lumMod val="50000"/>
                <a:lumOff val="50000"/>
                <a:alpha val="40000"/>
              </a:schemeClr>
            </a:outerShdw>
          </a:effectLst>
        </p:spPr>
      </p:pic>
      <p:pic>
        <p:nvPicPr>
          <p:cNvPr id="2" name="Picture 1">
            <a:extLst>
              <a:ext uri="{FF2B5EF4-FFF2-40B4-BE49-F238E27FC236}">
                <a16:creationId xmlns:a16="http://schemas.microsoft.com/office/drawing/2014/main" id="{F79A3146-B279-08EC-610E-710F44CF252C}"/>
              </a:ext>
            </a:extLst>
          </p:cNvPr>
          <p:cNvPicPr>
            <a:picLocks noChangeAspect="1"/>
          </p:cNvPicPr>
          <p:nvPr/>
        </p:nvPicPr>
        <p:blipFill>
          <a:blip r:embed="rId6"/>
          <a:stretch>
            <a:fillRect/>
          </a:stretch>
        </p:blipFill>
        <p:spPr>
          <a:xfrm>
            <a:off x="3759709" y="2433952"/>
            <a:ext cx="4999153" cy="2164268"/>
          </a:xfrm>
          <a:prstGeom prst="rect">
            <a:avLst/>
          </a:prstGeom>
        </p:spPr>
      </p:pic>
    </p:spTree>
    <p:extLst>
      <p:ext uri="{BB962C8B-B14F-4D97-AF65-F5344CB8AC3E}">
        <p14:creationId xmlns:p14="http://schemas.microsoft.com/office/powerpoint/2010/main" val="1410925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wipe(down)">
                                      <p:cBhvr>
                                        <p:cTn id="10" dur="500"/>
                                        <p:tgtEl>
                                          <p:spTgt spid="56"/>
                                        </p:tgtEl>
                                      </p:cBhvr>
                                    </p:animEffect>
                                  </p:childTnLst>
                                </p:cTn>
                              </p:par>
                              <p:par>
                                <p:cTn id="11" presetID="47"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750"/>
                                        <p:tgtEl>
                                          <p:spTgt spid="16"/>
                                        </p:tgtEl>
                                      </p:cBhvr>
                                    </p:animEffect>
                                    <p:anim calcmode="lin" valueType="num">
                                      <p:cBhvr>
                                        <p:cTn id="14" dur="750" fill="hold"/>
                                        <p:tgtEl>
                                          <p:spTgt spid="16"/>
                                        </p:tgtEl>
                                        <p:attrNameLst>
                                          <p:attrName>ppt_x</p:attrName>
                                        </p:attrNameLst>
                                      </p:cBhvr>
                                      <p:tavLst>
                                        <p:tav tm="0">
                                          <p:val>
                                            <p:strVal val="#ppt_x"/>
                                          </p:val>
                                        </p:tav>
                                        <p:tav tm="100000">
                                          <p:val>
                                            <p:strVal val="#ppt_x"/>
                                          </p:val>
                                        </p:tav>
                                      </p:tavLst>
                                    </p:anim>
                                    <p:anim calcmode="lin" valueType="num">
                                      <p:cBhvr>
                                        <p:cTn id="15" dur="7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C6D6C35-8A42-BCA6-F1D3-612CF7A4E268}"/>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t="3351" b="2899"/>
          <a:stretch/>
        </p:blipFill>
        <p:spPr>
          <a:xfrm>
            <a:off x="-1" y="0"/>
            <a:ext cx="12192001" cy="6858000"/>
          </a:xfrm>
          <a:prstGeom prst="rect">
            <a:avLst/>
          </a:prstGeom>
        </p:spPr>
      </p:pic>
      <p:pic>
        <p:nvPicPr>
          <p:cNvPr id="10" name="Graphic 9">
            <a:extLst>
              <a:ext uri="{FF2B5EF4-FFF2-40B4-BE49-F238E27FC236}">
                <a16:creationId xmlns:a16="http://schemas.microsoft.com/office/drawing/2014/main" id="{B52B7016-FFE0-B31F-A8DF-8F2B915566BD}"/>
              </a:ext>
            </a:extLst>
          </p:cNvPr>
          <p:cNvPicPr>
            <a:picLocks noChangeAspect="1"/>
          </p:cNvPicPr>
          <p:nvPr/>
        </p:nvPicPr>
        <p:blipFill rotWithShape="1">
          <a:blip r:embed="rId5">
            <a:extLst>
              <a:ext uri="{96DAC541-7B7A-43D3-8B79-37D633B846F1}">
                <asvg:svgBlip xmlns="" xmlns:asvg="http://schemas.microsoft.com/office/drawing/2016/SVG/main" r:embed="rId6"/>
              </a:ext>
            </a:extLst>
          </a:blip>
          <a:srcRect b="29033"/>
          <a:stretch/>
        </p:blipFill>
        <p:spPr>
          <a:xfrm>
            <a:off x="0" y="3463412"/>
            <a:ext cx="12192000" cy="3394588"/>
          </a:xfrm>
          <a:prstGeom prst="rect">
            <a:avLst/>
          </a:prstGeom>
        </p:spPr>
      </p:pic>
      <p:pic>
        <p:nvPicPr>
          <p:cNvPr id="16" name="Picture 15">
            <a:extLst>
              <a:ext uri="{FF2B5EF4-FFF2-40B4-BE49-F238E27FC236}">
                <a16:creationId xmlns:a16="http://schemas.microsoft.com/office/drawing/2014/main" id="{29572989-4E8D-7051-20CB-F9C0EC3B49A3}"/>
              </a:ext>
            </a:extLst>
          </p:cNvPr>
          <p:cNvPicPr>
            <a:picLocks noChangeAspect="1"/>
          </p:cNvPicPr>
          <p:nvPr/>
        </p:nvPicPr>
        <p:blipFill>
          <a:blip r:embed="rId7"/>
          <a:stretch>
            <a:fillRect/>
          </a:stretch>
        </p:blipFill>
        <p:spPr>
          <a:xfrm>
            <a:off x="3018441" y="953758"/>
            <a:ext cx="3077558" cy="2268000"/>
          </a:xfrm>
          <a:prstGeom prst="rect">
            <a:avLst/>
          </a:prstGeom>
        </p:spPr>
      </p:pic>
      <p:pic>
        <p:nvPicPr>
          <p:cNvPr id="21" name="Picture 20">
            <a:extLst>
              <a:ext uri="{FF2B5EF4-FFF2-40B4-BE49-F238E27FC236}">
                <a16:creationId xmlns:a16="http://schemas.microsoft.com/office/drawing/2014/main" id="{2EF039C7-6328-A7B3-C801-274CF4623B7A}"/>
              </a:ext>
            </a:extLst>
          </p:cNvPr>
          <p:cNvPicPr>
            <a:picLocks noChangeAspect="1"/>
          </p:cNvPicPr>
          <p:nvPr/>
        </p:nvPicPr>
        <p:blipFill rotWithShape="1">
          <a:blip r:embed="rId8"/>
          <a:srcRect b="1258"/>
          <a:stretch/>
        </p:blipFill>
        <p:spPr>
          <a:xfrm>
            <a:off x="6036879" y="0"/>
            <a:ext cx="6155121" cy="6858000"/>
          </a:xfrm>
          <a:prstGeom prst="rect">
            <a:avLst/>
          </a:prstGeom>
        </p:spPr>
      </p:pic>
      <p:sp>
        <p:nvSpPr>
          <p:cNvPr id="22" name="TextBox 21">
            <a:extLst>
              <a:ext uri="{FF2B5EF4-FFF2-40B4-BE49-F238E27FC236}">
                <a16:creationId xmlns:a16="http://schemas.microsoft.com/office/drawing/2014/main" id="{25F2B679-CAE0-A375-9B7D-E1F5C59E5B2A}"/>
              </a:ext>
            </a:extLst>
          </p:cNvPr>
          <p:cNvSpPr txBox="1"/>
          <p:nvPr/>
        </p:nvSpPr>
        <p:spPr>
          <a:xfrm>
            <a:off x="7355784" y="4375311"/>
            <a:ext cx="3517310" cy="1938992"/>
          </a:xfrm>
          <a:prstGeom prst="rect">
            <a:avLst/>
          </a:prstGeom>
          <a:noFill/>
        </p:spPr>
        <p:txBody>
          <a:bodyPr wrap="none" rtlCol="0">
            <a:spAutoFit/>
          </a:bodyPr>
          <a:lstStyle/>
          <a:p>
            <a:pPr algn="ctr"/>
            <a:r>
              <a:rPr lang="en-US" sz="6000" dirty="0">
                <a:ln w="12700">
                  <a:solidFill>
                    <a:schemeClr val="bg1"/>
                  </a:solidFill>
                </a:ln>
                <a:blipFill dpi="0" rotWithShape="1">
                  <a:blip r:embed="rId9">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Ciel Pony" panose="02000000000000000000" pitchFamily="2" charset="0"/>
              </a:rPr>
              <a:t>NHÀ VĂN</a:t>
            </a:r>
          </a:p>
          <a:p>
            <a:pPr algn="ctr"/>
            <a:r>
              <a:rPr lang="en-US" sz="6000" dirty="0">
                <a:ln w="12700">
                  <a:solidFill>
                    <a:schemeClr val="bg1"/>
                  </a:solidFill>
                </a:ln>
                <a:blipFill dpi="0" rotWithShape="1">
                  <a:blip r:embed="rId9">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Ciel Pony" panose="02000000000000000000" pitchFamily="2" charset="0"/>
              </a:rPr>
              <a:t> TÀI BA</a:t>
            </a:r>
          </a:p>
        </p:txBody>
      </p:sp>
    </p:spTree>
    <p:extLst>
      <p:ext uri="{BB962C8B-B14F-4D97-AF65-F5344CB8AC3E}">
        <p14:creationId xmlns:p14="http://schemas.microsoft.com/office/powerpoint/2010/main" val="2993308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900" decel="100000" fill="hold"/>
                                        <p:tgtEl>
                                          <p:spTgt spid="2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par>
                          <p:cTn id="15" fill="hold">
                            <p:stCondLst>
                              <p:cond delay="1500"/>
                            </p:stCondLst>
                            <p:childTnLst>
                              <p:par>
                                <p:cTn id="16" presetID="23" presetClass="entr" presetSubtype="16" fill="hold" grpId="0" nodeType="afterEffect">
                                  <p:stCondLst>
                                    <p:cond delay="0"/>
                                  </p:stCondLst>
                                  <p:iterate type="lt">
                                    <p:tmPct val="10000"/>
                                  </p:iterate>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BEED9B-7119-2722-58F5-67050E362352}"/>
              </a:ext>
            </a:extLst>
          </p:cNvPr>
          <p:cNvPicPr>
            <a:picLocks noChangeAspect="1"/>
          </p:cNvPicPr>
          <p:nvPr/>
        </p:nvPicPr>
        <p:blipFill>
          <a:blip r:embed="rId3"/>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B6EE0A3-F900-CCA7-0D77-D9B69C14499B}"/>
              </a:ext>
            </a:extLst>
          </p:cNvPr>
          <p:cNvSpPr txBox="1"/>
          <p:nvPr/>
        </p:nvSpPr>
        <p:spPr>
          <a:xfrm>
            <a:off x="1828800" y="504825"/>
            <a:ext cx="9153525" cy="523220"/>
          </a:xfrm>
          <a:prstGeom prst="rect">
            <a:avLst/>
          </a:prstGeom>
          <a:noFill/>
        </p:spPr>
        <p:txBody>
          <a:bodyPr wrap="square" rtlCol="0">
            <a:spAutoFit/>
          </a:bodyPr>
          <a:lstStyle/>
          <a:p>
            <a:pPr algn="ctr"/>
            <a:r>
              <a:rPr lang="en-US" sz="2800" b="1" dirty="0">
                <a:latin typeface="Cambria" panose="02040503050406030204" pitchFamily="18" charset="0"/>
                <a:ea typeface="Cambria" panose="02040503050406030204" pitchFamily="18" charset="0"/>
              </a:rPr>
              <a:t>1. </a:t>
            </a:r>
            <a:r>
              <a:rPr lang="vi-VN" sz="2800" b="1" dirty="0">
                <a:latin typeface="Cambria" panose="02040503050406030204" pitchFamily="18" charset="0"/>
                <a:ea typeface="Cambria" panose="02040503050406030204" pitchFamily="18" charset="0"/>
              </a:rPr>
              <a:t>Đọc câu chuyện dưới đây và trả lời câu hỏi.</a:t>
            </a:r>
            <a:endParaRPr lang="en-US" sz="2800" b="1"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D0D57897-4302-0DCC-5375-F833EEFFBE97}"/>
              </a:ext>
            </a:extLst>
          </p:cNvPr>
          <p:cNvPicPr>
            <a:picLocks noChangeAspect="1"/>
          </p:cNvPicPr>
          <p:nvPr/>
        </p:nvPicPr>
        <p:blipFill>
          <a:blip r:embed="rId4"/>
          <a:stretch>
            <a:fillRect/>
          </a:stretch>
        </p:blipFill>
        <p:spPr>
          <a:xfrm>
            <a:off x="-133350" y="3095625"/>
            <a:ext cx="2514600" cy="3762375"/>
          </a:xfrm>
          <a:prstGeom prst="rect">
            <a:avLst/>
          </a:prstGeom>
        </p:spPr>
      </p:pic>
      <p:sp>
        <p:nvSpPr>
          <p:cNvPr id="8" name="TextBox 7">
            <a:extLst>
              <a:ext uri="{FF2B5EF4-FFF2-40B4-BE49-F238E27FC236}">
                <a16:creationId xmlns:a16="http://schemas.microsoft.com/office/drawing/2014/main" id="{E53E54C8-67D6-913E-E450-BA82012C0BBD}"/>
              </a:ext>
            </a:extLst>
          </p:cNvPr>
          <p:cNvSpPr txBox="1"/>
          <p:nvPr/>
        </p:nvSpPr>
        <p:spPr>
          <a:xfrm>
            <a:off x="1647825" y="1133475"/>
            <a:ext cx="9944100" cy="5632311"/>
          </a:xfrm>
          <a:prstGeom prst="rect">
            <a:avLst/>
          </a:prstGeom>
          <a:noFill/>
        </p:spPr>
        <p:txBody>
          <a:bodyPr wrap="square" rtlCol="0">
            <a:spAutoFit/>
          </a:bodyPr>
          <a:lstStyle/>
          <a:p>
            <a:pPr algn="ctr"/>
            <a:r>
              <a:rPr lang="vi-VN" b="1" i="0" dirty="0">
                <a:solidFill>
                  <a:srgbClr val="FF0000"/>
                </a:solidFill>
                <a:effectLst/>
                <a:latin typeface="Cambria" panose="02040503050406030204" pitchFamily="18" charset="0"/>
                <a:ea typeface="Cambria" panose="02040503050406030204" pitchFamily="18" charset="0"/>
              </a:rPr>
              <a:t>Tôi sống độc lập từ thuở bé</a:t>
            </a:r>
            <a:br>
              <a:rPr lang="vi-VN" b="1" i="0" dirty="0">
                <a:solidFill>
                  <a:srgbClr val="FF0000"/>
                </a:solidFill>
                <a:effectLst/>
                <a:latin typeface="Cambria" panose="02040503050406030204" pitchFamily="18" charset="0"/>
                <a:ea typeface="Cambria" panose="02040503050406030204" pitchFamily="18" charset="0"/>
              </a:rPr>
            </a:br>
            <a:r>
              <a:rPr lang="vi-VN" b="0" i="0" dirty="0">
                <a:solidFill>
                  <a:srgbClr val="000000"/>
                </a:solidFill>
                <a:effectLst/>
                <a:latin typeface="Cambria" panose="02040503050406030204" pitchFamily="18" charset="0"/>
                <a:ea typeface="Cambria" panose="02040503050406030204" pitchFamily="18" charset="0"/>
              </a:rPr>
              <a:t>(Trích)</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Tôi sống độc lập từ thuở bé. Ấy là tục lệ lâu đời trong họ dế nhà tôi.</a:t>
            </a:r>
          </a:p>
          <a:p>
            <a:pPr algn="just"/>
            <a:r>
              <a:rPr lang="vi-VN" b="0" i="0" dirty="0">
                <a:solidFill>
                  <a:srgbClr val="000000"/>
                </a:solidFill>
                <a:effectLst/>
                <a:latin typeface="Cambria" panose="02040503050406030204" pitchFamily="18" charset="0"/>
                <a:ea typeface="Cambria" panose="02040503050406030204" pitchFamily="18" charset="0"/>
              </a:rPr>
              <a:t>Vả lại, mẹ thường bảo chúng tôi rằng: “Phải như thế, để các con biết kiếm ăn một mình cho quen đi, không nên ỷ lại.”. Bởi thế, lứa sinh nào cũng vậy, đẻ xong là mẹ tôi nghĩ ngay đến việc thu xếp cho con cái ra ở riêng.</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Lứa sinh ấy, chúng tôi có cả thảy ba anh em. Ba anh em chúng tôi chỉ ở với mẹ hai hôm. Tới hôm thứ ba, mẹ đi trước, ba đứa tôi tấp tểnh, khấp khởi, nửa lo nửa vui theo sau. Mẹ dẫn chúng tôi đi và mẹ đem đặt mỗi đứa vào một cái hang đất ở bờ ruộng phía bên kia, chỗ trông ra đầm nước mà không biết mẹ đã chịu khó đào bới, be đắp tinh tươm thành hang, thành nhà cho chúng tôi từ bao giờ.</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Tôi là em út, bé nhất, nên được mẹ tôi, sau khi dắt vào hang, lại bỏ theo một ít ngọn cỏ non trước cửa, để tôi nếu còn bỡ ngỡ, thì đã có thức ăn sẵn trong vài ngày.</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Rồi mẹ tôi trở về.</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Tôi cũng không buồn. Trái lại, còn lấy làm khoan khoái vì được ở một mình nơi thoáng đãng, mát mẻ. Tôi vừa thầm cảm ơn mẹ, vừa sục sạo thăm tất cả cái hang mẹ đưa đến ở. Khi đã xem xét cẩn thận rồi, tôi ra đứng ngoài cửa, ngẩng mặt lên nhìn trời. Qua những ngọn có ấu nhọn và sắc, tôi thấy màu trời trong xanh. Tôi dọn giọng, vỗ đôi cánh nhỏ mới ngắn đến nách, rồi cao hứng gáy lên mấy tiếng rõ to.</a:t>
            </a:r>
          </a:p>
          <a:p>
            <a:pPr algn="r"/>
            <a:r>
              <a:rPr lang="vi-VN" b="0" i="0" dirty="0">
                <a:solidFill>
                  <a:srgbClr val="000000"/>
                </a:solidFill>
                <a:effectLst/>
                <a:latin typeface="Cambria" panose="02040503050406030204" pitchFamily="18" charset="0"/>
                <a:ea typeface="Cambria" panose="02040503050406030204" pitchFamily="18" charset="0"/>
              </a:rPr>
              <a:t>(</a:t>
            </a:r>
            <a:r>
              <a:rPr lang="vi-VN" b="0" i="1" dirty="0">
                <a:solidFill>
                  <a:srgbClr val="000000"/>
                </a:solidFill>
                <a:effectLst/>
                <a:latin typeface="Cambria" panose="02040503050406030204" pitchFamily="18" charset="0"/>
                <a:ea typeface="Cambria" panose="02040503050406030204" pitchFamily="18" charset="0"/>
              </a:rPr>
              <a:t>Theo</a:t>
            </a:r>
            <a:r>
              <a:rPr lang="vi-VN" b="0" i="0" dirty="0">
                <a:solidFill>
                  <a:srgbClr val="000000"/>
                </a:solidFill>
                <a:effectLst/>
                <a:latin typeface="Cambria" panose="02040503050406030204" pitchFamily="18" charset="0"/>
                <a:ea typeface="Cambria" panose="02040503050406030204" pitchFamily="18" charset="0"/>
              </a:rPr>
              <a:t> Tô Hoài, </a:t>
            </a:r>
            <a:r>
              <a:rPr lang="vi-VN" b="0" i="1" dirty="0">
                <a:solidFill>
                  <a:srgbClr val="000000"/>
                </a:solidFill>
                <a:effectLst/>
                <a:latin typeface="Cambria" panose="02040503050406030204" pitchFamily="18" charset="0"/>
                <a:ea typeface="Cambria" panose="02040503050406030204" pitchFamily="18" charset="0"/>
              </a:rPr>
              <a:t>Dế mèn phiêu lưu kí</a:t>
            </a:r>
            <a:r>
              <a:rPr lang="vi-VN"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229137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BEED9B-7119-2722-58F5-67050E362352}"/>
              </a:ext>
            </a:extLst>
          </p:cNvPr>
          <p:cNvPicPr>
            <a:picLocks noChangeAspect="1"/>
          </p:cNvPicPr>
          <p:nvPr/>
        </p:nvPicPr>
        <p:blipFill>
          <a:blip r:embed="rId4"/>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artoon of a child sitting on a pile of books&#10;&#10;Description automatically generated">
            <a:extLst>
              <a:ext uri="{FF2B5EF4-FFF2-40B4-BE49-F238E27FC236}">
                <a16:creationId xmlns:a16="http://schemas.microsoft.com/office/drawing/2014/main" id="{32D86154-7B17-614B-4183-62FF9D643C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94052" y="1454235"/>
            <a:ext cx="5141523" cy="4924630"/>
          </a:xfrm>
          <a:prstGeom prst="rect">
            <a:avLst/>
          </a:prstGeom>
        </p:spPr>
      </p:pic>
      <p:grpSp>
        <p:nvGrpSpPr>
          <p:cNvPr id="4" name="Group 3">
            <a:extLst>
              <a:ext uri="{FF2B5EF4-FFF2-40B4-BE49-F238E27FC236}">
                <a16:creationId xmlns:a16="http://schemas.microsoft.com/office/drawing/2014/main" id="{D4273ABF-81BA-4AB1-DBCC-4E35C5144614}"/>
              </a:ext>
            </a:extLst>
          </p:cNvPr>
          <p:cNvGrpSpPr/>
          <p:nvPr/>
        </p:nvGrpSpPr>
        <p:grpSpPr>
          <a:xfrm>
            <a:off x="511095" y="390525"/>
            <a:ext cx="11533767" cy="1522086"/>
            <a:chOff x="368220" y="1227077"/>
            <a:chExt cx="11533767" cy="1277589"/>
          </a:xfrm>
        </p:grpSpPr>
        <p:sp>
          <p:nvSpPr>
            <p:cNvPr id="5" name="Rectangle: Rounded Corners 20">
              <a:extLst>
                <a:ext uri="{FF2B5EF4-FFF2-40B4-BE49-F238E27FC236}">
                  <a16:creationId xmlns:a16="http://schemas.microsoft.com/office/drawing/2014/main" id="{2142137E-03DF-3E8E-B02B-5AA384F92707}"/>
                </a:ext>
              </a:extLst>
            </p:cNvPr>
            <p:cNvSpPr/>
            <p:nvPr/>
          </p:nvSpPr>
          <p:spPr>
            <a:xfrm>
              <a:off x="368220" y="1227077"/>
              <a:ext cx="1145556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11455561"/>
                        <a:gd name="connsiteY0" fmla="*/ 343915 h 1522086"/>
                        <a:gd name="connsiteX1" fmla="*/ 343915 w 11455561"/>
                        <a:gd name="connsiteY1" fmla="*/ 0 h 1522086"/>
                        <a:gd name="connsiteX2" fmla="*/ 1124575 w 11455561"/>
                        <a:gd name="connsiteY2" fmla="*/ 0 h 1522086"/>
                        <a:gd name="connsiteX3" fmla="*/ 1474527 w 11455561"/>
                        <a:gd name="connsiteY3" fmla="*/ 0 h 1522086"/>
                        <a:gd name="connsiteX4" fmla="*/ 2147510 w 11455561"/>
                        <a:gd name="connsiteY4" fmla="*/ 0 h 1522086"/>
                        <a:gd name="connsiteX5" fmla="*/ 2820493 w 11455561"/>
                        <a:gd name="connsiteY5" fmla="*/ 0 h 1522086"/>
                        <a:gd name="connsiteX6" fmla="*/ 3493476 w 11455561"/>
                        <a:gd name="connsiteY6" fmla="*/ 0 h 1522086"/>
                        <a:gd name="connsiteX7" fmla="*/ 4166460 w 11455561"/>
                        <a:gd name="connsiteY7" fmla="*/ 0 h 1522086"/>
                        <a:gd name="connsiteX8" fmla="*/ 4947120 w 11455561"/>
                        <a:gd name="connsiteY8" fmla="*/ 0 h 1522086"/>
                        <a:gd name="connsiteX9" fmla="*/ 5512426 w 11455561"/>
                        <a:gd name="connsiteY9" fmla="*/ 0 h 1522086"/>
                        <a:gd name="connsiteX10" fmla="*/ 6185409 w 11455561"/>
                        <a:gd name="connsiteY10" fmla="*/ 0 h 1522086"/>
                        <a:gd name="connsiteX11" fmla="*/ 6643038 w 11455561"/>
                        <a:gd name="connsiteY11" fmla="*/ 0 h 1522086"/>
                        <a:gd name="connsiteX12" fmla="*/ 7208344 w 11455561"/>
                        <a:gd name="connsiteY12" fmla="*/ 0 h 1522086"/>
                        <a:gd name="connsiteX13" fmla="*/ 7665972 w 11455561"/>
                        <a:gd name="connsiteY13" fmla="*/ 0 h 1522086"/>
                        <a:gd name="connsiteX14" fmla="*/ 8123601 w 11455561"/>
                        <a:gd name="connsiteY14" fmla="*/ 0 h 1522086"/>
                        <a:gd name="connsiteX15" fmla="*/ 8904261 w 11455561"/>
                        <a:gd name="connsiteY15" fmla="*/ 0 h 1522086"/>
                        <a:gd name="connsiteX16" fmla="*/ 9792599 w 11455561"/>
                        <a:gd name="connsiteY16" fmla="*/ 0 h 1522086"/>
                        <a:gd name="connsiteX17" fmla="*/ 11111646 w 11455561"/>
                        <a:gd name="connsiteY17" fmla="*/ 0 h 1522086"/>
                        <a:gd name="connsiteX18" fmla="*/ 11455561 w 11455561"/>
                        <a:gd name="connsiteY18" fmla="*/ 343915 h 1522086"/>
                        <a:gd name="connsiteX19" fmla="*/ 11455561 w 11455561"/>
                        <a:gd name="connsiteY19" fmla="*/ 777728 h 1522086"/>
                        <a:gd name="connsiteX20" fmla="*/ 11455561 w 11455561"/>
                        <a:gd name="connsiteY20" fmla="*/ 1178171 h 1522086"/>
                        <a:gd name="connsiteX21" fmla="*/ 11111646 w 11455561"/>
                        <a:gd name="connsiteY21" fmla="*/ 1522086 h 1522086"/>
                        <a:gd name="connsiteX22" fmla="*/ 10546340 w 11455561"/>
                        <a:gd name="connsiteY22" fmla="*/ 1522086 h 1522086"/>
                        <a:gd name="connsiteX23" fmla="*/ 9873357 w 11455561"/>
                        <a:gd name="connsiteY23" fmla="*/ 1522086 h 1522086"/>
                        <a:gd name="connsiteX24" fmla="*/ 8985019 w 11455561"/>
                        <a:gd name="connsiteY24" fmla="*/ 1522086 h 1522086"/>
                        <a:gd name="connsiteX25" fmla="*/ 8312036 w 11455561"/>
                        <a:gd name="connsiteY25" fmla="*/ 1522086 h 1522086"/>
                        <a:gd name="connsiteX26" fmla="*/ 7639053 w 11455561"/>
                        <a:gd name="connsiteY26" fmla="*/ 1522086 h 1522086"/>
                        <a:gd name="connsiteX27" fmla="*/ 7073747 w 11455561"/>
                        <a:gd name="connsiteY27" fmla="*/ 1522086 h 1522086"/>
                        <a:gd name="connsiteX28" fmla="*/ 6293086 w 11455561"/>
                        <a:gd name="connsiteY28" fmla="*/ 1522086 h 1522086"/>
                        <a:gd name="connsiteX29" fmla="*/ 5512426 w 11455561"/>
                        <a:gd name="connsiteY29" fmla="*/ 1522086 h 1522086"/>
                        <a:gd name="connsiteX30" fmla="*/ 4731765 w 11455561"/>
                        <a:gd name="connsiteY30" fmla="*/ 1522086 h 1522086"/>
                        <a:gd name="connsiteX31" fmla="*/ 4381814 w 11455561"/>
                        <a:gd name="connsiteY31" fmla="*/ 1522086 h 1522086"/>
                        <a:gd name="connsiteX32" fmla="*/ 4031863 w 11455561"/>
                        <a:gd name="connsiteY32" fmla="*/ 1522086 h 1522086"/>
                        <a:gd name="connsiteX33" fmla="*/ 3574234 w 11455561"/>
                        <a:gd name="connsiteY33" fmla="*/ 1522086 h 1522086"/>
                        <a:gd name="connsiteX34" fmla="*/ 2793574 w 11455561"/>
                        <a:gd name="connsiteY34" fmla="*/ 1522086 h 1522086"/>
                        <a:gd name="connsiteX35" fmla="*/ 2012913 w 11455561"/>
                        <a:gd name="connsiteY35" fmla="*/ 1522086 h 1522086"/>
                        <a:gd name="connsiteX36" fmla="*/ 1555285 w 11455561"/>
                        <a:gd name="connsiteY36" fmla="*/ 1522086 h 1522086"/>
                        <a:gd name="connsiteX37" fmla="*/ 343915 w 11455561"/>
                        <a:gd name="connsiteY37" fmla="*/ 1522086 h 1522086"/>
                        <a:gd name="connsiteX38" fmla="*/ 0 w 11455561"/>
                        <a:gd name="connsiteY38" fmla="*/ 1178171 h 1522086"/>
                        <a:gd name="connsiteX39" fmla="*/ 0 w 11455561"/>
                        <a:gd name="connsiteY39" fmla="*/ 769386 h 1522086"/>
                        <a:gd name="connsiteX40" fmla="*/ 0 w 11455561"/>
                        <a:gd name="connsiteY40" fmla="*/ 343915 h 152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522086" fill="none" extrusionOk="0">
                          <a:moveTo>
                            <a:pt x="0" y="343915"/>
                          </a:moveTo>
                          <a:cubicBezTo>
                            <a:pt x="31153" y="135427"/>
                            <a:pt x="145733" y="4106"/>
                            <a:pt x="343915" y="0"/>
                          </a:cubicBezTo>
                          <a:cubicBezTo>
                            <a:pt x="716011" y="-29538"/>
                            <a:pt x="819552" y="9301"/>
                            <a:pt x="1124575" y="0"/>
                          </a:cubicBezTo>
                          <a:cubicBezTo>
                            <a:pt x="1429598" y="-9301"/>
                            <a:pt x="1378239" y="4392"/>
                            <a:pt x="1474527" y="0"/>
                          </a:cubicBezTo>
                          <a:cubicBezTo>
                            <a:pt x="1570815" y="-4392"/>
                            <a:pt x="1812006" y="12507"/>
                            <a:pt x="2147510" y="0"/>
                          </a:cubicBezTo>
                          <a:cubicBezTo>
                            <a:pt x="2483014" y="-12507"/>
                            <a:pt x="2521272" y="-27811"/>
                            <a:pt x="2820493" y="0"/>
                          </a:cubicBezTo>
                          <a:cubicBezTo>
                            <a:pt x="3119714" y="27811"/>
                            <a:pt x="3239098" y="22872"/>
                            <a:pt x="3493476" y="0"/>
                          </a:cubicBezTo>
                          <a:cubicBezTo>
                            <a:pt x="3747854" y="-22872"/>
                            <a:pt x="3951145" y="3538"/>
                            <a:pt x="4166460" y="0"/>
                          </a:cubicBezTo>
                          <a:cubicBezTo>
                            <a:pt x="4381775" y="-3538"/>
                            <a:pt x="4642091" y="36086"/>
                            <a:pt x="4947120" y="0"/>
                          </a:cubicBezTo>
                          <a:cubicBezTo>
                            <a:pt x="5252149" y="-36086"/>
                            <a:pt x="5326747" y="21569"/>
                            <a:pt x="5512426" y="0"/>
                          </a:cubicBezTo>
                          <a:cubicBezTo>
                            <a:pt x="5698105" y="-21569"/>
                            <a:pt x="5950388" y="28257"/>
                            <a:pt x="6185409" y="0"/>
                          </a:cubicBezTo>
                          <a:cubicBezTo>
                            <a:pt x="6420430" y="-28257"/>
                            <a:pt x="6498889" y="-14657"/>
                            <a:pt x="6643038" y="0"/>
                          </a:cubicBezTo>
                          <a:cubicBezTo>
                            <a:pt x="6787187" y="14657"/>
                            <a:pt x="6971925" y="17530"/>
                            <a:pt x="7208344" y="0"/>
                          </a:cubicBezTo>
                          <a:cubicBezTo>
                            <a:pt x="7444763" y="-17530"/>
                            <a:pt x="7470674" y="-2860"/>
                            <a:pt x="7665972" y="0"/>
                          </a:cubicBezTo>
                          <a:cubicBezTo>
                            <a:pt x="7861270" y="2860"/>
                            <a:pt x="7965810" y="-19123"/>
                            <a:pt x="8123601" y="0"/>
                          </a:cubicBezTo>
                          <a:cubicBezTo>
                            <a:pt x="8281392" y="19123"/>
                            <a:pt x="8710444" y="-23876"/>
                            <a:pt x="8904261" y="0"/>
                          </a:cubicBezTo>
                          <a:cubicBezTo>
                            <a:pt x="9098078" y="23876"/>
                            <a:pt x="9535192" y="10541"/>
                            <a:pt x="9792599" y="0"/>
                          </a:cubicBezTo>
                          <a:cubicBezTo>
                            <a:pt x="10050006" y="-10541"/>
                            <a:pt x="10767025" y="61993"/>
                            <a:pt x="11111646" y="0"/>
                          </a:cubicBezTo>
                          <a:cubicBezTo>
                            <a:pt x="11299826" y="-23297"/>
                            <a:pt x="11464310" y="149223"/>
                            <a:pt x="11455561" y="343915"/>
                          </a:cubicBezTo>
                          <a:cubicBezTo>
                            <a:pt x="11443070" y="506477"/>
                            <a:pt x="11471126" y="685643"/>
                            <a:pt x="11455561" y="777728"/>
                          </a:cubicBezTo>
                          <a:cubicBezTo>
                            <a:pt x="11439996" y="869813"/>
                            <a:pt x="11470086" y="986564"/>
                            <a:pt x="11455561" y="1178171"/>
                          </a:cubicBezTo>
                          <a:cubicBezTo>
                            <a:pt x="11480770" y="1352632"/>
                            <a:pt x="11343161" y="1533322"/>
                            <a:pt x="11111646" y="1522086"/>
                          </a:cubicBezTo>
                          <a:cubicBezTo>
                            <a:pt x="10892246" y="1549442"/>
                            <a:pt x="10688962" y="1509336"/>
                            <a:pt x="10546340" y="1522086"/>
                          </a:cubicBezTo>
                          <a:cubicBezTo>
                            <a:pt x="10403718" y="1534836"/>
                            <a:pt x="10135036" y="1512478"/>
                            <a:pt x="9873357" y="1522086"/>
                          </a:cubicBezTo>
                          <a:cubicBezTo>
                            <a:pt x="9611678" y="1531694"/>
                            <a:pt x="9218035" y="1493777"/>
                            <a:pt x="8985019" y="1522086"/>
                          </a:cubicBezTo>
                          <a:cubicBezTo>
                            <a:pt x="8752003" y="1550395"/>
                            <a:pt x="8556191" y="1541131"/>
                            <a:pt x="8312036" y="1522086"/>
                          </a:cubicBezTo>
                          <a:cubicBezTo>
                            <a:pt x="8067881" y="1503041"/>
                            <a:pt x="7890627" y="1512797"/>
                            <a:pt x="7639053" y="1522086"/>
                          </a:cubicBezTo>
                          <a:cubicBezTo>
                            <a:pt x="7387479" y="1531375"/>
                            <a:pt x="7270565" y="1535944"/>
                            <a:pt x="7073747" y="1522086"/>
                          </a:cubicBezTo>
                          <a:cubicBezTo>
                            <a:pt x="6876929" y="1508228"/>
                            <a:pt x="6576669" y="1489653"/>
                            <a:pt x="6293086" y="1522086"/>
                          </a:cubicBezTo>
                          <a:cubicBezTo>
                            <a:pt x="6009503" y="1554519"/>
                            <a:pt x="5789789" y="1558609"/>
                            <a:pt x="5512426" y="1522086"/>
                          </a:cubicBezTo>
                          <a:cubicBezTo>
                            <a:pt x="5235063" y="1485563"/>
                            <a:pt x="5019542" y="1541246"/>
                            <a:pt x="4731765" y="1522086"/>
                          </a:cubicBezTo>
                          <a:cubicBezTo>
                            <a:pt x="4443988" y="1502926"/>
                            <a:pt x="4467406" y="1513502"/>
                            <a:pt x="4381814" y="1522086"/>
                          </a:cubicBezTo>
                          <a:cubicBezTo>
                            <a:pt x="4296222" y="1530670"/>
                            <a:pt x="4161152" y="1515396"/>
                            <a:pt x="4031863" y="1522086"/>
                          </a:cubicBezTo>
                          <a:cubicBezTo>
                            <a:pt x="3902574" y="1528776"/>
                            <a:pt x="3695217" y="1538878"/>
                            <a:pt x="3574234" y="1522086"/>
                          </a:cubicBezTo>
                          <a:cubicBezTo>
                            <a:pt x="3453251" y="1505294"/>
                            <a:pt x="3176781" y="1496748"/>
                            <a:pt x="2793574" y="1522086"/>
                          </a:cubicBezTo>
                          <a:cubicBezTo>
                            <a:pt x="2410367" y="1547424"/>
                            <a:pt x="2187285" y="1529566"/>
                            <a:pt x="2012913" y="1522086"/>
                          </a:cubicBezTo>
                          <a:cubicBezTo>
                            <a:pt x="1838541" y="1514606"/>
                            <a:pt x="1687452" y="1537647"/>
                            <a:pt x="1555285" y="1522086"/>
                          </a:cubicBezTo>
                          <a:cubicBezTo>
                            <a:pt x="1423118" y="1506525"/>
                            <a:pt x="877967" y="1516229"/>
                            <a:pt x="343915" y="1522086"/>
                          </a:cubicBezTo>
                          <a:cubicBezTo>
                            <a:pt x="181217" y="1513132"/>
                            <a:pt x="42951" y="1361233"/>
                            <a:pt x="0" y="1178171"/>
                          </a:cubicBezTo>
                          <a:cubicBezTo>
                            <a:pt x="18326" y="997607"/>
                            <a:pt x="-5916" y="971728"/>
                            <a:pt x="0" y="769386"/>
                          </a:cubicBezTo>
                          <a:cubicBezTo>
                            <a:pt x="5916" y="567044"/>
                            <a:pt x="17272" y="551441"/>
                            <a:pt x="0" y="343915"/>
                          </a:cubicBezTo>
                          <a:close/>
                        </a:path>
                        <a:path w="11455561" h="1522086" stroke="0" extrusionOk="0">
                          <a:moveTo>
                            <a:pt x="0" y="343915"/>
                          </a:moveTo>
                          <a:cubicBezTo>
                            <a:pt x="-4348" y="158539"/>
                            <a:pt x="158358" y="18537"/>
                            <a:pt x="343915" y="0"/>
                          </a:cubicBezTo>
                          <a:cubicBezTo>
                            <a:pt x="494342" y="22127"/>
                            <a:pt x="633769" y="13300"/>
                            <a:pt x="801544" y="0"/>
                          </a:cubicBezTo>
                          <a:cubicBezTo>
                            <a:pt x="969319" y="-13300"/>
                            <a:pt x="1120007" y="27271"/>
                            <a:pt x="1366849" y="0"/>
                          </a:cubicBezTo>
                          <a:cubicBezTo>
                            <a:pt x="1613691" y="-27271"/>
                            <a:pt x="1628034" y="-14280"/>
                            <a:pt x="1716801" y="0"/>
                          </a:cubicBezTo>
                          <a:cubicBezTo>
                            <a:pt x="1805568" y="14280"/>
                            <a:pt x="2221136" y="36818"/>
                            <a:pt x="2497461" y="0"/>
                          </a:cubicBezTo>
                          <a:cubicBezTo>
                            <a:pt x="2773786" y="-36818"/>
                            <a:pt x="2744374" y="-11966"/>
                            <a:pt x="2847412" y="0"/>
                          </a:cubicBezTo>
                          <a:cubicBezTo>
                            <a:pt x="2950450" y="11966"/>
                            <a:pt x="3196245" y="14578"/>
                            <a:pt x="3520396" y="0"/>
                          </a:cubicBezTo>
                          <a:cubicBezTo>
                            <a:pt x="3844547" y="-14578"/>
                            <a:pt x="3772118" y="16287"/>
                            <a:pt x="3978024" y="0"/>
                          </a:cubicBezTo>
                          <a:cubicBezTo>
                            <a:pt x="4183930" y="-16287"/>
                            <a:pt x="4335085" y="-19212"/>
                            <a:pt x="4435653" y="0"/>
                          </a:cubicBezTo>
                          <a:cubicBezTo>
                            <a:pt x="4536221" y="19212"/>
                            <a:pt x="4693152" y="-12742"/>
                            <a:pt x="4785604" y="0"/>
                          </a:cubicBezTo>
                          <a:cubicBezTo>
                            <a:pt x="4878056" y="12742"/>
                            <a:pt x="5013970" y="4047"/>
                            <a:pt x="5135555" y="0"/>
                          </a:cubicBezTo>
                          <a:cubicBezTo>
                            <a:pt x="5257140" y="-4047"/>
                            <a:pt x="5424993" y="14155"/>
                            <a:pt x="5593184" y="0"/>
                          </a:cubicBezTo>
                          <a:cubicBezTo>
                            <a:pt x="5761375" y="-14155"/>
                            <a:pt x="5991624" y="18265"/>
                            <a:pt x="6158490" y="0"/>
                          </a:cubicBezTo>
                          <a:cubicBezTo>
                            <a:pt x="6325356" y="-18265"/>
                            <a:pt x="6764871" y="-25933"/>
                            <a:pt x="6939150" y="0"/>
                          </a:cubicBezTo>
                          <a:cubicBezTo>
                            <a:pt x="7113429" y="25933"/>
                            <a:pt x="7374294" y="-20782"/>
                            <a:pt x="7612133" y="0"/>
                          </a:cubicBezTo>
                          <a:cubicBezTo>
                            <a:pt x="7849972" y="20782"/>
                            <a:pt x="7998967" y="21721"/>
                            <a:pt x="8177439" y="0"/>
                          </a:cubicBezTo>
                          <a:cubicBezTo>
                            <a:pt x="8355911" y="-21721"/>
                            <a:pt x="8518717" y="16408"/>
                            <a:pt x="8742745" y="0"/>
                          </a:cubicBezTo>
                          <a:cubicBezTo>
                            <a:pt x="8966773" y="-16408"/>
                            <a:pt x="8991664" y="20220"/>
                            <a:pt x="9200374" y="0"/>
                          </a:cubicBezTo>
                          <a:cubicBezTo>
                            <a:pt x="9409084" y="-20220"/>
                            <a:pt x="9554705" y="-5242"/>
                            <a:pt x="9765680" y="0"/>
                          </a:cubicBezTo>
                          <a:cubicBezTo>
                            <a:pt x="9976655" y="5242"/>
                            <a:pt x="10667315" y="-58502"/>
                            <a:pt x="11111646" y="0"/>
                          </a:cubicBezTo>
                          <a:cubicBezTo>
                            <a:pt x="11328969" y="10668"/>
                            <a:pt x="11447776" y="189224"/>
                            <a:pt x="11455561" y="343915"/>
                          </a:cubicBezTo>
                          <a:cubicBezTo>
                            <a:pt x="11435771" y="502013"/>
                            <a:pt x="11463721" y="562357"/>
                            <a:pt x="11455561" y="769386"/>
                          </a:cubicBezTo>
                          <a:cubicBezTo>
                            <a:pt x="11447401" y="976415"/>
                            <a:pt x="11451986" y="1081963"/>
                            <a:pt x="11455561" y="1178171"/>
                          </a:cubicBezTo>
                          <a:cubicBezTo>
                            <a:pt x="11436753" y="1410649"/>
                            <a:pt x="11298837" y="1543245"/>
                            <a:pt x="11111646" y="1522086"/>
                          </a:cubicBezTo>
                          <a:cubicBezTo>
                            <a:pt x="10958967" y="1538567"/>
                            <a:pt x="10792635" y="1536323"/>
                            <a:pt x="10654017" y="1522086"/>
                          </a:cubicBezTo>
                          <a:cubicBezTo>
                            <a:pt x="10515399" y="1507849"/>
                            <a:pt x="10228502" y="1501406"/>
                            <a:pt x="10088712" y="1522086"/>
                          </a:cubicBezTo>
                          <a:cubicBezTo>
                            <a:pt x="9948922" y="1542766"/>
                            <a:pt x="9729675" y="1499490"/>
                            <a:pt x="9631083" y="1522086"/>
                          </a:cubicBezTo>
                          <a:cubicBezTo>
                            <a:pt x="9532491" y="1544682"/>
                            <a:pt x="9441897" y="1530302"/>
                            <a:pt x="9281132" y="1522086"/>
                          </a:cubicBezTo>
                          <a:cubicBezTo>
                            <a:pt x="9120367" y="1513870"/>
                            <a:pt x="9049225" y="1532268"/>
                            <a:pt x="8823503" y="1522086"/>
                          </a:cubicBezTo>
                          <a:cubicBezTo>
                            <a:pt x="8597781" y="1511904"/>
                            <a:pt x="8290680" y="1528550"/>
                            <a:pt x="8150520" y="1522086"/>
                          </a:cubicBezTo>
                          <a:cubicBezTo>
                            <a:pt x="8010360" y="1515622"/>
                            <a:pt x="7934790" y="1504612"/>
                            <a:pt x="7800569" y="1522086"/>
                          </a:cubicBezTo>
                          <a:cubicBezTo>
                            <a:pt x="7666348" y="1539560"/>
                            <a:pt x="7533818" y="1525897"/>
                            <a:pt x="7450617" y="1522086"/>
                          </a:cubicBezTo>
                          <a:cubicBezTo>
                            <a:pt x="7367416" y="1518275"/>
                            <a:pt x="7140737" y="1540747"/>
                            <a:pt x="6992989" y="1522086"/>
                          </a:cubicBezTo>
                          <a:cubicBezTo>
                            <a:pt x="6845241" y="1503425"/>
                            <a:pt x="6627938" y="1546384"/>
                            <a:pt x="6320006" y="1522086"/>
                          </a:cubicBezTo>
                          <a:cubicBezTo>
                            <a:pt x="6012074" y="1497788"/>
                            <a:pt x="5877288" y="1523362"/>
                            <a:pt x="5754700" y="1522086"/>
                          </a:cubicBezTo>
                          <a:cubicBezTo>
                            <a:pt x="5632112" y="1520810"/>
                            <a:pt x="5434733" y="1524733"/>
                            <a:pt x="5189394" y="1522086"/>
                          </a:cubicBezTo>
                          <a:cubicBezTo>
                            <a:pt x="4944055" y="1519439"/>
                            <a:pt x="4791734" y="1537438"/>
                            <a:pt x="4624088" y="1522086"/>
                          </a:cubicBezTo>
                          <a:cubicBezTo>
                            <a:pt x="4456442" y="1506734"/>
                            <a:pt x="4183726" y="1548843"/>
                            <a:pt x="3951105" y="1522086"/>
                          </a:cubicBezTo>
                          <a:cubicBezTo>
                            <a:pt x="3718484" y="1495329"/>
                            <a:pt x="3248574" y="1536307"/>
                            <a:pt x="3062767" y="1522086"/>
                          </a:cubicBezTo>
                          <a:cubicBezTo>
                            <a:pt x="2876960" y="1507865"/>
                            <a:pt x="2787424" y="1534077"/>
                            <a:pt x="2605139" y="1522086"/>
                          </a:cubicBezTo>
                          <a:cubicBezTo>
                            <a:pt x="2422854" y="1510095"/>
                            <a:pt x="2045658" y="1517166"/>
                            <a:pt x="1716801" y="1522086"/>
                          </a:cubicBezTo>
                          <a:cubicBezTo>
                            <a:pt x="1387944" y="1527006"/>
                            <a:pt x="1277202" y="1496590"/>
                            <a:pt x="1043818" y="1522086"/>
                          </a:cubicBezTo>
                          <a:cubicBezTo>
                            <a:pt x="810434" y="1547582"/>
                            <a:pt x="486523" y="1550065"/>
                            <a:pt x="343915" y="1522086"/>
                          </a:cubicBezTo>
                          <a:cubicBezTo>
                            <a:pt x="176091" y="1528382"/>
                            <a:pt x="8584" y="1354082"/>
                            <a:pt x="0" y="1178171"/>
                          </a:cubicBezTo>
                          <a:cubicBezTo>
                            <a:pt x="-7683" y="1059910"/>
                            <a:pt x="15537" y="895851"/>
                            <a:pt x="0" y="744358"/>
                          </a:cubicBezTo>
                          <a:cubicBezTo>
                            <a:pt x="-15537" y="592865"/>
                            <a:pt x="7294" y="474269"/>
                            <a:pt x="0" y="34391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Hộp Văn bản 107">
              <a:extLst>
                <a:ext uri="{FF2B5EF4-FFF2-40B4-BE49-F238E27FC236}">
                  <a16:creationId xmlns:a16="http://schemas.microsoft.com/office/drawing/2014/main" id="{0BB5DF67-C73F-AC33-EDB4-E8D9E5377E0B}"/>
                </a:ext>
              </a:extLst>
            </p:cNvPr>
            <p:cNvSpPr txBox="1"/>
            <p:nvPr/>
          </p:nvSpPr>
          <p:spPr>
            <a:xfrm>
              <a:off x="446427" y="1227077"/>
              <a:ext cx="11455560" cy="1110851"/>
            </a:xfrm>
            <a:prstGeom prst="rect">
              <a:avLst/>
            </a:prstGeom>
            <a:noFill/>
          </p:spPr>
          <p:txBody>
            <a:bodyPr wrap="square" rtlCol="0">
              <a:spAutoFit/>
            </a:bodyPr>
            <a:lstStyle/>
            <a:p>
              <a:pPr algn="just"/>
              <a:r>
                <a:rPr lang="vi-VN" sz="4000" dirty="0">
                  <a:latin typeface="Calibri" panose="020F0502020204030204" pitchFamily="34" charset="0"/>
                  <a:cs typeface="Calibri" panose="020F0502020204030204" pitchFamily="34" charset="0"/>
                </a:rPr>
                <a:t>a. Ba anh em dế được mẹ giảng giải thế nào về tục lệ lâu dài của họ nhà dế?</a:t>
              </a:r>
              <a:endParaRPr lang="vi-VN" sz="4000" i="1" dirty="0">
                <a:latin typeface="Calibri" panose="020F0502020204030204" pitchFamily="34" charset="0"/>
                <a:cs typeface="Calibri" panose="020F0502020204030204" pitchFamily="34" charset="0"/>
              </a:endParaRPr>
            </a:p>
          </p:txBody>
        </p:sp>
      </p:grpSp>
      <p:sp>
        <p:nvSpPr>
          <p:cNvPr id="7" name="Speech Bubble: Rectangle with Corners Rounded 6">
            <a:extLst>
              <a:ext uri="{FF2B5EF4-FFF2-40B4-BE49-F238E27FC236}">
                <a16:creationId xmlns:a16="http://schemas.microsoft.com/office/drawing/2014/main" id="{826C37E3-E7A1-F51D-3F53-8CD1EE1B489B}"/>
              </a:ext>
            </a:extLst>
          </p:cNvPr>
          <p:cNvSpPr/>
          <p:nvPr/>
        </p:nvSpPr>
        <p:spPr>
          <a:xfrm>
            <a:off x="5198417" y="2533186"/>
            <a:ext cx="6567072" cy="3639128"/>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15000"/>
              </a:lnSpc>
              <a:spcAft>
                <a:spcPts val="800"/>
              </a:spcAft>
              <a:tabLst>
                <a:tab pos="2286000" algn="l"/>
              </a:tabLst>
            </a:pPr>
            <a:r>
              <a:rPr lang="vi-VN" sz="3200" dirty="0">
                <a:solidFill>
                  <a:srgbClr val="FF0000"/>
                </a:solidFill>
                <a:ea typeface="Calibri" panose="020F0502020204030204" pitchFamily="34" charset="0"/>
                <a:cs typeface="Calibri" panose="020F0502020204030204" pitchFamily="34" charset="0"/>
              </a:rPr>
              <a:t>Ba anh em Dế Mèn được mẹ giảng giải về tục lệ lâu đời của họ nhà dế là sống độc lập ngay từ nhỏ, để sớm biết tự kiếm ăn, không ỷ lại vào cha mẹ.</a:t>
            </a:r>
          </a:p>
        </p:txBody>
      </p:sp>
    </p:spTree>
    <p:extLst>
      <p:ext uri="{BB962C8B-B14F-4D97-AF65-F5344CB8AC3E}">
        <p14:creationId xmlns:p14="http://schemas.microsoft.com/office/powerpoint/2010/main" val="3092889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BEED9B-7119-2722-58F5-67050E362352}"/>
              </a:ext>
            </a:extLst>
          </p:cNvPr>
          <p:cNvPicPr>
            <a:picLocks noChangeAspect="1"/>
          </p:cNvPicPr>
          <p:nvPr/>
        </p:nvPicPr>
        <p:blipFill>
          <a:blip r:embed="rId4"/>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cartoon of a child sitting on a pile of books&#10;&#10;Description automatically generated">
            <a:extLst>
              <a:ext uri="{FF2B5EF4-FFF2-40B4-BE49-F238E27FC236}">
                <a16:creationId xmlns:a16="http://schemas.microsoft.com/office/drawing/2014/main" id="{32D86154-7B17-614B-4183-62FF9D643C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94052" y="3119387"/>
            <a:ext cx="3403034" cy="3259478"/>
          </a:xfrm>
          <a:prstGeom prst="rect">
            <a:avLst/>
          </a:prstGeom>
        </p:spPr>
      </p:pic>
      <p:grpSp>
        <p:nvGrpSpPr>
          <p:cNvPr id="4" name="Group 3">
            <a:extLst>
              <a:ext uri="{FF2B5EF4-FFF2-40B4-BE49-F238E27FC236}">
                <a16:creationId xmlns:a16="http://schemas.microsoft.com/office/drawing/2014/main" id="{D4273ABF-81BA-4AB1-DBCC-4E35C5144614}"/>
              </a:ext>
            </a:extLst>
          </p:cNvPr>
          <p:cNvGrpSpPr/>
          <p:nvPr/>
        </p:nvGrpSpPr>
        <p:grpSpPr>
          <a:xfrm>
            <a:off x="521981" y="261257"/>
            <a:ext cx="11533767" cy="1785256"/>
            <a:chOff x="368220" y="1227076"/>
            <a:chExt cx="11533767" cy="1773742"/>
          </a:xfrm>
        </p:grpSpPr>
        <p:sp>
          <p:nvSpPr>
            <p:cNvPr id="5" name="Rectangle: Rounded Corners 20">
              <a:extLst>
                <a:ext uri="{FF2B5EF4-FFF2-40B4-BE49-F238E27FC236}">
                  <a16:creationId xmlns:a16="http://schemas.microsoft.com/office/drawing/2014/main" id="{2142137E-03DF-3E8E-B02B-5AA384F92707}"/>
                </a:ext>
              </a:extLst>
            </p:cNvPr>
            <p:cNvSpPr/>
            <p:nvPr/>
          </p:nvSpPr>
          <p:spPr>
            <a:xfrm>
              <a:off x="368220" y="1227076"/>
              <a:ext cx="11455561" cy="1773742"/>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11455561"/>
                        <a:gd name="connsiteY0" fmla="*/ 403378 h 1785256"/>
                        <a:gd name="connsiteX1" fmla="*/ 288671 w 11455561"/>
                        <a:gd name="connsiteY1" fmla="*/ 0 h 1785256"/>
                        <a:gd name="connsiteX2" fmla="*/ 1077342 w 11455561"/>
                        <a:gd name="connsiteY2" fmla="*/ 0 h 1785256"/>
                        <a:gd name="connsiteX3" fmla="*/ 1430884 w 11455561"/>
                        <a:gd name="connsiteY3" fmla="*/ 0 h 1785256"/>
                        <a:gd name="connsiteX4" fmla="*/ 2110773 w 11455561"/>
                        <a:gd name="connsiteY4" fmla="*/ 0 h 1785256"/>
                        <a:gd name="connsiteX5" fmla="*/ 2790661 w 11455561"/>
                        <a:gd name="connsiteY5" fmla="*/ 0 h 1785256"/>
                        <a:gd name="connsiteX6" fmla="*/ 3470550 w 11455561"/>
                        <a:gd name="connsiteY6" fmla="*/ 0 h 1785256"/>
                        <a:gd name="connsiteX7" fmla="*/ 4150439 w 11455561"/>
                        <a:gd name="connsiteY7" fmla="*/ 0 h 1785256"/>
                        <a:gd name="connsiteX8" fmla="*/ 4939110 w 11455561"/>
                        <a:gd name="connsiteY8" fmla="*/ 0 h 1785256"/>
                        <a:gd name="connsiteX9" fmla="*/ 5510216 w 11455561"/>
                        <a:gd name="connsiteY9" fmla="*/ 0 h 1785256"/>
                        <a:gd name="connsiteX10" fmla="*/ 6190105 w 11455561"/>
                        <a:gd name="connsiteY10" fmla="*/ 0 h 1785256"/>
                        <a:gd name="connsiteX11" fmla="*/ 6652429 w 11455561"/>
                        <a:gd name="connsiteY11" fmla="*/ 0 h 1785256"/>
                        <a:gd name="connsiteX12" fmla="*/ 7223536 w 11455561"/>
                        <a:gd name="connsiteY12" fmla="*/ 0 h 1785256"/>
                        <a:gd name="connsiteX13" fmla="*/ 7685860 w 11455561"/>
                        <a:gd name="connsiteY13" fmla="*/ 0 h 1785256"/>
                        <a:gd name="connsiteX14" fmla="*/ 8148184 w 11455561"/>
                        <a:gd name="connsiteY14" fmla="*/ 0 h 1785256"/>
                        <a:gd name="connsiteX15" fmla="*/ 8936855 w 11455561"/>
                        <a:gd name="connsiteY15" fmla="*/ 0 h 1785256"/>
                        <a:gd name="connsiteX16" fmla="*/ 9834308 w 11455561"/>
                        <a:gd name="connsiteY16" fmla="*/ 0 h 1785256"/>
                        <a:gd name="connsiteX17" fmla="*/ 11166890 w 11455561"/>
                        <a:gd name="connsiteY17" fmla="*/ 0 h 1785256"/>
                        <a:gd name="connsiteX18" fmla="*/ 11455561 w 11455561"/>
                        <a:gd name="connsiteY18" fmla="*/ 403378 h 1785256"/>
                        <a:gd name="connsiteX19" fmla="*/ 11455561 w 11455561"/>
                        <a:gd name="connsiteY19" fmla="*/ 912197 h 1785256"/>
                        <a:gd name="connsiteX20" fmla="*/ 11455561 w 11455561"/>
                        <a:gd name="connsiteY20" fmla="*/ 1381877 h 1785256"/>
                        <a:gd name="connsiteX21" fmla="*/ 11166890 w 11455561"/>
                        <a:gd name="connsiteY21" fmla="*/ 1785256 h 1785256"/>
                        <a:gd name="connsiteX22" fmla="*/ 10595784 w 11455561"/>
                        <a:gd name="connsiteY22" fmla="*/ 1785256 h 1785256"/>
                        <a:gd name="connsiteX23" fmla="*/ 9915895 w 11455561"/>
                        <a:gd name="connsiteY23" fmla="*/ 1785256 h 1785256"/>
                        <a:gd name="connsiteX24" fmla="*/ 9018442 w 11455561"/>
                        <a:gd name="connsiteY24" fmla="*/ 1785256 h 1785256"/>
                        <a:gd name="connsiteX25" fmla="*/ 8338553 w 11455561"/>
                        <a:gd name="connsiteY25" fmla="*/ 1785256 h 1785256"/>
                        <a:gd name="connsiteX26" fmla="*/ 7658664 w 11455561"/>
                        <a:gd name="connsiteY26" fmla="*/ 1785256 h 1785256"/>
                        <a:gd name="connsiteX27" fmla="*/ 7087558 w 11455561"/>
                        <a:gd name="connsiteY27" fmla="*/ 1785256 h 1785256"/>
                        <a:gd name="connsiteX28" fmla="*/ 6298887 w 11455561"/>
                        <a:gd name="connsiteY28" fmla="*/ 1785256 h 1785256"/>
                        <a:gd name="connsiteX29" fmla="*/ 5510216 w 11455561"/>
                        <a:gd name="connsiteY29" fmla="*/ 1785256 h 1785256"/>
                        <a:gd name="connsiteX30" fmla="*/ 4721545 w 11455561"/>
                        <a:gd name="connsiteY30" fmla="*/ 1785256 h 1785256"/>
                        <a:gd name="connsiteX31" fmla="*/ 4368003 w 11455561"/>
                        <a:gd name="connsiteY31" fmla="*/ 1785256 h 1785256"/>
                        <a:gd name="connsiteX32" fmla="*/ 4014461 w 11455561"/>
                        <a:gd name="connsiteY32" fmla="*/ 1785256 h 1785256"/>
                        <a:gd name="connsiteX33" fmla="*/ 3552137 w 11455561"/>
                        <a:gd name="connsiteY33" fmla="*/ 1785256 h 1785256"/>
                        <a:gd name="connsiteX34" fmla="*/ 2763466 w 11455561"/>
                        <a:gd name="connsiteY34" fmla="*/ 1785256 h 1785256"/>
                        <a:gd name="connsiteX35" fmla="*/ 1974795 w 11455561"/>
                        <a:gd name="connsiteY35" fmla="*/ 1785256 h 1785256"/>
                        <a:gd name="connsiteX36" fmla="*/ 1512471 w 11455561"/>
                        <a:gd name="connsiteY36" fmla="*/ 1785256 h 1785256"/>
                        <a:gd name="connsiteX37" fmla="*/ 288671 w 11455561"/>
                        <a:gd name="connsiteY37" fmla="*/ 1785256 h 1785256"/>
                        <a:gd name="connsiteX38" fmla="*/ 0 w 11455561"/>
                        <a:gd name="connsiteY38" fmla="*/ 1381877 h 1785256"/>
                        <a:gd name="connsiteX39" fmla="*/ 0 w 11455561"/>
                        <a:gd name="connsiteY39" fmla="*/ 902413 h 1785256"/>
                        <a:gd name="connsiteX40" fmla="*/ 0 w 11455561"/>
                        <a:gd name="connsiteY40" fmla="*/ 403378 h 1785256"/>
                        <a:gd name="connsiteX0" fmla="*/ 0 w 11455561"/>
                        <a:gd name="connsiteY0" fmla="*/ 403378 h 1785256"/>
                        <a:gd name="connsiteX1" fmla="*/ 288671 w 11455561"/>
                        <a:gd name="connsiteY1" fmla="*/ 0 h 1785256"/>
                        <a:gd name="connsiteX2" fmla="*/ 750995 w 11455561"/>
                        <a:gd name="connsiteY2" fmla="*/ 0 h 1785256"/>
                        <a:gd name="connsiteX3" fmla="*/ 1322102 w 11455561"/>
                        <a:gd name="connsiteY3" fmla="*/ 0 h 1785256"/>
                        <a:gd name="connsiteX4" fmla="*/ 1675644 w 11455561"/>
                        <a:gd name="connsiteY4" fmla="*/ 0 h 1785256"/>
                        <a:gd name="connsiteX5" fmla="*/ 2464315 w 11455561"/>
                        <a:gd name="connsiteY5" fmla="*/ 0 h 1785256"/>
                        <a:gd name="connsiteX6" fmla="*/ 2817857 w 11455561"/>
                        <a:gd name="connsiteY6" fmla="*/ 0 h 1785256"/>
                        <a:gd name="connsiteX7" fmla="*/ 3497746 w 11455561"/>
                        <a:gd name="connsiteY7" fmla="*/ 0 h 1785256"/>
                        <a:gd name="connsiteX8" fmla="*/ 3960070 w 11455561"/>
                        <a:gd name="connsiteY8" fmla="*/ 0 h 1785256"/>
                        <a:gd name="connsiteX9" fmla="*/ 4422394 w 11455561"/>
                        <a:gd name="connsiteY9" fmla="*/ 0 h 1785256"/>
                        <a:gd name="connsiteX10" fmla="*/ 4775936 w 11455561"/>
                        <a:gd name="connsiteY10" fmla="*/ 0 h 1785256"/>
                        <a:gd name="connsiteX11" fmla="*/ 5129478 w 11455561"/>
                        <a:gd name="connsiteY11" fmla="*/ 0 h 1785256"/>
                        <a:gd name="connsiteX12" fmla="*/ 5591803 w 11455561"/>
                        <a:gd name="connsiteY12" fmla="*/ 0 h 1785256"/>
                        <a:gd name="connsiteX13" fmla="*/ 6162909 w 11455561"/>
                        <a:gd name="connsiteY13" fmla="*/ 0 h 1785256"/>
                        <a:gd name="connsiteX14" fmla="*/ 6951580 w 11455561"/>
                        <a:gd name="connsiteY14" fmla="*/ 0 h 1785256"/>
                        <a:gd name="connsiteX15" fmla="*/ 7631469 w 11455561"/>
                        <a:gd name="connsiteY15" fmla="*/ 0 h 1785256"/>
                        <a:gd name="connsiteX16" fmla="*/ 8202575 w 11455561"/>
                        <a:gd name="connsiteY16" fmla="*/ 0 h 1785256"/>
                        <a:gd name="connsiteX17" fmla="*/ 8773682 w 11455561"/>
                        <a:gd name="connsiteY17" fmla="*/ 0 h 1785256"/>
                        <a:gd name="connsiteX18" fmla="*/ 9236006 w 11455561"/>
                        <a:gd name="connsiteY18" fmla="*/ 0 h 1785256"/>
                        <a:gd name="connsiteX19" fmla="*/ 9807113 w 11455561"/>
                        <a:gd name="connsiteY19" fmla="*/ 0 h 1785256"/>
                        <a:gd name="connsiteX20" fmla="*/ 11166890 w 11455561"/>
                        <a:gd name="connsiteY20" fmla="*/ 0 h 1785256"/>
                        <a:gd name="connsiteX21" fmla="*/ 11455561 w 11455561"/>
                        <a:gd name="connsiteY21" fmla="*/ 403378 h 1785256"/>
                        <a:gd name="connsiteX22" fmla="*/ 11455561 w 11455561"/>
                        <a:gd name="connsiteY22" fmla="*/ 902413 h 1785256"/>
                        <a:gd name="connsiteX23" fmla="*/ 11455561 w 11455561"/>
                        <a:gd name="connsiteY23" fmla="*/ 1381877 h 1785256"/>
                        <a:gd name="connsiteX24" fmla="*/ 11166890 w 11455561"/>
                        <a:gd name="connsiteY24" fmla="*/ 1785256 h 1785256"/>
                        <a:gd name="connsiteX25" fmla="*/ 10704566 w 11455561"/>
                        <a:gd name="connsiteY25" fmla="*/ 1785256 h 1785256"/>
                        <a:gd name="connsiteX26" fmla="*/ 10133459 w 11455561"/>
                        <a:gd name="connsiteY26" fmla="*/ 1785256 h 1785256"/>
                        <a:gd name="connsiteX27" fmla="*/ 9671135 w 11455561"/>
                        <a:gd name="connsiteY27" fmla="*/ 1785256 h 1785256"/>
                        <a:gd name="connsiteX28" fmla="*/ 9317593 w 11455561"/>
                        <a:gd name="connsiteY28" fmla="*/ 1785256 h 1785256"/>
                        <a:gd name="connsiteX29" fmla="*/ 8855268 w 11455561"/>
                        <a:gd name="connsiteY29" fmla="*/ 1785256 h 1785256"/>
                        <a:gd name="connsiteX30" fmla="*/ 8175380 w 11455561"/>
                        <a:gd name="connsiteY30" fmla="*/ 1785256 h 1785256"/>
                        <a:gd name="connsiteX31" fmla="*/ 7821838 w 11455561"/>
                        <a:gd name="connsiteY31" fmla="*/ 1785256 h 1785256"/>
                        <a:gd name="connsiteX32" fmla="*/ 7468296 w 11455561"/>
                        <a:gd name="connsiteY32" fmla="*/ 1785256 h 1785256"/>
                        <a:gd name="connsiteX33" fmla="*/ 7005971 w 11455561"/>
                        <a:gd name="connsiteY33" fmla="*/ 1785256 h 1785256"/>
                        <a:gd name="connsiteX34" fmla="*/ 6326083 w 11455561"/>
                        <a:gd name="connsiteY34" fmla="*/ 1785256 h 1785256"/>
                        <a:gd name="connsiteX35" fmla="*/ 5754976 w 11455561"/>
                        <a:gd name="connsiteY35" fmla="*/ 1785256 h 1785256"/>
                        <a:gd name="connsiteX36" fmla="*/ 5183870 w 11455561"/>
                        <a:gd name="connsiteY36" fmla="*/ 1785256 h 1785256"/>
                        <a:gd name="connsiteX37" fmla="*/ 4612763 w 11455561"/>
                        <a:gd name="connsiteY37" fmla="*/ 1785256 h 1785256"/>
                        <a:gd name="connsiteX38" fmla="*/ 3932874 w 11455561"/>
                        <a:gd name="connsiteY38" fmla="*/ 1785256 h 1785256"/>
                        <a:gd name="connsiteX39" fmla="*/ 3035421 w 11455561"/>
                        <a:gd name="connsiteY39" fmla="*/ 1785256 h 1785256"/>
                        <a:gd name="connsiteX40" fmla="*/ 2573097 w 11455561"/>
                        <a:gd name="connsiteY40" fmla="*/ 1785256 h 1785256"/>
                        <a:gd name="connsiteX41" fmla="*/ 1675644 w 11455561"/>
                        <a:gd name="connsiteY41" fmla="*/ 1785256 h 1785256"/>
                        <a:gd name="connsiteX42" fmla="*/ 995755 w 11455561"/>
                        <a:gd name="connsiteY42" fmla="*/ 1785256 h 1785256"/>
                        <a:gd name="connsiteX43" fmla="*/ 288671 w 11455561"/>
                        <a:gd name="connsiteY43" fmla="*/ 1785256 h 1785256"/>
                        <a:gd name="connsiteX44" fmla="*/ 0 w 11455561"/>
                        <a:gd name="connsiteY44" fmla="*/ 1381877 h 1785256"/>
                        <a:gd name="connsiteX45" fmla="*/ 0 w 11455561"/>
                        <a:gd name="connsiteY45" fmla="*/ 873058 h 1785256"/>
                        <a:gd name="connsiteX46" fmla="*/ 0 w 11455561"/>
                        <a:gd name="connsiteY46" fmla="*/ 403378 h 178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455561" h="1785256" fill="none" extrusionOk="0">
                          <a:moveTo>
                            <a:pt x="0" y="403378"/>
                          </a:moveTo>
                          <a:cubicBezTo>
                            <a:pt x="-29514" y="150823"/>
                            <a:pt x="100767" y="13322"/>
                            <a:pt x="288671" y="0"/>
                          </a:cubicBezTo>
                          <a:cubicBezTo>
                            <a:pt x="510042" y="64501"/>
                            <a:pt x="874580" y="-23090"/>
                            <a:pt x="1077342" y="0"/>
                          </a:cubicBezTo>
                          <a:cubicBezTo>
                            <a:pt x="1263901" y="28835"/>
                            <a:pt x="1277649" y="-12266"/>
                            <a:pt x="1430884" y="0"/>
                          </a:cubicBezTo>
                          <a:cubicBezTo>
                            <a:pt x="1568477" y="10026"/>
                            <a:pt x="1773966" y="-30389"/>
                            <a:pt x="2110773" y="0"/>
                          </a:cubicBezTo>
                          <a:cubicBezTo>
                            <a:pt x="2449935" y="19551"/>
                            <a:pt x="2535977" y="-49185"/>
                            <a:pt x="2790661" y="0"/>
                          </a:cubicBezTo>
                          <a:cubicBezTo>
                            <a:pt x="3049079" y="71116"/>
                            <a:pt x="3288549" y="10992"/>
                            <a:pt x="3470550" y="0"/>
                          </a:cubicBezTo>
                          <a:cubicBezTo>
                            <a:pt x="3695267" y="-17134"/>
                            <a:pt x="3866287" y="-69585"/>
                            <a:pt x="4150439" y="0"/>
                          </a:cubicBezTo>
                          <a:cubicBezTo>
                            <a:pt x="4376252" y="38550"/>
                            <a:pt x="4660215" y="38801"/>
                            <a:pt x="4939110" y="0"/>
                          </a:cubicBezTo>
                          <a:cubicBezTo>
                            <a:pt x="5205988" y="-22649"/>
                            <a:pt x="5359284" y="8862"/>
                            <a:pt x="5510216" y="0"/>
                          </a:cubicBezTo>
                          <a:cubicBezTo>
                            <a:pt x="5627021" y="9230"/>
                            <a:pt x="5827152" y="-13502"/>
                            <a:pt x="6190105" y="0"/>
                          </a:cubicBezTo>
                          <a:cubicBezTo>
                            <a:pt x="6542972" y="14961"/>
                            <a:pt x="6417820" y="7883"/>
                            <a:pt x="6652429" y="0"/>
                          </a:cubicBezTo>
                          <a:cubicBezTo>
                            <a:pt x="6878110" y="-14086"/>
                            <a:pt x="6994247" y="-29551"/>
                            <a:pt x="7223536" y="0"/>
                          </a:cubicBezTo>
                          <a:cubicBezTo>
                            <a:pt x="7472345" y="17325"/>
                            <a:pt x="7525801" y="36279"/>
                            <a:pt x="7685860" y="0"/>
                          </a:cubicBezTo>
                          <a:cubicBezTo>
                            <a:pt x="7859726" y="-31490"/>
                            <a:pt x="7933868" y="-8464"/>
                            <a:pt x="8148184" y="0"/>
                          </a:cubicBezTo>
                          <a:cubicBezTo>
                            <a:pt x="8378821" y="-558"/>
                            <a:pt x="8743726" y="53995"/>
                            <a:pt x="8936855" y="0"/>
                          </a:cubicBezTo>
                          <a:cubicBezTo>
                            <a:pt x="9122283" y="-44345"/>
                            <a:pt x="9427461" y="-14750"/>
                            <a:pt x="9834308" y="0"/>
                          </a:cubicBezTo>
                          <a:cubicBezTo>
                            <a:pt x="10273033" y="35515"/>
                            <a:pt x="10560595" y="-21571"/>
                            <a:pt x="11166890" y="0"/>
                          </a:cubicBezTo>
                          <a:cubicBezTo>
                            <a:pt x="11330273" y="3457"/>
                            <a:pt x="11480982" y="169089"/>
                            <a:pt x="11455561" y="403378"/>
                          </a:cubicBezTo>
                          <a:cubicBezTo>
                            <a:pt x="11458894" y="607278"/>
                            <a:pt x="11465481" y="682423"/>
                            <a:pt x="11455561" y="912197"/>
                          </a:cubicBezTo>
                          <a:cubicBezTo>
                            <a:pt x="11445843" y="1133575"/>
                            <a:pt x="11438018" y="1279941"/>
                            <a:pt x="11455561" y="1381877"/>
                          </a:cubicBezTo>
                          <a:cubicBezTo>
                            <a:pt x="11462420" y="1581341"/>
                            <a:pt x="11349901" y="1802791"/>
                            <a:pt x="11166890" y="1785256"/>
                          </a:cubicBezTo>
                          <a:cubicBezTo>
                            <a:pt x="10906368" y="1816444"/>
                            <a:pt x="10831019" y="1773906"/>
                            <a:pt x="10595784" y="1785256"/>
                          </a:cubicBezTo>
                          <a:cubicBezTo>
                            <a:pt x="10316382" y="1813836"/>
                            <a:pt x="10119856" y="1783182"/>
                            <a:pt x="9915895" y="1785256"/>
                          </a:cubicBezTo>
                          <a:cubicBezTo>
                            <a:pt x="9663678" y="1754757"/>
                            <a:pt x="9257984" y="1801920"/>
                            <a:pt x="9018442" y="1785256"/>
                          </a:cubicBezTo>
                          <a:cubicBezTo>
                            <a:pt x="8758803" y="1785280"/>
                            <a:pt x="8669101" y="1815932"/>
                            <a:pt x="8338553" y="1785256"/>
                          </a:cubicBezTo>
                          <a:cubicBezTo>
                            <a:pt x="8028264" y="1746058"/>
                            <a:pt x="7937124" y="1776563"/>
                            <a:pt x="7658664" y="1785256"/>
                          </a:cubicBezTo>
                          <a:cubicBezTo>
                            <a:pt x="7388341" y="1811141"/>
                            <a:pt x="7334608" y="1764541"/>
                            <a:pt x="7087558" y="1785256"/>
                          </a:cubicBezTo>
                          <a:cubicBezTo>
                            <a:pt x="6849383" y="1841016"/>
                            <a:pt x="6631879" y="1803235"/>
                            <a:pt x="6298887" y="1785256"/>
                          </a:cubicBezTo>
                          <a:cubicBezTo>
                            <a:pt x="6006847" y="1754950"/>
                            <a:pt x="5891658" y="1754945"/>
                            <a:pt x="5510216" y="1785256"/>
                          </a:cubicBezTo>
                          <a:cubicBezTo>
                            <a:pt x="5150717" y="1797169"/>
                            <a:pt x="5019625" y="1844689"/>
                            <a:pt x="4721545" y="1785256"/>
                          </a:cubicBezTo>
                          <a:cubicBezTo>
                            <a:pt x="4445458" y="1743546"/>
                            <a:pt x="4519871" y="1795374"/>
                            <a:pt x="4368003" y="1785256"/>
                          </a:cubicBezTo>
                          <a:cubicBezTo>
                            <a:pt x="4220006" y="1795500"/>
                            <a:pt x="4138779" y="1797192"/>
                            <a:pt x="4014461" y="1785256"/>
                          </a:cubicBezTo>
                          <a:cubicBezTo>
                            <a:pt x="3889268" y="1796006"/>
                            <a:pt x="3753776" y="1804698"/>
                            <a:pt x="3552137" y="1785256"/>
                          </a:cubicBezTo>
                          <a:cubicBezTo>
                            <a:pt x="3382361" y="1781710"/>
                            <a:pt x="2916014" y="1761926"/>
                            <a:pt x="2763466" y="1785256"/>
                          </a:cubicBezTo>
                          <a:cubicBezTo>
                            <a:pt x="2531975" y="1804949"/>
                            <a:pt x="2204602" y="1736375"/>
                            <a:pt x="1974795" y="1785256"/>
                          </a:cubicBezTo>
                          <a:cubicBezTo>
                            <a:pt x="1756897" y="1828463"/>
                            <a:pt x="1743958" y="1790071"/>
                            <a:pt x="1512471" y="1785256"/>
                          </a:cubicBezTo>
                          <a:cubicBezTo>
                            <a:pt x="1274458" y="1833339"/>
                            <a:pt x="648956" y="1751106"/>
                            <a:pt x="288671" y="1785256"/>
                          </a:cubicBezTo>
                          <a:cubicBezTo>
                            <a:pt x="193379" y="1770433"/>
                            <a:pt x="31922" y="1606225"/>
                            <a:pt x="0" y="1381877"/>
                          </a:cubicBezTo>
                          <a:cubicBezTo>
                            <a:pt x="1121" y="1278460"/>
                            <a:pt x="-4228" y="1111245"/>
                            <a:pt x="0" y="902413"/>
                          </a:cubicBezTo>
                          <a:cubicBezTo>
                            <a:pt x="-2718" y="682500"/>
                            <a:pt x="-6450" y="618025"/>
                            <a:pt x="0" y="403378"/>
                          </a:cubicBezTo>
                          <a:close/>
                        </a:path>
                        <a:path w="11455561" h="1785256" stroke="0" extrusionOk="0">
                          <a:moveTo>
                            <a:pt x="0" y="403378"/>
                          </a:moveTo>
                          <a:cubicBezTo>
                            <a:pt x="-37195" y="209986"/>
                            <a:pt x="112242" y="17202"/>
                            <a:pt x="288671" y="0"/>
                          </a:cubicBezTo>
                          <a:cubicBezTo>
                            <a:pt x="384708" y="30960"/>
                            <a:pt x="578640" y="18361"/>
                            <a:pt x="750995" y="0"/>
                          </a:cubicBezTo>
                          <a:cubicBezTo>
                            <a:pt x="927640" y="-37162"/>
                            <a:pt x="1048299" y="-10341"/>
                            <a:pt x="1322102" y="0"/>
                          </a:cubicBezTo>
                          <a:cubicBezTo>
                            <a:pt x="1575505" y="-440"/>
                            <a:pt x="1549576" y="-6430"/>
                            <a:pt x="1675644" y="0"/>
                          </a:cubicBezTo>
                          <a:cubicBezTo>
                            <a:pt x="1781184" y="15748"/>
                            <a:pt x="2180045" y="-64286"/>
                            <a:pt x="2464315" y="0"/>
                          </a:cubicBezTo>
                          <a:cubicBezTo>
                            <a:pt x="2760757" y="32864"/>
                            <a:pt x="2729041" y="11408"/>
                            <a:pt x="2817857" y="0"/>
                          </a:cubicBezTo>
                          <a:cubicBezTo>
                            <a:pt x="2887619" y="-7193"/>
                            <a:pt x="3274147" y="-11412"/>
                            <a:pt x="3497746" y="0"/>
                          </a:cubicBezTo>
                          <a:cubicBezTo>
                            <a:pt x="3705608" y="2700"/>
                            <a:pt x="3792509" y="27976"/>
                            <a:pt x="3960070" y="0"/>
                          </a:cubicBezTo>
                          <a:cubicBezTo>
                            <a:pt x="4137289" y="-6178"/>
                            <a:pt x="4228273" y="40215"/>
                            <a:pt x="4422394" y="0"/>
                          </a:cubicBezTo>
                          <a:cubicBezTo>
                            <a:pt x="4602663" y="-37349"/>
                            <a:pt x="4605450" y="4500"/>
                            <a:pt x="4775936" y="0"/>
                          </a:cubicBezTo>
                          <a:cubicBezTo>
                            <a:pt x="4948944" y="110"/>
                            <a:pt x="5000196" y="28572"/>
                            <a:pt x="5129478" y="0"/>
                          </a:cubicBezTo>
                          <a:cubicBezTo>
                            <a:pt x="5257950" y="-6429"/>
                            <a:pt x="5381874" y="-6154"/>
                            <a:pt x="5591803" y="0"/>
                          </a:cubicBezTo>
                          <a:cubicBezTo>
                            <a:pt x="5820848" y="11617"/>
                            <a:pt x="5941959" y="18567"/>
                            <a:pt x="6162909" y="0"/>
                          </a:cubicBezTo>
                          <a:cubicBezTo>
                            <a:pt x="6324742" y="49298"/>
                            <a:pt x="6639286" y="5191"/>
                            <a:pt x="6951580" y="0"/>
                          </a:cubicBezTo>
                          <a:cubicBezTo>
                            <a:pt x="7264608" y="13031"/>
                            <a:pt x="7305227" y="19161"/>
                            <a:pt x="7631469" y="0"/>
                          </a:cubicBezTo>
                          <a:cubicBezTo>
                            <a:pt x="7948702" y="-11803"/>
                            <a:pt x="7995667" y="17197"/>
                            <a:pt x="8202575" y="0"/>
                          </a:cubicBezTo>
                          <a:cubicBezTo>
                            <a:pt x="8408062" y="-21099"/>
                            <a:pt x="8511721" y="-10783"/>
                            <a:pt x="8773682" y="0"/>
                          </a:cubicBezTo>
                          <a:cubicBezTo>
                            <a:pt x="9046729" y="9209"/>
                            <a:pt x="9098478" y="3698"/>
                            <a:pt x="9236006" y="0"/>
                          </a:cubicBezTo>
                          <a:cubicBezTo>
                            <a:pt x="9333720" y="21524"/>
                            <a:pt x="9604959" y="-33567"/>
                            <a:pt x="9807113" y="0"/>
                          </a:cubicBezTo>
                          <a:cubicBezTo>
                            <a:pt x="10061249" y="3573"/>
                            <a:pt x="10749036" y="-140922"/>
                            <a:pt x="11166890" y="0"/>
                          </a:cubicBezTo>
                          <a:cubicBezTo>
                            <a:pt x="11308478" y="36291"/>
                            <a:pt x="11434365" y="178603"/>
                            <a:pt x="11455561" y="403378"/>
                          </a:cubicBezTo>
                          <a:cubicBezTo>
                            <a:pt x="11453729" y="623850"/>
                            <a:pt x="11454610" y="761385"/>
                            <a:pt x="11455561" y="902413"/>
                          </a:cubicBezTo>
                          <a:cubicBezTo>
                            <a:pt x="11480971" y="1025623"/>
                            <a:pt x="11467122" y="1139298"/>
                            <a:pt x="11455561" y="1381877"/>
                          </a:cubicBezTo>
                          <a:cubicBezTo>
                            <a:pt x="11447860" y="1635289"/>
                            <a:pt x="11319893" y="1830841"/>
                            <a:pt x="11166890" y="1785256"/>
                          </a:cubicBezTo>
                          <a:cubicBezTo>
                            <a:pt x="11024632" y="1791850"/>
                            <a:pt x="10908626" y="1754050"/>
                            <a:pt x="10704566" y="1785256"/>
                          </a:cubicBezTo>
                          <a:cubicBezTo>
                            <a:pt x="10488169" y="1829967"/>
                            <a:pt x="10339100" y="1779890"/>
                            <a:pt x="10133459" y="1785256"/>
                          </a:cubicBezTo>
                          <a:cubicBezTo>
                            <a:pt x="9930315" y="1794706"/>
                            <a:pt x="9868552" y="1800655"/>
                            <a:pt x="9671135" y="1785256"/>
                          </a:cubicBezTo>
                          <a:cubicBezTo>
                            <a:pt x="9472962" y="1751484"/>
                            <a:pt x="9420475" y="1767187"/>
                            <a:pt x="9317593" y="1785256"/>
                          </a:cubicBezTo>
                          <a:cubicBezTo>
                            <a:pt x="9231299" y="1815810"/>
                            <a:pt x="8973083" y="1770227"/>
                            <a:pt x="8855268" y="1785256"/>
                          </a:cubicBezTo>
                          <a:cubicBezTo>
                            <a:pt x="8753296" y="1773495"/>
                            <a:pt x="8511592" y="1755320"/>
                            <a:pt x="8175380" y="1785256"/>
                          </a:cubicBezTo>
                          <a:cubicBezTo>
                            <a:pt x="7843401" y="1800737"/>
                            <a:pt x="7998097" y="1775850"/>
                            <a:pt x="7821838" y="1785256"/>
                          </a:cubicBezTo>
                          <a:cubicBezTo>
                            <a:pt x="7654643" y="1799468"/>
                            <a:pt x="7588012" y="1765289"/>
                            <a:pt x="7468296" y="1785256"/>
                          </a:cubicBezTo>
                          <a:cubicBezTo>
                            <a:pt x="7357673" y="1792343"/>
                            <a:pt x="7102955" y="1758081"/>
                            <a:pt x="7005971" y="1785256"/>
                          </a:cubicBezTo>
                          <a:cubicBezTo>
                            <a:pt x="6895367" y="1801872"/>
                            <a:pt x="6512576" y="1832099"/>
                            <a:pt x="6326083" y="1785256"/>
                          </a:cubicBezTo>
                          <a:cubicBezTo>
                            <a:pt x="6169662" y="1787849"/>
                            <a:pt x="5935711" y="1757064"/>
                            <a:pt x="5754976" y="1785256"/>
                          </a:cubicBezTo>
                          <a:cubicBezTo>
                            <a:pt x="5563684" y="1823743"/>
                            <a:pt x="5417758" y="1808371"/>
                            <a:pt x="5183870" y="1785256"/>
                          </a:cubicBezTo>
                          <a:cubicBezTo>
                            <a:pt x="4969557" y="1776298"/>
                            <a:pt x="4769634" y="1804757"/>
                            <a:pt x="4612763" y="1785256"/>
                          </a:cubicBezTo>
                          <a:cubicBezTo>
                            <a:pt x="4432377" y="1740613"/>
                            <a:pt x="4196480" y="1786694"/>
                            <a:pt x="3932874" y="1785256"/>
                          </a:cubicBezTo>
                          <a:cubicBezTo>
                            <a:pt x="3643120" y="1752859"/>
                            <a:pt x="3468679" y="1830474"/>
                            <a:pt x="3035421" y="1785256"/>
                          </a:cubicBezTo>
                          <a:cubicBezTo>
                            <a:pt x="2667183" y="1756722"/>
                            <a:pt x="2763826" y="1758252"/>
                            <a:pt x="2573097" y="1785256"/>
                          </a:cubicBezTo>
                          <a:cubicBezTo>
                            <a:pt x="2312567" y="1812789"/>
                            <a:pt x="2071038" y="1741065"/>
                            <a:pt x="1675644" y="1785256"/>
                          </a:cubicBezTo>
                          <a:cubicBezTo>
                            <a:pt x="1271406" y="1820087"/>
                            <a:pt x="1282494" y="1816412"/>
                            <a:pt x="995755" y="1785256"/>
                          </a:cubicBezTo>
                          <a:cubicBezTo>
                            <a:pt x="747339" y="1750849"/>
                            <a:pt x="563462" y="1828178"/>
                            <a:pt x="288671" y="1785256"/>
                          </a:cubicBezTo>
                          <a:cubicBezTo>
                            <a:pt x="177364" y="1815299"/>
                            <a:pt x="20308" y="1551866"/>
                            <a:pt x="0" y="1381877"/>
                          </a:cubicBezTo>
                          <a:cubicBezTo>
                            <a:pt x="6684" y="1191593"/>
                            <a:pt x="-10431" y="1010163"/>
                            <a:pt x="0" y="873058"/>
                          </a:cubicBezTo>
                          <a:cubicBezTo>
                            <a:pt x="-1756" y="768025"/>
                            <a:pt x="-12627" y="496921"/>
                            <a:pt x="0" y="403378"/>
                          </a:cubicBezTo>
                          <a:close/>
                        </a:path>
                        <a:path w="11455561" h="1785256" fill="none" stroke="0" extrusionOk="0">
                          <a:moveTo>
                            <a:pt x="0" y="403378"/>
                          </a:moveTo>
                          <a:cubicBezTo>
                            <a:pt x="-12472" y="195147"/>
                            <a:pt x="102162" y="54649"/>
                            <a:pt x="288671" y="0"/>
                          </a:cubicBezTo>
                          <a:cubicBezTo>
                            <a:pt x="539998" y="52409"/>
                            <a:pt x="862274" y="-35622"/>
                            <a:pt x="1077342" y="0"/>
                          </a:cubicBezTo>
                          <a:cubicBezTo>
                            <a:pt x="1253263" y="35000"/>
                            <a:pt x="1292063" y="-16398"/>
                            <a:pt x="1430884" y="0"/>
                          </a:cubicBezTo>
                          <a:cubicBezTo>
                            <a:pt x="1523512" y="2884"/>
                            <a:pt x="1827929" y="-28938"/>
                            <a:pt x="2110773" y="0"/>
                          </a:cubicBezTo>
                          <a:cubicBezTo>
                            <a:pt x="2433336" y="5485"/>
                            <a:pt x="2534272" y="-41538"/>
                            <a:pt x="2790661" y="0"/>
                          </a:cubicBezTo>
                          <a:cubicBezTo>
                            <a:pt x="3069627" y="52138"/>
                            <a:pt x="3275235" y="50128"/>
                            <a:pt x="3470550" y="0"/>
                          </a:cubicBezTo>
                          <a:cubicBezTo>
                            <a:pt x="3660682" y="-31069"/>
                            <a:pt x="3890243" y="-22499"/>
                            <a:pt x="4150439" y="0"/>
                          </a:cubicBezTo>
                          <a:cubicBezTo>
                            <a:pt x="4424359" y="34804"/>
                            <a:pt x="4651232" y="53755"/>
                            <a:pt x="4939110" y="0"/>
                          </a:cubicBezTo>
                          <a:cubicBezTo>
                            <a:pt x="5187780" y="-26604"/>
                            <a:pt x="5368777" y="27536"/>
                            <a:pt x="5510216" y="0"/>
                          </a:cubicBezTo>
                          <a:cubicBezTo>
                            <a:pt x="5681177" y="-45150"/>
                            <a:pt x="5863716" y="-17565"/>
                            <a:pt x="6190105" y="0"/>
                          </a:cubicBezTo>
                          <a:cubicBezTo>
                            <a:pt x="6545456" y="41759"/>
                            <a:pt x="6413477" y="-175"/>
                            <a:pt x="6652429" y="0"/>
                          </a:cubicBezTo>
                          <a:cubicBezTo>
                            <a:pt x="6890235" y="3759"/>
                            <a:pt x="6999708" y="-28298"/>
                            <a:pt x="7223536" y="0"/>
                          </a:cubicBezTo>
                          <a:cubicBezTo>
                            <a:pt x="7480033" y="13549"/>
                            <a:pt x="7534718" y="29056"/>
                            <a:pt x="7685860" y="0"/>
                          </a:cubicBezTo>
                          <a:cubicBezTo>
                            <a:pt x="7825174" y="-22972"/>
                            <a:pt x="7948268" y="-18636"/>
                            <a:pt x="8148184" y="0"/>
                          </a:cubicBezTo>
                          <a:cubicBezTo>
                            <a:pt x="8372058" y="18510"/>
                            <a:pt x="8689959" y="12953"/>
                            <a:pt x="8936855" y="0"/>
                          </a:cubicBezTo>
                          <a:cubicBezTo>
                            <a:pt x="9152902" y="-30879"/>
                            <a:pt x="9427849" y="-46628"/>
                            <a:pt x="9834308" y="0"/>
                          </a:cubicBezTo>
                          <a:cubicBezTo>
                            <a:pt x="10226969" y="30621"/>
                            <a:pt x="10508100" y="-30829"/>
                            <a:pt x="11166890" y="0"/>
                          </a:cubicBezTo>
                          <a:cubicBezTo>
                            <a:pt x="11356068" y="32131"/>
                            <a:pt x="11476589" y="183719"/>
                            <a:pt x="11455561" y="403378"/>
                          </a:cubicBezTo>
                          <a:cubicBezTo>
                            <a:pt x="11450081" y="618889"/>
                            <a:pt x="11475337" y="688725"/>
                            <a:pt x="11455561" y="912197"/>
                          </a:cubicBezTo>
                          <a:cubicBezTo>
                            <a:pt x="11454493" y="1135150"/>
                            <a:pt x="11457788" y="1281267"/>
                            <a:pt x="11455561" y="1381877"/>
                          </a:cubicBezTo>
                          <a:cubicBezTo>
                            <a:pt x="11489759" y="1568721"/>
                            <a:pt x="11326046" y="1823032"/>
                            <a:pt x="11166890" y="1785256"/>
                          </a:cubicBezTo>
                          <a:cubicBezTo>
                            <a:pt x="10904111" y="1797994"/>
                            <a:pt x="10843927" y="1760510"/>
                            <a:pt x="10595784" y="1785256"/>
                          </a:cubicBezTo>
                          <a:cubicBezTo>
                            <a:pt x="10309968" y="1809099"/>
                            <a:pt x="10072002" y="1807652"/>
                            <a:pt x="9915895" y="1785256"/>
                          </a:cubicBezTo>
                          <a:cubicBezTo>
                            <a:pt x="9713520" y="1769684"/>
                            <a:pt x="9299759" y="1811790"/>
                            <a:pt x="9018442" y="1785256"/>
                          </a:cubicBezTo>
                          <a:cubicBezTo>
                            <a:pt x="8737231" y="1787831"/>
                            <a:pt x="8661314" y="1802871"/>
                            <a:pt x="8338553" y="1785256"/>
                          </a:cubicBezTo>
                          <a:cubicBezTo>
                            <a:pt x="8025258" y="1760524"/>
                            <a:pt x="7934483" y="1774401"/>
                            <a:pt x="7658664" y="1785256"/>
                          </a:cubicBezTo>
                          <a:cubicBezTo>
                            <a:pt x="7382398" y="1794089"/>
                            <a:pt x="7350583" y="1763050"/>
                            <a:pt x="7087558" y="1785256"/>
                          </a:cubicBezTo>
                          <a:cubicBezTo>
                            <a:pt x="6882773" y="1816101"/>
                            <a:pt x="6588691" y="1827101"/>
                            <a:pt x="6298887" y="1785256"/>
                          </a:cubicBezTo>
                          <a:cubicBezTo>
                            <a:pt x="5992316" y="1755602"/>
                            <a:pt x="5911860" y="1764288"/>
                            <a:pt x="5510216" y="1785256"/>
                          </a:cubicBezTo>
                          <a:cubicBezTo>
                            <a:pt x="5113856" y="1782398"/>
                            <a:pt x="4997304" y="1800089"/>
                            <a:pt x="4721545" y="1785256"/>
                          </a:cubicBezTo>
                          <a:cubicBezTo>
                            <a:pt x="4451473" y="1730669"/>
                            <a:pt x="4514044" y="1775138"/>
                            <a:pt x="4368003" y="1785256"/>
                          </a:cubicBezTo>
                          <a:cubicBezTo>
                            <a:pt x="4230909" y="1789123"/>
                            <a:pt x="4143217" y="1790238"/>
                            <a:pt x="4014461" y="1785256"/>
                          </a:cubicBezTo>
                          <a:cubicBezTo>
                            <a:pt x="3851998" y="1774022"/>
                            <a:pt x="3789812" y="1792325"/>
                            <a:pt x="3552137" y="1785256"/>
                          </a:cubicBezTo>
                          <a:cubicBezTo>
                            <a:pt x="3343584" y="1791558"/>
                            <a:pt x="2907383" y="1750201"/>
                            <a:pt x="2763466" y="1785256"/>
                          </a:cubicBezTo>
                          <a:cubicBezTo>
                            <a:pt x="2574950" y="1795267"/>
                            <a:pt x="2196308" y="1749531"/>
                            <a:pt x="1974795" y="1785256"/>
                          </a:cubicBezTo>
                          <a:cubicBezTo>
                            <a:pt x="1764392" y="1821208"/>
                            <a:pt x="1741167" y="1778812"/>
                            <a:pt x="1512471" y="1785256"/>
                          </a:cubicBezTo>
                          <a:cubicBezTo>
                            <a:pt x="1258400" y="1757391"/>
                            <a:pt x="678778" y="1705868"/>
                            <a:pt x="288671" y="1785256"/>
                          </a:cubicBezTo>
                          <a:cubicBezTo>
                            <a:pt x="181659" y="1777185"/>
                            <a:pt x="51577" y="1584646"/>
                            <a:pt x="0" y="1381877"/>
                          </a:cubicBezTo>
                          <a:cubicBezTo>
                            <a:pt x="-24205" y="1256739"/>
                            <a:pt x="-18674" y="1118019"/>
                            <a:pt x="0" y="902413"/>
                          </a:cubicBezTo>
                          <a:cubicBezTo>
                            <a:pt x="488" y="681969"/>
                            <a:pt x="-7368" y="614766"/>
                            <a:pt x="0" y="4033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Hộp Văn bản 107">
              <a:extLst>
                <a:ext uri="{FF2B5EF4-FFF2-40B4-BE49-F238E27FC236}">
                  <a16:creationId xmlns:a16="http://schemas.microsoft.com/office/drawing/2014/main" id="{0BB5DF67-C73F-AC33-EDB4-E8D9E5377E0B}"/>
                </a:ext>
              </a:extLst>
            </p:cNvPr>
            <p:cNvSpPr txBox="1"/>
            <p:nvPr/>
          </p:nvSpPr>
          <p:spPr>
            <a:xfrm>
              <a:off x="446427" y="1346048"/>
              <a:ext cx="11455560" cy="13175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 Chú dế út có cảm nghĩ trước việc mẹ cho ra ở riêng: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Lúc theo mẹ đi trên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Lúc được mẹ dắt vào chỗ ở riêng:</a:t>
              </a:r>
              <a:endParaRPr kumimoji="0" lang="vi-VN" sz="3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7" name="Speech Bubble: Rectangle with Corners Rounded 6">
            <a:extLst>
              <a:ext uri="{FF2B5EF4-FFF2-40B4-BE49-F238E27FC236}">
                <a16:creationId xmlns:a16="http://schemas.microsoft.com/office/drawing/2014/main" id="{826C37E3-E7A1-F51D-3F53-8CD1EE1B489B}"/>
              </a:ext>
            </a:extLst>
          </p:cNvPr>
          <p:cNvSpPr/>
          <p:nvPr/>
        </p:nvSpPr>
        <p:spPr>
          <a:xfrm>
            <a:off x="3690257" y="2492829"/>
            <a:ext cx="8305800" cy="3831771"/>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just">
              <a:lnSpc>
                <a:spcPct val="115000"/>
              </a:lnSpc>
              <a:spcAft>
                <a:spcPts val="800"/>
              </a:spcAft>
              <a:tabLst>
                <a:tab pos="2286000" algn="l"/>
              </a:tabLst>
            </a:pPr>
            <a:r>
              <a:rPr lang="vi-VN" sz="2600" dirty="0">
                <a:solidFill>
                  <a:srgbClr val="FF0000"/>
                </a:solidFill>
                <a:ea typeface="Calibri" panose="020F0502020204030204" pitchFamily="34" charset="0"/>
                <a:cs typeface="Calibri" panose="020F0502020204030204" pitchFamily="34" charset="0"/>
              </a:rPr>
              <a:t>Cảm nghĩ của chú dế út trước việc mẹ cho ra ở riêng:</a:t>
            </a:r>
            <a:endParaRPr lang="en-US" sz="2600" dirty="0">
              <a:solidFill>
                <a:srgbClr val="FF0000"/>
              </a:solidFill>
              <a:ea typeface="Calibri" panose="020F0502020204030204" pitchFamily="34" charset="0"/>
              <a:cs typeface="Calibri" panose="020F0502020204030204" pitchFamily="34" charset="0"/>
            </a:endParaRPr>
          </a:p>
          <a:p>
            <a:pPr lvl="0" indent="202565" algn="just">
              <a:lnSpc>
                <a:spcPct val="115000"/>
              </a:lnSpc>
              <a:spcAft>
                <a:spcPts val="800"/>
              </a:spcAft>
              <a:tabLst>
                <a:tab pos="2286000" algn="l"/>
              </a:tabLst>
            </a:pPr>
            <a:r>
              <a:rPr lang="vi-VN" sz="2600" b="1" dirty="0">
                <a:solidFill>
                  <a:srgbClr val="FF0000"/>
                </a:solidFill>
                <a:ea typeface="Calibri" panose="020F0502020204030204" pitchFamily="34" charset="0"/>
                <a:cs typeface="Calibri" panose="020F0502020204030204" pitchFamily="34" charset="0"/>
              </a:rPr>
              <a:t>– Lúc theo mẹ đi trên đường: </a:t>
            </a:r>
            <a:r>
              <a:rPr lang="vi-VN" sz="2600" dirty="0">
                <a:solidFill>
                  <a:srgbClr val="FF0000"/>
                </a:solidFill>
                <a:ea typeface="Calibri" panose="020F0502020204030204" pitchFamily="34" charset="0"/>
                <a:cs typeface="Calibri" panose="020F0502020204030204" pitchFamily="34" charset="0"/>
              </a:rPr>
              <a:t>cảm thấy nửa lo nửa vui.</a:t>
            </a:r>
            <a:endParaRPr lang="en-US" sz="2600" dirty="0">
              <a:solidFill>
                <a:srgbClr val="FF0000"/>
              </a:solidFill>
              <a:ea typeface="Calibri" panose="020F0502020204030204" pitchFamily="34" charset="0"/>
              <a:cs typeface="Calibri" panose="020F0502020204030204" pitchFamily="34" charset="0"/>
            </a:endParaRPr>
          </a:p>
          <a:p>
            <a:pPr lvl="0" indent="202565" algn="just">
              <a:lnSpc>
                <a:spcPct val="115000"/>
              </a:lnSpc>
              <a:spcAft>
                <a:spcPts val="800"/>
              </a:spcAft>
              <a:tabLst>
                <a:tab pos="2286000" algn="l"/>
              </a:tabLst>
            </a:pPr>
            <a:r>
              <a:rPr lang="vi-VN" sz="2600" b="1" dirty="0">
                <a:solidFill>
                  <a:srgbClr val="FF0000"/>
                </a:solidFill>
                <a:ea typeface="Calibri" panose="020F0502020204030204" pitchFamily="34" charset="0"/>
                <a:cs typeface="Calibri" panose="020F0502020204030204" pitchFamily="34" charset="0"/>
              </a:rPr>
              <a:t>– Lúc được mẹ đặt vào chỗ ở riêng: </a:t>
            </a:r>
            <a:r>
              <a:rPr lang="vi-VN" sz="2600" dirty="0">
                <a:solidFill>
                  <a:srgbClr val="FF0000"/>
                </a:solidFill>
                <a:ea typeface="Calibri" panose="020F0502020204030204" pitchFamily="34" charset="0"/>
                <a:cs typeface="Calibri" panose="020F0502020204030204" pitchFamily="34" charset="0"/>
              </a:rPr>
              <a:t>không buồn, trái lại, còn lấy làm khoan khoái vì được ở một mình nơi thoáng đãng, mát mẻ; thầm cảm ơn mẹ.</a:t>
            </a:r>
          </a:p>
        </p:txBody>
      </p:sp>
    </p:spTree>
    <p:extLst>
      <p:ext uri="{BB962C8B-B14F-4D97-AF65-F5344CB8AC3E}">
        <p14:creationId xmlns:p14="http://schemas.microsoft.com/office/powerpoint/2010/main" val="1768697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BEED9B-7119-2722-58F5-67050E362352}"/>
              </a:ext>
            </a:extLst>
          </p:cNvPr>
          <p:cNvPicPr>
            <a:picLocks noChangeAspect="1"/>
          </p:cNvPicPr>
          <p:nvPr/>
        </p:nvPicPr>
        <p:blipFill>
          <a:blip r:embed="rId4"/>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cartoon of a child sitting on a pile of books&#10;&#10;Description automatically generated">
            <a:extLst>
              <a:ext uri="{FF2B5EF4-FFF2-40B4-BE49-F238E27FC236}">
                <a16:creationId xmlns:a16="http://schemas.microsoft.com/office/drawing/2014/main" id="{32D86154-7B17-614B-4183-62FF9D643C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94052" y="3119387"/>
            <a:ext cx="3403034" cy="3259478"/>
          </a:xfrm>
          <a:prstGeom prst="rect">
            <a:avLst/>
          </a:prstGeom>
        </p:spPr>
      </p:pic>
      <p:grpSp>
        <p:nvGrpSpPr>
          <p:cNvPr id="4" name="Group 3">
            <a:extLst>
              <a:ext uri="{FF2B5EF4-FFF2-40B4-BE49-F238E27FC236}">
                <a16:creationId xmlns:a16="http://schemas.microsoft.com/office/drawing/2014/main" id="{D4273ABF-81BA-4AB1-DBCC-4E35C5144614}"/>
              </a:ext>
            </a:extLst>
          </p:cNvPr>
          <p:cNvGrpSpPr/>
          <p:nvPr/>
        </p:nvGrpSpPr>
        <p:grpSpPr>
          <a:xfrm>
            <a:off x="1795609" y="555171"/>
            <a:ext cx="9917419" cy="936172"/>
            <a:chOff x="368220" y="1227076"/>
            <a:chExt cx="12306653" cy="1773742"/>
          </a:xfrm>
        </p:grpSpPr>
        <p:sp>
          <p:nvSpPr>
            <p:cNvPr id="5" name="Rectangle: Rounded Corners 20">
              <a:extLst>
                <a:ext uri="{FF2B5EF4-FFF2-40B4-BE49-F238E27FC236}">
                  <a16:creationId xmlns:a16="http://schemas.microsoft.com/office/drawing/2014/main" id="{2142137E-03DF-3E8E-B02B-5AA384F92707}"/>
                </a:ext>
              </a:extLst>
            </p:cNvPr>
            <p:cNvSpPr/>
            <p:nvPr/>
          </p:nvSpPr>
          <p:spPr>
            <a:xfrm>
              <a:off x="368220" y="1227076"/>
              <a:ext cx="11455561" cy="1773742"/>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9231559"/>
                        <a:gd name="connsiteY0" fmla="*/ 211527 h 936172"/>
                        <a:gd name="connsiteX1" fmla="*/ 232627 w 9231559"/>
                        <a:gd name="connsiteY1" fmla="*/ 0 h 936172"/>
                        <a:gd name="connsiteX2" fmla="*/ 868185 w 9231559"/>
                        <a:gd name="connsiteY2" fmla="*/ 0 h 936172"/>
                        <a:gd name="connsiteX3" fmla="*/ 1153089 w 9231559"/>
                        <a:gd name="connsiteY3" fmla="*/ 0 h 936172"/>
                        <a:gd name="connsiteX4" fmla="*/ 1700983 w 9231559"/>
                        <a:gd name="connsiteY4" fmla="*/ 0 h 936172"/>
                        <a:gd name="connsiteX5" fmla="*/ 2248877 w 9231559"/>
                        <a:gd name="connsiteY5" fmla="*/ 0 h 936172"/>
                        <a:gd name="connsiteX6" fmla="*/ 2796771 w 9231559"/>
                        <a:gd name="connsiteY6" fmla="*/ 0 h 936172"/>
                        <a:gd name="connsiteX7" fmla="*/ 3344665 w 9231559"/>
                        <a:gd name="connsiteY7" fmla="*/ 0 h 936172"/>
                        <a:gd name="connsiteX8" fmla="*/ 3980222 w 9231559"/>
                        <a:gd name="connsiteY8" fmla="*/ 0 h 936172"/>
                        <a:gd name="connsiteX9" fmla="*/ 4440453 w 9231559"/>
                        <a:gd name="connsiteY9" fmla="*/ 0 h 936172"/>
                        <a:gd name="connsiteX10" fmla="*/ 4988347 w 9231559"/>
                        <a:gd name="connsiteY10" fmla="*/ 0 h 936172"/>
                        <a:gd name="connsiteX11" fmla="*/ 5360915 w 9231559"/>
                        <a:gd name="connsiteY11" fmla="*/ 0 h 936172"/>
                        <a:gd name="connsiteX12" fmla="*/ 5821146 w 9231559"/>
                        <a:gd name="connsiteY12" fmla="*/ 0 h 936172"/>
                        <a:gd name="connsiteX13" fmla="*/ 6193714 w 9231559"/>
                        <a:gd name="connsiteY13" fmla="*/ 0 h 936172"/>
                        <a:gd name="connsiteX14" fmla="*/ 6566281 w 9231559"/>
                        <a:gd name="connsiteY14" fmla="*/ 0 h 936172"/>
                        <a:gd name="connsiteX15" fmla="*/ 7201838 w 9231559"/>
                        <a:gd name="connsiteY15" fmla="*/ 0 h 936172"/>
                        <a:gd name="connsiteX16" fmla="*/ 7925058 w 9231559"/>
                        <a:gd name="connsiteY16" fmla="*/ 0 h 936172"/>
                        <a:gd name="connsiteX17" fmla="*/ 8998931 w 9231559"/>
                        <a:gd name="connsiteY17" fmla="*/ 0 h 936172"/>
                        <a:gd name="connsiteX18" fmla="*/ 9231559 w 9231559"/>
                        <a:gd name="connsiteY18" fmla="*/ 211527 h 936172"/>
                        <a:gd name="connsiteX19" fmla="*/ 9231559 w 9231559"/>
                        <a:gd name="connsiteY19" fmla="*/ 478348 h 936172"/>
                        <a:gd name="connsiteX20" fmla="*/ 9231559 w 9231559"/>
                        <a:gd name="connsiteY20" fmla="*/ 724644 h 936172"/>
                        <a:gd name="connsiteX21" fmla="*/ 8998931 w 9231559"/>
                        <a:gd name="connsiteY21" fmla="*/ 936172 h 936172"/>
                        <a:gd name="connsiteX22" fmla="*/ 8538700 w 9231559"/>
                        <a:gd name="connsiteY22" fmla="*/ 936172 h 936172"/>
                        <a:gd name="connsiteX23" fmla="*/ 7990806 w 9231559"/>
                        <a:gd name="connsiteY23" fmla="*/ 936172 h 936172"/>
                        <a:gd name="connsiteX24" fmla="*/ 7267586 w 9231559"/>
                        <a:gd name="connsiteY24" fmla="*/ 936172 h 936172"/>
                        <a:gd name="connsiteX25" fmla="*/ 6719692 w 9231559"/>
                        <a:gd name="connsiteY25" fmla="*/ 936172 h 936172"/>
                        <a:gd name="connsiteX26" fmla="*/ 6171798 w 9231559"/>
                        <a:gd name="connsiteY26" fmla="*/ 936172 h 936172"/>
                        <a:gd name="connsiteX27" fmla="*/ 5711567 w 9231559"/>
                        <a:gd name="connsiteY27" fmla="*/ 936172 h 936172"/>
                        <a:gd name="connsiteX28" fmla="*/ 5076010 w 9231559"/>
                        <a:gd name="connsiteY28" fmla="*/ 936172 h 936172"/>
                        <a:gd name="connsiteX29" fmla="*/ 4440453 w 9231559"/>
                        <a:gd name="connsiteY29" fmla="*/ 936172 h 936172"/>
                        <a:gd name="connsiteX30" fmla="*/ 3804896 w 9231559"/>
                        <a:gd name="connsiteY30" fmla="*/ 936172 h 936172"/>
                        <a:gd name="connsiteX31" fmla="*/ 3519991 w 9231559"/>
                        <a:gd name="connsiteY31" fmla="*/ 936172 h 936172"/>
                        <a:gd name="connsiteX32" fmla="*/ 3235086 w 9231559"/>
                        <a:gd name="connsiteY32" fmla="*/ 936172 h 936172"/>
                        <a:gd name="connsiteX33" fmla="*/ 2862519 w 9231559"/>
                        <a:gd name="connsiteY33" fmla="*/ 936172 h 936172"/>
                        <a:gd name="connsiteX34" fmla="*/ 2226962 w 9231559"/>
                        <a:gd name="connsiteY34" fmla="*/ 936172 h 936172"/>
                        <a:gd name="connsiteX35" fmla="*/ 1591404 w 9231559"/>
                        <a:gd name="connsiteY35" fmla="*/ 936172 h 936172"/>
                        <a:gd name="connsiteX36" fmla="*/ 1218837 w 9231559"/>
                        <a:gd name="connsiteY36" fmla="*/ 936172 h 936172"/>
                        <a:gd name="connsiteX37" fmla="*/ 232627 w 9231559"/>
                        <a:gd name="connsiteY37" fmla="*/ 936172 h 936172"/>
                        <a:gd name="connsiteX38" fmla="*/ 0 w 9231559"/>
                        <a:gd name="connsiteY38" fmla="*/ 724644 h 936172"/>
                        <a:gd name="connsiteX39" fmla="*/ 0 w 9231559"/>
                        <a:gd name="connsiteY39" fmla="*/ 473217 h 936172"/>
                        <a:gd name="connsiteX40" fmla="*/ 0 w 9231559"/>
                        <a:gd name="connsiteY40" fmla="*/ 211527 h 936172"/>
                        <a:gd name="connsiteX0" fmla="*/ 0 w 9231559"/>
                        <a:gd name="connsiteY0" fmla="*/ 211527 h 936172"/>
                        <a:gd name="connsiteX1" fmla="*/ 232627 w 9231559"/>
                        <a:gd name="connsiteY1" fmla="*/ 0 h 936172"/>
                        <a:gd name="connsiteX2" fmla="*/ 605195 w 9231559"/>
                        <a:gd name="connsiteY2" fmla="*/ 0 h 936172"/>
                        <a:gd name="connsiteX3" fmla="*/ 1065426 w 9231559"/>
                        <a:gd name="connsiteY3" fmla="*/ 0 h 936172"/>
                        <a:gd name="connsiteX4" fmla="*/ 1350331 w 9231559"/>
                        <a:gd name="connsiteY4" fmla="*/ 0 h 936172"/>
                        <a:gd name="connsiteX5" fmla="*/ 1985888 w 9231559"/>
                        <a:gd name="connsiteY5" fmla="*/ 0 h 936172"/>
                        <a:gd name="connsiteX6" fmla="*/ 2270793 w 9231559"/>
                        <a:gd name="connsiteY6" fmla="*/ 0 h 936172"/>
                        <a:gd name="connsiteX7" fmla="*/ 2818687 w 9231559"/>
                        <a:gd name="connsiteY7" fmla="*/ 0 h 936172"/>
                        <a:gd name="connsiteX8" fmla="*/ 3191255 w 9231559"/>
                        <a:gd name="connsiteY8" fmla="*/ 0 h 936172"/>
                        <a:gd name="connsiteX9" fmla="*/ 3563822 w 9231559"/>
                        <a:gd name="connsiteY9" fmla="*/ 0 h 936172"/>
                        <a:gd name="connsiteX10" fmla="*/ 3848727 w 9231559"/>
                        <a:gd name="connsiteY10" fmla="*/ 0 h 936172"/>
                        <a:gd name="connsiteX11" fmla="*/ 4133632 w 9231559"/>
                        <a:gd name="connsiteY11" fmla="*/ 0 h 936172"/>
                        <a:gd name="connsiteX12" fmla="*/ 4506200 w 9231559"/>
                        <a:gd name="connsiteY12" fmla="*/ 0 h 936172"/>
                        <a:gd name="connsiteX13" fmla="*/ 4966431 w 9231559"/>
                        <a:gd name="connsiteY13" fmla="*/ 0 h 936172"/>
                        <a:gd name="connsiteX14" fmla="*/ 5601988 w 9231559"/>
                        <a:gd name="connsiteY14" fmla="*/ 0 h 936172"/>
                        <a:gd name="connsiteX15" fmla="*/ 6149882 w 9231559"/>
                        <a:gd name="connsiteY15" fmla="*/ 0 h 936172"/>
                        <a:gd name="connsiteX16" fmla="*/ 6610113 w 9231559"/>
                        <a:gd name="connsiteY16" fmla="*/ 0 h 936172"/>
                        <a:gd name="connsiteX17" fmla="*/ 7070344 w 9231559"/>
                        <a:gd name="connsiteY17" fmla="*/ 0 h 936172"/>
                        <a:gd name="connsiteX18" fmla="*/ 7442912 w 9231559"/>
                        <a:gd name="connsiteY18" fmla="*/ 0 h 936172"/>
                        <a:gd name="connsiteX19" fmla="*/ 7903143 w 9231559"/>
                        <a:gd name="connsiteY19" fmla="*/ 0 h 936172"/>
                        <a:gd name="connsiteX20" fmla="*/ 8998931 w 9231559"/>
                        <a:gd name="connsiteY20" fmla="*/ 0 h 936172"/>
                        <a:gd name="connsiteX21" fmla="*/ 9231559 w 9231559"/>
                        <a:gd name="connsiteY21" fmla="*/ 211527 h 936172"/>
                        <a:gd name="connsiteX22" fmla="*/ 9231559 w 9231559"/>
                        <a:gd name="connsiteY22" fmla="*/ 473217 h 936172"/>
                        <a:gd name="connsiteX23" fmla="*/ 9231559 w 9231559"/>
                        <a:gd name="connsiteY23" fmla="*/ 724644 h 936172"/>
                        <a:gd name="connsiteX24" fmla="*/ 8998931 w 9231559"/>
                        <a:gd name="connsiteY24" fmla="*/ 936172 h 936172"/>
                        <a:gd name="connsiteX25" fmla="*/ 8626363 w 9231559"/>
                        <a:gd name="connsiteY25" fmla="*/ 936172 h 936172"/>
                        <a:gd name="connsiteX26" fmla="*/ 8166132 w 9231559"/>
                        <a:gd name="connsiteY26" fmla="*/ 936172 h 936172"/>
                        <a:gd name="connsiteX27" fmla="*/ 7793564 w 9231559"/>
                        <a:gd name="connsiteY27" fmla="*/ 936172 h 936172"/>
                        <a:gd name="connsiteX28" fmla="*/ 7508659 w 9231559"/>
                        <a:gd name="connsiteY28" fmla="*/ 936172 h 936172"/>
                        <a:gd name="connsiteX29" fmla="*/ 7136091 w 9231559"/>
                        <a:gd name="connsiteY29" fmla="*/ 936172 h 936172"/>
                        <a:gd name="connsiteX30" fmla="*/ 6588197 w 9231559"/>
                        <a:gd name="connsiteY30" fmla="*/ 936172 h 936172"/>
                        <a:gd name="connsiteX31" fmla="*/ 6303293 w 9231559"/>
                        <a:gd name="connsiteY31" fmla="*/ 936172 h 936172"/>
                        <a:gd name="connsiteX32" fmla="*/ 6018388 w 9231559"/>
                        <a:gd name="connsiteY32" fmla="*/ 936172 h 936172"/>
                        <a:gd name="connsiteX33" fmla="*/ 5645819 w 9231559"/>
                        <a:gd name="connsiteY33" fmla="*/ 936172 h 936172"/>
                        <a:gd name="connsiteX34" fmla="*/ 5097926 w 9231559"/>
                        <a:gd name="connsiteY34" fmla="*/ 936172 h 936172"/>
                        <a:gd name="connsiteX35" fmla="*/ 4637695 w 9231559"/>
                        <a:gd name="connsiteY35" fmla="*/ 936172 h 936172"/>
                        <a:gd name="connsiteX36" fmla="*/ 4177464 w 9231559"/>
                        <a:gd name="connsiteY36" fmla="*/ 936172 h 936172"/>
                        <a:gd name="connsiteX37" fmla="*/ 3717233 w 9231559"/>
                        <a:gd name="connsiteY37" fmla="*/ 936172 h 936172"/>
                        <a:gd name="connsiteX38" fmla="*/ 3169339 w 9231559"/>
                        <a:gd name="connsiteY38" fmla="*/ 936172 h 936172"/>
                        <a:gd name="connsiteX39" fmla="*/ 2446119 w 9231559"/>
                        <a:gd name="connsiteY39" fmla="*/ 936172 h 936172"/>
                        <a:gd name="connsiteX40" fmla="*/ 2073551 w 9231559"/>
                        <a:gd name="connsiteY40" fmla="*/ 936172 h 936172"/>
                        <a:gd name="connsiteX41" fmla="*/ 1350331 w 9231559"/>
                        <a:gd name="connsiteY41" fmla="*/ 936172 h 936172"/>
                        <a:gd name="connsiteX42" fmla="*/ 802437 w 9231559"/>
                        <a:gd name="connsiteY42" fmla="*/ 936172 h 936172"/>
                        <a:gd name="connsiteX43" fmla="*/ 232627 w 9231559"/>
                        <a:gd name="connsiteY43" fmla="*/ 936172 h 936172"/>
                        <a:gd name="connsiteX44" fmla="*/ 0 w 9231559"/>
                        <a:gd name="connsiteY44" fmla="*/ 724644 h 936172"/>
                        <a:gd name="connsiteX45" fmla="*/ 0 w 9231559"/>
                        <a:gd name="connsiteY45" fmla="*/ 457823 h 936172"/>
                        <a:gd name="connsiteX46" fmla="*/ 0 w 9231559"/>
                        <a:gd name="connsiteY46" fmla="*/ 211527 h 93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231559" h="936172" fill="none" extrusionOk="0">
                          <a:moveTo>
                            <a:pt x="0" y="211527"/>
                          </a:moveTo>
                          <a:cubicBezTo>
                            <a:pt x="-8695" y="82357"/>
                            <a:pt x="84858" y="-2583"/>
                            <a:pt x="232627" y="0"/>
                          </a:cubicBezTo>
                          <a:cubicBezTo>
                            <a:pt x="412882" y="33087"/>
                            <a:pt x="696165" y="-5617"/>
                            <a:pt x="868185" y="0"/>
                          </a:cubicBezTo>
                          <a:cubicBezTo>
                            <a:pt x="1019154" y="12184"/>
                            <a:pt x="1034054" y="-6588"/>
                            <a:pt x="1153089" y="0"/>
                          </a:cubicBezTo>
                          <a:cubicBezTo>
                            <a:pt x="1242900" y="-21983"/>
                            <a:pt x="1430335" y="-20129"/>
                            <a:pt x="1700983" y="0"/>
                          </a:cubicBezTo>
                          <a:cubicBezTo>
                            <a:pt x="1976124" y="15942"/>
                            <a:pt x="2042300" y="-28668"/>
                            <a:pt x="2248877" y="0"/>
                          </a:cubicBezTo>
                          <a:cubicBezTo>
                            <a:pt x="2460571" y="57944"/>
                            <a:pt x="2646929" y="3224"/>
                            <a:pt x="2796771" y="0"/>
                          </a:cubicBezTo>
                          <a:cubicBezTo>
                            <a:pt x="2975754" y="-6758"/>
                            <a:pt x="3114152" y="-51704"/>
                            <a:pt x="3344665" y="0"/>
                          </a:cubicBezTo>
                          <a:cubicBezTo>
                            <a:pt x="3511560" y="28079"/>
                            <a:pt x="3746662" y="18436"/>
                            <a:pt x="3980222" y="0"/>
                          </a:cubicBezTo>
                          <a:cubicBezTo>
                            <a:pt x="4195063" y="-14789"/>
                            <a:pt x="4321070" y="3183"/>
                            <a:pt x="4440453" y="0"/>
                          </a:cubicBezTo>
                          <a:cubicBezTo>
                            <a:pt x="4529641" y="20609"/>
                            <a:pt x="4697104" y="-3737"/>
                            <a:pt x="4988347" y="0"/>
                          </a:cubicBezTo>
                          <a:cubicBezTo>
                            <a:pt x="5273799" y="3562"/>
                            <a:pt x="5173700" y="4546"/>
                            <a:pt x="5360915" y="0"/>
                          </a:cubicBezTo>
                          <a:cubicBezTo>
                            <a:pt x="5542935" y="-9830"/>
                            <a:pt x="5638798" y="-19315"/>
                            <a:pt x="5821146" y="0"/>
                          </a:cubicBezTo>
                          <a:cubicBezTo>
                            <a:pt x="6024257" y="5398"/>
                            <a:pt x="6064295" y="22984"/>
                            <a:pt x="6193714" y="0"/>
                          </a:cubicBezTo>
                          <a:cubicBezTo>
                            <a:pt x="6332806" y="-17472"/>
                            <a:pt x="6408062" y="-6907"/>
                            <a:pt x="6566281" y="0"/>
                          </a:cubicBezTo>
                          <a:cubicBezTo>
                            <a:pt x="6757556" y="-6053"/>
                            <a:pt x="7032449" y="27924"/>
                            <a:pt x="7201838" y="0"/>
                          </a:cubicBezTo>
                          <a:cubicBezTo>
                            <a:pt x="7369288" y="-23105"/>
                            <a:pt x="7587522" y="-9089"/>
                            <a:pt x="7925058" y="0"/>
                          </a:cubicBezTo>
                          <a:cubicBezTo>
                            <a:pt x="8278669" y="15788"/>
                            <a:pt x="8506722" y="-6999"/>
                            <a:pt x="8998931" y="0"/>
                          </a:cubicBezTo>
                          <a:cubicBezTo>
                            <a:pt x="9130336" y="4024"/>
                            <a:pt x="9251487" y="94462"/>
                            <a:pt x="9231559" y="211527"/>
                          </a:cubicBezTo>
                          <a:cubicBezTo>
                            <a:pt x="9232236" y="324538"/>
                            <a:pt x="9240835" y="355174"/>
                            <a:pt x="9231559" y="478348"/>
                          </a:cubicBezTo>
                          <a:cubicBezTo>
                            <a:pt x="9224336" y="594261"/>
                            <a:pt x="9224556" y="671696"/>
                            <a:pt x="9231559" y="724644"/>
                          </a:cubicBezTo>
                          <a:cubicBezTo>
                            <a:pt x="9237061" y="819406"/>
                            <a:pt x="9147017" y="949710"/>
                            <a:pt x="8998931" y="936172"/>
                          </a:cubicBezTo>
                          <a:cubicBezTo>
                            <a:pt x="8793915" y="947643"/>
                            <a:pt x="8720297" y="927715"/>
                            <a:pt x="8538700" y="936172"/>
                          </a:cubicBezTo>
                          <a:cubicBezTo>
                            <a:pt x="8335292" y="946504"/>
                            <a:pt x="8156584" y="922090"/>
                            <a:pt x="7990806" y="936172"/>
                          </a:cubicBezTo>
                          <a:cubicBezTo>
                            <a:pt x="7821866" y="929552"/>
                            <a:pt x="7446131" y="948812"/>
                            <a:pt x="7267586" y="936172"/>
                          </a:cubicBezTo>
                          <a:cubicBezTo>
                            <a:pt x="7062159" y="943728"/>
                            <a:pt x="6987571" y="949008"/>
                            <a:pt x="6719692" y="936172"/>
                          </a:cubicBezTo>
                          <a:cubicBezTo>
                            <a:pt x="6469311" y="915643"/>
                            <a:pt x="6398746" y="933072"/>
                            <a:pt x="6171798" y="936172"/>
                          </a:cubicBezTo>
                          <a:cubicBezTo>
                            <a:pt x="5956683" y="944190"/>
                            <a:pt x="5910679" y="928507"/>
                            <a:pt x="5711567" y="936172"/>
                          </a:cubicBezTo>
                          <a:cubicBezTo>
                            <a:pt x="5523749" y="979687"/>
                            <a:pt x="5346665" y="941674"/>
                            <a:pt x="5076010" y="936172"/>
                          </a:cubicBezTo>
                          <a:cubicBezTo>
                            <a:pt x="4843514" y="919521"/>
                            <a:pt x="4755768" y="910259"/>
                            <a:pt x="4440453" y="936172"/>
                          </a:cubicBezTo>
                          <a:cubicBezTo>
                            <a:pt x="4149620" y="939959"/>
                            <a:pt x="4045383" y="972541"/>
                            <a:pt x="3804896" y="936172"/>
                          </a:cubicBezTo>
                          <a:cubicBezTo>
                            <a:pt x="3579881" y="914216"/>
                            <a:pt x="3639396" y="937628"/>
                            <a:pt x="3519991" y="936172"/>
                          </a:cubicBezTo>
                          <a:cubicBezTo>
                            <a:pt x="3399042" y="945520"/>
                            <a:pt x="3344502" y="939348"/>
                            <a:pt x="3235086" y="936172"/>
                          </a:cubicBezTo>
                          <a:cubicBezTo>
                            <a:pt x="3128938" y="940182"/>
                            <a:pt x="3022910" y="954799"/>
                            <a:pt x="2862519" y="936172"/>
                          </a:cubicBezTo>
                          <a:cubicBezTo>
                            <a:pt x="2725700" y="934378"/>
                            <a:pt x="2348245" y="921607"/>
                            <a:pt x="2226962" y="936172"/>
                          </a:cubicBezTo>
                          <a:cubicBezTo>
                            <a:pt x="2049843" y="946746"/>
                            <a:pt x="1784758" y="902842"/>
                            <a:pt x="1591404" y="936172"/>
                          </a:cubicBezTo>
                          <a:cubicBezTo>
                            <a:pt x="1417941" y="958468"/>
                            <a:pt x="1407401" y="942410"/>
                            <a:pt x="1218837" y="936172"/>
                          </a:cubicBezTo>
                          <a:cubicBezTo>
                            <a:pt x="1024289" y="991586"/>
                            <a:pt x="509193" y="960662"/>
                            <a:pt x="232627" y="936172"/>
                          </a:cubicBezTo>
                          <a:cubicBezTo>
                            <a:pt x="152105" y="928566"/>
                            <a:pt x="27487" y="849044"/>
                            <a:pt x="0" y="724644"/>
                          </a:cubicBezTo>
                          <a:cubicBezTo>
                            <a:pt x="-5224" y="660711"/>
                            <a:pt x="-3922" y="576706"/>
                            <a:pt x="0" y="473217"/>
                          </a:cubicBezTo>
                          <a:cubicBezTo>
                            <a:pt x="-5130" y="358310"/>
                            <a:pt x="-4672" y="324180"/>
                            <a:pt x="0" y="211527"/>
                          </a:cubicBezTo>
                          <a:close/>
                        </a:path>
                        <a:path w="9231559" h="936172" stroke="0" extrusionOk="0">
                          <a:moveTo>
                            <a:pt x="0" y="211527"/>
                          </a:moveTo>
                          <a:cubicBezTo>
                            <a:pt x="-36082" y="113014"/>
                            <a:pt x="99168" y="11044"/>
                            <a:pt x="232627" y="0"/>
                          </a:cubicBezTo>
                          <a:cubicBezTo>
                            <a:pt x="304682" y="24730"/>
                            <a:pt x="468524" y="5049"/>
                            <a:pt x="605195" y="0"/>
                          </a:cubicBezTo>
                          <a:cubicBezTo>
                            <a:pt x="748011" y="-21070"/>
                            <a:pt x="839439" y="-12301"/>
                            <a:pt x="1065426" y="0"/>
                          </a:cubicBezTo>
                          <a:cubicBezTo>
                            <a:pt x="1270116" y="-471"/>
                            <a:pt x="1245740" y="-2779"/>
                            <a:pt x="1350331" y="0"/>
                          </a:cubicBezTo>
                          <a:cubicBezTo>
                            <a:pt x="1436882" y="10056"/>
                            <a:pt x="1753599" y="-34816"/>
                            <a:pt x="1985888" y="0"/>
                          </a:cubicBezTo>
                          <a:cubicBezTo>
                            <a:pt x="2224616" y="17105"/>
                            <a:pt x="2201091" y="6303"/>
                            <a:pt x="2270793" y="0"/>
                          </a:cubicBezTo>
                          <a:cubicBezTo>
                            <a:pt x="2320691" y="1993"/>
                            <a:pt x="2638223" y="-15783"/>
                            <a:pt x="2818687" y="0"/>
                          </a:cubicBezTo>
                          <a:cubicBezTo>
                            <a:pt x="2982367" y="2342"/>
                            <a:pt x="3060848" y="14688"/>
                            <a:pt x="3191255" y="0"/>
                          </a:cubicBezTo>
                          <a:cubicBezTo>
                            <a:pt x="3334475" y="3385"/>
                            <a:pt x="3408910" y="22396"/>
                            <a:pt x="3563822" y="0"/>
                          </a:cubicBezTo>
                          <a:cubicBezTo>
                            <a:pt x="3710105" y="-19144"/>
                            <a:pt x="3711267" y="3705"/>
                            <a:pt x="3848727" y="0"/>
                          </a:cubicBezTo>
                          <a:cubicBezTo>
                            <a:pt x="3989775" y="1921"/>
                            <a:pt x="4029671" y="13681"/>
                            <a:pt x="4133632" y="0"/>
                          </a:cubicBezTo>
                          <a:cubicBezTo>
                            <a:pt x="4236942" y="10865"/>
                            <a:pt x="4337633" y="-4873"/>
                            <a:pt x="4506200" y="0"/>
                          </a:cubicBezTo>
                          <a:cubicBezTo>
                            <a:pt x="4701876" y="21022"/>
                            <a:pt x="4803538" y="6897"/>
                            <a:pt x="4966431" y="0"/>
                          </a:cubicBezTo>
                          <a:cubicBezTo>
                            <a:pt x="5119630" y="1593"/>
                            <a:pt x="5348220" y="24715"/>
                            <a:pt x="5601988" y="0"/>
                          </a:cubicBezTo>
                          <a:cubicBezTo>
                            <a:pt x="5851235" y="9786"/>
                            <a:pt x="5885285" y="8068"/>
                            <a:pt x="6149882" y="0"/>
                          </a:cubicBezTo>
                          <a:cubicBezTo>
                            <a:pt x="6408214" y="-6756"/>
                            <a:pt x="6443074" y="9195"/>
                            <a:pt x="6610113" y="0"/>
                          </a:cubicBezTo>
                          <a:cubicBezTo>
                            <a:pt x="6775093" y="-15625"/>
                            <a:pt x="6859024" y="-6483"/>
                            <a:pt x="7070344" y="0"/>
                          </a:cubicBezTo>
                          <a:cubicBezTo>
                            <a:pt x="7294288" y="7901"/>
                            <a:pt x="7331869" y="4927"/>
                            <a:pt x="7442912" y="0"/>
                          </a:cubicBezTo>
                          <a:cubicBezTo>
                            <a:pt x="7526295" y="13559"/>
                            <a:pt x="7730066" y="-16735"/>
                            <a:pt x="7903143" y="0"/>
                          </a:cubicBezTo>
                          <a:cubicBezTo>
                            <a:pt x="8119177" y="-12229"/>
                            <a:pt x="8655743" y="-66956"/>
                            <a:pt x="8998931" y="0"/>
                          </a:cubicBezTo>
                          <a:cubicBezTo>
                            <a:pt x="9131638" y="6262"/>
                            <a:pt x="9213677" y="89725"/>
                            <a:pt x="9231559" y="211527"/>
                          </a:cubicBezTo>
                          <a:cubicBezTo>
                            <a:pt x="9224276" y="317258"/>
                            <a:pt x="9227285" y="398227"/>
                            <a:pt x="9231559" y="473217"/>
                          </a:cubicBezTo>
                          <a:cubicBezTo>
                            <a:pt x="9255973" y="535512"/>
                            <a:pt x="9243915" y="593636"/>
                            <a:pt x="9231559" y="724644"/>
                          </a:cubicBezTo>
                          <a:cubicBezTo>
                            <a:pt x="9231336" y="843862"/>
                            <a:pt x="9118491" y="951488"/>
                            <a:pt x="8998931" y="936172"/>
                          </a:cubicBezTo>
                          <a:cubicBezTo>
                            <a:pt x="8880851" y="939621"/>
                            <a:pt x="8790047" y="916404"/>
                            <a:pt x="8626363" y="936172"/>
                          </a:cubicBezTo>
                          <a:cubicBezTo>
                            <a:pt x="8453113" y="953714"/>
                            <a:pt x="8332120" y="939689"/>
                            <a:pt x="8166132" y="936172"/>
                          </a:cubicBezTo>
                          <a:cubicBezTo>
                            <a:pt x="8004024" y="937677"/>
                            <a:pt x="7953797" y="938671"/>
                            <a:pt x="7793564" y="936172"/>
                          </a:cubicBezTo>
                          <a:cubicBezTo>
                            <a:pt x="7633484" y="915728"/>
                            <a:pt x="7591209" y="922082"/>
                            <a:pt x="7508659" y="936172"/>
                          </a:cubicBezTo>
                          <a:cubicBezTo>
                            <a:pt x="7437753" y="957031"/>
                            <a:pt x="7236530" y="933779"/>
                            <a:pt x="7136091" y="936172"/>
                          </a:cubicBezTo>
                          <a:cubicBezTo>
                            <a:pt x="7064148" y="926472"/>
                            <a:pt x="6887081" y="945391"/>
                            <a:pt x="6588197" y="936172"/>
                          </a:cubicBezTo>
                          <a:cubicBezTo>
                            <a:pt x="6323650" y="952600"/>
                            <a:pt x="6440998" y="930927"/>
                            <a:pt x="6303293" y="936172"/>
                          </a:cubicBezTo>
                          <a:cubicBezTo>
                            <a:pt x="6160374" y="954724"/>
                            <a:pt x="6112449" y="925621"/>
                            <a:pt x="6018388" y="936172"/>
                          </a:cubicBezTo>
                          <a:cubicBezTo>
                            <a:pt x="5929856" y="946916"/>
                            <a:pt x="5723600" y="920030"/>
                            <a:pt x="5645819" y="936172"/>
                          </a:cubicBezTo>
                          <a:cubicBezTo>
                            <a:pt x="5547155" y="937610"/>
                            <a:pt x="5241872" y="957907"/>
                            <a:pt x="5097926" y="936172"/>
                          </a:cubicBezTo>
                          <a:cubicBezTo>
                            <a:pt x="4979371" y="954362"/>
                            <a:pt x="4758441" y="927844"/>
                            <a:pt x="4637695" y="936172"/>
                          </a:cubicBezTo>
                          <a:cubicBezTo>
                            <a:pt x="4480358" y="966625"/>
                            <a:pt x="4370641" y="942157"/>
                            <a:pt x="4177464" y="936172"/>
                          </a:cubicBezTo>
                          <a:cubicBezTo>
                            <a:pt x="3986297" y="935754"/>
                            <a:pt x="3843995" y="943665"/>
                            <a:pt x="3717233" y="936172"/>
                          </a:cubicBezTo>
                          <a:cubicBezTo>
                            <a:pt x="3575995" y="899672"/>
                            <a:pt x="3367509" y="945789"/>
                            <a:pt x="3169339" y="936172"/>
                          </a:cubicBezTo>
                          <a:cubicBezTo>
                            <a:pt x="2957309" y="919259"/>
                            <a:pt x="2780362" y="959881"/>
                            <a:pt x="2446119" y="936172"/>
                          </a:cubicBezTo>
                          <a:cubicBezTo>
                            <a:pt x="2150056" y="927125"/>
                            <a:pt x="2223363" y="926554"/>
                            <a:pt x="2073551" y="936172"/>
                          </a:cubicBezTo>
                          <a:cubicBezTo>
                            <a:pt x="1871744" y="950057"/>
                            <a:pt x="1653522" y="902659"/>
                            <a:pt x="1350331" y="936172"/>
                          </a:cubicBezTo>
                          <a:cubicBezTo>
                            <a:pt x="1023921" y="955322"/>
                            <a:pt x="1035485" y="952471"/>
                            <a:pt x="802437" y="936172"/>
                          </a:cubicBezTo>
                          <a:cubicBezTo>
                            <a:pt x="579716" y="919006"/>
                            <a:pt x="429340" y="948635"/>
                            <a:pt x="232627" y="936172"/>
                          </a:cubicBezTo>
                          <a:cubicBezTo>
                            <a:pt x="124347" y="942914"/>
                            <a:pt x="17748" y="801854"/>
                            <a:pt x="0" y="724644"/>
                          </a:cubicBezTo>
                          <a:cubicBezTo>
                            <a:pt x="6724" y="624334"/>
                            <a:pt x="-6007" y="522983"/>
                            <a:pt x="0" y="457823"/>
                          </a:cubicBezTo>
                          <a:cubicBezTo>
                            <a:pt x="-1562" y="404229"/>
                            <a:pt x="-1727" y="261436"/>
                            <a:pt x="0" y="211527"/>
                          </a:cubicBezTo>
                          <a:close/>
                        </a:path>
                        <a:path w="9231559" h="936172" fill="none" stroke="0" extrusionOk="0">
                          <a:moveTo>
                            <a:pt x="0" y="211527"/>
                          </a:moveTo>
                          <a:cubicBezTo>
                            <a:pt x="-1617" y="99147"/>
                            <a:pt x="78640" y="21709"/>
                            <a:pt x="232627" y="0"/>
                          </a:cubicBezTo>
                          <a:cubicBezTo>
                            <a:pt x="446648" y="31012"/>
                            <a:pt x="701675" y="-18890"/>
                            <a:pt x="868185" y="0"/>
                          </a:cubicBezTo>
                          <a:cubicBezTo>
                            <a:pt x="1012941" y="18283"/>
                            <a:pt x="1041199" y="-9201"/>
                            <a:pt x="1153089" y="0"/>
                          </a:cubicBezTo>
                          <a:cubicBezTo>
                            <a:pt x="1238160" y="769"/>
                            <a:pt x="1448477" y="-9765"/>
                            <a:pt x="1700983" y="0"/>
                          </a:cubicBezTo>
                          <a:cubicBezTo>
                            <a:pt x="1957902" y="1557"/>
                            <a:pt x="2033994" y="-13981"/>
                            <a:pt x="2248877" y="0"/>
                          </a:cubicBezTo>
                          <a:cubicBezTo>
                            <a:pt x="2475598" y="29746"/>
                            <a:pt x="2638551" y="30131"/>
                            <a:pt x="2796771" y="0"/>
                          </a:cubicBezTo>
                          <a:cubicBezTo>
                            <a:pt x="2924696" y="-19569"/>
                            <a:pt x="3139356" y="-5288"/>
                            <a:pt x="3344665" y="0"/>
                          </a:cubicBezTo>
                          <a:cubicBezTo>
                            <a:pt x="3583947" y="34997"/>
                            <a:pt x="3736966" y="38669"/>
                            <a:pt x="3980222" y="0"/>
                          </a:cubicBezTo>
                          <a:cubicBezTo>
                            <a:pt x="4180344" y="-9755"/>
                            <a:pt x="4318622" y="26821"/>
                            <a:pt x="4440453" y="0"/>
                          </a:cubicBezTo>
                          <a:cubicBezTo>
                            <a:pt x="4573612" y="-27638"/>
                            <a:pt x="4724777" y="-7091"/>
                            <a:pt x="4988347" y="0"/>
                          </a:cubicBezTo>
                          <a:cubicBezTo>
                            <a:pt x="5264219" y="18815"/>
                            <a:pt x="5159799" y="1559"/>
                            <a:pt x="5360915" y="0"/>
                          </a:cubicBezTo>
                          <a:cubicBezTo>
                            <a:pt x="5548385" y="1779"/>
                            <a:pt x="5629384" y="-13004"/>
                            <a:pt x="5821146" y="0"/>
                          </a:cubicBezTo>
                          <a:cubicBezTo>
                            <a:pt x="6021796" y="9068"/>
                            <a:pt x="6074936" y="16735"/>
                            <a:pt x="6193714" y="0"/>
                          </a:cubicBezTo>
                          <a:cubicBezTo>
                            <a:pt x="6305508" y="-10764"/>
                            <a:pt x="6402014" y="-10733"/>
                            <a:pt x="6566281" y="0"/>
                          </a:cubicBezTo>
                          <a:cubicBezTo>
                            <a:pt x="6761419" y="33523"/>
                            <a:pt x="6998176" y="-15138"/>
                            <a:pt x="7201838" y="0"/>
                          </a:cubicBezTo>
                          <a:cubicBezTo>
                            <a:pt x="7368794" y="-9138"/>
                            <a:pt x="7604844" y="-25458"/>
                            <a:pt x="7925058" y="0"/>
                          </a:cubicBezTo>
                          <a:cubicBezTo>
                            <a:pt x="8254826" y="16381"/>
                            <a:pt x="8472700" y="-5153"/>
                            <a:pt x="8998931" y="0"/>
                          </a:cubicBezTo>
                          <a:cubicBezTo>
                            <a:pt x="9133620" y="4921"/>
                            <a:pt x="9248020" y="104906"/>
                            <a:pt x="9231559" y="211527"/>
                          </a:cubicBezTo>
                          <a:cubicBezTo>
                            <a:pt x="9228735" y="324500"/>
                            <a:pt x="9238467" y="359946"/>
                            <a:pt x="9231559" y="478348"/>
                          </a:cubicBezTo>
                          <a:cubicBezTo>
                            <a:pt x="9236920" y="591017"/>
                            <a:pt x="9233084" y="671478"/>
                            <a:pt x="9231559" y="724644"/>
                          </a:cubicBezTo>
                          <a:cubicBezTo>
                            <a:pt x="9239876" y="835351"/>
                            <a:pt x="9127955" y="963258"/>
                            <a:pt x="8998931" y="936172"/>
                          </a:cubicBezTo>
                          <a:cubicBezTo>
                            <a:pt x="8789061" y="942425"/>
                            <a:pt x="8736991" y="921746"/>
                            <a:pt x="8538700" y="936172"/>
                          </a:cubicBezTo>
                          <a:cubicBezTo>
                            <a:pt x="8316029" y="950273"/>
                            <a:pt x="8140199" y="944588"/>
                            <a:pt x="7990806" y="936172"/>
                          </a:cubicBezTo>
                          <a:cubicBezTo>
                            <a:pt x="7827973" y="917599"/>
                            <a:pt x="7493903" y="953808"/>
                            <a:pt x="7267586" y="936172"/>
                          </a:cubicBezTo>
                          <a:cubicBezTo>
                            <a:pt x="7044806" y="936720"/>
                            <a:pt x="6978325" y="943210"/>
                            <a:pt x="6719692" y="936172"/>
                          </a:cubicBezTo>
                          <a:cubicBezTo>
                            <a:pt x="6466945" y="924276"/>
                            <a:pt x="6389083" y="930285"/>
                            <a:pt x="6171798" y="936172"/>
                          </a:cubicBezTo>
                          <a:cubicBezTo>
                            <a:pt x="5953010" y="941095"/>
                            <a:pt x="5916134" y="921288"/>
                            <a:pt x="5711567" y="936172"/>
                          </a:cubicBezTo>
                          <a:cubicBezTo>
                            <a:pt x="5539449" y="952156"/>
                            <a:pt x="5302463" y="971640"/>
                            <a:pt x="5076010" y="936172"/>
                          </a:cubicBezTo>
                          <a:cubicBezTo>
                            <a:pt x="4816994" y="919848"/>
                            <a:pt x="4761732" y="925700"/>
                            <a:pt x="4440453" y="936172"/>
                          </a:cubicBezTo>
                          <a:cubicBezTo>
                            <a:pt x="4133800" y="943069"/>
                            <a:pt x="4024358" y="955440"/>
                            <a:pt x="3804896" y="936172"/>
                          </a:cubicBezTo>
                          <a:cubicBezTo>
                            <a:pt x="3587654" y="901032"/>
                            <a:pt x="3637723" y="920171"/>
                            <a:pt x="3519991" y="936172"/>
                          </a:cubicBezTo>
                          <a:cubicBezTo>
                            <a:pt x="3405805" y="938584"/>
                            <a:pt x="3334775" y="939763"/>
                            <a:pt x="3235086" y="936172"/>
                          </a:cubicBezTo>
                          <a:cubicBezTo>
                            <a:pt x="3108549" y="929528"/>
                            <a:pt x="3036543" y="938736"/>
                            <a:pt x="2862519" y="936172"/>
                          </a:cubicBezTo>
                          <a:cubicBezTo>
                            <a:pt x="2695478" y="950468"/>
                            <a:pt x="2360836" y="920403"/>
                            <a:pt x="2226962" y="936172"/>
                          </a:cubicBezTo>
                          <a:cubicBezTo>
                            <a:pt x="2073693" y="935534"/>
                            <a:pt x="1781302" y="921448"/>
                            <a:pt x="1591404" y="936172"/>
                          </a:cubicBezTo>
                          <a:cubicBezTo>
                            <a:pt x="1422655" y="953004"/>
                            <a:pt x="1403405" y="933272"/>
                            <a:pt x="1218837" y="936172"/>
                          </a:cubicBezTo>
                          <a:cubicBezTo>
                            <a:pt x="987487" y="886208"/>
                            <a:pt x="569571" y="876641"/>
                            <a:pt x="232627" y="936172"/>
                          </a:cubicBezTo>
                          <a:cubicBezTo>
                            <a:pt x="135005" y="929139"/>
                            <a:pt x="39597" y="828324"/>
                            <a:pt x="0" y="724644"/>
                          </a:cubicBezTo>
                          <a:cubicBezTo>
                            <a:pt x="-13155" y="658005"/>
                            <a:pt x="-16848" y="584419"/>
                            <a:pt x="0" y="473217"/>
                          </a:cubicBezTo>
                          <a:cubicBezTo>
                            <a:pt x="-958" y="357541"/>
                            <a:pt x="-7813" y="320644"/>
                            <a:pt x="0" y="21152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Hộp Văn bản 107">
              <a:extLst>
                <a:ext uri="{FF2B5EF4-FFF2-40B4-BE49-F238E27FC236}">
                  <a16:creationId xmlns:a16="http://schemas.microsoft.com/office/drawing/2014/main" id="{0BB5DF67-C73F-AC33-EDB4-E8D9E5377E0B}"/>
                </a:ext>
              </a:extLst>
            </p:cNvPr>
            <p:cNvSpPr txBox="1"/>
            <p:nvPr/>
          </p:nvSpPr>
          <p:spPr>
            <a:xfrm>
              <a:off x="1219313" y="1356864"/>
              <a:ext cx="11455560" cy="703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 Vì sao chú dế út thầm cảm ơn mẹ?</a:t>
              </a:r>
              <a:endParaRPr kumimoji="0" lang="vi-VN" sz="4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7" name="Speech Bubble: Rectangle with Corners Rounded 6">
            <a:extLst>
              <a:ext uri="{FF2B5EF4-FFF2-40B4-BE49-F238E27FC236}">
                <a16:creationId xmlns:a16="http://schemas.microsoft.com/office/drawing/2014/main" id="{826C37E3-E7A1-F51D-3F53-8CD1EE1B489B}"/>
              </a:ext>
            </a:extLst>
          </p:cNvPr>
          <p:cNvSpPr/>
          <p:nvPr/>
        </p:nvSpPr>
        <p:spPr>
          <a:xfrm>
            <a:off x="3494314" y="2699657"/>
            <a:ext cx="8305800" cy="2525486"/>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just">
              <a:lnSpc>
                <a:spcPct val="115000"/>
              </a:lnSpc>
              <a:spcAft>
                <a:spcPts val="800"/>
              </a:spcAft>
              <a:tabLst>
                <a:tab pos="2286000" algn="l"/>
              </a:tabLst>
            </a:pPr>
            <a:r>
              <a:rPr lang="vi-VN" sz="4000" dirty="0">
                <a:solidFill>
                  <a:srgbClr val="FF0000"/>
                </a:solidFill>
                <a:ea typeface="Calibri" panose="020F0502020204030204" pitchFamily="34" charset="0"/>
                <a:cs typeface="Calibri" panose="020F0502020204030204" pitchFamily="34" charset="0"/>
              </a:rPr>
              <a:t>Dế Mèn có tính cách mạnh mẽ. /</a:t>
            </a:r>
            <a:r>
              <a:rPr lang="en-US" sz="4000" dirty="0">
                <a:solidFill>
                  <a:srgbClr val="FF0000"/>
                </a:solidFill>
                <a:ea typeface="Calibri" panose="020F0502020204030204" pitchFamily="34" charset="0"/>
                <a:cs typeface="Calibri" panose="020F0502020204030204" pitchFamily="34" charset="0"/>
              </a:rPr>
              <a:t> </a:t>
            </a:r>
            <a:r>
              <a:rPr lang="vi-VN" sz="4000" dirty="0">
                <a:solidFill>
                  <a:srgbClr val="FF0000"/>
                </a:solidFill>
                <a:ea typeface="Calibri" panose="020F0502020204030204" pitchFamily="34" charset="0"/>
                <a:cs typeface="Calibri" panose="020F0502020204030204" pitchFamily="34" charset="0"/>
              </a:rPr>
              <a:t>Dế Mèn thích tự do, tự lập./ Dế Mèn sống tình cảm./...</a:t>
            </a:r>
          </a:p>
        </p:txBody>
      </p:sp>
    </p:spTree>
    <p:extLst>
      <p:ext uri="{BB962C8B-B14F-4D97-AF65-F5344CB8AC3E}">
        <p14:creationId xmlns:p14="http://schemas.microsoft.com/office/powerpoint/2010/main" val="3682180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BEED9B-7119-2722-58F5-67050E362352}"/>
              </a:ext>
            </a:extLst>
          </p:cNvPr>
          <p:cNvPicPr>
            <a:picLocks noChangeAspect="1"/>
          </p:cNvPicPr>
          <p:nvPr/>
        </p:nvPicPr>
        <p:blipFill>
          <a:blip r:embed="rId4"/>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cartoon of a child sitting on a pile of books&#10;&#10;Description automatically generated">
            <a:extLst>
              <a:ext uri="{FF2B5EF4-FFF2-40B4-BE49-F238E27FC236}">
                <a16:creationId xmlns:a16="http://schemas.microsoft.com/office/drawing/2014/main" id="{32D86154-7B17-614B-4183-62FF9D643C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94052" y="3119387"/>
            <a:ext cx="3403034" cy="3259478"/>
          </a:xfrm>
          <a:prstGeom prst="rect">
            <a:avLst/>
          </a:prstGeom>
        </p:spPr>
      </p:pic>
      <p:grpSp>
        <p:nvGrpSpPr>
          <p:cNvPr id="4" name="Group 3">
            <a:extLst>
              <a:ext uri="{FF2B5EF4-FFF2-40B4-BE49-F238E27FC236}">
                <a16:creationId xmlns:a16="http://schemas.microsoft.com/office/drawing/2014/main" id="{D4273ABF-81BA-4AB1-DBCC-4E35C5144614}"/>
              </a:ext>
            </a:extLst>
          </p:cNvPr>
          <p:cNvGrpSpPr/>
          <p:nvPr/>
        </p:nvGrpSpPr>
        <p:grpSpPr>
          <a:xfrm>
            <a:off x="1132115" y="555170"/>
            <a:ext cx="9849922" cy="1423618"/>
            <a:chOff x="355545" y="1227076"/>
            <a:chExt cx="11468236" cy="1844379"/>
          </a:xfrm>
        </p:grpSpPr>
        <p:sp>
          <p:nvSpPr>
            <p:cNvPr id="5" name="Rectangle: Rounded Corners 20">
              <a:extLst>
                <a:ext uri="{FF2B5EF4-FFF2-40B4-BE49-F238E27FC236}">
                  <a16:creationId xmlns:a16="http://schemas.microsoft.com/office/drawing/2014/main" id="{2142137E-03DF-3E8E-B02B-5AA384F92707}"/>
                </a:ext>
              </a:extLst>
            </p:cNvPr>
            <p:cNvSpPr/>
            <p:nvPr/>
          </p:nvSpPr>
          <p:spPr>
            <a:xfrm>
              <a:off x="368220" y="1227076"/>
              <a:ext cx="11455561" cy="1773742"/>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9839036"/>
                        <a:gd name="connsiteY0" fmla="*/ 309346 h 1369096"/>
                        <a:gd name="connsiteX1" fmla="*/ 247935 w 9839036"/>
                        <a:gd name="connsiteY1" fmla="*/ 0 h 1369096"/>
                        <a:gd name="connsiteX2" fmla="*/ 925315 w 9839036"/>
                        <a:gd name="connsiteY2" fmla="*/ 0 h 1369096"/>
                        <a:gd name="connsiteX3" fmla="*/ 1228968 w 9839036"/>
                        <a:gd name="connsiteY3" fmla="*/ 0 h 1369096"/>
                        <a:gd name="connsiteX4" fmla="*/ 1812916 w 9839036"/>
                        <a:gd name="connsiteY4" fmla="*/ 0 h 1369096"/>
                        <a:gd name="connsiteX5" fmla="*/ 2396863 w 9839036"/>
                        <a:gd name="connsiteY5" fmla="*/ 0 h 1369096"/>
                        <a:gd name="connsiteX6" fmla="*/ 2980811 w 9839036"/>
                        <a:gd name="connsiteY6" fmla="*/ 0 h 1369096"/>
                        <a:gd name="connsiteX7" fmla="*/ 3564759 w 9839036"/>
                        <a:gd name="connsiteY7" fmla="*/ 0 h 1369096"/>
                        <a:gd name="connsiteX8" fmla="*/ 4242138 w 9839036"/>
                        <a:gd name="connsiteY8" fmla="*/ 0 h 1369096"/>
                        <a:gd name="connsiteX9" fmla="*/ 4732654 w 9839036"/>
                        <a:gd name="connsiteY9" fmla="*/ 0 h 1369096"/>
                        <a:gd name="connsiteX10" fmla="*/ 5316602 w 9839036"/>
                        <a:gd name="connsiteY10" fmla="*/ 0 h 1369096"/>
                        <a:gd name="connsiteX11" fmla="*/ 5713686 w 9839036"/>
                        <a:gd name="connsiteY11" fmla="*/ 0 h 1369096"/>
                        <a:gd name="connsiteX12" fmla="*/ 6204203 w 9839036"/>
                        <a:gd name="connsiteY12" fmla="*/ 0 h 1369096"/>
                        <a:gd name="connsiteX13" fmla="*/ 6601287 w 9839036"/>
                        <a:gd name="connsiteY13" fmla="*/ 0 h 1369096"/>
                        <a:gd name="connsiteX14" fmla="*/ 6998371 w 9839036"/>
                        <a:gd name="connsiteY14" fmla="*/ 0 h 1369096"/>
                        <a:gd name="connsiteX15" fmla="*/ 7675751 w 9839036"/>
                        <a:gd name="connsiteY15" fmla="*/ 0 h 1369096"/>
                        <a:gd name="connsiteX16" fmla="*/ 8446562 w 9839036"/>
                        <a:gd name="connsiteY16" fmla="*/ 0 h 1369096"/>
                        <a:gd name="connsiteX17" fmla="*/ 9591100 w 9839036"/>
                        <a:gd name="connsiteY17" fmla="*/ 0 h 1369096"/>
                        <a:gd name="connsiteX18" fmla="*/ 9839036 w 9839036"/>
                        <a:gd name="connsiteY18" fmla="*/ 309346 h 1369096"/>
                        <a:gd name="connsiteX19" fmla="*/ 9839036 w 9839036"/>
                        <a:gd name="connsiteY19" fmla="*/ 699555 h 1369096"/>
                        <a:gd name="connsiteX20" fmla="*/ 9839036 w 9839036"/>
                        <a:gd name="connsiteY20" fmla="*/ 1059749 h 1369096"/>
                        <a:gd name="connsiteX21" fmla="*/ 9591100 w 9839036"/>
                        <a:gd name="connsiteY21" fmla="*/ 1369096 h 1369096"/>
                        <a:gd name="connsiteX22" fmla="*/ 9100584 w 9839036"/>
                        <a:gd name="connsiteY22" fmla="*/ 1369096 h 1369096"/>
                        <a:gd name="connsiteX23" fmla="*/ 8516636 w 9839036"/>
                        <a:gd name="connsiteY23" fmla="*/ 1369096 h 1369096"/>
                        <a:gd name="connsiteX24" fmla="*/ 7745825 w 9839036"/>
                        <a:gd name="connsiteY24" fmla="*/ 1369096 h 1369096"/>
                        <a:gd name="connsiteX25" fmla="*/ 7161877 w 9839036"/>
                        <a:gd name="connsiteY25" fmla="*/ 1369096 h 1369096"/>
                        <a:gd name="connsiteX26" fmla="*/ 6577929 w 9839036"/>
                        <a:gd name="connsiteY26" fmla="*/ 1369096 h 1369096"/>
                        <a:gd name="connsiteX27" fmla="*/ 6087413 w 9839036"/>
                        <a:gd name="connsiteY27" fmla="*/ 1369096 h 1369096"/>
                        <a:gd name="connsiteX28" fmla="*/ 5410034 w 9839036"/>
                        <a:gd name="connsiteY28" fmla="*/ 1369096 h 1369096"/>
                        <a:gd name="connsiteX29" fmla="*/ 4732654 w 9839036"/>
                        <a:gd name="connsiteY29" fmla="*/ 1369096 h 1369096"/>
                        <a:gd name="connsiteX30" fmla="*/ 4055275 w 9839036"/>
                        <a:gd name="connsiteY30" fmla="*/ 1369096 h 1369096"/>
                        <a:gd name="connsiteX31" fmla="*/ 3751622 w 9839036"/>
                        <a:gd name="connsiteY31" fmla="*/ 1369096 h 1369096"/>
                        <a:gd name="connsiteX32" fmla="*/ 3447969 w 9839036"/>
                        <a:gd name="connsiteY32" fmla="*/ 1369096 h 1369096"/>
                        <a:gd name="connsiteX33" fmla="*/ 3050885 w 9839036"/>
                        <a:gd name="connsiteY33" fmla="*/ 1369096 h 1369096"/>
                        <a:gd name="connsiteX34" fmla="*/ 2373505 w 9839036"/>
                        <a:gd name="connsiteY34" fmla="*/ 1369096 h 1369096"/>
                        <a:gd name="connsiteX35" fmla="*/ 1696126 w 9839036"/>
                        <a:gd name="connsiteY35" fmla="*/ 1369096 h 1369096"/>
                        <a:gd name="connsiteX36" fmla="*/ 1299042 w 9839036"/>
                        <a:gd name="connsiteY36" fmla="*/ 1369096 h 1369096"/>
                        <a:gd name="connsiteX37" fmla="*/ 247935 w 9839036"/>
                        <a:gd name="connsiteY37" fmla="*/ 1369096 h 1369096"/>
                        <a:gd name="connsiteX38" fmla="*/ 0 w 9839036"/>
                        <a:gd name="connsiteY38" fmla="*/ 1059749 h 1369096"/>
                        <a:gd name="connsiteX39" fmla="*/ 0 w 9839036"/>
                        <a:gd name="connsiteY39" fmla="*/ 692052 h 1369096"/>
                        <a:gd name="connsiteX40" fmla="*/ 0 w 9839036"/>
                        <a:gd name="connsiteY40" fmla="*/ 309346 h 1369096"/>
                        <a:gd name="connsiteX0" fmla="*/ 0 w 9839036"/>
                        <a:gd name="connsiteY0" fmla="*/ 309346 h 1369096"/>
                        <a:gd name="connsiteX1" fmla="*/ 247935 w 9839036"/>
                        <a:gd name="connsiteY1" fmla="*/ 0 h 1369096"/>
                        <a:gd name="connsiteX2" fmla="*/ 645020 w 9839036"/>
                        <a:gd name="connsiteY2" fmla="*/ 0 h 1369096"/>
                        <a:gd name="connsiteX3" fmla="*/ 1135536 w 9839036"/>
                        <a:gd name="connsiteY3" fmla="*/ 0 h 1369096"/>
                        <a:gd name="connsiteX4" fmla="*/ 1439189 w 9839036"/>
                        <a:gd name="connsiteY4" fmla="*/ 0 h 1369096"/>
                        <a:gd name="connsiteX5" fmla="*/ 2116568 w 9839036"/>
                        <a:gd name="connsiteY5" fmla="*/ 0 h 1369096"/>
                        <a:gd name="connsiteX6" fmla="*/ 2420221 w 9839036"/>
                        <a:gd name="connsiteY6" fmla="*/ 0 h 1369096"/>
                        <a:gd name="connsiteX7" fmla="*/ 3004169 w 9839036"/>
                        <a:gd name="connsiteY7" fmla="*/ 0 h 1369096"/>
                        <a:gd name="connsiteX8" fmla="*/ 3401253 w 9839036"/>
                        <a:gd name="connsiteY8" fmla="*/ 0 h 1369096"/>
                        <a:gd name="connsiteX9" fmla="*/ 3798338 w 9839036"/>
                        <a:gd name="connsiteY9" fmla="*/ 0 h 1369096"/>
                        <a:gd name="connsiteX10" fmla="*/ 4101990 w 9839036"/>
                        <a:gd name="connsiteY10" fmla="*/ 0 h 1369096"/>
                        <a:gd name="connsiteX11" fmla="*/ 4405643 w 9839036"/>
                        <a:gd name="connsiteY11" fmla="*/ 0 h 1369096"/>
                        <a:gd name="connsiteX12" fmla="*/ 4802728 w 9839036"/>
                        <a:gd name="connsiteY12" fmla="*/ 0 h 1369096"/>
                        <a:gd name="connsiteX13" fmla="*/ 5293244 w 9839036"/>
                        <a:gd name="connsiteY13" fmla="*/ 0 h 1369096"/>
                        <a:gd name="connsiteX14" fmla="*/ 5970623 w 9839036"/>
                        <a:gd name="connsiteY14" fmla="*/ 0 h 1369096"/>
                        <a:gd name="connsiteX15" fmla="*/ 6554571 w 9839036"/>
                        <a:gd name="connsiteY15" fmla="*/ 0 h 1369096"/>
                        <a:gd name="connsiteX16" fmla="*/ 7045087 w 9839036"/>
                        <a:gd name="connsiteY16" fmla="*/ 0 h 1369096"/>
                        <a:gd name="connsiteX17" fmla="*/ 7535604 w 9839036"/>
                        <a:gd name="connsiteY17" fmla="*/ 0 h 1369096"/>
                        <a:gd name="connsiteX18" fmla="*/ 7932688 w 9839036"/>
                        <a:gd name="connsiteY18" fmla="*/ 0 h 1369096"/>
                        <a:gd name="connsiteX19" fmla="*/ 8423204 w 9839036"/>
                        <a:gd name="connsiteY19" fmla="*/ 0 h 1369096"/>
                        <a:gd name="connsiteX20" fmla="*/ 9591100 w 9839036"/>
                        <a:gd name="connsiteY20" fmla="*/ 0 h 1369096"/>
                        <a:gd name="connsiteX21" fmla="*/ 9839036 w 9839036"/>
                        <a:gd name="connsiteY21" fmla="*/ 309346 h 1369096"/>
                        <a:gd name="connsiteX22" fmla="*/ 9839036 w 9839036"/>
                        <a:gd name="connsiteY22" fmla="*/ 692052 h 1369096"/>
                        <a:gd name="connsiteX23" fmla="*/ 9839036 w 9839036"/>
                        <a:gd name="connsiteY23" fmla="*/ 1059749 h 1369096"/>
                        <a:gd name="connsiteX24" fmla="*/ 9591100 w 9839036"/>
                        <a:gd name="connsiteY24" fmla="*/ 1369096 h 1369096"/>
                        <a:gd name="connsiteX25" fmla="*/ 9194015 w 9839036"/>
                        <a:gd name="connsiteY25" fmla="*/ 1369096 h 1369096"/>
                        <a:gd name="connsiteX26" fmla="*/ 8703499 w 9839036"/>
                        <a:gd name="connsiteY26" fmla="*/ 1369096 h 1369096"/>
                        <a:gd name="connsiteX27" fmla="*/ 8306415 w 9839036"/>
                        <a:gd name="connsiteY27" fmla="*/ 1369096 h 1369096"/>
                        <a:gd name="connsiteX28" fmla="*/ 8002762 w 9839036"/>
                        <a:gd name="connsiteY28" fmla="*/ 1369096 h 1369096"/>
                        <a:gd name="connsiteX29" fmla="*/ 7605677 w 9839036"/>
                        <a:gd name="connsiteY29" fmla="*/ 1369096 h 1369096"/>
                        <a:gd name="connsiteX30" fmla="*/ 7021730 w 9839036"/>
                        <a:gd name="connsiteY30" fmla="*/ 1369096 h 1369096"/>
                        <a:gd name="connsiteX31" fmla="*/ 6718077 w 9839036"/>
                        <a:gd name="connsiteY31" fmla="*/ 1369096 h 1369096"/>
                        <a:gd name="connsiteX32" fmla="*/ 6414424 w 9839036"/>
                        <a:gd name="connsiteY32" fmla="*/ 1369096 h 1369096"/>
                        <a:gd name="connsiteX33" fmla="*/ 6017339 w 9839036"/>
                        <a:gd name="connsiteY33" fmla="*/ 1369096 h 1369096"/>
                        <a:gd name="connsiteX34" fmla="*/ 5433392 w 9839036"/>
                        <a:gd name="connsiteY34" fmla="*/ 1369096 h 1369096"/>
                        <a:gd name="connsiteX35" fmla="*/ 4942875 w 9839036"/>
                        <a:gd name="connsiteY35" fmla="*/ 1369096 h 1369096"/>
                        <a:gd name="connsiteX36" fmla="*/ 4452360 w 9839036"/>
                        <a:gd name="connsiteY36" fmla="*/ 1369096 h 1369096"/>
                        <a:gd name="connsiteX37" fmla="*/ 3961843 w 9839036"/>
                        <a:gd name="connsiteY37" fmla="*/ 1369096 h 1369096"/>
                        <a:gd name="connsiteX38" fmla="*/ 3377895 w 9839036"/>
                        <a:gd name="connsiteY38" fmla="*/ 1369096 h 1369096"/>
                        <a:gd name="connsiteX39" fmla="*/ 2607084 w 9839036"/>
                        <a:gd name="connsiteY39" fmla="*/ 1369096 h 1369096"/>
                        <a:gd name="connsiteX40" fmla="*/ 2210000 w 9839036"/>
                        <a:gd name="connsiteY40" fmla="*/ 1369096 h 1369096"/>
                        <a:gd name="connsiteX41" fmla="*/ 1439189 w 9839036"/>
                        <a:gd name="connsiteY41" fmla="*/ 1369096 h 1369096"/>
                        <a:gd name="connsiteX42" fmla="*/ 855241 w 9839036"/>
                        <a:gd name="connsiteY42" fmla="*/ 1369096 h 1369096"/>
                        <a:gd name="connsiteX43" fmla="*/ 247935 w 9839036"/>
                        <a:gd name="connsiteY43" fmla="*/ 1369096 h 1369096"/>
                        <a:gd name="connsiteX44" fmla="*/ 0 w 9839036"/>
                        <a:gd name="connsiteY44" fmla="*/ 1059749 h 1369096"/>
                        <a:gd name="connsiteX45" fmla="*/ 0 w 9839036"/>
                        <a:gd name="connsiteY45" fmla="*/ 669540 h 1369096"/>
                        <a:gd name="connsiteX46" fmla="*/ 0 w 9839036"/>
                        <a:gd name="connsiteY46" fmla="*/ 309346 h 136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39036" h="1369096" fill="none" extrusionOk="0">
                          <a:moveTo>
                            <a:pt x="0" y="309346"/>
                          </a:moveTo>
                          <a:cubicBezTo>
                            <a:pt x="-2672" y="128583"/>
                            <a:pt x="88625" y="5497"/>
                            <a:pt x="247935" y="0"/>
                          </a:cubicBezTo>
                          <a:cubicBezTo>
                            <a:pt x="435385" y="58873"/>
                            <a:pt x="760580" y="-21522"/>
                            <a:pt x="925315" y="0"/>
                          </a:cubicBezTo>
                          <a:cubicBezTo>
                            <a:pt x="1085275" y="22860"/>
                            <a:pt x="1105033" y="-10431"/>
                            <a:pt x="1228968" y="0"/>
                          </a:cubicBezTo>
                          <a:cubicBezTo>
                            <a:pt x="1337822" y="-4229"/>
                            <a:pt x="1520040" y="-36249"/>
                            <a:pt x="1812916" y="0"/>
                          </a:cubicBezTo>
                          <a:cubicBezTo>
                            <a:pt x="2100427" y="11487"/>
                            <a:pt x="2177623" y="-38737"/>
                            <a:pt x="2396863" y="0"/>
                          </a:cubicBezTo>
                          <a:cubicBezTo>
                            <a:pt x="2615443" y="43813"/>
                            <a:pt x="2808813" y="19931"/>
                            <a:pt x="2980811" y="0"/>
                          </a:cubicBezTo>
                          <a:cubicBezTo>
                            <a:pt x="3182384" y="-6883"/>
                            <a:pt x="3334438" y="-28385"/>
                            <a:pt x="3564759" y="0"/>
                          </a:cubicBezTo>
                          <a:cubicBezTo>
                            <a:pt x="3775012" y="25660"/>
                            <a:pt x="3959981" y="22979"/>
                            <a:pt x="4242138" y="0"/>
                          </a:cubicBezTo>
                          <a:cubicBezTo>
                            <a:pt x="4471044" y="-26812"/>
                            <a:pt x="4607558" y="8811"/>
                            <a:pt x="4732654" y="0"/>
                          </a:cubicBezTo>
                          <a:cubicBezTo>
                            <a:pt x="4840149" y="-1537"/>
                            <a:pt x="4996061" y="-4746"/>
                            <a:pt x="5316602" y="0"/>
                          </a:cubicBezTo>
                          <a:cubicBezTo>
                            <a:pt x="5605575" y="19876"/>
                            <a:pt x="5514017" y="4632"/>
                            <a:pt x="5713686" y="0"/>
                          </a:cubicBezTo>
                          <a:cubicBezTo>
                            <a:pt x="5908100" y="-4582"/>
                            <a:pt x="5997691" y="-18276"/>
                            <a:pt x="6204203" y="0"/>
                          </a:cubicBezTo>
                          <a:cubicBezTo>
                            <a:pt x="6416757" y="14186"/>
                            <a:pt x="6465753" y="22458"/>
                            <a:pt x="6601287" y="0"/>
                          </a:cubicBezTo>
                          <a:cubicBezTo>
                            <a:pt x="6749959" y="-24377"/>
                            <a:pt x="6826873" y="-8578"/>
                            <a:pt x="6998371" y="0"/>
                          </a:cubicBezTo>
                          <a:cubicBezTo>
                            <a:pt x="7220228" y="-15815"/>
                            <a:pt x="7495293" y="38555"/>
                            <a:pt x="7675751" y="0"/>
                          </a:cubicBezTo>
                          <a:cubicBezTo>
                            <a:pt x="7839537" y="-34017"/>
                            <a:pt x="8087080" y="-18718"/>
                            <a:pt x="8446562" y="0"/>
                          </a:cubicBezTo>
                          <a:cubicBezTo>
                            <a:pt x="8831595" y="-7061"/>
                            <a:pt x="9026112" y="-29598"/>
                            <a:pt x="9591100" y="0"/>
                          </a:cubicBezTo>
                          <a:cubicBezTo>
                            <a:pt x="9737205" y="16958"/>
                            <a:pt x="9858126" y="146613"/>
                            <a:pt x="9839036" y="309346"/>
                          </a:cubicBezTo>
                          <a:cubicBezTo>
                            <a:pt x="9839882" y="474577"/>
                            <a:pt x="9851332" y="518047"/>
                            <a:pt x="9839036" y="699555"/>
                          </a:cubicBezTo>
                          <a:cubicBezTo>
                            <a:pt x="9824710" y="857151"/>
                            <a:pt x="9825110" y="981450"/>
                            <a:pt x="9839036" y="1059749"/>
                          </a:cubicBezTo>
                          <a:cubicBezTo>
                            <a:pt x="9844982" y="1222043"/>
                            <a:pt x="9747327" y="1382668"/>
                            <a:pt x="9591100" y="1369096"/>
                          </a:cubicBezTo>
                          <a:cubicBezTo>
                            <a:pt x="9368861" y="1391577"/>
                            <a:pt x="9298505" y="1359151"/>
                            <a:pt x="9100584" y="1369096"/>
                          </a:cubicBezTo>
                          <a:cubicBezTo>
                            <a:pt x="8868869" y="1388974"/>
                            <a:pt x="8695784" y="1337824"/>
                            <a:pt x="8516636" y="1369096"/>
                          </a:cubicBezTo>
                          <a:cubicBezTo>
                            <a:pt x="8299997" y="1343599"/>
                            <a:pt x="7938371" y="1384583"/>
                            <a:pt x="7745825" y="1369096"/>
                          </a:cubicBezTo>
                          <a:cubicBezTo>
                            <a:pt x="7521549" y="1368739"/>
                            <a:pt x="7446592" y="1391386"/>
                            <a:pt x="7161877" y="1369096"/>
                          </a:cubicBezTo>
                          <a:cubicBezTo>
                            <a:pt x="6895525" y="1339051"/>
                            <a:pt x="6820826" y="1363613"/>
                            <a:pt x="6577929" y="1369096"/>
                          </a:cubicBezTo>
                          <a:cubicBezTo>
                            <a:pt x="6345505" y="1391120"/>
                            <a:pt x="6301662" y="1347747"/>
                            <a:pt x="6087413" y="1369096"/>
                          </a:cubicBezTo>
                          <a:cubicBezTo>
                            <a:pt x="5878621" y="1406123"/>
                            <a:pt x="5701359" y="1380100"/>
                            <a:pt x="5410034" y="1369096"/>
                          </a:cubicBezTo>
                          <a:cubicBezTo>
                            <a:pt x="5175566" y="1343136"/>
                            <a:pt x="5059101" y="1346445"/>
                            <a:pt x="4732654" y="1369096"/>
                          </a:cubicBezTo>
                          <a:cubicBezTo>
                            <a:pt x="4434046" y="1369430"/>
                            <a:pt x="4298872" y="1407869"/>
                            <a:pt x="4055275" y="1369096"/>
                          </a:cubicBezTo>
                          <a:cubicBezTo>
                            <a:pt x="3808096" y="1336874"/>
                            <a:pt x="3878929" y="1369374"/>
                            <a:pt x="3751622" y="1369096"/>
                          </a:cubicBezTo>
                          <a:cubicBezTo>
                            <a:pt x="3623035" y="1379890"/>
                            <a:pt x="3554978" y="1378880"/>
                            <a:pt x="3447969" y="1369096"/>
                          </a:cubicBezTo>
                          <a:cubicBezTo>
                            <a:pt x="3332961" y="1370608"/>
                            <a:pt x="3220893" y="1391529"/>
                            <a:pt x="3050885" y="1369096"/>
                          </a:cubicBezTo>
                          <a:cubicBezTo>
                            <a:pt x="2893647" y="1366332"/>
                            <a:pt x="2505580" y="1350774"/>
                            <a:pt x="2373505" y="1369096"/>
                          </a:cubicBezTo>
                          <a:cubicBezTo>
                            <a:pt x="2197293" y="1382794"/>
                            <a:pt x="1905306" y="1323765"/>
                            <a:pt x="1696126" y="1369096"/>
                          </a:cubicBezTo>
                          <a:cubicBezTo>
                            <a:pt x="1509365" y="1402357"/>
                            <a:pt x="1498346" y="1373747"/>
                            <a:pt x="1299042" y="1369096"/>
                          </a:cubicBezTo>
                          <a:cubicBezTo>
                            <a:pt x="1095305" y="1406523"/>
                            <a:pt x="556104" y="1349160"/>
                            <a:pt x="247935" y="1369096"/>
                          </a:cubicBezTo>
                          <a:cubicBezTo>
                            <a:pt x="149897" y="1357239"/>
                            <a:pt x="27657" y="1233147"/>
                            <a:pt x="0" y="1059749"/>
                          </a:cubicBezTo>
                          <a:cubicBezTo>
                            <a:pt x="-3232" y="970841"/>
                            <a:pt x="-5534" y="840909"/>
                            <a:pt x="0" y="692052"/>
                          </a:cubicBezTo>
                          <a:cubicBezTo>
                            <a:pt x="-5015" y="523704"/>
                            <a:pt x="-5226" y="473931"/>
                            <a:pt x="0" y="309346"/>
                          </a:cubicBezTo>
                          <a:close/>
                        </a:path>
                        <a:path w="9839036" h="1369096" stroke="0" extrusionOk="0">
                          <a:moveTo>
                            <a:pt x="0" y="309346"/>
                          </a:moveTo>
                          <a:cubicBezTo>
                            <a:pt x="-22908" y="159295"/>
                            <a:pt x="102496" y="17546"/>
                            <a:pt x="247935" y="0"/>
                          </a:cubicBezTo>
                          <a:cubicBezTo>
                            <a:pt x="327324" y="28263"/>
                            <a:pt x="475840" y="22263"/>
                            <a:pt x="645020" y="0"/>
                          </a:cubicBezTo>
                          <a:cubicBezTo>
                            <a:pt x="805065" y="-27011"/>
                            <a:pt x="892312" y="-15084"/>
                            <a:pt x="1135536" y="0"/>
                          </a:cubicBezTo>
                          <a:cubicBezTo>
                            <a:pt x="1354558" y="-248"/>
                            <a:pt x="1330128" y="-4770"/>
                            <a:pt x="1439189" y="0"/>
                          </a:cubicBezTo>
                          <a:cubicBezTo>
                            <a:pt x="1504058" y="25421"/>
                            <a:pt x="1885380" y="-83144"/>
                            <a:pt x="2116568" y="0"/>
                          </a:cubicBezTo>
                          <a:cubicBezTo>
                            <a:pt x="2371058" y="25140"/>
                            <a:pt x="2345834" y="9778"/>
                            <a:pt x="2420221" y="0"/>
                          </a:cubicBezTo>
                          <a:cubicBezTo>
                            <a:pt x="2488570" y="-9531"/>
                            <a:pt x="2820481" y="-2870"/>
                            <a:pt x="3004169" y="0"/>
                          </a:cubicBezTo>
                          <a:cubicBezTo>
                            <a:pt x="3178471" y="-2390"/>
                            <a:pt x="3256971" y="21443"/>
                            <a:pt x="3401253" y="0"/>
                          </a:cubicBezTo>
                          <a:cubicBezTo>
                            <a:pt x="3544177" y="-13340"/>
                            <a:pt x="3636432" y="27662"/>
                            <a:pt x="3798338" y="0"/>
                          </a:cubicBezTo>
                          <a:cubicBezTo>
                            <a:pt x="3953410" y="-28695"/>
                            <a:pt x="3955661" y="2790"/>
                            <a:pt x="4101990" y="0"/>
                          </a:cubicBezTo>
                          <a:cubicBezTo>
                            <a:pt x="4253014" y="2159"/>
                            <a:pt x="4294099" y="29386"/>
                            <a:pt x="4405643" y="0"/>
                          </a:cubicBezTo>
                          <a:cubicBezTo>
                            <a:pt x="4516038" y="-5799"/>
                            <a:pt x="4624787" y="-6329"/>
                            <a:pt x="4802728" y="0"/>
                          </a:cubicBezTo>
                          <a:cubicBezTo>
                            <a:pt x="4999111" y="9480"/>
                            <a:pt x="5097320" y="17409"/>
                            <a:pt x="5293244" y="0"/>
                          </a:cubicBezTo>
                          <a:cubicBezTo>
                            <a:pt x="5432504" y="42678"/>
                            <a:pt x="5703729" y="-3107"/>
                            <a:pt x="5970623" y="0"/>
                          </a:cubicBezTo>
                          <a:cubicBezTo>
                            <a:pt x="6236300" y="14567"/>
                            <a:pt x="6268884" y="9292"/>
                            <a:pt x="6554571" y="0"/>
                          </a:cubicBezTo>
                          <a:cubicBezTo>
                            <a:pt x="6828896" y="-10324"/>
                            <a:pt x="6867986" y="16135"/>
                            <a:pt x="7045087" y="0"/>
                          </a:cubicBezTo>
                          <a:cubicBezTo>
                            <a:pt x="7221001" y="-18935"/>
                            <a:pt x="7314616" y="-10075"/>
                            <a:pt x="7535604" y="0"/>
                          </a:cubicBezTo>
                          <a:cubicBezTo>
                            <a:pt x="7772600" y="8868"/>
                            <a:pt x="7814324" y="4082"/>
                            <a:pt x="7932688" y="0"/>
                          </a:cubicBezTo>
                          <a:cubicBezTo>
                            <a:pt x="8021983" y="15447"/>
                            <a:pt x="8243839" y="-24490"/>
                            <a:pt x="8423204" y="0"/>
                          </a:cubicBezTo>
                          <a:cubicBezTo>
                            <a:pt x="8644151" y="-1079"/>
                            <a:pt x="9240164" y="-144739"/>
                            <a:pt x="9591100" y="0"/>
                          </a:cubicBezTo>
                          <a:cubicBezTo>
                            <a:pt x="9728621" y="12256"/>
                            <a:pt x="9823327" y="137401"/>
                            <a:pt x="9839036" y="309346"/>
                          </a:cubicBezTo>
                          <a:cubicBezTo>
                            <a:pt x="9831454" y="462276"/>
                            <a:pt x="9826189" y="593314"/>
                            <a:pt x="9839036" y="692052"/>
                          </a:cubicBezTo>
                          <a:cubicBezTo>
                            <a:pt x="9870455" y="782660"/>
                            <a:pt x="9857714" y="868044"/>
                            <a:pt x="9839036" y="1059749"/>
                          </a:cubicBezTo>
                          <a:cubicBezTo>
                            <a:pt x="9839846" y="1239443"/>
                            <a:pt x="9713134" y="1384795"/>
                            <a:pt x="9591100" y="1369096"/>
                          </a:cubicBezTo>
                          <a:cubicBezTo>
                            <a:pt x="9470322" y="1373602"/>
                            <a:pt x="9367220" y="1342356"/>
                            <a:pt x="9194015" y="1369096"/>
                          </a:cubicBezTo>
                          <a:cubicBezTo>
                            <a:pt x="9008967" y="1396632"/>
                            <a:pt x="8881414" y="1386054"/>
                            <a:pt x="8703499" y="1369096"/>
                          </a:cubicBezTo>
                          <a:cubicBezTo>
                            <a:pt x="8530669" y="1373425"/>
                            <a:pt x="8473606" y="1385300"/>
                            <a:pt x="8306415" y="1369096"/>
                          </a:cubicBezTo>
                          <a:cubicBezTo>
                            <a:pt x="8134191" y="1339594"/>
                            <a:pt x="8091307" y="1355081"/>
                            <a:pt x="8002762" y="1369096"/>
                          </a:cubicBezTo>
                          <a:cubicBezTo>
                            <a:pt x="7922252" y="1386849"/>
                            <a:pt x="7713888" y="1370345"/>
                            <a:pt x="7605677" y="1369096"/>
                          </a:cubicBezTo>
                          <a:cubicBezTo>
                            <a:pt x="7513552" y="1360507"/>
                            <a:pt x="7330629" y="1363299"/>
                            <a:pt x="7021730" y="1369096"/>
                          </a:cubicBezTo>
                          <a:cubicBezTo>
                            <a:pt x="6738619" y="1388742"/>
                            <a:pt x="6884879" y="1365838"/>
                            <a:pt x="6718077" y="1369096"/>
                          </a:cubicBezTo>
                          <a:cubicBezTo>
                            <a:pt x="6573136" y="1381913"/>
                            <a:pt x="6513900" y="1358593"/>
                            <a:pt x="6414424" y="1369096"/>
                          </a:cubicBezTo>
                          <a:cubicBezTo>
                            <a:pt x="6321048" y="1390874"/>
                            <a:pt x="6096855" y="1343733"/>
                            <a:pt x="6017339" y="1369096"/>
                          </a:cubicBezTo>
                          <a:cubicBezTo>
                            <a:pt x="5923854" y="1382273"/>
                            <a:pt x="5584495" y="1391785"/>
                            <a:pt x="5433392" y="1369096"/>
                          </a:cubicBezTo>
                          <a:cubicBezTo>
                            <a:pt x="5292667" y="1363356"/>
                            <a:pt x="5091514" y="1349214"/>
                            <a:pt x="4942875" y="1369096"/>
                          </a:cubicBezTo>
                          <a:cubicBezTo>
                            <a:pt x="4779156" y="1397974"/>
                            <a:pt x="4654318" y="1386133"/>
                            <a:pt x="4452360" y="1369096"/>
                          </a:cubicBezTo>
                          <a:cubicBezTo>
                            <a:pt x="4251513" y="1368047"/>
                            <a:pt x="4112569" y="1388422"/>
                            <a:pt x="3961843" y="1369096"/>
                          </a:cubicBezTo>
                          <a:cubicBezTo>
                            <a:pt x="3819909" y="1305579"/>
                            <a:pt x="3613442" y="1356233"/>
                            <a:pt x="3377895" y="1369096"/>
                          </a:cubicBezTo>
                          <a:cubicBezTo>
                            <a:pt x="3162369" y="1344558"/>
                            <a:pt x="2975366" y="1403763"/>
                            <a:pt x="2607084" y="1369096"/>
                          </a:cubicBezTo>
                          <a:cubicBezTo>
                            <a:pt x="2292251" y="1351081"/>
                            <a:pt x="2373337" y="1349178"/>
                            <a:pt x="2210000" y="1369096"/>
                          </a:cubicBezTo>
                          <a:cubicBezTo>
                            <a:pt x="1979864" y="1389540"/>
                            <a:pt x="1738017" y="1311620"/>
                            <a:pt x="1439189" y="1369096"/>
                          </a:cubicBezTo>
                          <a:cubicBezTo>
                            <a:pt x="1091608" y="1396605"/>
                            <a:pt x="1103828" y="1392915"/>
                            <a:pt x="855241" y="1369096"/>
                          </a:cubicBezTo>
                          <a:cubicBezTo>
                            <a:pt x="612474" y="1344783"/>
                            <a:pt x="470044" y="1394815"/>
                            <a:pt x="247935" y="1369096"/>
                          </a:cubicBezTo>
                          <a:cubicBezTo>
                            <a:pt x="134710" y="1379838"/>
                            <a:pt x="18483" y="1182301"/>
                            <a:pt x="0" y="1059749"/>
                          </a:cubicBezTo>
                          <a:cubicBezTo>
                            <a:pt x="4280" y="912190"/>
                            <a:pt x="-7002" y="765449"/>
                            <a:pt x="0" y="669540"/>
                          </a:cubicBezTo>
                          <a:cubicBezTo>
                            <a:pt x="-3214" y="590545"/>
                            <a:pt x="-8014" y="381377"/>
                            <a:pt x="0" y="309346"/>
                          </a:cubicBezTo>
                          <a:close/>
                        </a:path>
                        <a:path w="9839036" h="1369096" fill="none" stroke="0" extrusionOk="0">
                          <a:moveTo>
                            <a:pt x="0" y="309346"/>
                          </a:moveTo>
                          <a:cubicBezTo>
                            <a:pt x="3248" y="136855"/>
                            <a:pt x="84562" y="31269"/>
                            <a:pt x="247935" y="0"/>
                          </a:cubicBezTo>
                          <a:cubicBezTo>
                            <a:pt x="449743" y="37911"/>
                            <a:pt x="753438" y="-25810"/>
                            <a:pt x="925315" y="0"/>
                          </a:cubicBezTo>
                          <a:cubicBezTo>
                            <a:pt x="1079649" y="25974"/>
                            <a:pt x="1113278" y="-16450"/>
                            <a:pt x="1228968" y="0"/>
                          </a:cubicBezTo>
                          <a:cubicBezTo>
                            <a:pt x="1330390" y="6285"/>
                            <a:pt x="1544437" y="-12220"/>
                            <a:pt x="1812916" y="0"/>
                          </a:cubicBezTo>
                          <a:cubicBezTo>
                            <a:pt x="2075248" y="55"/>
                            <a:pt x="2165403" y="-22337"/>
                            <a:pt x="2396863" y="0"/>
                          </a:cubicBezTo>
                          <a:cubicBezTo>
                            <a:pt x="2637995" y="40998"/>
                            <a:pt x="2817520" y="50940"/>
                            <a:pt x="2980811" y="0"/>
                          </a:cubicBezTo>
                          <a:cubicBezTo>
                            <a:pt x="3150301" y="-23275"/>
                            <a:pt x="3341414" y="-16685"/>
                            <a:pt x="3564759" y="0"/>
                          </a:cubicBezTo>
                          <a:cubicBezTo>
                            <a:pt x="3830834" y="51562"/>
                            <a:pt x="3970201" y="57357"/>
                            <a:pt x="4242138" y="0"/>
                          </a:cubicBezTo>
                          <a:cubicBezTo>
                            <a:pt x="4456541" y="-19759"/>
                            <a:pt x="4611657" y="21256"/>
                            <a:pt x="4732654" y="0"/>
                          </a:cubicBezTo>
                          <a:cubicBezTo>
                            <a:pt x="4882604" y="-39244"/>
                            <a:pt x="5039238" y="-8810"/>
                            <a:pt x="5316602" y="0"/>
                          </a:cubicBezTo>
                          <a:cubicBezTo>
                            <a:pt x="5616277" y="29598"/>
                            <a:pt x="5506973" y="224"/>
                            <a:pt x="5713686" y="0"/>
                          </a:cubicBezTo>
                          <a:cubicBezTo>
                            <a:pt x="5912913" y="2178"/>
                            <a:pt x="6012128" y="-22462"/>
                            <a:pt x="6204203" y="0"/>
                          </a:cubicBezTo>
                          <a:cubicBezTo>
                            <a:pt x="6420283" y="12504"/>
                            <a:pt x="6474840" y="23527"/>
                            <a:pt x="6601287" y="0"/>
                          </a:cubicBezTo>
                          <a:cubicBezTo>
                            <a:pt x="6727860" y="-18843"/>
                            <a:pt x="6825127" y="-14286"/>
                            <a:pt x="6998371" y="0"/>
                          </a:cubicBezTo>
                          <a:cubicBezTo>
                            <a:pt x="7207182" y="38593"/>
                            <a:pt x="7465052" y="11201"/>
                            <a:pt x="7675751" y="0"/>
                          </a:cubicBezTo>
                          <a:cubicBezTo>
                            <a:pt x="7852539" y="-17885"/>
                            <a:pt x="8095032" y="-35780"/>
                            <a:pt x="8446562" y="0"/>
                          </a:cubicBezTo>
                          <a:cubicBezTo>
                            <a:pt x="8777320" y="20096"/>
                            <a:pt x="9028621" y="-16875"/>
                            <a:pt x="9591100" y="0"/>
                          </a:cubicBezTo>
                          <a:cubicBezTo>
                            <a:pt x="9743241" y="14916"/>
                            <a:pt x="9860058" y="131258"/>
                            <a:pt x="9839036" y="309346"/>
                          </a:cubicBezTo>
                          <a:cubicBezTo>
                            <a:pt x="9835597" y="474958"/>
                            <a:pt x="9855430" y="528302"/>
                            <a:pt x="9839036" y="699555"/>
                          </a:cubicBezTo>
                          <a:cubicBezTo>
                            <a:pt x="9842254" y="868028"/>
                            <a:pt x="9841489" y="981400"/>
                            <a:pt x="9839036" y="1059749"/>
                          </a:cubicBezTo>
                          <a:cubicBezTo>
                            <a:pt x="9864699" y="1204359"/>
                            <a:pt x="9734110" y="1383938"/>
                            <a:pt x="9591100" y="1369096"/>
                          </a:cubicBezTo>
                          <a:cubicBezTo>
                            <a:pt x="9361447" y="1376630"/>
                            <a:pt x="9307966" y="1357717"/>
                            <a:pt x="9100584" y="1369096"/>
                          </a:cubicBezTo>
                          <a:cubicBezTo>
                            <a:pt x="8884077" y="1380287"/>
                            <a:pt x="8670844" y="1381247"/>
                            <a:pt x="8516636" y="1369096"/>
                          </a:cubicBezTo>
                          <a:cubicBezTo>
                            <a:pt x="8343264" y="1342011"/>
                            <a:pt x="8000610" y="1408095"/>
                            <a:pt x="7745825" y="1369096"/>
                          </a:cubicBezTo>
                          <a:cubicBezTo>
                            <a:pt x="7510052" y="1365210"/>
                            <a:pt x="7433519" y="1395470"/>
                            <a:pt x="7161877" y="1369096"/>
                          </a:cubicBezTo>
                          <a:cubicBezTo>
                            <a:pt x="6893460" y="1358827"/>
                            <a:pt x="6824480" y="1361666"/>
                            <a:pt x="6577929" y="1369096"/>
                          </a:cubicBezTo>
                          <a:cubicBezTo>
                            <a:pt x="6336243" y="1374361"/>
                            <a:pt x="6311532" y="1351525"/>
                            <a:pt x="6087413" y="1369096"/>
                          </a:cubicBezTo>
                          <a:cubicBezTo>
                            <a:pt x="5876785" y="1393747"/>
                            <a:pt x="5662031" y="1398002"/>
                            <a:pt x="5410034" y="1369096"/>
                          </a:cubicBezTo>
                          <a:cubicBezTo>
                            <a:pt x="5138230" y="1345851"/>
                            <a:pt x="5076422" y="1353144"/>
                            <a:pt x="4732654" y="1369096"/>
                          </a:cubicBezTo>
                          <a:cubicBezTo>
                            <a:pt x="4406515" y="1382236"/>
                            <a:pt x="4291865" y="1379767"/>
                            <a:pt x="4055275" y="1369096"/>
                          </a:cubicBezTo>
                          <a:cubicBezTo>
                            <a:pt x="3823575" y="1324155"/>
                            <a:pt x="3877084" y="1354581"/>
                            <a:pt x="3751622" y="1369096"/>
                          </a:cubicBezTo>
                          <a:cubicBezTo>
                            <a:pt x="3636534" y="1370940"/>
                            <a:pt x="3556866" y="1373288"/>
                            <a:pt x="3447969" y="1369096"/>
                          </a:cubicBezTo>
                          <a:cubicBezTo>
                            <a:pt x="3312169" y="1360971"/>
                            <a:pt x="3238024" y="1372811"/>
                            <a:pt x="3050885" y="1369096"/>
                          </a:cubicBezTo>
                          <a:cubicBezTo>
                            <a:pt x="2871454" y="1372414"/>
                            <a:pt x="2520871" y="1350972"/>
                            <a:pt x="2373505" y="1369096"/>
                          </a:cubicBezTo>
                          <a:cubicBezTo>
                            <a:pt x="2209596" y="1370102"/>
                            <a:pt x="1894104" y="1344149"/>
                            <a:pt x="1696126" y="1369096"/>
                          </a:cubicBezTo>
                          <a:cubicBezTo>
                            <a:pt x="1515343" y="1396552"/>
                            <a:pt x="1495886" y="1367781"/>
                            <a:pt x="1299042" y="1369096"/>
                          </a:cubicBezTo>
                          <a:cubicBezTo>
                            <a:pt x="1074584" y="1338762"/>
                            <a:pt x="576775" y="1311461"/>
                            <a:pt x="247935" y="1369096"/>
                          </a:cubicBezTo>
                          <a:cubicBezTo>
                            <a:pt x="160116" y="1365425"/>
                            <a:pt x="49614" y="1210836"/>
                            <a:pt x="0" y="1059749"/>
                          </a:cubicBezTo>
                          <a:cubicBezTo>
                            <a:pt x="-27099" y="967625"/>
                            <a:pt x="-14032" y="857536"/>
                            <a:pt x="0" y="692052"/>
                          </a:cubicBezTo>
                          <a:cubicBezTo>
                            <a:pt x="-3507" y="522821"/>
                            <a:pt x="-7708" y="470433"/>
                            <a:pt x="0" y="30934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Hộp Văn bản 107">
              <a:extLst>
                <a:ext uri="{FF2B5EF4-FFF2-40B4-BE49-F238E27FC236}">
                  <a16:creationId xmlns:a16="http://schemas.microsoft.com/office/drawing/2014/main" id="{0BB5DF67-C73F-AC33-EDB4-E8D9E5377E0B}"/>
                </a:ext>
              </a:extLst>
            </p:cNvPr>
            <p:cNvSpPr txBox="1"/>
            <p:nvPr/>
          </p:nvSpPr>
          <p:spPr>
            <a:xfrm>
              <a:off x="355545" y="1356864"/>
              <a:ext cx="11178650" cy="171459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 Em có nhận xét gì về tính cách của chú dế út qua đoạn kết của câu chuyện?</a:t>
              </a:r>
              <a:endParaRPr kumimoji="0" lang="vi-VN" sz="4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7" name="Speech Bubble: Rectangle with Corners Rounded 6">
            <a:extLst>
              <a:ext uri="{FF2B5EF4-FFF2-40B4-BE49-F238E27FC236}">
                <a16:creationId xmlns:a16="http://schemas.microsoft.com/office/drawing/2014/main" id="{826C37E3-E7A1-F51D-3F53-8CD1EE1B489B}"/>
              </a:ext>
            </a:extLst>
          </p:cNvPr>
          <p:cNvSpPr/>
          <p:nvPr/>
        </p:nvSpPr>
        <p:spPr>
          <a:xfrm>
            <a:off x="3690257" y="2492829"/>
            <a:ext cx="8305800" cy="3831771"/>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02565" algn="just" defTabSz="914400" rtl="0" eaLnBrk="1" fontAlgn="auto" latinLnBrk="0" hangingPunct="1">
              <a:lnSpc>
                <a:spcPct val="115000"/>
              </a:lnSpc>
              <a:spcBef>
                <a:spcPts val="0"/>
              </a:spcBef>
              <a:spcAft>
                <a:spcPts val="800"/>
              </a:spcAft>
              <a:buClrTx/>
              <a:buSzTx/>
              <a:buFontTx/>
              <a:buNone/>
              <a:tabLst>
                <a:tab pos="2286000" algn="l"/>
              </a:tabLst>
              <a:defRPr/>
            </a:pPr>
            <a:r>
              <a:rPr kumimoji="0" lang="vi-VN" sz="26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Calibri" panose="020F0502020204030204" pitchFamily="34" charset="0"/>
              </a:rPr>
              <a:t>Chú dế út thầm cảm ơn mẹ vì mẹ đã làm cho ba anh em dế mỗi đứa một cái hang đất ở bờ ruộng, chỗ trông ra đầm nước; mẹ đã chịu khó đào bới, be đắp tinh tươm thành hang, thành nhà cho ba anh em dế từ bao giờ không ai hay. Dế út chỉ có thể thầm cảm ơn mẹ vì lúc đó mẹ đã về, dế không thể nói để mẹ nghe được</a:t>
            </a:r>
          </a:p>
        </p:txBody>
      </p:sp>
    </p:spTree>
    <p:extLst>
      <p:ext uri="{BB962C8B-B14F-4D97-AF65-F5344CB8AC3E}">
        <p14:creationId xmlns:p14="http://schemas.microsoft.com/office/powerpoint/2010/main" val="1845907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BEED9B-7119-2722-58F5-67050E362352}"/>
              </a:ext>
            </a:extLst>
          </p:cNvPr>
          <p:cNvPicPr>
            <a:picLocks noChangeAspect="1"/>
          </p:cNvPicPr>
          <p:nvPr/>
        </p:nvPicPr>
        <p:blipFill>
          <a:blip r:embed="rId3"/>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B6EE0A3-F900-CCA7-0D77-D9B69C14499B}"/>
              </a:ext>
            </a:extLst>
          </p:cNvPr>
          <p:cNvSpPr txBox="1"/>
          <p:nvPr/>
        </p:nvSpPr>
        <p:spPr>
          <a:xfrm>
            <a:off x="1055914" y="504825"/>
            <a:ext cx="10319657" cy="1815882"/>
          </a:xfrm>
          <a:prstGeom prst="rect">
            <a:avLst/>
          </a:prstGeom>
          <a:noFill/>
        </p:spPr>
        <p:txBody>
          <a:bodyPr wrap="square" rtlCol="0">
            <a:spAutoFit/>
          </a:bodyPr>
          <a:lstStyle/>
          <a:p>
            <a:pPr lvl="0" algn="just"/>
            <a:r>
              <a:rPr lang="en-US" sz="2800" b="1" dirty="0">
                <a:solidFill>
                  <a:prstClr val="black"/>
                </a:solidFill>
                <a:latin typeface="Cambria" panose="02040503050406030204" pitchFamily="18" charset="0"/>
                <a:ea typeface="Cambria" panose="02040503050406030204" pitchFamily="18" charset="0"/>
              </a:rPr>
              <a:t>2. </a:t>
            </a:r>
            <a:r>
              <a:rPr lang="vi-VN" sz="2800" b="1" dirty="0">
                <a:solidFill>
                  <a:prstClr val="black"/>
                </a:solidFill>
                <a:latin typeface="Cambria" panose="02040503050406030204" pitchFamily="18" charset="0"/>
                <a:ea typeface="Cambria" panose="02040503050406030204" pitchFamily="18" charset="0"/>
              </a:rPr>
              <a:t>Kể thêm một đoạn cho câu chuyện Tôi sống độc lập từ thuở bé theo tưởng tượng của em.</a:t>
            </a:r>
          </a:p>
          <a:p>
            <a:pPr lvl="0" algn="just"/>
            <a:r>
              <a:rPr lang="vi-VN" sz="2800" dirty="0">
                <a:solidFill>
                  <a:prstClr val="black"/>
                </a:solidFill>
                <a:latin typeface="Cambria" panose="02040503050406030204" pitchFamily="18" charset="0"/>
                <a:ea typeface="Cambria" panose="02040503050406030204" pitchFamily="18" charset="0"/>
              </a:rPr>
              <a:t>G: Có thể kể diễn biến tâm trạng của chú dế út trong đêm đầu tiên xa mẹ, xa các anh.</a:t>
            </a:r>
            <a:endParaRPr kumimoji="0" lang="en-US" sz="2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4978E021-DC87-92A0-7B53-403A2F740372}"/>
              </a:ext>
            </a:extLst>
          </p:cNvPr>
          <p:cNvPicPr>
            <a:picLocks noChangeAspect="1"/>
          </p:cNvPicPr>
          <p:nvPr/>
        </p:nvPicPr>
        <p:blipFill>
          <a:blip r:embed="rId4"/>
          <a:stretch>
            <a:fillRect/>
          </a:stretch>
        </p:blipFill>
        <p:spPr>
          <a:xfrm>
            <a:off x="8005081" y="2388053"/>
            <a:ext cx="3653423" cy="3207203"/>
          </a:xfrm>
          <a:prstGeom prst="rect">
            <a:avLst/>
          </a:prstGeom>
        </p:spPr>
      </p:pic>
      <p:grpSp>
        <p:nvGrpSpPr>
          <p:cNvPr id="6" name="Group 5">
            <a:extLst>
              <a:ext uri="{FF2B5EF4-FFF2-40B4-BE49-F238E27FC236}">
                <a16:creationId xmlns:a16="http://schemas.microsoft.com/office/drawing/2014/main" id="{F2C65444-1310-E785-3720-A88DD337008B}"/>
              </a:ext>
            </a:extLst>
          </p:cNvPr>
          <p:cNvGrpSpPr/>
          <p:nvPr/>
        </p:nvGrpSpPr>
        <p:grpSpPr>
          <a:xfrm>
            <a:off x="0" y="2066166"/>
            <a:ext cx="7909882" cy="4454376"/>
            <a:chOff x="5886848" y="3081906"/>
            <a:chExt cx="7517996" cy="4454376"/>
          </a:xfrm>
        </p:grpSpPr>
        <p:sp>
          <p:nvSpPr>
            <p:cNvPr id="9" name="Rectangle: Rounded Corners 32">
              <a:extLst>
                <a:ext uri="{FF2B5EF4-FFF2-40B4-BE49-F238E27FC236}">
                  <a16:creationId xmlns:a16="http://schemas.microsoft.com/office/drawing/2014/main" id="{81D5E6D6-09CD-D231-18DB-98DD982568B7}"/>
                </a:ext>
              </a:extLst>
            </p:cNvPr>
            <p:cNvSpPr/>
            <p:nvPr/>
          </p:nvSpPr>
          <p:spPr>
            <a:xfrm>
              <a:off x="6456096" y="3805052"/>
              <a:ext cx="6948748" cy="373123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D9EAFF"/>
            </a:solidFill>
            <a:ln w="38100">
              <a:solidFill>
                <a:srgbClr val="002060"/>
              </a:solidFill>
              <a:extLst>
                <a:ext uri="{C807C97D-BFC1-408E-A445-0C87EB9F89A2}">
                  <ask:lineSketchStyleProps xmlns="" xmlns:ask="http://schemas.microsoft.com/office/drawing/2018/sketchyshapes" sd="2475911327">
                    <a:custGeom>
                      <a:avLst/>
                      <a:gdLst>
                        <a:gd name="connsiteX0" fmla="*/ 0 w 7310961"/>
                        <a:gd name="connsiteY0" fmla="*/ 843071 h 3731230"/>
                        <a:gd name="connsiteX1" fmla="*/ 683549 w 7310961"/>
                        <a:gd name="connsiteY1" fmla="*/ 0 h 3731230"/>
                        <a:gd name="connsiteX2" fmla="*/ 1473234 w 7310961"/>
                        <a:gd name="connsiteY2" fmla="*/ 0 h 3731230"/>
                        <a:gd name="connsiteX3" fmla="*/ 2203479 w 7310961"/>
                        <a:gd name="connsiteY3" fmla="*/ 0 h 3731230"/>
                        <a:gd name="connsiteX4" fmla="*/ 2874287 w 7310961"/>
                        <a:gd name="connsiteY4" fmla="*/ 0 h 3731230"/>
                        <a:gd name="connsiteX5" fmla="*/ 3604533 w 7310961"/>
                        <a:gd name="connsiteY5" fmla="*/ 0 h 3731230"/>
                        <a:gd name="connsiteX6" fmla="*/ 4453656 w 7310961"/>
                        <a:gd name="connsiteY6" fmla="*/ 0 h 3731230"/>
                        <a:gd name="connsiteX7" fmla="*/ 5124463 w 7310961"/>
                        <a:gd name="connsiteY7" fmla="*/ 0 h 3731230"/>
                        <a:gd name="connsiteX8" fmla="*/ 5795270 w 7310961"/>
                        <a:gd name="connsiteY8" fmla="*/ 0 h 3731230"/>
                        <a:gd name="connsiteX9" fmla="*/ 6627411 w 7310961"/>
                        <a:gd name="connsiteY9" fmla="*/ 0 h 3731230"/>
                        <a:gd name="connsiteX10" fmla="*/ 7310961 w 7310961"/>
                        <a:gd name="connsiteY10" fmla="*/ 843071 h 3731230"/>
                        <a:gd name="connsiteX11" fmla="*/ 7310961 w 7310961"/>
                        <a:gd name="connsiteY11" fmla="*/ 1804262 h 3731230"/>
                        <a:gd name="connsiteX12" fmla="*/ 7310961 w 7310961"/>
                        <a:gd name="connsiteY12" fmla="*/ 2888158 h 3731230"/>
                        <a:gd name="connsiteX13" fmla="*/ 6627411 w 7310961"/>
                        <a:gd name="connsiteY13" fmla="*/ 3731230 h 3731230"/>
                        <a:gd name="connsiteX14" fmla="*/ 5956604 w 7310961"/>
                        <a:gd name="connsiteY14" fmla="*/ 3731230 h 3731230"/>
                        <a:gd name="connsiteX15" fmla="*/ 4988604 w 7310961"/>
                        <a:gd name="connsiteY15" fmla="*/ 3731230 h 3731230"/>
                        <a:gd name="connsiteX16" fmla="*/ 4564043 w 7310961"/>
                        <a:gd name="connsiteY16" fmla="*/ 3731230 h 3731230"/>
                        <a:gd name="connsiteX17" fmla="*/ 4139481 w 7310961"/>
                        <a:gd name="connsiteY17" fmla="*/ 3731230 h 3731230"/>
                        <a:gd name="connsiteX18" fmla="*/ 3171479 w 7310961"/>
                        <a:gd name="connsiteY18" fmla="*/ 3731230 h 3731230"/>
                        <a:gd name="connsiteX19" fmla="*/ 2441234 w 7310961"/>
                        <a:gd name="connsiteY19" fmla="*/ 3731230 h 3731230"/>
                        <a:gd name="connsiteX20" fmla="*/ 1473234 w 7310961"/>
                        <a:gd name="connsiteY20" fmla="*/ 3731230 h 3731230"/>
                        <a:gd name="connsiteX21" fmla="*/ 683549 w 7310961"/>
                        <a:gd name="connsiteY21" fmla="*/ 3731230 h 3731230"/>
                        <a:gd name="connsiteX22" fmla="*/ 0 w 7310961"/>
                        <a:gd name="connsiteY22" fmla="*/ 2888158 h 3731230"/>
                        <a:gd name="connsiteX23" fmla="*/ 0 w 7310961"/>
                        <a:gd name="connsiteY23" fmla="*/ 1886065 h 3731230"/>
                        <a:gd name="connsiteX24" fmla="*/ 0 w 7310961"/>
                        <a:gd name="connsiteY24" fmla="*/ 843071 h 3731230"/>
                        <a:gd name="connsiteX0" fmla="*/ 0 w 7310961"/>
                        <a:gd name="connsiteY0" fmla="*/ 843071 h 3731230"/>
                        <a:gd name="connsiteX1" fmla="*/ 683549 w 7310961"/>
                        <a:gd name="connsiteY1" fmla="*/ 0 h 3731230"/>
                        <a:gd name="connsiteX2" fmla="*/ 1413795 w 7310961"/>
                        <a:gd name="connsiteY2" fmla="*/ 0 h 3731230"/>
                        <a:gd name="connsiteX3" fmla="*/ 2203479 w 7310961"/>
                        <a:gd name="connsiteY3" fmla="*/ 0 h 3731230"/>
                        <a:gd name="connsiteX4" fmla="*/ 2874287 w 7310961"/>
                        <a:gd name="connsiteY4" fmla="*/ 0 h 3731230"/>
                        <a:gd name="connsiteX5" fmla="*/ 3782849 w 7310961"/>
                        <a:gd name="connsiteY5" fmla="*/ 0 h 3731230"/>
                        <a:gd name="connsiteX6" fmla="*/ 4453656 w 7310961"/>
                        <a:gd name="connsiteY6" fmla="*/ 0 h 3731230"/>
                        <a:gd name="connsiteX7" fmla="*/ 5302779 w 7310961"/>
                        <a:gd name="connsiteY7" fmla="*/ 0 h 3731230"/>
                        <a:gd name="connsiteX8" fmla="*/ 6627411 w 7310961"/>
                        <a:gd name="connsiteY8" fmla="*/ 0 h 3731230"/>
                        <a:gd name="connsiteX9" fmla="*/ 7310961 w 7310961"/>
                        <a:gd name="connsiteY9" fmla="*/ 843071 h 3731230"/>
                        <a:gd name="connsiteX10" fmla="*/ 7310961 w 7310961"/>
                        <a:gd name="connsiteY10" fmla="*/ 1865615 h 3731230"/>
                        <a:gd name="connsiteX11" fmla="*/ 7310961 w 7310961"/>
                        <a:gd name="connsiteY11" fmla="*/ 2888158 h 3731230"/>
                        <a:gd name="connsiteX12" fmla="*/ 6627411 w 7310961"/>
                        <a:gd name="connsiteY12" fmla="*/ 3731230 h 3731230"/>
                        <a:gd name="connsiteX13" fmla="*/ 5718849 w 7310961"/>
                        <a:gd name="connsiteY13" fmla="*/ 3731230 h 3731230"/>
                        <a:gd name="connsiteX14" fmla="*/ 4929165 w 7310961"/>
                        <a:gd name="connsiteY14" fmla="*/ 3731230 h 3731230"/>
                        <a:gd name="connsiteX15" fmla="*/ 4139481 w 7310961"/>
                        <a:gd name="connsiteY15" fmla="*/ 3731230 h 3731230"/>
                        <a:gd name="connsiteX16" fmla="*/ 3409234 w 7310961"/>
                        <a:gd name="connsiteY16" fmla="*/ 3731230 h 3731230"/>
                        <a:gd name="connsiteX17" fmla="*/ 2619550 w 7310961"/>
                        <a:gd name="connsiteY17" fmla="*/ 3731230 h 3731230"/>
                        <a:gd name="connsiteX18" fmla="*/ 1710988 w 7310961"/>
                        <a:gd name="connsiteY18" fmla="*/ 3731230 h 3731230"/>
                        <a:gd name="connsiteX19" fmla="*/ 683549 w 7310961"/>
                        <a:gd name="connsiteY19" fmla="*/ 3731230 h 3731230"/>
                        <a:gd name="connsiteX20" fmla="*/ 0 w 7310961"/>
                        <a:gd name="connsiteY20" fmla="*/ 2888158 h 3731230"/>
                        <a:gd name="connsiteX21" fmla="*/ 0 w 7310961"/>
                        <a:gd name="connsiteY21" fmla="*/ 1824712 h 3731230"/>
                        <a:gd name="connsiteX22" fmla="*/ 0 w 7310961"/>
                        <a:gd name="connsiteY22" fmla="*/ 843071 h 37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10961" h="3731230" fill="none" extrusionOk="0">
                          <a:moveTo>
                            <a:pt x="0" y="843071"/>
                          </a:moveTo>
                          <a:cubicBezTo>
                            <a:pt x="22107" y="310288"/>
                            <a:pt x="380729" y="-124224"/>
                            <a:pt x="683549" y="0"/>
                          </a:cubicBezTo>
                          <a:cubicBezTo>
                            <a:pt x="926154" y="-8355"/>
                            <a:pt x="1121290" y="9057"/>
                            <a:pt x="1473234" y="0"/>
                          </a:cubicBezTo>
                          <a:cubicBezTo>
                            <a:pt x="1836099" y="-8740"/>
                            <a:pt x="1873658" y="39558"/>
                            <a:pt x="2203479" y="0"/>
                          </a:cubicBezTo>
                          <a:cubicBezTo>
                            <a:pt x="2546275" y="-33889"/>
                            <a:pt x="2599750" y="-11159"/>
                            <a:pt x="2874287" y="0"/>
                          </a:cubicBezTo>
                          <a:cubicBezTo>
                            <a:pt x="3134703" y="17636"/>
                            <a:pt x="3379851" y="38395"/>
                            <a:pt x="3604533" y="0"/>
                          </a:cubicBezTo>
                          <a:cubicBezTo>
                            <a:pt x="3832607" y="-57046"/>
                            <a:pt x="4095612" y="-25904"/>
                            <a:pt x="4453656" y="0"/>
                          </a:cubicBezTo>
                          <a:cubicBezTo>
                            <a:pt x="4817911" y="-17728"/>
                            <a:pt x="4956995" y="-66732"/>
                            <a:pt x="5124463" y="0"/>
                          </a:cubicBezTo>
                          <a:cubicBezTo>
                            <a:pt x="5297913" y="32114"/>
                            <a:pt x="5538198" y="48013"/>
                            <a:pt x="5795270" y="0"/>
                          </a:cubicBezTo>
                          <a:cubicBezTo>
                            <a:pt x="5982394" y="-47537"/>
                            <a:pt x="6349577" y="41525"/>
                            <a:pt x="6627411" y="0"/>
                          </a:cubicBezTo>
                          <a:cubicBezTo>
                            <a:pt x="7074958" y="34570"/>
                            <a:pt x="7275559" y="413736"/>
                            <a:pt x="7310961" y="843071"/>
                          </a:cubicBezTo>
                          <a:cubicBezTo>
                            <a:pt x="7289315" y="1304258"/>
                            <a:pt x="7314178" y="1358667"/>
                            <a:pt x="7310961" y="1804262"/>
                          </a:cubicBezTo>
                          <a:cubicBezTo>
                            <a:pt x="7336850" y="2218369"/>
                            <a:pt x="7287695" y="2477710"/>
                            <a:pt x="7310961" y="2888158"/>
                          </a:cubicBezTo>
                          <a:cubicBezTo>
                            <a:pt x="7265138" y="3190739"/>
                            <a:pt x="7084554" y="3612243"/>
                            <a:pt x="6627411" y="3731230"/>
                          </a:cubicBezTo>
                          <a:cubicBezTo>
                            <a:pt x="6475869" y="3774852"/>
                            <a:pt x="6279028" y="3704288"/>
                            <a:pt x="5956604" y="3731230"/>
                          </a:cubicBezTo>
                          <a:cubicBezTo>
                            <a:pt x="5585439" y="3780642"/>
                            <a:pt x="5267705" y="3722593"/>
                            <a:pt x="4988604" y="3731230"/>
                          </a:cubicBezTo>
                          <a:cubicBezTo>
                            <a:pt x="4833128" y="3735300"/>
                            <a:pt x="4659335" y="3749287"/>
                            <a:pt x="4564043" y="3731230"/>
                          </a:cubicBezTo>
                          <a:cubicBezTo>
                            <a:pt x="4468751" y="3713173"/>
                            <a:pt x="4294632" y="3722259"/>
                            <a:pt x="4139481" y="3731230"/>
                          </a:cubicBezTo>
                          <a:cubicBezTo>
                            <a:pt x="3825782" y="3773967"/>
                            <a:pt x="3353761" y="3695764"/>
                            <a:pt x="3171479" y="3731230"/>
                          </a:cubicBezTo>
                          <a:cubicBezTo>
                            <a:pt x="2979088" y="3744088"/>
                            <a:pt x="2716030" y="3774029"/>
                            <a:pt x="2441234" y="3731230"/>
                          </a:cubicBezTo>
                          <a:cubicBezTo>
                            <a:pt x="2114839" y="3674031"/>
                            <a:pt x="1792382" y="3637763"/>
                            <a:pt x="1473234" y="3731230"/>
                          </a:cubicBezTo>
                          <a:cubicBezTo>
                            <a:pt x="1138943" y="3765564"/>
                            <a:pt x="1015542" y="3713018"/>
                            <a:pt x="683549" y="3731230"/>
                          </a:cubicBezTo>
                          <a:cubicBezTo>
                            <a:pt x="265991" y="3722260"/>
                            <a:pt x="52564" y="3345532"/>
                            <a:pt x="0" y="2888158"/>
                          </a:cubicBezTo>
                          <a:cubicBezTo>
                            <a:pt x="39750" y="2635800"/>
                            <a:pt x="-8996" y="2113674"/>
                            <a:pt x="0" y="1886065"/>
                          </a:cubicBezTo>
                          <a:cubicBezTo>
                            <a:pt x="-44582" y="1636769"/>
                            <a:pt x="-58527" y="1149923"/>
                            <a:pt x="0" y="843071"/>
                          </a:cubicBezTo>
                          <a:close/>
                        </a:path>
                        <a:path w="7310961" h="3731230" stroke="0" extrusionOk="0">
                          <a:moveTo>
                            <a:pt x="0" y="843071"/>
                          </a:moveTo>
                          <a:cubicBezTo>
                            <a:pt x="-40968" y="459672"/>
                            <a:pt x="243582" y="-23815"/>
                            <a:pt x="683549" y="0"/>
                          </a:cubicBezTo>
                          <a:cubicBezTo>
                            <a:pt x="943233" y="37083"/>
                            <a:pt x="1201559" y="-8691"/>
                            <a:pt x="1413795" y="0"/>
                          </a:cubicBezTo>
                          <a:cubicBezTo>
                            <a:pt x="1618659" y="7974"/>
                            <a:pt x="1996829" y="61250"/>
                            <a:pt x="2203479" y="0"/>
                          </a:cubicBezTo>
                          <a:cubicBezTo>
                            <a:pt x="2387806" y="-65442"/>
                            <a:pt x="2615152" y="2385"/>
                            <a:pt x="2874287" y="0"/>
                          </a:cubicBezTo>
                          <a:cubicBezTo>
                            <a:pt x="3175050" y="-31016"/>
                            <a:pt x="3424179" y="10517"/>
                            <a:pt x="3782849" y="0"/>
                          </a:cubicBezTo>
                          <a:cubicBezTo>
                            <a:pt x="4127437" y="53921"/>
                            <a:pt x="4248510" y="-28303"/>
                            <a:pt x="4453656" y="0"/>
                          </a:cubicBezTo>
                          <a:cubicBezTo>
                            <a:pt x="4723323" y="-2751"/>
                            <a:pt x="5074710" y="-40535"/>
                            <a:pt x="5302779" y="0"/>
                          </a:cubicBezTo>
                          <a:cubicBezTo>
                            <a:pt x="5526689" y="43536"/>
                            <a:pt x="6358575" y="109565"/>
                            <a:pt x="6627411" y="0"/>
                          </a:cubicBezTo>
                          <a:cubicBezTo>
                            <a:pt x="6995603" y="-35177"/>
                            <a:pt x="7357640" y="453390"/>
                            <a:pt x="7310961" y="843071"/>
                          </a:cubicBezTo>
                          <a:cubicBezTo>
                            <a:pt x="7289423" y="1128684"/>
                            <a:pt x="7286896" y="1661912"/>
                            <a:pt x="7310961" y="1865615"/>
                          </a:cubicBezTo>
                          <a:cubicBezTo>
                            <a:pt x="7331347" y="2092300"/>
                            <a:pt x="7299605" y="2562495"/>
                            <a:pt x="7310961" y="2888158"/>
                          </a:cubicBezTo>
                          <a:cubicBezTo>
                            <a:pt x="7287843" y="3252154"/>
                            <a:pt x="6916953" y="3698304"/>
                            <a:pt x="6627411" y="3731230"/>
                          </a:cubicBezTo>
                          <a:cubicBezTo>
                            <a:pt x="6310194" y="3702397"/>
                            <a:pt x="6140097" y="3705053"/>
                            <a:pt x="5718849" y="3731230"/>
                          </a:cubicBezTo>
                          <a:cubicBezTo>
                            <a:pt x="5288354" y="3799403"/>
                            <a:pt x="5117404" y="3744564"/>
                            <a:pt x="4929165" y="3731230"/>
                          </a:cubicBezTo>
                          <a:cubicBezTo>
                            <a:pt x="4667818" y="3727876"/>
                            <a:pt x="4333126" y="3710709"/>
                            <a:pt x="4139481" y="3731230"/>
                          </a:cubicBezTo>
                          <a:cubicBezTo>
                            <a:pt x="3912665" y="3706833"/>
                            <a:pt x="3664312" y="3769637"/>
                            <a:pt x="3409234" y="3731230"/>
                          </a:cubicBezTo>
                          <a:cubicBezTo>
                            <a:pt x="3120194" y="3727702"/>
                            <a:pt x="2845900" y="3752644"/>
                            <a:pt x="2619550" y="3731230"/>
                          </a:cubicBezTo>
                          <a:cubicBezTo>
                            <a:pt x="2425502" y="3704498"/>
                            <a:pt x="1952075" y="3731614"/>
                            <a:pt x="1710988" y="3731230"/>
                          </a:cubicBezTo>
                          <a:cubicBezTo>
                            <a:pt x="1512171" y="3756710"/>
                            <a:pt x="1006977" y="3832909"/>
                            <a:pt x="683549" y="3731230"/>
                          </a:cubicBezTo>
                          <a:cubicBezTo>
                            <a:pt x="383248" y="3883953"/>
                            <a:pt x="141631" y="3409378"/>
                            <a:pt x="0" y="2888158"/>
                          </a:cubicBezTo>
                          <a:cubicBezTo>
                            <a:pt x="54881" y="2569713"/>
                            <a:pt x="31392" y="2290979"/>
                            <a:pt x="0" y="1824712"/>
                          </a:cubicBezTo>
                          <a:cubicBezTo>
                            <a:pt x="-17934" y="1345604"/>
                            <a:pt x="47144" y="1289489"/>
                            <a:pt x="0" y="843071"/>
                          </a:cubicBezTo>
                          <a:close/>
                        </a:path>
                        <a:path w="7310961" h="3731230" fill="none" stroke="0" extrusionOk="0">
                          <a:moveTo>
                            <a:pt x="0" y="843071"/>
                          </a:moveTo>
                          <a:cubicBezTo>
                            <a:pt x="32030" y="294917"/>
                            <a:pt x="372936" y="-36700"/>
                            <a:pt x="683549" y="0"/>
                          </a:cubicBezTo>
                          <a:cubicBezTo>
                            <a:pt x="932489" y="-35431"/>
                            <a:pt x="1092694" y="5700"/>
                            <a:pt x="1473234" y="0"/>
                          </a:cubicBezTo>
                          <a:cubicBezTo>
                            <a:pt x="1836233" y="-6771"/>
                            <a:pt x="1871052" y="29025"/>
                            <a:pt x="2203479" y="0"/>
                          </a:cubicBezTo>
                          <a:cubicBezTo>
                            <a:pt x="2526127" y="-37038"/>
                            <a:pt x="2614174" y="-22571"/>
                            <a:pt x="2874287" y="0"/>
                          </a:cubicBezTo>
                          <a:cubicBezTo>
                            <a:pt x="3120273" y="11742"/>
                            <a:pt x="3319616" y="69117"/>
                            <a:pt x="3604533" y="0"/>
                          </a:cubicBezTo>
                          <a:cubicBezTo>
                            <a:pt x="3866178" y="-32087"/>
                            <a:pt x="4095239" y="6037"/>
                            <a:pt x="4453656" y="0"/>
                          </a:cubicBezTo>
                          <a:cubicBezTo>
                            <a:pt x="4801318" y="-72"/>
                            <a:pt x="4968594" y="-19856"/>
                            <a:pt x="5124463" y="0"/>
                          </a:cubicBezTo>
                          <a:cubicBezTo>
                            <a:pt x="5309724" y="47821"/>
                            <a:pt x="5575659" y="48095"/>
                            <a:pt x="5795270" y="0"/>
                          </a:cubicBezTo>
                          <a:cubicBezTo>
                            <a:pt x="5972543" y="-16569"/>
                            <a:pt x="6243627" y="89852"/>
                            <a:pt x="6627411" y="0"/>
                          </a:cubicBezTo>
                          <a:cubicBezTo>
                            <a:pt x="7081086" y="-10403"/>
                            <a:pt x="7337566" y="482477"/>
                            <a:pt x="7310961" y="843071"/>
                          </a:cubicBezTo>
                          <a:cubicBezTo>
                            <a:pt x="7295192" y="1315132"/>
                            <a:pt x="7298872" y="1357239"/>
                            <a:pt x="7310961" y="1804262"/>
                          </a:cubicBezTo>
                          <a:cubicBezTo>
                            <a:pt x="7341197" y="2256645"/>
                            <a:pt x="7313341" y="2480438"/>
                            <a:pt x="7310961" y="2888158"/>
                          </a:cubicBezTo>
                          <a:cubicBezTo>
                            <a:pt x="7397791" y="3201882"/>
                            <a:pt x="7073481" y="3687031"/>
                            <a:pt x="6627411" y="3731230"/>
                          </a:cubicBezTo>
                          <a:cubicBezTo>
                            <a:pt x="6444080" y="3771194"/>
                            <a:pt x="6267977" y="3710578"/>
                            <a:pt x="5956604" y="3731230"/>
                          </a:cubicBezTo>
                          <a:cubicBezTo>
                            <a:pt x="5681201" y="3787449"/>
                            <a:pt x="5289746" y="3700439"/>
                            <a:pt x="4988604" y="3731230"/>
                          </a:cubicBezTo>
                          <a:cubicBezTo>
                            <a:pt x="4843966" y="3725618"/>
                            <a:pt x="4647158" y="3741219"/>
                            <a:pt x="4555551" y="3731230"/>
                          </a:cubicBezTo>
                          <a:cubicBezTo>
                            <a:pt x="4463944" y="3721241"/>
                            <a:pt x="4315323" y="3723785"/>
                            <a:pt x="4139481" y="3731230"/>
                          </a:cubicBezTo>
                          <a:cubicBezTo>
                            <a:pt x="3864107" y="3770006"/>
                            <a:pt x="3363612" y="3723132"/>
                            <a:pt x="3171479" y="3731230"/>
                          </a:cubicBezTo>
                          <a:cubicBezTo>
                            <a:pt x="2961233" y="3771727"/>
                            <a:pt x="2761837" y="3770762"/>
                            <a:pt x="2441234" y="3731230"/>
                          </a:cubicBezTo>
                          <a:cubicBezTo>
                            <a:pt x="2139734" y="3689303"/>
                            <a:pt x="1829495" y="3682057"/>
                            <a:pt x="1473234" y="3731230"/>
                          </a:cubicBezTo>
                          <a:cubicBezTo>
                            <a:pt x="1135399" y="3751761"/>
                            <a:pt x="1023544" y="3738281"/>
                            <a:pt x="683549" y="3731230"/>
                          </a:cubicBezTo>
                          <a:cubicBezTo>
                            <a:pt x="200492" y="3654802"/>
                            <a:pt x="71767" y="3297838"/>
                            <a:pt x="0" y="2888158"/>
                          </a:cubicBezTo>
                          <a:cubicBezTo>
                            <a:pt x="-34264" y="2634679"/>
                            <a:pt x="-39687" y="2161613"/>
                            <a:pt x="0" y="1886065"/>
                          </a:cubicBezTo>
                          <a:cubicBezTo>
                            <a:pt x="-4684" y="1557268"/>
                            <a:pt x="9804" y="1203079"/>
                            <a:pt x="0" y="84307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Arial" panose="020B0604020202020204" pitchFamily="34" charset="0"/>
                <a:cs typeface="Arial" panose="020B0604020202020204" pitchFamily="34" charset="0"/>
              </a:endParaRPr>
            </a:p>
          </p:txBody>
        </p:sp>
        <p:pic>
          <p:nvPicPr>
            <p:cNvPr id="10" name="Picture 9" descr="A cartoon of a child sitting at a pile of books&#10;&#10;Description automatically generated">
              <a:extLst>
                <a:ext uri="{FF2B5EF4-FFF2-40B4-BE49-F238E27FC236}">
                  <a16:creationId xmlns:a16="http://schemas.microsoft.com/office/drawing/2014/main" id="{D6C51F16-D2C5-2B87-F849-67F22CA5E9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886848" y="3081906"/>
              <a:ext cx="1240971" cy="1188720"/>
            </a:xfrm>
            <a:prstGeom prst="rect">
              <a:avLst/>
            </a:prstGeom>
          </p:spPr>
        </p:pic>
        <p:sp>
          <p:nvSpPr>
            <p:cNvPr id="11" name="Hộp Văn bản 107">
              <a:extLst>
                <a:ext uri="{FF2B5EF4-FFF2-40B4-BE49-F238E27FC236}">
                  <a16:creationId xmlns:a16="http://schemas.microsoft.com/office/drawing/2014/main" id="{B0FBB58D-E02E-078B-9172-A31AE3C5B0D0}"/>
                </a:ext>
              </a:extLst>
            </p:cNvPr>
            <p:cNvSpPr txBox="1"/>
            <p:nvPr/>
          </p:nvSpPr>
          <p:spPr>
            <a:xfrm>
              <a:off x="6633931" y="3932836"/>
              <a:ext cx="6553200" cy="3416320"/>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cs typeface="Arial" panose="020B0604020202020204" pitchFamily="34" charset="0"/>
                </a:rPr>
                <a:t>+ Bước 1: </a:t>
              </a:r>
              <a:r>
                <a:rPr lang="vi-VN" sz="2400" dirty="0">
                  <a:latin typeface="Cambria" panose="02040503050406030204" pitchFamily="18" charset="0"/>
                  <a:ea typeface="Cambria" panose="02040503050406030204" pitchFamily="18" charset="0"/>
                  <a:cs typeface="Arial" panose="020B0604020202020204" pitchFamily="34" charset="0"/>
                </a:rPr>
                <a:t>Làm việc cá nhân, quan sát tranh, đọc lại hoặc nhớ lại câu chuyện Tôi sống độc lập từ thuở bé, tưởng tượng sau những giờ phút vui sướng, phấn khởi được làm chủ một “ngôi nhà” mới, tự do, thoải mái, Dế Mèn sẽ cảm thấy thế nào trong đêm đầu tiên ở một mình, không có mẹ và các anh ở bên.</a:t>
              </a:r>
              <a:endParaRPr lang="en-US" sz="2400" dirty="0">
                <a:latin typeface="Cambria" panose="02040503050406030204" pitchFamily="18" charset="0"/>
                <a:ea typeface="Cambria" panose="02040503050406030204" pitchFamily="18" charset="0"/>
                <a:cs typeface="Arial" panose="020B0604020202020204" pitchFamily="34" charset="0"/>
              </a:endParaRPr>
            </a:p>
            <a:p>
              <a:pPr algn="just"/>
              <a:r>
                <a:rPr lang="vi-VN" sz="2400" b="1" dirty="0">
                  <a:latin typeface="Cambria" panose="02040503050406030204" pitchFamily="18" charset="0"/>
                  <a:ea typeface="Cambria" panose="02040503050406030204" pitchFamily="18" charset="0"/>
                  <a:cs typeface="Arial" panose="020B0604020202020204" pitchFamily="34" charset="0"/>
                </a:rPr>
                <a:t>+ Bước 2: </a:t>
              </a:r>
              <a:r>
                <a:rPr lang="vi-VN" sz="2400" dirty="0">
                  <a:latin typeface="Cambria" panose="02040503050406030204" pitchFamily="18" charset="0"/>
                  <a:ea typeface="Cambria" panose="02040503050406030204" pitchFamily="18" charset="0"/>
                  <a:cs typeface="Arial" panose="020B0604020202020204" pitchFamily="34" charset="0"/>
                </a:rPr>
                <a:t>Viết nhanh lời kể hoặc các ý chính sẽ kể.</a:t>
              </a:r>
              <a:endParaRPr lang="en-US" sz="2400" dirty="0">
                <a:latin typeface="Cambria" panose="02040503050406030204" pitchFamily="18" charset="0"/>
                <a:ea typeface="Cambria" panose="02040503050406030204" pitchFamily="18" charset="0"/>
                <a:cs typeface="Arial" panose="020B0604020202020204" pitchFamily="34" charset="0"/>
              </a:endParaRPr>
            </a:p>
            <a:p>
              <a:pPr algn="just"/>
              <a:r>
                <a:rPr lang="vi-VN" sz="2400" b="1" dirty="0">
                  <a:latin typeface="Cambria" panose="02040503050406030204" pitchFamily="18" charset="0"/>
                  <a:ea typeface="Cambria" panose="02040503050406030204" pitchFamily="18" charset="0"/>
                  <a:cs typeface="Arial" panose="020B0604020202020204" pitchFamily="34" charset="0"/>
                </a:rPr>
                <a:t>+ Bước 3: </a:t>
              </a:r>
              <a:r>
                <a:rPr lang="vi-VN" sz="2400" dirty="0">
                  <a:latin typeface="Cambria" panose="02040503050406030204" pitchFamily="18" charset="0"/>
                  <a:ea typeface="Cambria" panose="02040503050406030204" pitchFamily="18" charset="0"/>
                  <a:cs typeface="Arial" panose="020B0604020202020204" pitchFamily="34" charset="0"/>
                </a:rPr>
                <a:t>Kể chuyện theo cặp/ theo nhóm hoặc làm việc chung cả lớp; góp ý cho nhau</a:t>
              </a:r>
            </a:p>
          </p:txBody>
        </p:sp>
      </p:grpSp>
    </p:spTree>
    <p:extLst>
      <p:ext uri="{BB962C8B-B14F-4D97-AF65-F5344CB8AC3E}">
        <p14:creationId xmlns:p14="http://schemas.microsoft.com/office/powerpoint/2010/main" val="2173358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BEED9B-7119-2722-58F5-67050E362352}"/>
              </a:ext>
            </a:extLst>
          </p:cNvPr>
          <p:cNvPicPr>
            <a:picLocks noChangeAspect="1"/>
          </p:cNvPicPr>
          <p:nvPr/>
        </p:nvPicPr>
        <p:blipFill>
          <a:blip r:embed="rId3"/>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0EB64C4E-2ECC-CA20-6D81-965DE8CE1B50}"/>
              </a:ext>
            </a:extLst>
          </p:cNvPr>
          <p:cNvGrpSpPr/>
          <p:nvPr/>
        </p:nvGrpSpPr>
        <p:grpSpPr>
          <a:xfrm>
            <a:off x="693023" y="1024049"/>
            <a:ext cx="10399520" cy="4462351"/>
            <a:chOff x="5835610" y="243645"/>
            <a:chExt cx="9702834" cy="3928951"/>
          </a:xfrm>
        </p:grpSpPr>
        <p:sp>
          <p:nvSpPr>
            <p:cNvPr id="9" name="Rectangle: Rounded Corners 6">
              <a:extLst>
                <a:ext uri="{FF2B5EF4-FFF2-40B4-BE49-F238E27FC236}">
                  <a16:creationId xmlns:a16="http://schemas.microsoft.com/office/drawing/2014/main" id="{3059E2AC-FB7A-A912-FB2B-781D56F3278E}"/>
                </a:ext>
              </a:extLst>
            </p:cNvPr>
            <p:cNvSpPr/>
            <p:nvPr/>
          </p:nvSpPr>
          <p:spPr>
            <a:xfrm>
              <a:off x="6456096" y="1097352"/>
              <a:ext cx="9082348" cy="3075244"/>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8D5FF"/>
            </a:solidFill>
            <a:ln w="38100">
              <a:solidFill>
                <a:srgbClr val="002060"/>
              </a:solidFill>
              <a:extLst>
                <a:ext uri="{C807C97D-BFC1-408E-A445-0C87EB9F89A2}">
                  <ask:lineSketchStyleProps xmlns="" xmlns:ask="http://schemas.microsoft.com/office/drawing/2018/sketchyshapes" sd="2475911327">
                    <a:custGeom>
                      <a:avLst/>
                      <a:gdLst>
                        <a:gd name="connsiteX0" fmla="*/ 0 w 9734482"/>
                        <a:gd name="connsiteY0" fmla="*/ 789185 h 3492744"/>
                        <a:gd name="connsiteX1" fmla="*/ 910140 w 9734482"/>
                        <a:gd name="connsiteY1" fmla="*/ 0 h 3492744"/>
                        <a:gd name="connsiteX2" fmla="*/ 1961598 w 9734482"/>
                        <a:gd name="connsiteY2" fmla="*/ 0 h 3492744"/>
                        <a:gd name="connsiteX3" fmla="*/ 2933914 w 9734482"/>
                        <a:gd name="connsiteY3" fmla="*/ 0 h 3492744"/>
                        <a:gd name="connsiteX4" fmla="*/ 3827089 w 9734482"/>
                        <a:gd name="connsiteY4" fmla="*/ 0 h 3492744"/>
                        <a:gd name="connsiteX5" fmla="*/ 4799405 w 9734482"/>
                        <a:gd name="connsiteY5" fmla="*/ 0 h 3492744"/>
                        <a:gd name="connsiteX6" fmla="*/ 5930005 w 9734482"/>
                        <a:gd name="connsiteY6" fmla="*/ 0 h 3492744"/>
                        <a:gd name="connsiteX7" fmla="*/ 6823178 w 9734482"/>
                        <a:gd name="connsiteY7" fmla="*/ 0 h 3492744"/>
                        <a:gd name="connsiteX8" fmla="*/ 7716352 w 9734482"/>
                        <a:gd name="connsiteY8" fmla="*/ 0 h 3492744"/>
                        <a:gd name="connsiteX9" fmla="*/ 8824341 w 9734482"/>
                        <a:gd name="connsiteY9" fmla="*/ 0 h 3492744"/>
                        <a:gd name="connsiteX10" fmla="*/ 9734482 w 9734482"/>
                        <a:gd name="connsiteY10" fmla="*/ 789185 h 3492744"/>
                        <a:gd name="connsiteX11" fmla="*/ 9734482 w 9734482"/>
                        <a:gd name="connsiteY11" fmla="*/ 1688941 h 3492744"/>
                        <a:gd name="connsiteX12" fmla="*/ 9734482 w 9734482"/>
                        <a:gd name="connsiteY12" fmla="*/ 2703558 h 3492744"/>
                        <a:gd name="connsiteX13" fmla="*/ 8824341 w 9734482"/>
                        <a:gd name="connsiteY13" fmla="*/ 3492744 h 3492744"/>
                        <a:gd name="connsiteX14" fmla="*/ 7931167 w 9734482"/>
                        <a:gd name="connsiteY14" fmla="*/ 3492744 h 3492744"/>
                        <a:gd name="connsiteX15" fmla="*/ 6642283 w 9734482"/>
                        <a:gd name="connsiteY15" fmla="*/ 3492744 h 3492744"/>
                        <a:gd name="connsiteX16" fmla="*/ 6076983 w 9734482"/>
                        <a:gd name="connsiteY16" fmla="*/ 3492744 h 3492744"/>
                        <a:gd name="connsiteX17" fmla="*/ 5511683 w 9734482"/>
                        <a:gd name="connsiteY17" fmla="*/ 3492744 h 3492744"/>
                        <a:gd name="connsiteX18" fmla="*/ 4222798 w 9734482"/>
                        <a:gd name="connsiteY18" fmla="*/ 3492744 h 3492744"/>
                        <a:gd name="connsiteX19" fmla="*/ 3250482 w 9734482"/>
                        <a:gd name="connsiteY19" fmla="*/ 3492744 h 3492744"/>
                        <a:gd name="connsiteX20" fmla="*/ 1961598 w 9734482"/>
                        <a:gd name="connsiteY20" fmla="*/ 3492744 h 3492744"/>
                        <a:gd name="connsiteX21" fmla="*/ 910140 w 9734482"/>
                        <a:gd name="connsiteY21" fmla="*/ 3492744 h 3492744"/>
                        <a:gd name="connsiteX22" fmla="*/ 0 w 9734482"/>
                        <a:gd name="connsiteY22" fmla="*/ 2703558 h 3492744"/>
                        <a:gd name="connsiteX23" fmla="*/ 0 w 9734482"/>
                        <a:gd name="connsiteY23" fmla="*/ 1765515 h 3492744"/>
                        <a:gd name="connsiteX24" fmla="*/ 0 w 9734482"/>
                        <a:gd name="connsiteY24" fmla="*/ 789185 h 3492744"/>
                        <a:gd name="connsiteX0" fmla="*/ 0 w 9734482"/>
                        <a:gd name="connsiteY0" fmla="*/ 789185 h 3492744"/>
                        <a:gd name="connsiteX1" fmla="*/ 910140 w 9734482"/>
                        <a:gd name="connsiteY1" fmla="*/ 0 h 3492744"/>
                        <a:gd name="connsiteX2" fmla="*/ 1882456 w 9734482"/>
                        <a:gd name="connsiteY2" fmla="*/ 0 h 3492744"/>
                        <a:gd name="connsiteX3" fmla="*/ 2933914 w 9734482"/>
                        <a:gd name="connsiteY3" fmla="*/ 0 h 3492744"/>
                        <a:gd name="connsiteX4" fmla="*/ 3827089 w 9734482"/>
                        <a:gd name="connsiteY4" fmla="*/ 0 h 3492744"/>
                        <a:gd name="connsiteX5" fmla="*/ 5036831 w 9734482"/>
                        <a:gd name="connsiteY5" fmla="*/ 0 h 3492744"/>
                        <a:gd name="connsiteX6" fmla="*/ 5930005 w 9734482"/>
                        <a:gd name="connsiteY6" fmla="*/ 0 h 3492744"/>
                        <a:gd name="connsiteX7" fmla="*/ 7060605 w 9734482"/>
                        <a:gd name="connsiteY7" fmla="*/ 0 h 3492744"/>
                        <a:gd name="connsiteX8" fmla="*/ 8824341 w 9734482"/>
                        <a:gd name="connsiteY8" fmla="*/ 0 h 3492744"/>
                        <a:gd name="connsiteX9" fmla="*/ 9734482 w 9734482"/>
                        <a:gd name="connsiteY9" fmla="*/ 789185 h 3492744"/>
                        <a:gd name="connsiteX10" fmla="*/ 9734482 w 9734482"/>
                        <a:gd name="connsiteY10" fmla="*/ 1746372 h 3492744"/>
                        <a:gd name="connsiteX11" fmla="*/ 9734482 w 9734482"/>
                        <a:gd name="connsiteY11" fmla="*/ 2703558 h 3492744"/>
                        <a:gd name="connsiteX12" fmla="*/ 8824341 w 9734482"/>
                        <a:gd name="connsiteY12" fmla="*/ 3492744 h 3492744"/>
                        <a:gd name="connsiteX13" fmla="*/ 7614599 w 9734482"/>
                        <a:gd name="connsiteY13" fmla="*/ 3492744 h 3492744"/>
                        <a:gd name="connsiteX14" fmla="*/ 6563141 w 9734482"/>
                        <a:gd name="connsiteY14" fmla="*/ 3492744 h 3492744"/>
                        <a:gd name="connsiteX15" fmla="*/ 5511683 w 9734482"/>
                        <a:gd name="connsiteY15" fmla="*/ 3492744 h 3492744"/>
                        <a:gd name="connsiteX16" fmla="*/ 4539366 w 9734482"/>
                        <a:gd name="connsiteY16" fmla="*/ 3492744 h 3492744"/>
                        <a:gd name="connsiteX17" fmla="*/ 3487908 w 9734482"/>
                        <a:gd name="connsiteY17" fmla="*/ 3492744 h 3492744"/>
                        <a:gd name="connsiteX18" fmla="*/ 2278166 w 9734482"/>
                        <a:gd name="connsiteY18" fmla="*/ 3492744 h 3492744"/>
                        <a:gd name="connsiteX19" fmla="*/ 910140 w 9734482"/>
                        <a:gd name="connsiteY19" fmla="*/ 3492744 h 3492744"/>
                        <a:gd name="connsiteX20" fmla="*/ 0 w 9734482"/>
                        <a:gd name="connsiteY20" fmla="*/ 2703558 h 3492744"/>
                        <a:gd name="connsiteX21" fmla="*/ 0 w 9734482"/>
                        <a:gd name="connsiteY21" fmla="*/ 1708084 h 3492744"/>
                        <a:gd name="connsiteX22" fmla="*/ 0 w 9734482"/>
                        <a:gd name="connsiteY22" fmla="*/ 789185 h 34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34482" h="3492744" fill="none" extrusionOk="0">
                          <a:moveTo>
                            <a:pt x="0" y="789185"/>
                          </a:moveTo>
                          <a:cubicBezTo>
                            <a:pt x="-1780" y="341835"/>
                            <a:pt x="495018" y="-102918"/>
                            <a:pt x="910140" y="0"/>
                          </a:cubicBezTo>
                          <a:cubicBezTo>
                            <a:pt x="1230348" y="-27427"/>
                            <a:pt x="1516123" y="10914"/>
                            <a:pt x="1961598" y="0"/>
                          </a:cubicBezTo>
                          <a:cubicBezTo>
                            <a:pt x="2447203" y="-7831"/>
                            <a:pt x="2489244" y="34801"/>
                            <a:pt x="2933914" y="0"/>
                          </a:cubicBezTo>
                          <a:cubicBezTo>
                            <a:pt x="3393288" y="-31894"/>
                            <a:pt x="3460334" y="-5983"/>
                            <a:pt x="3827089" y="0"/>
                          </a:cubicBezTo>
                          <a:cubicBezTo>
                            <a:pt x="4152113" y="15125"/>
                            <a:pt x="4526170" y="39410"/>
                            <a:pt x="4799405" y="0"/>
                          </a:cubicBezTo>
                          <a:cubicBezTo>
                            <a:pt x="5082554" y="-87122"/>
                            <a:pt x="5454939" y="-45389"/>
                            <a:pt x="5930005" y="0"/>
                          </a:cubicBezTo>
                          <a:cubicBezTo>
                            <a:pt x="6413981" y="-16804"/>
                            <a:pt x="6600039" y="-41202"/>
                            <a:pt x="6823178" y="0"/>
                          </a:cubicBezTo>
                          <a:cubicBezTo>
                            <a:pt x="7080229" y="20912"/>
                            <a:pt x="7394083" y="44869"/>
                            <a:pt x="7716352" y="0"/>
                          </a:cubicBezTo>
                          <a:cubicBezTo>
                            <a:pt x="7962923" y="-47935"/>
                            <a:pt x="8383028" y="33354"/>
                            <a:pt x="8824341" y="0"/>
                          </a:cubicBezTo>
                          <a:cubicBezTo>
                            <a:pt x="9425620" y="89827"/>
                            <a:pt x="9651851" y="369604"/>
                            <a:pt x="9734482" y="789185"/>
                          </a:cubicBezTo>
                          <a:cubicBezTo>
                            <a:pt x="9707154" y="1221951"/>
                            <a:pt x="9735614" y="1271873"/>
                            <a:pt x="9734482" y="1688941"/>
                          </a:cubicBezTo>
                          <a:cubicBezTo>
                            <a:pt x="9753608" y="2088263"/>
                            <a:pt x="9699642" y="2274384"/>
                            <a:pt x="9734482" y="2703558"/>
                          </a:cubicBezTo>
                          <a:cubicBezTo>
                            <a:pt x="9670449" y="2959692"/>
                            <a:pt x="9353758" y="3413398"/>
                            <a:pt x="8824341" y="3492744"/>
                          </a:cubicBezTo>
                          <a:cubicBezTo>
                            <a:pt x="8645520" y="3546526"/>
                            <a:pt x="8378992" y="3452122"/>
                            <a:pt x="7931167" y="3492744"/>
                          </a:cubicBezTo>
                          <a:cubicBezTo>
                            <a:pt x="7492528" y="3524580"/>
                            <a:pt x="6969434" y="3468139"/>
                            <a:pt x="6642283" y="3492744"/>
                          </a:cubicBezTo>
                          <a:cubicBezTo>
                            <a:pt x="6443076" y="3514365"/>
                            <a:pt x="6345715" y="3481217"/>
                            <a:pt x="6076983" y="3492744"/>
                          </a:cubicBezTo>
                          <a:cubicBezTo>
                            <a:pt x="5808251" y="3504271"/>
                            <a:pt x="5735639" y="3488881"/>
                            <a:pt x="5511683" y="3492744"/>
                          </a:cubicBezTo>
                          <a:cubicBezTo>
                            <a:pt x="5099691" y="3530673"/>
                            <a:pt x="4446519" y="3472410"/>
                            <a:pt x="4222798" y="3492744"/>
                          </a:cubicBezTo>
                          <a:cubicBezTo>
                            <a:pt x="3958676" y="3520569"/>
                            <a:pt x="3598637" y="3537777"/>
                            <a:pt x="3250482" y="3492744"/>
                          </a:cubicBezTo>
                          <a:cubicBezTo>
                            <a:pt x="2810732" y="3424930"/>
                            <a:pt x="2389716" y="3387734"/>
                            <a:pt x="1961598" y="3492744"/>
                          </a:cubicBezTo>
                          <a:cubicBezTo>
                            <a:pt x="1521281" y="3534426"/>
                            <a:pt x="1361611" y="3482146"/>
                            <a:pt x="910140" y="3492744"/>
                          </a:cubicBezTo>
                          <a:cubicBezTo>
                            <a:pt x="353733" y="3499456"/>
                            <a:pt x="57611" y="3133761"/>
                            <a:pt x="0" y="2703558"/>
                          </a:cubicBezTo>
                          <a:cubicBezTo>
                            <a:pt x="36966" y="2463777"/>
                            <a:pt x="-11023" y="1967455"/>
                            <a:pt x="0" y="1765515"/>
                          </a:cubicBezTo>
                          <a:cubicBezTo>
                            <a:pt x="-66925" y="1539016"/>
                            <a:pt x="-108377" y="1069780"/>
                            <a:pt x="0" y="789185"/>
                          </a:cubicBezTo>
                          <a:close/>
                        </a:path>
                        <a:path w="9734482" h="3492744" stroke="0" extrusionOk="0">
                          <a:moveTo>
                            <a:pt x="0" y="789185"/>
                          </a:moveTo>
                          <a:cubicBezTo>
                            <a:pt x="-54037" y="459580"/>
                            <a:pt x="312467" y="-47230"/>
                            <a:pt x="910140" y="0"/>
                          </a:cubicBezTo>
                          <a:cubicBezTo>
                            <a:pt x="1261236" y="33420"/>
                            <a:pt x="1620741" y="-12468"/>
                            <a:pt x="1882456" y="0"/>
                          </a:cubicBezTo>
                          <a:cubicBezTo>
                            <a:pt x="2142668" y="9797"/>
                            <a:pt x="2649064" y="79544"/>
                            <a:pt x="2933914" y="0"/>
                          </a:cubicBezTo>
                          <a:cubicBezTo>
                            <a:pt x="3181531" y="-43930"/>
                            <a:pt x="3466872" y="4068"/>
                            <a:pt x="3827089" y="0"/>
                          </a:cubicBezTo>
                          <a:cubicBezTo>
                            <a:pt x="4270109" y="-78787"/>
                            <a:pt x="4580064" y="-30569"/>
                            <a:pt x="5036831" y="0"/>
                          </a:cubicBezTo>
                          <a:cubicBezTo>
                            <a:pt x="5498201" y="49126"/>
                            <a:pt x="5637607" y="-24577"/>
                            <a:pt x="5930005" y="0"/>
                          </a:cubicBezTo>
                          <a:cubicBezTo>
                            <a:pt x="6234829" y="19672"/>
                            <a:pt x="6746562" y="-39258"/>
                            <a:pt x="7060605" y="0"/>
                          </a:cubicBezTo>
                          <a:cubicBezTo>
                            <a:pt x="7308354" y="38324"/>
                            <a:pt x="8427895" y="84695"/>
                            <a:pt x="8824341" y="0"/>
                          </a:cubicBezTo>
                          <a:cubicBezTo>
                            <a:pt x="9292535" y="22624"/>
                            <a:pt x="9732757" y="411280"/>
                            <a:pt x="9734482" y="789185"/>
                          </a:cubicBezTo>
                          <a:cubicBezTo>
                            <a:pt x="9689641" y="1032145"/>
                            <a:pt x="9705674" y="1549124"/>
                            <a:pt x="9734482" y="1746372"/>
                          </a:cubicBezTo>
                          <a:cubicBezTo>
                            <a:pt x="9761798" y="1954355"/>
                            <a:pt x="9727672" y="2374980"/>
                            <a:pt x="9734482" y="2703558"/>
                          </a:cubicBezTo>
                          <a:cubicBezTo>
                            <a:pt x="9683527" y="2988065"/>
                            <a:pt x="9257432" y="3468548"/>
                            <a:pt x="8824341" y="3492744"/>
                          </a:cubicBezTo>
                          <a:cubicBezTo>
                            <a:pt x="8401980" y="3450455"/>
                            <a:pt x="8191197" y="3489716"/>
                            <a:pt x="7614599" y="3492744"/>
                          </a:cubicBezTo>
                          <a:cubicBezTo>
                            <a:pt x="7052245" y="3549947"/>
                            <a:pt x="6805943" y="3499576"/>
                            <a:pt x="6563141" y="3492744"/>
                          </a:cubicBezTo>
                          <a:cubicBezTo>
                            <a:pt x="6222549" y="3493692"/>
                            <a:pt x="5770553" y="3455019"/>
                            <a:pt x="5511683" y="3492744"/>
                          </a:cubicBezTo>
                          <a:cubicBezTo>
                            <a:pt x="5239954" y="3477110"/>
                            <a:pt x="4929958" y="3523841"/>
                            <a:pt x="4539366" y="3492744"/>
                          </a:cubicBezTo>
                          <a:cubicBezTo>
                            <a:pt x="4147925" y="3492021"/>
                            <a:pt x="3821575" y="3492922"/>
                            <a:pt x="3487908" y="3492744"/>
                          </a:cubicBezTo>
                          <a:cubicBezTo>
                            <a:pt x="3224840" y="3467828"/>
                            <a:pt x="2595732" y="3496741"/>
                            <a:pt x="2278166" y="3492744"/>
                          </a:cubicBezTo>
                          <a:cubicBezTo>
                            <a:pt x="2012219" y="3526635"/>
                            <a:pt x="1341354" y="3610115"/>
                            <a:pt x="910140" y="3492744"/>
                          </a:cubicBezTo>
                          <a:cubicBezTo>
                            <a:pt x="478576" y="3610347"/>
                            <a:pt x="151259" y="3192266"/>
                            <a:pt x="0" y="2703558"/>
                          </a:cubicBezTo>
                          <a:cubicBezTo>
                            <a:pt x="16885" y="2411280"/>
                            <a:pt x="74134" y="2107324"/>
                            <a:pt x="0" y="1708084"/>
                          </a:cubicBezTo>
                          <a:cubicBezTo>
                            <a:pt x="-14630" y="1251454"/>
                            <a:pt x="56293" y="1206204"/>
                            <a:pt x="0" y="789185"/>
                          </a:cubicBezTo>
                          <a:close/>
                        </a:path>
                        <a:path w="9734482" h="3492744" fill="none" stroke="0" extrusionOk="0">
                          <a:moveTo>
                            <a:pt x="0" y="789185"/>
                          </a:moveTo>
                          <a:cubicBezTo>
                            <a:pt x="3999" y="323114"/>
                            <a:pt x="497899" y="-12511"/>
                            <a:pt x="910140" y="0"/>
                          </a:cubicBezTo>
                          <a:cubicBezTo>
                            <a:pt x="1261938" y="-28562"/>
                            <a:pt x="1427758" y="445"/>
                            <a:pt x="1961598" y="0"/>
                          </a:cubicBezTo>
                          <a:cubicBezTo>
                            <a:pt x="2445498" y="-6116"/>
                            <a:pt x="2486123" y="30678"/>
                            <a:pt x="2933914" y="0"/>
                          </a:cubicBezTo>
                          <a:cubicBezTo>
                            <a:pt x="3370508" y="-34357"/>
                            <a:pt x="3487550" y="-26067"/>
                            <a:pt x="3827089" y="0"/>
                          </a:cubicBezTo>
                          <a:cubicBezTo>
                            <a:pt x="4129855" y="1751"/>
                            <a:pt x="4454117" y="49876"/>
                            <a:pt x="4799405" y="0"/>
                          </a:cubicBezTo>
                          <a:cubicBezTo>
                            <a:pt x="5193562" y="-16844"/>
                            <a:pt x="5478959" y="70847"/>
                            <a:pt x="5930005" y="0"/>
                          </a:cubicBezTo>
                          <a:cubicBezTo>
                            <a:pt x="6371441" y="-3097"/>
                            <a:pt x="6621900" y="-5466"/>
                            <a:pt x="6823178" y="0"/>
                          </a:cubicBezTo>
                          <a:cubicBezTo>
                            <a:pt x="7075658" y="54783"/>
                            <a:pt x="7408417" y="57246"/>
                            <a:pt x="7716352" y="0"/>
                          </a:cubicBezTo>
                          <a:cubicBezTo>
                            <a:pt x="7962658" y="-14076"/>
                            <a:pt x="8340958" y="70736"/>
                            <a:pt x="8824341" y="0"/>
                          </a:cubicBezTo>
                          <a:cubicBezTo>
                            <a:pt x="9489424" y="-56689"/>
                            <a:pt x="9753548" y="456166"/>
                            <a:pt x="9734482" y="789185"/>
                          </a:cubicBezTo>
                          <a:cubicBezTo>
                            <a:pt x="9710488" y="1229844"/>
                            <a:pt x="9725623" y="1269868"/>
                            <a:pt x="9734482" y="1688941"/>
                          </a:cubicBezTo>
                          <a:cubicBezTo>
                            <a:pt x="9765210" y="2112477"/>
                            <a:pt x="9747112" y="2315192"/>
                            <a:pt x="9734482" y="2703558"/>
                          </a:cubicBezTo>
                          <a:cubicBezTo>
                            <a:pt x="9778383" y="3024728"/>
                            <a:pt x="9436374" y="3465677"/>
                            <a:pt x="8824341" y="3492744"/>
                          </a:cubicBezTo>
                          <a:cubicBezTo>
                            <a:pt x="8594124" y="3528333"/>
                            <a:pt x="8369456" y="3456504"/>
                            <a:pt x="7931167" y="3492744"/>
                          </a:cubicBezTo>
                          <a:cubicBezTo>
                            <a:pt x="7540167" y="3526852"/>
                            <a:pt x="7026624" y="3402934"/>
                            <a:pt x="6642283" y="3492744"/>
                          </a:cubicBezTo>
                          <a:cubicBezTo>
                            <a:pt x="6514857" y="3504322"/>
                            <a:pt x="6208320" y="3482240"/>
                            <a:pt x="6065677" y="3492744"/>
                          </a:cubicBezTo>
                          <a:cubicBezTo>
                            <a:pt x="5923034" y="3503248"/>
                            <a:pt x="5684780" y="3498665"/>
                            <a:pt x="5511683" y="3492744"/>
                          </a:cubicBezTo>
                          <a:cubicBezTo>
                            <a:pt x="5133755" y="3527624"/>
                            <a:pt x="4481780" y="3487044"/>
                            <a:pt x="4222798" y="3492744"/>
                          </a:cubicBezTo>
                          <a:cubicBezTo>
                            <a:pt x="3946552" y="3530729"/>
                            <a:pt x="3687936" y="3532989"/>
                            <a:pt x="3250482" y="3492744"/>
                          </a:cubicBezTo>
                          <a:cubicBezTo>
                            <a:pt x="2911141" y="3418529"/>
                            <a:pt x="2463311" y="3391114"/>
                            <a:pt x="1961598" y="3492744"/>
                          </a:cubicBezTo>
                          <a:cubicBezTo>
                            <a:pt x="1508579" y="3513705"/>
                            <a:pt x="1361049" y="3508095"/>
                            <a:pt x="910140" y="3492744"/>
                          </a:cubicBezTo>
                          <a:cubicBezTo>
                            <a:pt x="281898" y="3418162"/>
                            <a:pt x="78185" y="3086821"/>
                            <a:pt x="0" y="2703558"/>
                          </a:cubicBezTo>
                          <a:cubicBezTo>
                            <a:pt x="-8900" y="2461254"/>
                            <a:pt x="-39749" y="2025126"/>
                            <a:pt x="0" y="1765515"/>
                          </a:cubicBezTo>
                          <a:cubicBezTo>
                            <a:pt x="-7589" y="1474597"/>
                            <a:pt x="-20372" y="1101429"/>
                            <a:pt x="0" y="78918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Arial" panose="020B0604020202020204" pitchFamily="34" charset="0"/>
                <a:cs typeface="Arial" panose="020B0604020202020204" pitchFamily="34" charset="0"/>
              </a:endParaRPr>
            </a:p>
          </p:txBody>
        </p:sp>
        <p:pic>
          <p:nvPicPr>
            <p:cNvPr id="10" name="Picture 9" descr="A cartoon of a child sitting at a pile of books&#10;&#10;Description automatically generated">
              <a:extLst>
                <a:ext uri="{FF2B5EF4-FFF2-40B4-BE49-F238E27FC236}">
                  <a16:creationId xmlns:a16="http://schemas.microsoft.com/office/drawing/2014/main" id="{62A68F6A-4AE1-90AA-236E-59B7093FC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835610" y="243645"/>
              <a:ext cx="1240971" cy="1188720"/>
            </a:xfrm>
            <a:prstGeom prst="rect">
              <a:avLst/>
            </a:prstGeom>
          </p:spPr>
        </p:pic>
        <p:sp>
          <p:nvSpPr>
            <p:cNvPr id="11" name="Hộp Văn bản 107">
              <a:extLst>
                <a:ext uri="{FF2B5EF4-FFF2-40B4-BE49-F238E27FC236}">
                  <a16:creationId xmlns:a16="http://schemas.microsoft.com/office/drawing/2014/main" id="{505BFD4E-7442-6652-EC85-66896475F55C}"/>
                </a:ext>
              </a:extLst>
            </p:cNvPr>
            <p:cNvSpPr txBox="1"/>
            <p:nvPr/>
          </p:nvSpPr>
          <p:spPr>
            <a:xfrm>
              <a:off x="6594298" y="1214583"/>
              <a:ext cx="8791746" cy="2736968"/>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Ví</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dụ</a:t>
              </a:r>
              <a:r>
                <a:rPr lang="en-US" sz="2800" dirty="0">
                  <a:latin typeface="Cambria" panose="02040503050406030204" pitchFamily="18" charset="0"/>
                  <a:ea typeface="Cambria" panose="02040503050406030204" pitchFamily="18" charset="0"/>
                  <a:cs typeface="Arial" panose="020B0604020202020204" pitchFamily="34" charset="0"/>
                </a:rPr>
                <a:t>: </a:t>
              </a:r>
              <a:r>
                <a:rPr lang="vi-VN" sz="2800" dirty="0">
                  <a:latin typeface="Cambria" panose="02040503050406030204" pitchFamily="18" charset="0"/>
                  <a:ea typeface="Cambria" panose="02040503050406030204" pitchFamily="18" charset="0"/>
                  <a:cs typeface="Arial" panose="020B0604020202020204" pitchFamily="34" charset="0"/>
                </a:rPr>
                <a:t>Đêm đầu tiên tại hang mới, một mình tôi trong căn phòng rộng huơ hoác. Không giống ban ngày, nơi đây lạnh lẽo hơn và tối om. Tôi không nhìn thấy gì cả. Mò mẫm tới bên chiếc bàn đá dựng được từ sáng, tôi ngồi rồi nhớ về mẹ, các anh ở nhà. Hoá ra, cuộc sống ở một mình không vui như tôi nghĩ. Tôi trằn trọc cả đêm không ngủ được, ước gì trời mau sáng hơn, ước gì tôi bé xíu, luôn được ở cùng với mẹ…</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2833271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855</TotalTime>
  <Words>607</Words>
  <Application>Microsoft Office PowerPoint</Application>
  <PresentationFormat>Widescreen</PresentationFormat>
  <Paragraphs>36</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Cambria</vt:lpstr>
      <vt:lpstr>iCiel Pony</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89</cp:revision>
  <dcterms:created xsi:type="dcterms:W3CDTF">2022-08-23T03:21:12Z</dcterms:created>
  <dcterms:modified xsi:type="dcterms:W3CDTF">2025-01-07T05:55:06Z</dcterms:modified>
  <cp:category>9Slide.vn</cp:category>
</cp:coreProperties>
</file>