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7" r:id="rId2"/>
    <p:sldId id="317" r:id="rId3"/>
    <p:sldId id="316" r:id="rId4"/>
    <p:sldId id="290" r:id="rId5"/>
    <p:sldId id="291" r:id="rId6"/>
    <p:sldId id="318" r:id="rId7"/>
    <p:sldId id="319" r:id="rId8"/>
    <p:sldId id="320" r:id="rId9"/>
    <p:sldId id="321" r:id="rId10"/>
    <p:sldId id="322" r:id="rId11"/>
    <p:sldId id="307" r:id="rId12"/>
    <p:sldId id="309" r:id="rId13"/>
    <p:sldId id="312" r:id="rId14"/>
    <p:sldId id="323" r:id="rId15"/>
    <p:sldId id="324" r:id="rId16"/>
    <p:sldId id="325" r:id="rId17"/>
    <p:sldId id="31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8452" autoAdjust="0"/>
  </p:normalViewPr>
  <p:slideViewPr>
    <p:cSldViewPr snapToGrid="0">
      <p:cViewPr varScale="1">
        <p:scale>
          <a:sx n="42" d="100"/>
          <a:sy n="42" d="100"/>
        </p:scale>
        <p:origin x="18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42613-9C4D-481D-AA35-B9DF9CB89DBF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BAB78-A37C-463A-94A3-F7657E2C27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01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FC1273-D53D-4B25-AB11-E37B46BDAC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19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C2BD6-ECEB-4F6E-AB34-39A92BF86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94EEC-A8EE-43F7-BA25-4045B6DBC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B4DF-4015-4549-A964-7E067D4CA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9A4FC-E394-462B-B2FF-A399EFB8C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9D8BE-9829-4031-8199-6FB8108DC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94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937F0-2A56-41F0-8297-64EB921CC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AB94AC-5F7E-4DD3-89A4-6E540FFD84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C8A3E-ED38-4ACF-8F97-B2DAF1749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9DF56-A8E1-4AD8-973C-58114BDD8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B9631-D116-408A-95B1-B8EEADBB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32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B9F08B-EBB4-43D1-90D9-B9E5C03B2F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629F33-A049-463D-95E2-341CB8E9E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B1784-C455-411C-833F-97CF4282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23E68-6D04-4D29-9E2F-1B4756961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CDC18-1A1B-4EC3-B481-BAA9C5725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10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5D62E-1836-4EDA-A4E5-D8A9F8184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087F9-AC45-416E-BCA0-22EBF0438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457F3-B135-4DD9-9879-39C176CE5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F882C-D623-481B-8AF2-475DC2B13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3A15B-DF3D-4654-9635-914B5E77B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6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2DC4E-C878-45FF-8B45-FB53FFA7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3D16A0-7134-4F24-B995-FBA8D3CFA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F3975-591A-4F81-883E-E4BF8BD5F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BF4F3-552D-4D39-A93B-54D81EA2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34C9F-D1AF-407D-BB25-CB537FCAC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40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137AD-753A-4F45-B631-7FB7EF5AD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C3A67-C0B9-49BD-93EC-6ECC0F81C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6E698-A9E2-497B-9662-E89222126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8C800-6152-4C52-AEC5-27922E83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4F6BE-20A8-4112-9B1E-D465B24C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8B8EF-5197-4005-AEAC-61A35C82F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4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F38EE-6659-497C-A2B9-1CBE5D6E1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7FB04-A745-47E9-A7CA-8EE150801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AB72F2-0100-4578-A6E5-B52F80179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0644E-97AC-44D2-8ADC-FBA45FF00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C668D4-50E0-4C8A-BF5B-DF51FBF5D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4036E5-F7CF-4E73-93F3-876B217D2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08B7EF-FD05-495C-9DA3-7D633719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134F4-5B4F-460F-AA31-68D3A735E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5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A436-F078-4165-B9C9-25E15884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644995-89F8-479D-960C-CAFE08F8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1CEC1-35D9-427E-BC45-0A00320C7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B7F09-F0BC-4BEA-A61A-A0E052C79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7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1B3AF1-928E-42D2-8FB0-BBC11F22E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1A91A8-595B-4299-B3F5-DE949DAC8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238FD1-B5E7-462D-B0B6-8E8DAF167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4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13F33-A45A-472B-9895-1F4052FE9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46BF2-D42C-4B6A-9AC3-795479607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B78A97-7C31-4DD6-8D5D-A94B5AFA8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4743FB-4EA5-4012-96B1-461101C98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5CF95-EE7A-4CA7-BB69-B113F12EA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B1D5CF-5B1B-4290-AFDB-DD6C75241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55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B3B6B-6CC0-424A-85E3-93A20A112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680A3-F279-4376-9615-62FE37B818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AB6CF0-7FD3-4E61-9018-382246646F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900C2-A7A5-4B73-B30F-5D20D06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CA7BE-3335-4277-88D2-7E2D895AC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FDB55-27C0-4BB0-86CB-A7260B7FD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26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F129B547-013B-44A4-8079-FCA2195FE86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452B3D-CF2E-4EE6-90D7-290C7A76A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7D2578-337A-4DA2-9A1F-9E895DD75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7FED1-6A5B-494E-9344-700774F4EB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C9532-9457-4550-B8B4-71D0A3956581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5A7F5E-096E-459E-9097-2DF908B48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F1CAD-A8B5-446D-B808-BEF71184C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569C-2721-424E-A03F-C8F1DBC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2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2.wdp"/><Relationship Id="rId15" Type="http://schemas.microsoft.com/office/2007/relationships/hdphoto" Target="../media/hdphoto5.wdp"/><Relationship Id="rId10" Type="http://schemas.microsoft.com/office/2007/relationships/hdphoto" Target="../media/hdphoto4.wdp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9.wdp"/><Relationship Id="rId1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6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41.pn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openxmlformats.org/officeDocument/2006/relationships/image" Target="../media/image40.png"/><Relationship Id="rId17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39.gif"/><Relationship Id="rId5" Type="http://schemas.openxmlformats.org/officeDocument/2006/relationships/image" Target="../media/image3.png"/><Relationship Id="rId1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microsoft.com/office/2007/relationships/hdphoto" Target="../media/hdphoto2.wdp"/><Relationship Id="rId9" Type="http://schemas.openxmlformats.org/officeDocument/2006/relationships/image" Target="../media/image37.png"/><Relationship Id="rId14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9.wdp"/><Relationship Id="rId18" Type="http://schemas.openxmlformats.org/officeDocument/2006/relationships/image" Target="../media/image17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36.png"/><Relationship Id="rId17" Type="http://schemas.openxmlformats.org/officeDocument/2006/relationships/image" Target="../media/image16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5" Type="http://schemas.openxmlformats.org/officeDocument/2006/relationships/image" Target="../media/image14.png"/><Relationship Id="rId10" Type="http://schemas.microsoft.com/office/2007/relationships/hdphoto" Target="../media/hdphoto6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gif"/><Relationship Id="rId13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microsoft.com/office/2007/relationships/hdphoto" Target="../media/hdphoto13.wdp"/><Relationship Id="rId5" Type="http://schemas.microsoft.com/office/2007/relationships/hdphoto" Target="../media/hdphoto2.wdp"/><Relationship Id="rId15" Type="http://schemas.openxmlformats.org/officeDocument/2006/relationships/image" Target="../media/image6.png"/><Relationship Id="rId10" Type="http://schemas.openxmlformats.org/officeDocument/2006/relationships/image" Target="../media/image49.png"/><Relationship Id="rId4" Type="http://schemas.openxmlformats.org/officeDocument/2006/relationships/image" Target="../media/image2.png"/><Relationship Id="rId9" Type="http://schemas.openxmlformats.org/officeDocument/2006/relationships/image" Target="../media/image48.png"/><Relationship Id="rId1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png"/><Relationship Id="rId18" Type="http://schemas.openxmlformats.org/officeDocument/2006/relationships/image" Target="../media/image18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3.png"/><Relationship Id="rId17" Type="http://schemas.microsoft.com/office/2007/relationships/hdphoto" Target="../media/hdphoto7.wdp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microsoft.com/office/2007/relationships/hdphoto" Target="../media/hdphoto3.wdp"/><Relationship Id="rId15" Type="http://schemas.openxmlformats.org/officeDocument/2006/relationships/image" Target="../media/image16.png"/><Relationship Id="rId10" Type="http://schemas.microsoft.com/office/2007/relationships/hdphoto" Target="../media/hdphoto6.wdp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hdphoto" Target="../media/hdphoto5.wdp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12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microsoft.com/office/2007/relationships/hdphoto" Target="../media/hdphoto8.wdp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10" Type="http://schemas.openxmlformats.org/officeDocument/2006/relationships/image" Target="../media/image22.png"/><Relationship Id="rId4" Type="http://schemas.microsoft.com/office/2007/relationships/hdphoto" Target="../media/hdphoto2.wdp"/><Relationship Id="rId9" Type="http://schemas.openxmlformats.org/officeDocument/2006/relationships/image" Target="../media/image4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sv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svg"/><Relationship Id="rId10" Type="http://schemas.openxmlformats.org/officeDocument/2006/relationships/image" Target="../media/image33.sv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EF0D9C7-77D5-D06C-065E-2C65F1E5AFCF}"/>
              </a:ext>
            </a:extLst>
          </p:cNvPr>
          <p:cNvGrpSpPr/>
          <p:nvPr/>
        </p:nvGrpSpPr>
        <p:grpSpPr>
          <a:xfrm>
            <a:off x="930745" y="656839"/>
            <a:ext cx="10454980" cy="5584571"/>
            <a:chOff x="930745" y="656839"/>
            <a:chExt cx="10454980" cy="5584571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17EC9132-19C7-4FB3-9422-01017C6AAAB0}"/>
                </a:ext>
              </a:extLst>
            </p:cNvPr>
            <p:cNvSpPr/>
            <p:nvPr/>
          </p:nvSpPr>
          <p:spPr>
            <a:xfrm>
              <a:off x="930745" y="656839"/>
              <a:ext cx="10454980" cy="558457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AC32F2-F48F-CD3E-27D1-9AE38A0C17A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62852" y="1544775"/>
            <a:ext cx="3145809" cy="707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F9F15-AD8F-BEAC-FACD-305D6CF7CD48}"/>
              </a:ext>
            </a:extLst>
          </p:cNvPr>
          <p:cNvGrpSpPr/>
          <p:nvPr/>
        </p:nvGrpSpPr>
        <p:grpSpPr>
          <a:xfrm rot="20161736">
            <a:off x="455741" y="749398"/>
            <a:ext cx="2029709" cy="1400594"/>
            <a:chOff x="198540" y="425669"/>
            <a:chExt cx="4835236" cy="613415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903F515-B340-E0CC-7262-FF3F8BE0D752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0DBB3A08-318F-9A18-89B0-34976EFB2AA1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F5A17B1-9E3A-0D5F-84FE-665C91638F03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E49ABC18-A7E1-4DB0-DA88-D72E5EA0F8FE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C9F5BCD4-8E22-6048-CB48-8AE694D7BF35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A7C6E59A-1E16-EB47-B4FD-194127B19FE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41886DD-8669-E813-3E1A-CE3BF6D70506}"/>
                </a:ext>
              </a:extLst>
            </p:cNvPr>
            <p:cNvSpPr txBox="1"/>
            <p:nvPr/>
          </p:nvSpPr>
          <p:spPr>
            <a:xfrm>
              <a:off x="198540" y="1445487"/>
              <a:ext cx="4380162" cy="4178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6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ED7D31">
                      <a:lumMod val="75000"/>
                    </a:srgbClr>
                  </a:solidFill>
                  <a:effectLst/>
                  <a:uLnTx/>
                  <a:uFillTx/>
                  <a:ea typeface="+mn-ea"/>
                  <a:cs typeface="+mn-cs"/>
                </a:rPr>
                <a:t>Viết</a:t>
              </a:r>
              <a:endParaRPr kumimoji="0" lang="vi-VN" sz="56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0779CB25-5668-8B57-62C0-2066AB1587D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87617" y="2574027"/>
            <a:ext cx="9016765" cy="1749704"/>
          </a:xfrm>
          <a:prstGeom prst="rect">
            <a:avLst/>
          </a:prstGeom>
        </p:spPr>
      </p:pic>
      <p:pic>
        <p:nvPicPr>
          <p:cNvPr id="33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93CAF287-958D-E63A-FF10-AD4066DEB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954157" y="4131787"/>
            <a:ext cx="5737244" cy="267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662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b.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Tổ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chức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thảo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luận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nhóm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164332" cy="5387008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AAB343-AFAA-70C3-5409-3A932267B26F}"/>
              </a:ext>
            </a:extLst>
          </p:cNvPr>
          <p:cNvSpPr/>
          <p:nvPr/>
        </p:nvSpPr>
        <p:spPr>
          <a:xfrm>
            <a:off x="914400" y="2067339"/>
            <a:ext cx="2395330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1: </a:t>
            </a:r>
            <a:r>
              <a:rPr lang="en-US" sz="2800" b="1" dirty="0" err="1">
                <a:solidFill>
                  <a:srgbClr val="002060"/>
                </a:solidFill>
              </a:rPr>
              <a:t>Nêu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 (</a:t>
            </a:r>
            <a:r>
              <a:rPr lang="en-US" sz="2800" dirty="0" err="1">
                <a:solidFill>
                  <a:srgbClr val="002060"/>
                </a:solidFill>
              </a:rPr>
              <a:t>Từng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thành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viên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nêu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7AF6422-332E-6FD1-D6D0-55F0E0C7865C}"/>
              </a:ext>
            </a:extLst>
          </p:cNvPr>
          <p:cNvSpPr/>
          <p:nvPr/>
        </p:nvSpPr>
        <p:spPr>
          <a:xfrm>
            <a:off x="3369365" y="2902226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BC89D-236A-D329-EC24-8C67C0ACDB56}"/>
              </a:ext>
            </a:extLst>
          </p:cNvPr>
          <p:cNvSpPr/>
          <p:nvPr/>
        </p:nvSpPr>
        <p:spPr>
          <a:xfrm>
            <a:off x="4075042" y="2176669"/>
            <a:ext cx="3120887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2: </a:t>
            </a:r>
            <a:r>
              <a:rPr lang="en-US" sz="2800" b="1" dirty="0" err="1">
                <a:solidFill>
                  <a:srgbClr val="002060"/>
                </a:solidFill>
              </a:rPr>
              <a:t>Trao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đổi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 err="1">
                <a:solidFill>
                  <a:srgbClr val="002060"/>
                </a:solidFill>
              </a:rPr>
              <a:t>thảo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luận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nhóm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đổi</a:t>
            </a:r>
            <a:r>
              <a:rPr lang="en-US" sz="2800" dirty="0">
                <a:solidFill>
                  <a:srgbClr val="002060"/>
                </a:solidFill>
              </a:rPr>
              <a:t>, </a:t>
            </a:r>
            <a:r>
              <a:rPr lang="en-US" sz="2800" dirty="0" err="1">
                <a:solidFill>
                  <a:srgbClr val="002060"/>
                </a:solidFill>
              </a:rPr>
              <a:t>thảo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luận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về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các</a:t>
            </a:r>
            <a:r>
              <a:rPr lang="en-US" sz="2800" dirty="0">
                <a:solidFill>
                  <a:srgbClr val="002060"/>
                </a:solidFill>
              </a:rPr>
              <a:t> ý </a:t>
            </a:r>
            <a:r>
              <a:rPr lang="en-US" sz="2800" dirty="0" err="1">
                <a:solidFill>
                  <a:srgbClr val="002060"/>
                </a:solidFill>
              </a:rPr>
              <a:t>kiến</a:t>
            </a:r>
            <a:r>
              <a:rPr lang="en-US" sz="2800" dirty="0">
                <a:solidFill>
                  <a:srgbClr val="002060"/>
                </a:solidFill>
              </a:rPr>
              <a:t>.)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EC3C69D-3E36-25CF-5420-4323D5367497}"/>
              </a:ext>
            </a:extLst>
          </p:cNvPr>
          <p:cNvSpPr/>
          <p:nvPr/>
        </p:nvSpPr>
        <p:spPr>
          <a:xfrm>
            <a:off x="7205869" y="2922104"/>
            <a:ext cx="68580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2852B3D-688E-1D83-D4F3-929CA62BBDED}"/>
              </a:ext>
            </a:extLst>
          </p:cNvPr>
          <p:cNvSpPr/>
          <p:nvPr/>
        </p:nvSpPr>
        <p:spPr>
          <a:xfrm>
            <a:off x="7911546" y="2196547"/>
            <a:ext cx="3617845" cy="21766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Bước</a:t>
            </a:r>
            <a:r>
              <a:rPr lang="en-US" sz="2800" dirty="0">
                <a:solidFill>
                  <a:srgbClr val="002060"/>
                </a:solidFill>
              </a:rPr>
              <a:t> 3: </a:t>
            </a:r>
            <a:r>
              <a:rPr lang="en-US" sz="2800" b="1" dirty="0" err="1">
                <a:solidFill>
                  <a:srgbClr val="002060"/>
                </a:solidFill>
              </a:rPr>
              <a:t>Tổng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hợp</a:t>
            </a:r>
            <a:r>
              <a:rPr lang="en-US" sz="2800" b="1" dirty="0">
                <a:solidFill>
                  <a:srgbClr val="002060"/>
                </a:solidFill>
              </a:rPr>
              <a:t> ý </a:t>
            </a:r>
            <a:r>
              <a:rPr lang="en-US" sz="2800" b="1" dirty="0" err="1">
                <a:solidFill>
                  <a:srgbClr val="002060"/>
                </a:solidFill>
              </a:rPr>
              <a:t>kiến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phân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nhiệm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vụ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(</a:t>
            </a:r>
            <a:r>
              <a:rPr lang="en-US" sz="2800" dirty="0" err="1">
                <a:solidFill>
                  <a:srgbClr val="002060"/>
                </a:solidFill>
              </a:rPr>
              <a:t>Chủ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tọa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tổng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hợp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phân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công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4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80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80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02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112716" y="547476"/>
            <a:ext cx="2799449" cy="4660628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565160"/>
              <a:ext cx="431292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vào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ghi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chép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lập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dàn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ý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1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endPara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aphicFrame>
        <p:nvGraphicFramePr>
          <p:cNvPr id="2" name="Table 23">
            <a:extLst>
              <a:ext uri="{FF2B5EF4-FFF2-40B4-BE49-F238E27FC236}">
                <a16:creationId xmlns:a16="http://schemas.microsoft.com/office/drawing/2014/main" id="{D5BE344E-1F8E-FAEE-B929-E708DAEAD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4643"/>
              </p:ext>
            </p:extLst>
          </p:nvPr>
        </p:nvGraphicFramePr>
        <p:xfrm>
          <a:off x="3751470" y="1017839"/>
          <a:ext cx="8128000" cy="3782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216833271"/>
                    </a:ext>
                  </a:extLst>
                </a:gridCol>
              </a:tblGrid>
              <a:tr h="17446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NHAN ĐỀ BÁO CÁO</a:t>
                      </a:r>
                    </a:p>
                    <a:p>
                      <a:pPr algn="l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nhận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C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6835833"/>
                  </a:ext>
                </a:extLst>
              </a:tr>
              <a:tr h="1123737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Thời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gian</a:t>
                      </a:r>
                      <a:r>
                        <a:rPr lang="en-US" sz="2400" dirty="0">
                          <a:latin typeface="+mn-lt"/>
                        </a:rPr>
                        <a:t>, </a:t>
                      </a:r>
                      <a:r>
                        <a:rPr lang="en-US" sz="2400" dirty="0" err="1">
                          <a:latin typeface="+mn-lt"/>
                        </a:rPr>
                        <a:t>địa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điểm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  - </a:t>
                      </a:r>
                      <a:r>
                        <a:rPr lang="en-US" sz="2400" dirty="0" err="1">
                          <a:latin typeface="+mn-lt"/>
                        </a:rPr>
                        <a:t>Người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tham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gia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>
                          <a:latin typeface="+mn-lt"/>
                        </a:rPr>
                        <a:t>Chủ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đề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                               - </a:t>
                      </a:r>
                      <a:r>
                        <a:rPr lang="en-US" sz="2400" dirty="0" err="1">
                          <a:latin typeface="+mn-lt"/>
                        </a:rPr>
                        <a:t>Kết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quả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thảo</a:t>
                      </a:r>
                      <a:r>
                        <a:rPr lang="en-US" sz="2400" dirty="0">
                          <a:latin typeface="+mn-lt"/>
                        </a:rPr>
                        <a:t> </a:t>
                      </a:r>
                      <a:r>
                        <a:rPr lang="en-US" sz="2400" dirty="0" err="1">
                          <a:latin typeface="+mn-lt"/>
                        </a:rPr>
                        <a:t>luận</a:t>
                      </a:r>
                      <a:r>
                        <a:rPr lang="en-US" sz="2400" dirty="0">
                          <a:latin typeface="+mn-lt"/>
                        </a:rPr>
                        <a:t>: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55556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biết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báo</a:t>
                      </a:r>
                      <a:r>
                        <a:rPr lang="en-US" sz="3200" dirty="0"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latin typeface="+mn-lt"/>
                        </a:rPr>
                        <a:t>cáo</a:t>
                      </a:r>
                      <a:r>
                        <a:rPr lang="en-US" sz="3200" dirty="0">
                          <a:latin typeface="+mn-lt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94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2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11ECF745-5984-4BB8-B152-4BE15820F47B}"/>
              </a:ext>
            </a:extLst>
          </p:cNvPr>
          <p:cNvGrpSpPr/>
          <p:nvPr/>
        </p:nvGrpSpPr>
        <p:grpSpPr>
          <a:xfrm>
            <a:off x="4795979" y="813742"/>
            <a:ext cx="6500639" cy="5429896"/>
            <a:chOff x="4795979" y="813742"/>
            <a:chExt cx="6500639" cy="542989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86EEFB3-AB23-46B0-AD1B-2275BFC0C3CF}"/>
                </a:ext>
              </a:extLst>
            </p:cNvPr>
            <p:cNvSpPr/>
            <p:nvPr/>
          </p:nvSpPr>
          <p:spPr>
            <a:xfrm>
              <a:off x="4795979" y="1013123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solidFill>
              <a:srgbClr val="B3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Rectangle: Rounded Corners 13">
              <a:extLst>
                <a:ext uri="{FF2B5EF4-FFF2-40B4-BE49-F238E27FC236}">
                  <a16:creationId xmlns:a16="http://schemas.microsoft.com/office/drawing/2014/main" id="{F154D2E0-194F-43FF-B26F-102C846C8EFB}"/>
                </a:ext>
              </a:extLst>
            </p:cNvPr>
            <p:cNvSpPr/>
            <p:nvPr/>
          </p:nvSpPr>
          <p:spPr>
            <a:xfrm>
              <a:off x="5129622" y="813742"/>
              <a:ext cx="6166996" cy="5230515"/>
            </a:xfrm>
            <a:custGeom>
              <a:avLst/>
              <a:gdLst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0 w 5289541"/>
                <a:gd name="connsiteY7" fmla="*/ 3523306 h 4227984"/>
                <a:gd name="connsiteX8" fmla="*/ 0 w 5289541"/>
                <a:gd name="connsiteY8" fmla="*/ 704678 h 4227984"/>
                <a:gd name="connsiteX0" fmla="*/ 52102 w 5341643"/>
                <a:gd name="connsiteY0" fmla="*/ 704678 h 4227984"/>
                <a:gd name="connsiteX1" fmla="*/ 756780 w 5341643"/>
                <a:gd name="connsiteY1" fmla="*/ 0 h 4227984"/>
                <a:gd name="connsiteX2" fmla="*/ 4636965 w 5341643"/>
                <a:gd name="connsiteY2" fmla="*/ 0 h 4227984"/>
                <a:gd name="connsiteX3" fmla="*/ 5341643 w 5341643"/>
                <a:gd name="connsiteY3" fmla="*/ 704678 h 4227984"/>
                <a:gd name="connsiteX4" fmla="*/ 5341643 w 5341643"/>
                <a:gd name="connsiteY4" fmla="*/ 3523306 h 4227984"/>
                <a:gd name="connsiteX5" fmla="*/ 4636965 w 5341643"/>
                <a:gd name="connsiteY5" fmla="*/ 4227984 h 4227984"/>
                <a:gd name="connsiteX6" fmla="*/ 756780 w 5341643"/>
                <a:gd name="connsiteY6" fmla="*/ 4227984 h 4227984"/>
                <a:gd name="connsiteX7" fmla="*/ 52102 w 5341643"/>
                <a:gd name="connsiteY7" fmla="*/ 3523306 h 4227984"/>
                <a:gd name="connsiteX8" fmla="*/ 52102 w 5341643"/>
                <a:gd name="connsiteY8" fmla="*/ 704678 h 4227984"/>
                <a:gd name="connsiteX0" fmla="*/ 0 w 5289541"/>
                <a:gd name="connsiteY0" fmla="*/ 704678 h 4227984"/>
                <a:gd name="connsiteX1" fmla="*/ 704678 w 5289541"/>
                <a:gd name="connsiteY1" fmla="*/ 0 h 4227984"/>
                <a:gd name="connsiteX2" fmla="*/ 4584863 w 5289541"/>
                <a:gd name="connsiteY2" fmla="*/ 0 h 4227984"/>
                <a:gd name="connsiteX3" fmla="*/ 5289541 w 5289541"/>
                <a:gd name="connsiteY3" fmla="*/ 704678 h 4227984"/>
                <a:gd name="connsiteX4" fmla="*/ 5289541 w 5289541"/>
                <a:gd name="connsiteY4" fmla="*/ 3523306 h 4227984"/>
                <a:gd name="connsiteX5" fmla="*/ 4584863 w 5289541"/>
                <a:gd name="connsiteY5" fmla="*/ 4227984 h 4227984"/>
                <a:gd name="connsiteX6" fmla="*/ 704678 w 5289541"/>
                <a:gd name="connsiteY6" fmla="*/ 4227984 h 4227984"/>
                <a:gd name="connsiteX7" fmla="*/ 328246 w 5289541"/>
                <a:gd name="connsiteY7" fmla="*/ 3476414 h 4227984"/>
                <a:gd name="connsiteX8" fmla="*/ 0 w 5289541"/>
                <a:gd name="connsiteY8" fmla="*/ 704678 h 4227984"/>
                <a:gd name="connsiteX0" fmla="*/ 0 w 5289541"/>
                <a:gd name="connsiteY0" fmla="*/ 704678 h 4392107"/>
                <a:gd name="connsiteX1" fmla="*/ 704678 w 5289541"/>
                <a:gd name="connsiteY1" fmla="*/ 0 h 4392107"/>
                <a:gd name="connsiteX2" fmla="*/ 4584863 w 5289541"/>
                <a:gd name="connsiteY2" fmla="*/ 0 h 4392107"/>
                <a:gd name="connsiteX3" fmla="*/ 5289541 w 5289541"/>
                <a:gd name="connsiteY3" fmla="*/ 704678 h 4392107"/>
                <a:gd name="connsiteX4" fmla="*/ 5289541 w 5289541"/>
                <a:gd name="connsiteY4" fmla="*/ 3523306 h 4392107"/>
                <a:gd name="connsiteX5" fmla="*/ 4584863 w 5289541"/>
                <a:gd name="connsiteY5" fmla="*/ 4227984 h 4392107"/>
                <a:gd name="connsiteX6" fmla="*/ 517109 w 5289541"/>
                <a:gd name="connsiteY6" fmla="*/ 4392107 h 4392107"/>
                <a:gd name="connsiteX7" fmla="*/ 328246 w 5289541"/>
                <a:gd name="connsiteY7" fmla="*/ 3476414 h 4392107"/>
                <a:gd name="connsiteX8" fmla="*/ 0 w 5289541"/>
                <a:gd name="connsiteY8" fmla="*/ 704678 h 4392107"/>
                <a:gd name="connsiteX0" fmla="*/ 0 w 5289541"/>
                <a:gd name="connsiteY0" fmla="*/ 704678 h 4392287"/>
                <a:gd name="connsiteX1" fmla="*/ 704678 w 5289541"/>
                <a:gd name="connsiteY1" fmla="*/ 0 h 4392287"/>
                <a:gd name="connsiteX2" fmla="*/ 4584863 w 5289541"/>
                <a:gd name="connsiteY2" fmla="*/ 0 h 4392287"/>
                <a:gd name="connsiteX3" fmla="*/ 5289541 w 5289541"/>
                <a:gd name="connsiteY3" fmla="*/ 704678 h 4392287"/>
                <a:gd name="connsiteX4" fmla="*/ 5289541 w 5289541"/>
                <a:gd name="connsiteY4" fmla="*/ 3523306 h 4392287"/>
                <a:gd name="connsiteX5" fmla="*/ 4584863 w 5289541"/>
                <a:gd name="connsiteY5" fmla="*/ 4227984 h 4392287"/>
                <a:gd name="connsiteX6" fmla="*/ 517109 w 5289541"/>
                <a:gd name="connsiteY6" fmla="*/ 4392107 h 4392287"/>
                <a:gd name="connsiteX7" fmla="*/ 328246 w 5289541"/>
                <a:gd name="connsiteY7" fmla="*/ 3476414 h 4392287"/>
                <a:gd name="connsiteX8" fmla="*/ 0 w 5289541"/>
                <a:gd name="connsiteY8" fmla="*/ 704678 h 4392287"/>
                <a:gd name="connsiteX0" fmla="*/ 4786 w 5294327"/>
                <a:gd name="connsiteY0" fmla="*/ 704678 h 4392287"/>
                <a:gd name="connsiteX1" fmla="*/ 709464 w 5294327"/>
                <a:gd name="connsiteY1" fmla="*/ 0 h 4392287"/>
                <a:gd name="connsiteX2" fmla="*/ 4589649 w 5294327"/>
                <a:gd name="connsiteY2" fmla="*/ 0 h 4392287"/>
                <a:gd name="connsiteX3" fmla="*/ 5294327 w 5294327"/>
                <a:gd name="connsiteY3" fmla="*/ 704678 h 4392287"/>
                <a:gd name="connsiteX4" fmla="*/ 5294327 w 5294327"/>
                <a:gd name="connsiteY4" fmla="*/ 3523306 h 4392287"/>
                <a:gd name="connsiteX5" fmla="*/ 4589649 w 5294327"/>
                <a:gd name="connsiteY5" fmla="*/ 4227984 h 4392287"/>
                <a:gd name="connsiteX6" fmla="*/ 521895 w 5294327"/>
                <a:gd name="connsiteY6" fmla="*/ 4392107 h 4392287"/>
                <a:gd name="connsiteX7" fmla="*/ 333032 w 5294327"/>
                <a:gd name="connsiteY7" fmla="*/ 3476414 h 4392287"/>
                <a:gd name="connsiteX8" fmla="*/ 4786 w 5294327"/>
                <a:gd name="connsiteY8" fmla="*/ 704678 h 4392287"/>
                <a:gd name="connsiteX0" fmla="*/ 55811 w 5345352"/>
                <a:gd name="connsiteY0" fmla="*/ 704678 h 4398088"/>
                <a:gd name="connsiteX1" fmla="*/ 760489 w 5345352"/>
                <a:gd name="connsiteY1" fmla="*/ 0 h 4398088"/>
                <a:gd name="connsiteX2" fmla="*/ 4640674 w 5345352"/>
                <a:gd name="connsiteY2" fmla="*/ 0 h 4398088"/>
                <a:gd name="connsiteX3" fmla="*/ 5345352 w 5345352"/>
                <a:gd name="connsiteY3" fmla="*/ 704678 h 4398088"/>
                <a:gd name="connsiteX4" fmla="*/ 5345352 w 5345352"/>
                <a:gd name="connsiteY4" fmla="*/ 3523306 h 4398088"/>
                <a:gd name="connsiteX5" fmla="*/ 4640674 w 5345352"/>
                <a:gd name="connsiteY5" fmla="*/ 4227984 h 4398088"/>
                <a:gd name="connsiteX6" fmla="*/ 572920 w 5345352"/>
                <a:gd name="connsiteY6" fmla="*/ 4392107 h 4398088"/>
                <a:gd name="connsiteX7" fmla="*/ 243380 w 5345352"/>
                <a:gd name="connsiteY7" fmla="*/ 3570199 h 4398088"/>
                <a:gd name="connsiteX8" fmla="*/ 55811 w 5345352"/>
                <a:gd name="connsiteY8" fmla="*/ 704678 h 4398088"/>
                <a:gd name="connsiteX0" fmla="*/ 55811 w 5345352"/>
                <a:gd name="connsiteY0" fmla="*/ 704678 h 4509345"/>
                <a:gd name="connsiteX1" fmla="*/ 760489 w 5345352"/>
                <a:gd name="connsiteY1" fmla="*/ 0 h 4509345"/>
                <a:gd name="connsiteX2" fmla="*/ 4640674 w 5345352"/>
                <a:gd name="connsiteY2" fmla="*/ 0 h 4509345"/>
                <a:gd name="connsiteX3" fmla="*/ 5345352 w 5345352"/>
                <a:gd name="connsiteY3" fmla="*/ 704678 h 4509345"/>
                <a:gd name="connsiteX4" fmla="*/ 5345352 w 5345352"/>
                <a:gd name="connsiteY4" fmla="*/ 3523306 h 4509345"/>
                <a:gd name="connsiteX5" fmla="*/ 4640674 w 5345352"/>
                <a:gd name="connsiteY5" fmla="*/ 4227984 h 4509345"/>
                <a:gd name="connsiteX6" fmla="*/ 690150 w 5345352"/>
                <a:gd name="connsiteY6" fmla="*/ 4509337 h 4509345"/>
                <a:gd name="connsiteX7" fmla="*/ 243380 w 5345352"/>
                <a:gd name="connsiteY7" fmla="*/ 3570199 h 4509345"/>
                <a:gd name="connsiteX8" fmla="*/ 55811 w 5345352"/>
                <a:gd name="connsiteY8" fmla="*/ 704678 h 4509345"/>
                <a:gd name="connsiteX0" fmla="*/ 55811 w 5345352"/>
                <a:gd name="connsiteY0" fmla="*/ 704678 h 4512389"/>
                <a:gd name="connsiteX1" fmla="*/ 760489 w 5345352"/>
                <a:gd name="connsiteY1" fmla="*/ 0 h 4512389"/>
                <a:gd name="connsiteX2" fmla="*/ 4640674 w 5345352"/>
                <a:gd name="connsiteY2" fmla="*/ 0 h 4512389"/>
                <a:gd name="connsiteX3" fmla="*/ 5345352 w 5345352"/>
                <a:gd name="connsiteY3" fmla="*/ 704678 h 4512389"/>
                <a:gd name="connsiteX4" fmla="*/ 5345352 w 5345352"/>
                <a:gd name="connsiteY4" fmla="*/ 3523306 h 4512389"/>
                <a:gd name="connsiteX5" fmla="*/ 4640674 w 5345352"/>
                <a:gd name="connsiteY5" fmla="*/ 4227984 h 4512389"/>
                <a:gd name="connsiteX6" fmla="*/ 690150 w 5345352"/>
                <a:gd name="connsiteY6" fmla="*/ 4509337 h 4512389"/>
                <a:gd name="connsiteX7" fmla="*/ 243380 w 5345352"/>
                <a:gd name="connsiteY7" fmla="*/ 3570199 h 4512389"/>
                <a:gd name="connsiteX8" fmla="*/ 55811 w 5345352"/>
                <a:gd name="connsiteY8" fmla="*/ 704678 h 4512389"/>
                <a:gd name="connsiteX0" fmla="*/ 177148 w 5466689"/>
                <a:gd name="connsiteY0" fmla="*/ 704678 h 4512389"/>
                <a:gd name="connsiteX1" fmla="*/ 881826 w 5466689"/>
                <a:gd name="connsiteY1" fmla="*/ 0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466689 w 5466689"/>
                <a:gd name="connsiteY3" fmla="*/ 704678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762011 w 5466689"/>
                <a:gd name="connsiteY5" fmla="*/ 4227984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691673 w 5466689"/>
                <a:gd name="connsiteY5" fmla="*/ 3946630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  <a:gd name="connsiteX0" fmla="*/ 177148 w 5466689"/>
                <a:gd name="connsiteY0" fmla="*/ 704678 h 4512389"/>
                <a:gd name="connsiteX1" fmla="*/ 1069395 w 5466689"/>
                <a:gd name="connsiteY1" fmla="*/ 281353 h 4512389"/>
                <a:gd name="connsiteX2" fmla="*/ 4762011 w 5466689"/>
                <a:gd name="connsiteY2" fmla="*/ 0 h 4512389"/>
                <a:gd name="connsiteX3" fmla="*/ 5161889 w 5466689"/>
                <a:gd name="connsiteY3" fmla="*/ 798462 h 4512389"/>
                <a:gd name="connsiteX4" fmla="*/ 5466689 w 5466689"/>
                <a:gd name="connsiteY4" fmla="*/ 3523306 h 4512389"/>
                <a:gd name="connsiteX5" fmla="*/ 4832350 w 5466689"/>
                <a:gd name="connsiteY5" fmla="*/ 4274876 h 4512389"/>
                <a:gd name="connsiteX6" fmla="*/ 811487 w 5466689"/>
                <a:gd name="connsiteY6" fmla="*/ 4509337 h 4512389"/>
                <a:gd name="connsiteX7" fmla="*/ 177148 w 5466689"/>
                <a:gd name="connsiteY7" fmla="*/ 3570199 h 4512389"/>
                <a:gd name="connsiteX8" fmla="*/ 177148 w 5466689"/>
                <a:gd name="connsiteY8" fmla="*/ 704678 h 4512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66689" h="4512389">
                  <a:moveTo>
                    <a:pt x="177148" y="704678"/>
                  </a:moveTo>
                  <a:cubicBezTo>
                    <a:pt x="177148" y="315495"/>
                    <a:pt x="680212" y="281353"/>
                    <a:pt x="1069395" y="281353"/>
                  </a:cubicBezTo>
                  <a:lnTo>
                    <a:pt x="4762011" y="0"/>
                  </a:lnTo>
                  <a:cubicBezTo>
                    <a:pt x="5151194" y="0"/>
                    <a:pt x="5161889" y="409279"/>
                    <a:pt x="5161889" y="798462"/>
                  </a:cubicBezTo>
                  <a:lnTo>
                    <a:pt x="5466689" y="3523306"/>
                  </a:lnTo>
                  <a:cubicBezTo>
                    <a:pt x="5466689" y="3912489"/>
                    <a:pt x="5198087" y="4040415"/>
                    <a:pt x="4832350" y="4274876"/>
                  </a:cubicBezTo>
                  <a:cubicBezTo>
                    <a:pt x="3538955" y="4650015"/>
                    <a:pt x="2104882" y="4321768"/>
                    <a:pt x="811487" y="4509337"/>
                  </a:cubicBezTo>
                  <a:cubicBezTo>
                    <a:pt x="422304" y="4509337"/>
                    <a:pt x="528841" y="4615874"/>
                    <a:pt x="177148" y="3570199"/>
                  </a:cubicBezTo>
                  <a:cubicBezTo>
                    <a:pt x="-221436" y="2583763"/>
                    <a:pt x="177148" y="1644221"/>
                    <a:pt x="177148" y="704678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C05F1-EA02-4F1B-90DF-94C584AFF00D}"/>
              </a:ext>
            </a:extLst>
          </p:cNvPr>
          <p:cNvSpPr txBox="1"/>
          <p:nvPr/>
        </p:nvSpPr>
        <p:spPr>
          <a:xfrm>
            <a:off x="5029201" y="2506345"/>
            <a:ext cx="57050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3.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Góp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và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chỉnh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sửa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600" b="1" dirty="0" err="1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dàn</a:t>
            </a:r>
            <a:r>
              <a:rPr lang="en-US" sz="6600" b="1" dirty="0">
                <a:ln>
                  <a:solidFill>
                    <a:prstClr val="black"/>
                  </a:solidFill>
                </a:ln>
                <a:gradFill>
                  <a:gsLst>
                    <a:gs pos="0">
                      <a:srgbClr val="FF0000"/>
                    </a:gs>
                    <a:gs pos="23000">
                      <a:srgbClr val="FFC000"/>
                    </a:gs>
                    <a:gs pos="63000">
                      <a:srgbClr val="00B0F0"/>
                    </a:gs>
                    <a:gs pos="50000">
                      <a:srgbClr val="92D050"/>
                    </a:gs>
                    <a:gs pos="35000">
                      <a:srgbClr val="FFFF00"/>
                    </a:gs>
                    <a:gs pos="91000">
                      <a:srgbClr val="7030A0"/>
                    </a:gs>
                    <a:gs pos="75000">
                      <a:srgbClr val="0070C0"/>
                    </a:gs>
                  </a:gsLst>
                  <a:lin ang="0" scaled="1"/>
                </a:gradFill>
                <a:effectLst>
                  <a:glow rad="63500">
                    <a:srgbClr val="5B9BD5">
                      <a:satMod val="175000"/>
                      <a:alpha val="40000"/>
                    </a:srgb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 ý</a:t>
            </a: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157" y="195891"/>
            <a:ext cx="2036400" cy="2005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Sticker Transparent Cute Png Download - Rainbow Cartoon Png Clipart - Full  Size Clipart (#2132105) - PinClipart">
            <a:extLst>
              <a:ext uri="{FF2B5EF4-FFF2-40B4-BE49-F238E27FC236}">
                <a16:creationId xmlns:a16="http://schemas.microsoft.com/office/drawing/2014/main" id="{4D732E72-9A54-41E0-B9A5-1005CE759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110" y="-163057"/>
            <a:ext cx="5226284" cy="297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LINE Creators' Stickers - Wen small meow 5 Example with GIF Animation">
            <a:extLst>
              <a:ext uri="{FF2B5EF4-FFF2-40B4-BE49-F238E27FC236}">
                <a16:creationId xmlns:a16="http://schemas.microsoft.com/office/drawing/2014/main" id="{006E1EFF-3380-47DE-A123-E5C701CC5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9008" y="4647901"/>
            <a:ext cx="2771514" cy="259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C8A194E0-DCBC-4F7F-A4BC-EE67FAE56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58" y="1850607"/>
            <a:ext cx="3821727" cy="5141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64946E82-FE84-4717-908A-16C85B602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881" y="1010289"/>
            <a:ext cx="1150628" cy="11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Silhouette Design Store - Search Designs : Flower | Art collage wall,  Bedroom wall collage, Hippie wallpaper">
            <a:extLst>
              <a:ext uri="{FF2B5EF4-FFF2-40B4-BE49-F238E27FC236}">
                <a16:creationId xmlns:a16="http://schemas.microsoft.com/office/drawing/2014/main" id="{FADD3A91-1B47-4827-8925-180FB490F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000" b="95000" l="1667" r="98000">
                        <a14:foregroundMark x1="31000" y1="3000" x2="31000" y2="3000"/>
                        <a14:foregroundMark x1="6667" y1="50667" x2="6667" y2="50667"/>
                        <a14:foregroundMark x1="38667" y1="89333" x2="38667" y2="89333"/>
                        <a14:foregroundMark x1="46000" y1="95000" x2="46000" y2="95000"/>
                        <a14:foregroundMark x1="92667" y1="69333" x2="92667" y2="69333"/>
                        <a14:foregroundMark x1="98333" y1="68000" x2="98333" y2="68000"/>
                        <a14:foregroundMark x1="1667" y1="47333" x2="1667" y2="47333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948" y="2893441"/>
            <a:ext cx="888819" cy="888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Chủ đề các đồ dùng học tập">
            <a:extLst>
              <a:ext uri="{FF2B5EF4-FFF2-40B4-BE49-F238E27FC236}">
                <a16:creationId xmlns:a16="http://schemas.microsoft.com/office/drawing/2014/main" id="{6A4B2F52-8746-476A-921D-05A948797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35" y="453722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2" descr="우정 사진, 이미지, 일러스트, 캘리그라피 - 크라우드픽">
            <a:extLst>
              <a:ext uri="{FF2B5EF4-FFF2-40B4-BE49-F238E27FC236}">
                <a16:creationId xmlns:a16="http://schemas.microsoft.com/office/drawing/2014/main" id="{D54AFAE4-595F-3CCD-EE0E-C1F9C43EEF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908" y="2649546"/>
            <a:ext cx="7473693" cy="365760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ED36113-EABB-50C2-589C-4D8432D31A5C}"/>
              </a:ext>
            </a:extLst>
          </p:cNvPr>
          <p:cNvSpPr txBox="1"/>
          <p:nvPr/>
        </p:nvSpPr>
        <p:spPr>
          <a:xfrm>
            <a:off x="1192695" y="637638"/>
            <a:ext cx="10038522" cy="851297"/>
          </a:xfrm>
          <a:custGeom>
            <a:avLst/>
            <a:gdLst>
              <a:gd name="connsiteX0" fmla="*/ 0 w 10038522"/>
              <a:gd name="connsiteY0" fmla="*/ 141886 h 851297"/>
              <a:gd name="connsiteX1" fmla="*/ 141886 w 10038522"/>
              <a:gd name="connsiteY1" fmla="*/ 0 h 851297"/>
              <a:gd name="connsiteX2" fmla="*/ 520600 w 10038522"/>
              <a:gd name="connsiteY2" fmla="*/ 0 h 851297"/>
              <a:gd name="connsiteX3" fmla="*/ 1094409 w 10038522"/>
              <a:gd name="connsiteY3" fmla="*/ 0 h 851297"/>
              <a:gd name="connsiteX4" fmla="*/ 1765765 w 10038522"/>
              <a:gd name="connsiteY4" fmla="*/ 0 h 851297"/>
              <a:gd name="connsiteX5" fmla="*/ 2242026 w 10038522"/>
              <a:gd name="connsiteY5" fmla="*/ 0 h 851297"/>
              <a:gd name="connsiteX6" fmla="*/ 2523193 w 10038522"/>
              <a:gd name="connsiteY6" fmla="*/ 0 h 851297"/>
              <a:gd name="connsiteX7" fmla="*/ 3097001 w 10038522"/>
              <a:gd name="connsiteY7" fmla="*/ 0 h 851297"/>
              <a:gd name="connsiteX8" fmla="*/ 3475715 w 10038522"/>
              <a:gd name="connsiteY8" fmla="*/ 0 h 851297"/>
              <a:gd name="connsiteX9" fmla="*/ 4244619 w 10038522"/>
              <a:gd name="connsiteY9" fmla="*/ 0 h 851297"/>
              <a:gd name="connsiteX10" fmla="*/ 4623333 w 10038522"/>
              <a:gd name="connsiteY10" fmla="*/ 0 h 851297"/>
              <a:gd name="connsiteX11" fmla="*/ 5197142 w 10038522"/>
              <a:gd name="connsiteY11" fmla="*/ 0 h 851297"/>
              <a:gd name="connsiteX12" fmla="*/ 5673403 w 10038522"/>
              <a:gd name="connsiteY12" fmla="*/ 0 h 851297"/>
              <a:gd name="connsiteX13" fmla="*/ 6149664 w 10038522"/>
              <a:gd name="connsiteY13" fmla="*/ 0 h 851297"/>
              <a:gd name="connsiteX14" fmla="*/ 6625926 w 10038522"/>
              <a:gd name="connsiteY14" fmla="*/ 0 h 851297"/>
              <a:gd name="connsiteX15" fmla="*/ 7004640 w 10038522"/>
              <a:gd name="connsiteY15" fmla="*/ 0 h 851297"/>
              <a:gd name="connsiteX16" fmla="*/ 7578448 w 10038522"/>
              <a:gd name="connsiteY16" fmla="*/ 0 h 851297"/>
              <a:gd name="connsiteX17" fmla="*/ 8152257 w 10038522"/>
              <a:gd name="connsiteY17" fmla="*/ 0 h 851297"/>
              <a:gd name="connsiteX18" fmla="*/ 8823614 w 10038522"/>
              <a:gd name="connsiteY18" fmla="*/ 0 h 851297"/>
              <a:gd name="connsiteX19" fmla="*/ 9202327 w 10038522"/>
              <a:gd name="connsiteY19" fmla="*/ 0 h 851297"/>
              <a:gd name="connsiteX20" fmla="*/ 9896636 w 10038522"/>
              <a:gd name="connsiteY20" fmla="*/ 0 h 851297"/>
              <a:gd name="connsiteX21" fmla="*/ 10038522 w 10038522"/>
              <a:gd name="connsiteY21" fmla="*/ 141886 h 851297"/>
              <a:gd name="connsiteX22" fmla="*/ 10038522 w 10038522"/>
              <a:gd name="connsiteY22" fmla="*/ 709411 h 851297"/>
              <a:gd name="connsiteX23" fmla="*/ 9896636 w 10038522"/>
              <a:gd name="connsiteY23" fmla="*/ 851297 h 851297"/>
              <a:gd name="connsiteX24" fmla="*/ 9225280 w 10038522"/>
              <a:gd name="connsiteY24" fmla="*/ 851297 h 851297"/>
              <a:gd name="connsiteX25" fmla="*/ 8456376 w 10038522"/>
              <a:gd name="connsiteY25" fmla="*/ 851297 h 851297"/>
              <a:gd name="connsiteX26" fmla="*/ 7785020 w 10038522"/>
              <a:gd name="connsiteY26" fmla="*/ 851297 h 851297"/>
              <a:gd name="connsiteX27" fmla="*/ 7211211 w 10038522"/>
              <a:gd name="connsiteY27" fmla="*/ 851297 h 851297"/>
              <a:gd name="connsiteX28" fmla="*/ 6832497 w 10038522"/>
              <a:gd name="connsiteY28" fmla="*/ 851297 h 851297"/>
              <a:gd name="connsiteX29" fmla="*/ 6551331 w 10038522"/>
              <a:gd name="connsiteY29" fmla="*/ 851297 h 851297"/>
              <a:gd name="connsiteX30" fmla="*/ 5879974 w 10038522"/>
              <a:gd name="connsiteY30" fmla="*/ 851297 h 851297"/>
              <a:gd name="connsiteX31" fmla="*/ 5598808 w 10038522"/>
              <a:gd name="connsiteY31" fmla="*/ 851297 h 851297"/>
              <a:gd name="connsiteX32" fmla="*/ 5024999 w 10038522"/>
              <a:gd name="connsiteY32" fmla="*/ 851297 h 851297"/>
              <a:gd name="connsiteX33" fmla="*/ 4451190 w 10038522"/>
              <a:gd name="connsiteY33" fmla="*/ 851297 h 851297"/>
              <a:gd name="connsiteX34" fmla="*/ 3877381 w 10038522"/>
              <a:gd name="connsiteY34" fmla="*/ 851297 h 851297"/>
              <a:gd name="connsiteX35" fmla="*/ 3303573 w 10038522"/>
              <a:gd name="connsiteY35" fmla="*/ 851297 h 851297"/>
              <a:gd name="connsiteX36" fmla="*/ 2827311 w 10038522"/>
              <a:gd name="connsiteY36" fmla="*/ 851297 h 851297"/>
              <a:gd name="connsiteX37" fmla="*/ 2351050 w 10038522"/>
              <a:gd name="connsiteY37" fmla="*/ 851297 h 851297"/>
              <a:gd name="connsiteX38" fmla="*/ 1874789 w 10038522"/>
              <a:gd name="connsiteY38" fmla="*/ 851297 h 851297"/>
              <a:gd name="connsiteX39" fmla="*/ 1496075 w 10038522"/>
              <a:gd name="connsiteY39" fmla="*/ 851297 h 851297"/>
              <a:gd name="connsiteX40" fmla="*/ 922266 w 10038522"/>
              <a:gd name="connsiteY40" fmla="*/ 851297 h 851297"/>
              <a:gd name="connsiteX41" fmla="*/ 141886 w 10038522"/>
              <a:gd name="connsiteY41" fmla="*/ 851297 h 851297"/>
              <a:gd name="connsiteX42" fmla="*/ 0 w 10038522"/>
              <a:gd name="connsiteY42" fmla="*/ 709411 h 851297"/>
              <a:gd name="connsiteX43" fmla="*/ 0 w 10038522"/>
              <a:gd name="connsiteY43" fmla="*/ 141886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038522" h="851297" fill="none" extrusionOk="0">
                <a:moveTo>
                  <a:pt x="0" y="141886"/>
                </a:moveTo>
                <a:cubicBezTo>
                  <a:pt x="-3409" y="57697"/>
                  <a:pt x="66200" y="6996"/>
                  <a:pt x="141886" y="0"/>
                </a:cubicBezTo>
                <a:cubicBezTo>
                  <a:pt x="308181" y="-35230"/>
                  <a:pt x="367705" y="13870"/>
                  <a:pt x="520600" y="0"/>
                </a:cubicBezTo>
                <a:cubicBezTo>
                  <a:pt x="673495" y="-13870"/>
                  <a:pt x="953422" y="30752"/>
                  <a:pt x="1094409" y="0"/>
                </a:cubicBezTo>
                <a:cubicBezTo>
                  <a:pt x="1235396" y="-30752"/>
                  <a:pt x="1438686" y="18626"/>
                  <a:pt x="1765765" y="0"/>
                </a:cubicBezTo>
                <a:cubicBezTo>
                  <a:pt x="2092844" y="-18626"/>
                  <a:pt x="2017926" y="45191"/>
                  <a:pt x="2242026" y="0"/>
                </a:cubicBezTo>
                <a:cubicBezTo>
                  <a:pt x="2466126" y="-45191"/>
                  <a:pt x="2402179" y="22655"/>
                  <a:pt x="2523193" y="0"/>
                </a:cubicBezTo>
                <a:cubicBezTo>
                  <a:pt x="2644207" y="-22655"/>
                  <a:pt x="2896617" y="65504"/>
                  <a:pt x="3097001" y="0"/>
                </a:cubicBezTo>
                <a:cubicBezTo>
                  <a:pt x="3297385" y="-65504"/>
                  <a:pt x="3370250" y="34088"/>
                  <a:pt x="3475715" y="0"/>
                </a:cubicBezTo>
                <a:cubicBezTo>
                  <a:pt x="3581180" y="-34088"/>
                  <a:pt x="3997601" y="11937"/>
                  <a:pt x="4244619" y="0"/>
                </a:cubicBezTo>
                <a:cubicBezTo>
                  <a:pt x="4491637" y="-11937"/>
                  <a:pt x="4447919" y="36292"/>
                  <a:pt x="4623333" y="0"/>
                </a:cubicBezTo>
                <a:cubicBezTo>
                  <a:pt x="4798747" y="-36292"/>
                  <a:pt x="5052588" y="15038"/>
                  <a:pt x="5197142" y="0"/>
                </a:cubicBezTo>
                <a:cubicBezTo>
                  <a:pt x="5341696" y="-15038"/>
                  <a:pt x="5474667" y="16510"/>
                  <a:pt x="5673403" y="0"/>
                </a:cubicBezTo>
                <a:cubicBezTo>
                  <a:pt x="5872139" y="-16510"/>
                  <a:pt x="6037077" y="31095"/>
                  <a:pt x="6149664" y="0"/>
                </a:cubicBezTo>
                <a:cubicBezTo>
                  <a:pt x="6262251" y="-31095"/>
                  <a:pt x="6501247" y="4412"/>
                  <a:pt x="6625926" y="0"/>
                </a:cubicBezTo>
                <a:cubicBezTo>
                  <a:pt x="6750605" y="-4412"/>
                  <a:pt x="6892958" y="37628"/>
                  <a:pt x="7004640" y="0"/>
                </a:cubicBezTo>
                <a:cubicBezTo>
                  <a:pt x="7116322" y="-37628"/>
                  <a:pt x="7445822" y="36065"/>
                  <a:pt x="7578448" y="0"/>
                </a:cubicBezTo>
                <a:cubicBezTo>
                  <a:pt x="7711074" y="-36065"/>
                  <a:pt x="8036918" y="8905"/>
                  <a:pt x="8152257" y="0"/>
                </a:cubicBezTo>
                <a:cubicBezTo>
                  <a:pt x="8267596" y="-8905"/>
                  <a:pt x="8633790" y="68099"/>
                  <a:pt x="8823614" y="0"/>
                </a:cubicBezTo>
                <a:cubicBezTo>
                  <a:pt x="9013438" y="-68099"/>
                  <a:pt x="9055861" y="18522"/>
                  <a:pt x="9202327" y="0"/>
                </a:cubicBezTo>
                <a:cubicBezTo>
                  <a:pt x="9348793" y="-18522"/>
                  <a:pt x="9598922" y="72240"/>
                  <a:pt x="9896636" y="0"/>
                </a:cubicBezTo>
                <a:cubicBezTo>
                  <a:pt x="9975610" y="4832"/>
                  <a:pt x="10046192" y="61971"/>
                  <a:pt x="10038522" y="141886"/>
                </a:cubicBezTo>
                <a:cubicBezTo>
                  <a:pt x="10065939" y="259186"/>
                  <a:pt x="10030789" y="509885"/>
                  <a:pt x="10038522" y="709411"/>
                </a:cubicBezTo>
                <a:cubicBezTo>
                  <a:pt x="10022999" y="779689"/>
                  <a:pt x="9987296" y="850676"/>
                  <a:pt x="9896636" y="851297"/>
                </a:cubicBezTo>
                <a:cubicBezTo>
                  <a:pt x="9638647" y="889693"/>
                  <a:pt x="9469698" y="818109"/>
                  <a:pt x="9225280" y="851297"/>
                </a:cubicBezTo>
                <a:cubicBezTo>
                  <a:pt x="8980862" y="884485"/>
                  <a:pt x="8759025" y="841108"/>
                  <a:pt x="8456376" y="851297"/>
                </a:cubicBezTo>
                <a:cubicBezTo>
                  <a:pt x="8153727" y="861486"/>
                  <a:pt x="7953439" y="801723"/>
                  <a:pt x="7785020" y="851297"/>
                </a:cubicBezTo>
                <a:cubicBezTo>
                  <a:pt x="7616601" y="900871"/>
                  <a:pt x="7383934" y="796132"/>
                  <a:pt x="7211211" y="851297"/>
                </a:cubicBezTo>
                <a:cubicBezTo>
                  <a:pt x="7038488" y="906462"/>
                  <a:pt x="6959574" y="830938"/>
                  <a:pt x="6832497" y="851297"/>
                </a:cubicBezTo>
                <a:cubicBezTo>
                  <a:pt x="6705420" y="871656"/>
                  <a:pt x="6657948" y="830334"/>
                  <a:pt x="6551331" y="851297"/>
                </a:cubicBezTo>
                <a:cubicBezTo>
                  <a:pt x="6444714" y="872260"/>
                  <a:pt x="6187741" y="825539"/>
                  <a:pt x="5879974" y="851297"/>
                </a:cubicBezTo>
                <a:cubicBezTo>
                  <a:pt x="5572207" y="877055"/>
                  <a:pt x="5709005" y="818415"/>
                  <a:pt x="5598808" y="851297"/>
                </a:cubicBezTo>
                <a:cubicBezTo>
                  <a:pt x="5488611" y="884179"/>
                  <a:pt x="5223545" y="817929"/>
                  <a:pt x="5024999" y="851297"/>
                </a:cubicBezTo>
                <a:cubicBezTo>
                  <a:pt x="4826453" y="884665"/>
                  <a:pt x="4667667" y="834108"/>
                  <a:pt x="4451190" y="851297"/>
                </a:cubicBezTo>
                <a:cubicBezTo>
                  <a:pt x="4234713" y="868486"/>
                  <a:pt x="4021877" y="823985"/>
                  <a:pt x="3877381" y="851297"/>
                </a:cubicBezTo>
                <a:cubicBezTo>
                  <a:pt x="3732885" y="878609"/>
                  <a:pt x="3518940" y="821478"/>
                  <a:pt x="3303573" y="851297"/>
                </a:cubicBezTo>
                <a:cubicBezTo>
                  <a:pt x="3088206" y="881116"/>
                  <a:pt x="2988873" y="827147"/>
                  <a:pt x="2827311" y="851297"/>
                </a:cubicBezTo>
                <a:cubicBezTo>
                  <a:pt x="2665749" y="875447"/>
                  <a:pt x="2507751" y="813466"/>
                  <a:pt x="2351050" y="851297"/>
                </a:cubicBezTo>
                <a:cubicBezTo>
                  <a:pt x="2194349" y="889128"/>
                  <a:pt x="2048155" y="810049"/>
                  <a:pt x="1874789" y="851297"/>
                </a:cubicBezTo>
                <a:cubicBezTo>
                  <a:pt x="1701423" y="892545"/>
                  <a:pt x="1625637" y="817475"/>
                  <a:pt x="1496075" y="851297"/>
                </a:cubicBezTo>
                <a:cubicBezTo>
                  <a:pt x="1366513" y="885119"/>
                  <a:pt x="1104125" y="810610"/>
                  <a:pt x="922266" y="851297"/>
                </a:cubicBezTo>
                <a:cubicBezTo>
                  <a:pt x="740407" y="891984"/>
                  <a:pt x="531650" y="772961"/>
                  <a:pt x="141886" y="851297"/>
                </a:cubicBezTo>
                <a:cubicBezTo>
                  <a:pt x="46446" y="838094"/>
                  <a:pt x="-4694" y="800664"/>
                  <a:pt x="0" y="709411"/>
                </a:cubicBezTo>
                <a:cubicBezTo>
                  <a:pt x="-532" y="444423"/>
                  <a:pt x="15773" y="386932"/>
                  <a:pt x="0" y="141886"/>
                </a:cubicBezTo>
                <a:close/>
              </a:path>
              <a:path w="10038522" h="851297" stroke="0" extrusionOk="0">
                <a:moveTo>
                  <a:pt x="0" y="141886"/>
                </a:moveTo>
                <a:cubicBezTo>
                  <a:pt x="-6235" y="77834"/>
                  <a:pt x="63782" y="-3519"/>
                  <a:pt x="141886" y="0"/>
                </a:cubicBezTo>
                <a:cubicBezTo>
                  <a:pt x="362320" y="-25302"/>
                  <a:pt x="596235" y="55792"/>
                  <a:pt x="813242" y="0"/>
                </a:cubicBezTo>
                <a:cubicBezTo>
                  <a:pt x="1030249" y="-55792"/>
                  <a:pt x="1246686" y="59243"/>
                  <a:pt x="1582146" y="0"/>
                </a:cubicBezTo>
                <a:cubicBezTo>
                  <a:pt x="1917606" y="-59243"/>
                  <a:pt x="2141466" y="82234"/>
                  <a:pt x="2351050" y="0"/>
                </a:cubicBezTo>
                <a:cubicBezTo>
                  <a:pt x="2560634" y="-82234"/>
                  <a:pt x="2659546" y="42767"/>
                  <a:pt x="2827311" y="0"/>
                </a:cubicBezTo>
                <a:cubicBezTo>
                  <a:pt x="2995076" y="-42767"/>
                  <a:pt x="3396699" y="81804"/>
                  <a:pt x="3596215" y="0"/>
                </a:cubicBezTo>
                <a:cubicBezTo>
                  <a:pt x="3795731" y="-81804"/>
                  <a:pt x="3987883" y="36258"/>
                  <a:pt x="4365119" y="0"/>
                </a:cubicBezTo>
                <a:cubicBezTo>
                  <a:pt x="4742355" y="-36258"/>
                  <a:pt x="4641242" y="10844"/>
                  <a:pt x="4841380" y="0"/>
                </a:cubicBezTo>
                <a:cubicBezTo>
                  <a:pt x="5041518" y="-10844"/>
                  <a:pt x="5125230" y="9326"/>
                  <a:pt x="5317642" y="0"/>
                </a:cubicBezTo>
                <a:cubicBezTo>
                  <a:pt x="5510054" y="-9326"/>
                  <a:pt x="5666695" y="45595"/>
                  <a:pt x="5891450" y="0"/>
                </a:cubicBezTo>
                <a:cubicBezTo>
                  <a:pt x="6116205" y="-45595"/>
                  <a:pt x="6084084" y="4675"/>
                  <a:pt x="6172617" y="0"/>
                </a:cubicBezTo>
                <a:cubicBezTo>
                  <a:pt x="6261150" y="-4675"/>
                  <a:pt x="6480116" y="50005"/>
                  <a:pt x="6746426" y="0"/>
                </a:cubicBezTo>
                <a:cubicBezTo>
                  <a:pt x="7012736" y="-50005"/>
                  <a:pt x="7043730" y="37494"/>
                  <a:pt x="7320234" y="0"/>
                </a:cubicBezTo>
                <a:cubicBezTo>
                  <a:pt x="7596738" y="-37494"/>
                  <a:pt x="7842027" y="91457"/>
                  <a:pt x="8089138" y="0"/>
                </a:cubicBezTo>
                <a:cubicBezTo>
                  <a:pt x="8336249" y="-91457"/>
                  <a:pt x="8499776" y="17467"/>
                  <a:pt x="8858042" y="0"/>
                </a:cubicBezTo>
                <a:cubicBezTo>
                  <a:pt x="9216308" y="-17467"/>
                  <a:pt x="9388809" y="54070"/>
                  <a:pt x="9896636" y="0"/>
                </a:cubicBezTo>
                <a:cubicBezTo>
                  <a:pt x="9984310" y="-8506"/>
                  <a:pt x="10028585" y="76976"/>
                  <a:pt x="10038522" y="141886"/>
                </a:cubicBezTo>
                <a:cubicBezTo>
                  <a:pt x="10089688" y="341343"/>
                  <a:pt x="10005884" y="527588"/>
                  <a:pt x="10038522" y="709411"/>
                </a:cubicBezTo>
                <a:cubicBezTo>
                  <a:pt x="10042236" y="770822"/>
                  <a:pt x="9974146" y="853263"/>
                  <a:pt x="9896636" y="851297"/>
                </a:cubicBezTo>
                <a:cubicBezTo>
                  <a:pt x="9698139" y="879313"/>
                  <a:pt x="9540430" y="826911"/>
                  <a:pt x="9420375" y="851297"/>
                </a:cubicBezTo>
                <a:cubicBezTo>
                  <a:pt x="9300320" y="875683"/>
                  <a:pt x="8894602" y="844942"/>
                  <a:pt x="8749018" y="851297"/>
                </a:cubicBezTo>
                <a:cubicBezTo>
                  <a:pt x="8603434" y="857652"/>
                  <a:pt x="8428780" y="849387"/>
                  <a:pt x="8272757" y="851297"/>
                </a:cubicBezTo>
                <a:cubicBezTo>
                  <a:pt x="8116734" y="853207"/>
                  <a:pt x="7822821" y="813294"/>
                  <a:pt x="7601401" y="851297"/>
                </a:cubicBezTo>
                <a:cubicBezTo>
                  <a:pt x="7379981" y="889300"/>
                  <a:pt x="7419545" y="846238"/>
                  <a:pt x="7320234" y="851297"/>
                </a:cubicBezTo>
                <a:cubicBezTo>
                  <a:pt x="7220923" y="856356"/>
                  <a:pt x="7079038" y="810241"/>
                  <a:pt x="6843973" y="851297"/>
                </a:cubicBezTo>
                <a:cubicBezTo>
                  <a:pt x="6608908" y="892353"/>
                  <a:pt x="6524481" y="848475"/>
                  <a:pt x="6367712" y="851297"/>
                </a:cubicBezTo>
                <a:cubicBezTo>
                  <a:pt x="6210943" y="854119"/>
                  <a:pt x="5992166" y="803634"/>
                  <a:pt x="5891450" y="851297"/>
                </a:cubicBezTo>
                <a:cubicBezTo>
                  <a:pt x="5790734" y="898960"/>
                  <a:pt x="5475528" y="815549"/>
                  <a:pt x="5122547" y="851297"/>
                </a:cubicBezTo>
                <a:cubicBezTo>
                  <a:pt x="4769566" y="887045"/>
                  <a:pt x="4753580" y="795248"/>
                  <a:pt x="4451190" y="851297"/>
                </a:cubicBezTo>
                <a:cubicBezTo>
                  <a:pt x="4148800" y="907346"/>
                  <a:pt x="4260540" y="823594"/>
                  <a:pt x="4072476" y="851297"/>
                </a:cubicBezTo>
                <a:cubicBezTo>
                  <a:pt x="3884412" y="879000"/>
                  <a:pt x="3877829" y="840085"/>
                  <a:pt x="3693763" y="851297"/>
                </a:cubicBezTo>
                <a:cubicBezTo>
                  <a:pt x="3509697" y="862509"/>
                  <a:pt x="3368462" y="848777"/>
                  <a:pt x="3119954" y="851297"/>
                </a:cubicBezTo>
                <a:cubicBezTo>
                  <a:pt x="2871446" y="853817"/>
                  <a:pt x="2785615" y="849754"/>
                  <a:pt x="2546145" y="851297"/>
                </a:cubicBezTo>
                <a:cubicBezTo>
                  <a:pt x="2306675" y="852840"/>
                  <a:pt x="2112187" y="810651"/>
                  <a:pt x="1972336" y="851297"/>
                </a:cubicBezTo>
                <a:cubicBezTo>
                  <a:pt x="1832485" y="891943"/>
                  <a:pt x="1629271" y="770894"/>
                  <a:pt x="1300980" y="851297"/>
                </a:cubicBezTo>
                <a:cubicBezTo>
                  <a:pt x="972689" y="931700"/>
                  <a:pt x="566581" y="766956"/>
                  <a:pt x="141886" y="851297"/>
                </a:cubicBezTo>
                <a:cubicBezTo>
                  <a:pt x="80436" y="835607"/>
                  <a:pt x="-580" y="797303"/>
                  <a:pt x="0" y="709411"/>
                </a:cubicBezTo>
                <a:cubicBezTo>
                  <a:pt x="-18055" y="484294"/>
                  <a:pt x="26402" y="375497"/>
                  <a:pt x="0" y="141886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</a:t>
            </a:r>
            <a:r>
              <a:rPr lang="en-US" sz="44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8201B2-01DA-4F5C-F076-38364736C04F}"/>
              </a:ext>
            </a:extLst>
          </p:cNvPr>
          <p:cNvSpPr txBox="1"/>
          <p:nvPr/>
        </p:nvSpPr>
        <p:spPr>
          <a:xfrm>
            <a:off x="805069" y="1820394"/>
            <a:ext cx="10803835" cy="783193"/>
          </a:xfrm>
          <a:custGeom>
            <a:avLst/>
            <a:gdLst>
              <a:gd name="connsiteX0" fmla="*/ 0 w 10803835"/>
              <a:gd name="connsiteY0" fmla="*/ 130535 h 783193"/>
              <a:gd name="connsiteX1" fmla="*/ 130535 w 10803835"/>
              <a:gd name="connsiteY1" fmla="*/ 0 h 783193"/>
              <a:gd name="connsiteX2" fmla="*/ 610817 w 10803835"/>
              <a:gd name="connsiteY2" fmla="*/ 0 h 783193"/>
              <a:gd name="connsiteX3" fmla="*/ 1091098 w 10803835"/>
              <a:gd name="connsiteY3" fmla="*/ 0 h 783193"/>
              <a:gd name="connsiteX4" fmla="*/ 1360524 w 10803835"/>
              <a:gd name="connsiteY4" fmla="*/ 0 h 783193"/>
              <a:gd name="connsiteX5" fmla="*/ 1946233 w 10803835"/>
              <a:gd name="connsiteY5" fmla="*/ 0 h 783193"/>
              <a:gd name="connsiteX6" fmla="*/ 2321087 w 10803835"/>
              <a:gd name="connsiteY6" fmla="*/ 0 h 783193"/>
              <a:gd name="connsiteX7" fmla="*/ 3117652 w 10803835"/>
              <a:gd name="connsiteY7" fmla="*/ 0 h 783193"/>
              <a:gd name="connsiteX8" fmla="*/ 3492506 w 10803835"/>
              <a:gd name="connsiteY8" fmla="*/ 0 h 783193"/>
              <a:gd name="connsiteX9" fmla="*/ 4078215 w 10803835"/>
              <a:gd name="connsiteY9" fmla="*/ 0 h 783193"/>
              <a:gd name="connsiteX10" fmla="*/ 4558496 w 10803835"/>
              <a:gd name="connsiteY10" fmla="*/ 0 h 783193"/>
              <a:gd name="connsiteX11" fmla="*/ 5038778 w 10803835"/>
              <a:gd name="connsiteY11" fmla="*/ 0 h 783193"/>
              <a:gd name="connsiteX12" fmla="*/ 5519059 w 10803835"/>
              <a:gd name="connsiteY12" fmla="*/ 0 h 783193"/>
              <a:gd name="connsiteX13" fmla="*/ 5893913 w 10803835"/>
              <a:gd name="connsiteY13" fmla="*/ 0 h 783193"/>
              <a:gd name="connsiteX14" fmla="*/ 6479622 w 10803835"/>
              <a:gd name="connsiteY14" fmla="*/ 0 h 783193"/>
              <a:gd name="connsiteX15" fmla="*/ 7065332 w 10803835"/>
              <a:gd name="connsiteY15" fmla="*/ 0 h 783193"/>
              <a:gd name="connsiteX16" fmla="*/ 7756468 w 10803835"/>
              <a:gd name="connsiteY16" fmla="*/ 0 h 783193"/>
              <a:gd name="connsiteX17" fmla="*/ 8131322 w 10803835"/>
              <a:gd name="connsiteY17" fmla="*/ 0 h 783193"/>
              <a:gd name="connsiteX18" fmla="*/ 8717031 w 10803835"/>
              <a:gd name="connsiteY18" fmla="*/ 0 h 783193"/>
              <a:gd name="connsiteX19" fmla="*/ 9091885 w 10803835"/>
              <a:gd name="connsiteY19" fmla="*/ 0 h 783193"/>
              <a:gd name="connsiteX20" fmla="*/ 9677594 w 10803835"/>
              <a:gd name="connsiteY20" fmla="*/ 0 h 783193"/>
              <a:gd name="connsiteX21" fmla="*/ 9947021 w 10803835"/>
              <a:gd name="connsiteY21" fmla="*/ 0 h 783193"/>
              <a:gd name="connsiteX22" fmla="*/ 10673300 w 10803835"/>
              <a:gd name="connsiteY22" fmla="*/ 0 h 783193"/>
              <a:gd name="connsiteX23" fmla="*/ 10803835 w 10803835"/>
              <a:gd name="connsiteY23" fmla="*/ 130535 h 783193"/>
              <a:gd name="connsiteX24" fmla="*/ 10803835 w 10803835"/>
              <a:gd name="connsiteY24" fmla="*/ 652658 h 783193"/>
              <a:gd name="connsiteX25" fmla="*/ 10673300 w 10803835"/>
              <a:gd name="connsiteY25" fmla="*/ 783193 h 783193"/>
              <a:gd name="connsiteX26" fmla="*/ 10087591 w 10803835"/>
              <a:gd name="connsiteY26" fmla="*/ 783193 h 783193"/>
              <a:gd name="connsiteX27" fmla="*/ 9818165 w 10803835"/>
              <a:gd name="connsiteY27" fmla="*/ 783193 h 783193"/>
              <a:gd name="connsiteX28" fmla="*/ 9127028 w 10803835"/>
              <a:gd name="connsiteY28" fmla="*/ 783193 h 783193"/>
              <a:gd name="connsiteX29" fmla="*/ 8857602 w 10803835"/>
              <a:gd name="connsiteY29" fmla="*/ 783193 h 783193"/>
              <a:gd name="connsiteX30" fmla="*/ 8271892 w 10803835"/>
              <a:gd name="connsiteY30" fmla="*/ 783193 h 783193"/>
              <a:gd name="connsiteX31" fmla="*/ 7686183 w 10803835"/>
              <a:gd name="connsiteY31" fmla="*/ 783193 h 783193"/>
              <a:gd name="connsiteX32" fmla="*/ 7100474 w 10803835"/>
              <a:gd name="connsiteY32" fmla="*/ 783193 h 783193"/>
              <a:gd name="connsiteX33" fmla="*/ 6514765 w 10803835"/>
              <a:gd name="connsiteY33" fmla="*/ 783193 h 783193"/>
              <a:gd name="connsiteX34" fmla="*/ 6034483 w 10803835"/>
              <a:gd name="connsiteY34" fmla="*/ 783193 h 783193"/>
              <a:gd name="connsiteX35" fmla="*/ 5554202 w 10803835"/>
              <a:gd name="connsiteY35" fmla="*/ 783193 h 783193"/>
              <a:gd name="connsiteX36" fmla="*/ 5073920 w 10803835"/>
              <a:gd name="connsiteY36" fmla="*/ 783193 h 783193"/>
              <a:gd name="connsiteX37" fmla="*/ 4699066 w 10803835"/>
              <a:gd name="connsiteY37" fmla="*/ 783193 h 783193"/>
              <a:gd name="connsiteX38" fmla="*/ 4113357 w 10803835"/>
              <a:gd name="connsiteY38" fmla="*/ 783193 h 783193"/>
              <a:gd name="connsiteX39" fmla="*/ 3316793 w 10803835"/>
              <a:gd name="connsiteY39" fmla="*/ 783193 h 783193"/>
              <a:gd name="connsiteX40" fmla="*/ 2836511 w 10803835"/>
              <a:gd name="connsiteY40" fmla="*/ 783193 h 783193"/>
              <a:gd name="connsiteX41" fmla="*/ 2356230 w 10803835"/>
              <a:gd name="connsiteY41" fmla="*/ 783193 h 783193"/>
              <a:gd name="connsiteX42" fmla="*/ 1559665 w 10803835"/>
              <a:gd name="connsiteY42" fmla="*/ 783193 h 783193"/>
              <a:gd name="connsiteX43" fmla="*/ 973956 w 10803835"/>
              <a:gd name="connsiteY43" fmla="*/ 783193 h 783193"/>
              <a:gd name="connsiteX44" fmla="*/ 130535 w 10803835"/>
              <a:gd name="connsiteY44" fmla="*/ 783193 h 783193"/>
              <a:gd name="connsiteX45" fmla="*/ 0 w 10803835"/>
              <a:gd name="connsiteY45" fmla="*/ 652658 h 783193"/>
              <a:gd name="connsiteX46" fmla="*/ 0 w 10803835"/>
              <a:gd name="connsiteY46" fmla="*/ 130535 h 78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0803835" h="783193" fill="none" extrusionOk="0">
                <a:moveTo>
                  <a:pt x="0" y="130535"/>
                </a:moveTo>
                <a:cubicBezTo>
                  <a:pt x="5570" y="52166"/>
                  <a:pt x="54295" y="7184"/>
                  <a:pt x="130535" y="0"/>
                </a:cubicBezTo>
                <a:cubicBezTo>
                  <a:pt x="312707" y="-40530"/>
                  <a:pt x="402742" y="46932"/>
                  <a:pt x="610817" y="0"/>
                </a:cubicBezTo>
                <a:cubicBezTo>
                  <a:pt x="818892" y="-46932"/>
                  <a:pt x="944338" y="55504"/>
                  <a:pt x="1091098" y="0"/>
                </a:cubicBezTo>
                <a:cubicBezTo>
                  <a:pt x="1237858" y="-55504"/>
                  <a:pt x="1261426" y="23673"/>
                  <a:pt x="1360524" y="0"/>
                </a:cubicBezTo>
                <a:cubicBezTo>
                  <a:pt x="1459622" y="-23673"/>
                  <a:pt x="1670585" y="2845"/>
                  <a:pt x="1946233" y="0"/>
                </a:cubicBezTo>
                <a:cubicBezTo>
                  <a:pt x="2221881" y="-2845"/>
                  <a:pt x="2205322" y="31349"/>
                  <a:pt x="2321087" y="0"/>
                </a:cubicBezTo>
                <a:cubicBezTo>
                  <a:pt x="2436852" y="-31349"/>
                  <a:pt x="2953861" y="48272"/>
                  <a:pt x="3117652" y="0"/>
                </a:cubicBezTo>
                <a:cubicBezTo>
                  <a:pt x="3281444" y="-48272"/>
                  <a:pt x="3358959" y="1628"/>
                  <a:pt x="3492506" y="0"/>
                </a:cubicBezTo>
                <a:cubicBezTo>
                  <a:pt x="3626053" y="-1628"/>
                  <a:pt x="3931804" y="45411"/>
                  <a:pt x="4078215" y="0"/>
                </a:cubicBezTo>
                <a:cubicBezTo>
                  <a:pt x="4224626" y="-45411"/>
                  <a:pt x="4432909" y="46909"/>
                  <a:pt x="4558496" y="0"/>
                </a:cubicBezTo>
                <a:cubicBezTo>
                  <a:pt x="4684083" y="-46909"/>
                  <a:pt x="4895864" y="49512"/>
                  <a:pt x="5038778" y="0"/>
                </a:cubicBezTo>
                <a:cubicBezTo>
                  <a:pt x="5181692" y="-49512"/>
                  <a:pt x="5349239" y="19617"/>
                  <a:pt x="5519059" y="0"/>
                </a:cubicBezTo>
                <a:cubicBezTo>
                  <a:pt x="5688879" y="-19617"/>
                  <a:pt x="5739844" y="24698"/>
                  <a:pt x="5893913" y="0"/>
                </a:cubicBezTo>
                <a:cubicBezTo>
                  <a:pt x="6047982" y="-24698"/>
                  <a:pt x="6210433" y="31622"/>
                  <a:pt x="6479622" y="0"/>
                </a:cubicBezTo>
                <a:cubicBezTo>
                  <a:pt x="6748811" y="-31622"/>
                  <a:pt x="6936016" y="32299"/>
                  <a:pt x="7065332" y="0"/>
                </a:cubicBezTo>
                <a:cubicBezTo>
                  <a:pt x="7194648" y="-32299"/>
                  <a:pt x="7545415" y="47819"/>
                  <a:pt x="7756468" y="0"/>
                </a:cubicBezTo>
                <a:cubicBezTo>
                  <a:pt x="7967521" y="-47819"/>
                  <a:pt x="8007143" y="15792"/>
                  <a:pt x="8131322" y="0"/>
                </a:cubicBezTo>
                <a:cubicBezTo>
                  <a:pt x="8255501" y="-15792"/>
                  <a:pt x="8440403" y="63421"/>
                  <a:pt x="8717031" y="0"/>
                </a:cubicBezTo>
                <a:cubicBezTo>
                  <a:pt x="8993659" y="-63421"/>
                  <a:pt x="8953383" y="10494"/>
                  <a:pt x="9091885" y="0"/>
                </a:cubicBezTo>
                <a:cubicBezTo>
                  <a:pt x="9230387" y="-10494"/>
                  <a:pt x="9454571" y="24177"/>
                  <a:pt x="9677594" y="0"/>
                </a:cubicBezTo>
                <a:cubicBezTo>
                  <a:pt x="9900617" y="-24177"/>
                  <a:pt x="9890882" y="29780"/>
                  <a:pt x="9947021" y="0"/>
                </a:cubicBezTo>
                <a:cubicBezTo>
                  <a:pt x="10003160" y="-29780"/>
                  <a:pt x="10377642" y="29609"/>
                  <a:pt x="10673300" y="0"/>
                </a:cubicBezTo>
                <a:cubicBezTo>
                  <a:pt x="10735303" y="3774"/>
                  <a:pt x="10802902" y="49278"/>
                  <a:pt x="10803835" y="130535"/>
                </a:cubicBezTo>
                <a:cubicBezTo>
                  <a:pt x="10851281" y="251053"/>
                  <a:pt x="10756035" y="480522"/>
                  <a:pt x="10803835" y="652658"/>
                </a:cubicBezTo>
                <a:cubicBezTo>
                  <a:pt x="10794638" y="722120"/>
                  <a:pt x="10733204" y="783260"/>
                  <a:pt x="10673300" y="783193"/>
                </a:cubicBezTo>
                <a:cubicBezTo>
                  <a:pt x="10431419" y="796877"/>
                  <a:pt x="10348235" y="757506"/>
                  <a:pt x="10087591" y="783193"/>
                </a:cubicBezTo>
                <a:cubicBezTo>
                  <a:pt x="9826947" y="808880"/>
                  <a:pt x="9874816" y="777882"/>
                  <a:pt x="9818165" y="783193"/>
                </a:cubicBezTo>
                <a:cubicBezTo>
                  <a:pt x="9761514" y="788504"/>
                  <a:pt x="9334367" y="720672"/>
                  <a:pt x="9127028" y="783193"/>
                </a:cubicBezTo>
                <a:cubicBezTo>
                  <a:pt x="8919689" y="845714"/>
                  <a:pt x="8984023" y="776578"/>
                  <a:pt x="8857602" y="783193"/>
                </a:cubicBezTo>
                <a:cubicBezTo>
                  <a:pt x="8731181" y="789808"/>
                  <a:pt x="8498124" y="762802"/>
                  <a:pt x="8271892" y="783193"/>
                </a:cubicBezTo>
                <a:cubicBezTo>
                  <a:pt x="8045660" y="803584"/>
                  <a:pt x="7831097" y="773774"/>
                  <a:pt x="7686183" y="783193"/>
                </a:cubicBezTo>
                <a:cubicBezTo>
                  <a:pt x="7541269" y="792612"/>
                  <a:pt x="7218251" y="739869"/>
                  <a:pt x="7100474" y="783193"/>
                </a:cubicBezTo>
                <a:cubicBezTo>
                  <a:pt x="6982697" y="826517"/>
                  <a:pt x="6650171" y="734760"/>
                  <a:pt x="6514765" y="783193"/>
                </a:cubicBezTo>
                <a:cubicBezTo>
                  <a:pt x="6379359" y="831626"/>
                  <a:pt x="6180850" y="780401"/>
                  <a:pt x="6034483" y="783193"/>
                </a:cubicBezTo>
                <a:cubicBezTo>
                  <a:pt x="5888116" y="785985"/>
                  <a:pt x="5758039" y="725560"/>
                  <a:pt x="5554202" y="783193"/>
                </a:cubicBezTo>
                <a:cubicBezTo>
                  <a:pt x="5350365" y="840826"/>
                  <a:pt x="5196921" y="759621"/>
                  <a:pt x="5073920" y="783193"/>
                </a:cubicBezTo>
                <a:cubicBezTo>
                  <a:pt x="4950919" y="806765"/>
                  <a:pt x="4834187" y="776866"/>
                  <a:pt x="4699066" y="783193"/>
                </a:cubicBezTo>
                <a:cubicBezTo>
                  <a:pt x="4563945" y="789520"/>
                  <a:pt x="4323543" y="715907"/>
                  <a:pt x="4113357" y="783193"/>
                </a:cubicBezTo>
                <a:cubicBezTo>
                  <a:pt x="3903171" y="850479"/>
                  <a:pt x="3563347" y="710566"/>
                  <a:pt x="3316793" y="783193"/>
                </a:cubicBezTo>
                <a:cubicBezTo>
                  <a:pt x="3070239" y="855820"/>
                  <a:pt x="3024918" y="725699"/>
                  <a:pt x="2836511" y="783193"/>
                </a:cubicBezTo>
                <a:cubicBezTo>
                  <a:pt x="2648104" y="840687"/>
                  <a:pt x="2541951" y="744576"/>
                  <a:pt x="2356230" y="783193"/>
                </a:cubicBezTo>
                <a:cubicBezTo>
                  <a:pt x="2170509" y="821810"/>
                  <a:pt x="1918947" y="696184"/>
                  <a:pt x="1559665" y="783193"/>
                </a:cubicBezTo>
                <a:cubicBezTo>
                  <a:pt x="1200383" y="870202"/>
                  <a:pt x="1133815" y="725699"/>
                  <a:pt x="973956" y="783193"/>
                </a:cubicBezTo>
                <a:cubicBezTo>
                  <a:pt x="814097" y="840687"/>
                  <a:pt x="397663" y="699662"/>
                  <a:pt x="130535" y="783193"/>
                </a:cubicBezTo>
                <a:cubicBezTo>
                  <a:pt x="64784" y="793429"/>
                  <a:pt x="-7875" y="727676"/>
                  <a:pt x="0" y="652658"/>
                </a:cubicBezTo>
                <a:cubicBezTo>
                  <a:pt x="-39127" y="487052"/>
                  <a:pt x="5157" y="271007"/>
                  <a:pt x="0" y="130535"/>
                </a:cubicBezTo>
                <a:close/>
              </a:path>
              <a:path w="10803835" h="783193" stroke="0" extrusionOk="0">
                <a:moveTo>
                  <a:pt x="0" y="130535"/>
                </a:moveTo>
                <a:cubicBezTo>
                  <a:pt x="-782" y="60237"/>
                  <a:pt x="59697" y="-17189"/>
                  <a:pt x="130535" y="0"/>
                </a:cubicBezTo>
                <a:cubicBezTo>
                  <a:pt x="452411" y="-82391"/>
                  <a:pt x="629050" y="52827"/>
                  <a:pt x="821672" y="0"/>
                </a:cubicBezTo>
                <a:cubicBezTo>
                  <a:pt x="1014294" y="-52827"/>
                  <a:pt x="1426425" y="78525"/>
                  <a:pt x="1618236" y="0"/>
                </a:cubicBezTo>
                <a:cubicBezTo>
                  <a:pt x="1810047" y="-78525"/>
                  <a:pt x="2187940" y="4154"/>
                  <a:pt x="2414801" y="0"/>
                </a:cubicBezTo>
                <a:cubicBezTo>
                  <a:pt x="2641662" y="-4154"/>
                  <a:pt x="2753371" y="25896"/>
                  <a:pt x="2895082" y="0"/>
                </a:cubicBezTo>
                <a:cubicBezTo>
                  <a:pt x="3036793" y="-25896"/>
                  <a:pt x="3420118" y="50595"/>
                  <a:pt x="3691647" y="0"/>
                </a:cubicBezTo>
                <a:cubicBezTo>
                  <a:pt x="3963176" y="-50595"/>
                  <a:pt x="4177111" y="48993"/>
                  <a:pt x="4488211" y="0"/>
                </a:cubicBezTo>
                <a:cubicBezTo>
                  <a:pt x="4799311" y="-48993"/>
                  <a:pt x="4741006" y="12902"/>
                  <a:pt x="4968493" y="0"/>
                </a:cubicBezTo>
                <a:cubicBezTo>
                  <a:pt x="5195980" y="-12902"/>
                  <a:pt x="5309283" y="33765"/>
                  <a:pt x="5448774" y="0"/>
                </a:cubicBezTo>
                <a:cubicBezTo>
                  <a:pt x="5588265" y="-33765"/>
                  <a:pt x="5799992" y="36559"/>
                  <a:pt x="6034483" y="0"/>
                </a:cubicBezTo>
                <a:cubicBezTo>
                  <a:pt x="6268974" y="-36559"/>
                  <a:pt x="6184848" y="16920"/>
                  <a:pt x="6303910" y="0"/>
                </a:cubicBezTo>
                <a:cubicBezTo>
                  <a:pt x="6422972" y="-16920"/>
                  <a:pt x="6668911" y="5654"/>
                  <a:pt x="6889619" y="0"/>
                </a:cubicBezTo>
                <a:cubicBezTo>
                  <a:pt x="7110327" y="-5654"/>
                  <a:pt x="7283674" y="46280"/>
                  <a:pt x="7475328" y="0"/>
                </a:cubicBezTo>
                <a:cubicBezTo>
                  <a:pt x="7666982" y="-46280"/>
                  <a:pt x="7882919" y="54849"/>
                  <a:pt x="8271892" y="0"/>
                </a:cubicBezTo>
                <a:cubicBezTo>
                  <a:pt x="8660865" y="-54849"/>
                  <a:pt x="8675553" y="15349"/>
                  <a:pt x="9068457" y="0"/>
                </a:cubicBezTo>
                <a:cubicBezTo>
                  <a:pt x="9461361" y="-15349"/>
                  <a:pt x="9630439" y="71414"/>
                  <a:pt x="9865021" y="0"/>
                </a:cubicBezTo>
                <a:cubicBezTo>
                  <a:pt x="10099603" y="-71414"/>
                  <a:pt x="10275171" y="7237"/>
                  <a:pt x="10673300" y="0"/>
                </a:cubicBezTo>
                <a:cubicBezTo>
                  <a:pt x="10739074" y="10292"/>
                  <a:pt x="10817017" y="75187"/>
                  <a:pt x="10803835" y="130535"/>
                </a:cubicBezTo>
                <a:cubicBezTo>
                  <a:pt x="10820761" y="251980"/>
                  <a:pt x="10757331" y="439309"/>
                  <a:pt x="10803835" y="652658"/>
                </a:cubicBezTo>
                <a:cubicBezTo>
                  <a:pt x="10796120" y="722629"/>
                  <a:pt x="10748022" y="778413"/>
                  <a:pt x="10673300" y="783193"/>
                </a:cubicBezTo>
                <a:cubicBezTo>
                  <a:pt x="10529324" y="798504"/>
                  <a:pt x="10316690" y="759643"/>
                  <a:pt x="10087591" y="783193"/>
                </a:cubicBezTo>
                <a:cubicBezTo>
                  <a:pt x="9858492" y="806743"/>
                  <a:pt x="9727702" y="754018"/>
                  <a:pt x="9607309" y="783193"/>
                </a:cubicBezTo>
                <a:cubicBezTo>
                  <a:pt x="9486916" y="812368"/>
                  <a:pt x="9185420" y="746871"/>
                  <a:pt x="8916173" y="783193"/>
                </a:cubicBezTo>
                <a:cubicBezTo>
                  <a:pt x="8646926" y="819515"/>
                  <a:pt x="8712672" y="769597"/>
                  <a:pt x="8646746" y="783193"/>
                </a:cubicBezTo>
                <a:cubicBezTo>
                  <a:pt x="8580820" y="796789"/>
                  <a:pt x="8350725" y="759395"/>
                  <a:pt x="8166465" y="783193"/>
                </a:cubicBezTo>
                <a:cubicBezTo>
                  <a:pt x="7982205" y="806991"/>
                  <a:pt x="7847684" y="728072"/>
                  <a:pt x="7686183" y="783193"/>
                </a:cubicBezTo>
                <a:cubicBezTo>
                  <a:pt x="7524682" y="838314"/>
                  <a:pt x="7367649" y="769981"/>
                  <a:pt x="7205902" y="783193"/>
                </a:cubicBezTo>
                <a:cubicBezTo>
                  <a:pt x="7044155" y="796405"/>
                  <a:pt x="6685864" y="743403"/>
                  <a:pt x="6409337" y="783193"/>
                </a:cubicBezTo>
                <a:cubicBezTo>
                  <a:pt x="6132810" y="822983"/>
                  <a:pt x="5906496" y="734767"/>
                  <a:pt x="5718200" y="783193"/>
                </a:cubicBezTo>
                <a:cubicBezTo>
                  <a:pt x="5529904" y="831619"/>
                  <a:pt x="5465939" y="754891"/>
                  <a:pt x="5343347" y="783193"/>
                </a:cubicBezTo>
                <a:cubicBezTo>
                  <a:pt x="5220755" y="811495"/>
                  <a:pt x="5112177" y="753563"/>
                  <a:pt x="4968493" y="783193"/>
                </a:cubicBezTo>
                <a:cubicBezTo>
                  <a:pt x="4824809" y="812823"/>
                  <a:pt x="4606324" y="766312"/>
                  <a:pt x="4382784" y="783193"/>
                </a:cubicBezTo>
                <a:cubicBezTo>
                  <a:pt x="4159244" y="800074"/>
                  <a:pt x="3982726" y="744083"/>
                  <a:pt x="3797074" y="783193"/>
                </a:cubicBezTo>
                <a:cubicBezTo>
                  <a:pt x="3611422" y="822303"/>
                  <a:pt x="3480195" y="747197"/>
                  <a:pt x="3211365" y="783193"/>
                </a:cubicBezTo>
                <a:cubicBezTo>
                  <a:pt x="2942535" y="819189"/>
                  <a:pt x="2668325" y="729586"/>
                  <a:pt x="2520228" y="783193"/>
                </a:cubicBezTo>
                <a:cubicBezTo>
                  <a:pt x="2372131" y="836800"/>
                  <a:pt x="1999254" y="766416"/>
                  <a:pt x="1829092" y="783193"/>
                </a:cubicBezTo>
                <a:cubicBezTo>
                  <a:pt x="1658930" y="799970"/>
                  <a:pt x="1463681" y="735826"/>
                  <a:pt x="1137955" y="783193"/>
                </a:cubicBezTo>
                <a:cubicBezTo>
                  <a:pt x="812229" y="830560"/>
                  <a:pt x="392394" y="734603"/>
                  <a:pt x="130535" y="783193"/>
                </a:cubicBezTo>
                <a:cubicBezTo>
                  <a:pt x="67784" y="787791"/>
                  <a:pt x="-7656" y="710950"/>
                  <a:pt x="0" y="652658"/>
                </a:cubicBezTo>
                <a:cubicBezTo>
                  <a:pt x="-16596" y="545717"/>
                  <a:pt x="48748" y="236797"/>
                  <a:pt x="0" y="130535"/>
                </a:cubicBezTo>
                <a:close/>
              </a:path>
            </a:pathLst>
          </a:custGeom>
          <a:solidFill>
            <a:srgbClr val="FFFF66"/>
          </a:solidFill>
          <a:ln w="28575" cap="rnd" cmpd="thinThick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053839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Kết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xác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4000" noProof="0" dirty="0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noProof="0" dirty="0" err="1">
                <a:solidFill>
                  <a:srgbClr val="CC00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ràng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C009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73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giai-điệu-thần-tiê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1628731" y="1135627"/>
            <a:ext cx="7364502" cy="5387018"/>
          </a:xfrm>
          <a:custGeom>
            <a:avLst/>
            <a:gdLst>
              <a:gd name="connsiteX0" fmla="*/ 336689 w 7364502"/>
              <a:gd name="connsiteY0" fmla="*/ 5387018 h 5387018"/>
              <a:gd name="connsiteX1" fmla="*/ 673378 w 7364502"/>
              <a:gd name="connsiteY1" fmla="*/ 5050329 h 5387018"/>
              <a:gd name="connsiteX2" fmla="*/ 336689 w 7364502"/>
              <a:gd name="connsiteY2" fmla="*/ 5050329 h 5387018"/>
              <a:gd name="connsiteX3" fmla="*/ 505033 w 7364502"/>
              <a:gd name="connsiteY3" fmla="*/ 4881985 h 5387018"/>
              <a:gd name="connsiteX4" fmla="*/ 336689 w 7364502"/>
              <a:gd name="connsiteY4" fmla="*/ 4713641 h 5387018"/>
              <a:gd name="connsiteX5" fmla="*/ 673377 w 7364502"/>
              <a:gd name="connsiteY5" fmla="*/ 4713641 h 5387018"/>
              <a:gd name="connsiteX6" fmla="*/ 673377 w 7364502"/>
              <a:gd name="connsiteY6" fmla="*/ 336689 h 5387018"/>
              <a:gd name="connsiteX7" fmla="*/ 1010066 w 7364502"/>
              <a:gd name="connsiteY7" fmla="*/ 0 h 5387018"/>
              <a:gd name="connsiteX8" fmla="*/ 7027813 w 7364502"/>
              <a:gd name="connsiteY8" fmla="*/ 0 h 5387018"/>
              <a:gd name="connsiteX9" fmla="*/ 7364502 w 7364502"/>
              <a:gd name="connsiteY9" fmla="*/ 336689 h 5387018"/>
              <a:gd name="connsiteX10" fmla="*/ 7027813 w 7364502"/>
              <a:gd name="connsiteY10" fmla="*/ 673378 h 5387018"/>
              <a:gd name="connsiteX11" fmla="*/ 6691125 w 7364502"/>
              <a:gd name="connsiteY11" fmla="*/ 673377 h 5387018"/>
              <a:gd name="connsiteX12" fmla="*/ 6691125 w 7364502"/>
              <a:gd name="connsiteY12" fmla="*/ 5050329 h 5387018"/>
              <a:gd name="connsiteX13" fmla="*/ 6354436 w 7364502"/>
              <a:gd name="connsiteY13" fmla="*/ 5387018 h 5387018"/>
              <a:gd name="connsiteX14" fmla="*/ 336689 w 7364502"/>
              <a:gd name="connsiteY14" fmla="*/ 5387018 h 5387018"/>
              <a:gd name="connsiteX15" fmla="*/ 1346755 w 7364502"/>
              <a:gd name="connsiteY15" fmla="*/ 336689 h 5387018"/>
              <a:gd name="connsiteX16" fmla="*/ 1010066 w 7364502"/>
              <a:gd name="connsiteY16" fmla="*/ 673378 h 5387018"/>
              <a:gd name="connsiteX17" fmla="*/ 841722 w 7364502"/>
              <a:gd name="connsiteY17" fmla="*/ 505034 h 5387018"/>
              <a:gd name="connsiteX18" fmla="*/ 1010066 w 7364502"/>
              <a:gd name="connsiteY18" fmla="*/ 336690 h 5387018"/>
              <a:gd name="connsiteX19" fmla="*/ 1346755 w 7364502"/>
              <a:gd name="connsiteY19" fmla="*/ 336689 h 5387018"/>
              <a:gd name="connsiteX0" fmla="*/ 1346755 w 7364502"/>
              <a:gd name="connsiteY0" fmla="*/ 336689 h 5387018"/>
              <a:gd name="connsiteX1" fmla="*/ 1010066 w 7364502"/>
              <a:gd name="connsiteY1" fmla="*/ 673378 h 5387018"/>
              <a:gd name="connsiteX2" fmla="*/ 841722 w 7364502"/>
              <a:gd name="connsiteY2" fmla="*/ 505034 h 5387018"/>
              <a:gd name="connsiteX3" fmla="*/ 1010066 w 7364502"/>
              <a:gd name="connsiteY3" fmla="*/ 336690 h 5387018"/>
              <a:gd name="connsiteX4" fmla="*/ 1346755 w 7364502"/>
              <a:gd name="connsiteY4" fmla="*/ 336689 h 5387018"/>
              <a:gd name="connsiteX5" fmla="*/ 673377 w 7364502"/>
              <a:gd name="connsiteY5" fmla="*/ 5050329 h 5387018"/>
              <a:gd name="connsiteX6" fmla="*/ 336688 w 7364502"/>
              <a:gd name="connsiteY6" fmla="*/ 5387018 h 5387018"/>
              <a:gd name="connsiteX7" fmla="*/ -1 w 7364502"/>
              <a:gd name="connsiteY7" fmla="*/ 5050329 h 5387018"/>
              <a:gd name="connsiteX8" fmla="*/ 336688 w 7364502"/>
              <a:gd name="connsiteY8" fmla="*/ 4713640 h 5387018"/>
              <a:gd name="connsiteX9" fmla="*/ 505032 w 7364502"/>
              <a:gd name="connsiteY9" fmla="*/ 4881984 h 5387018"/>
              <a:gd name="connsiteX10" fmla="*/ 336688 w 7364502"/>
              <a:gd name="connsiteY10" fmla="*/ 5050328 h 5387018"/>
              <a:gd name="connsiteX11" fmla="*/ 673377 w 7364502"/>
              <a:gd name="connsiteY11" fmla="*/ 5050329 h 5387018"/>
              <a:gd name="connsiteX0" fmla="*/ 673377 w 7364502"/>
              <a:gd name="connsiteY0" fmla="*/ 4713641 h 5387018"/>
              <a:gd name="connsiteX1" fmla="*/ 673377 w 7364502"/>
              <a:gd name="connsiteY1" fmla="*/ 336689 h 5387018"/>
              <a:gd name="connsiteX2" fmla="*/ 1010066 w 7364502"/>
              <a:gd name="connsiteY2" fmla="*/ 0 h 5387018"/>
              <a:gd name="connsiteX3" fmla="*/ 7027813 w 7364502"/>
              <a:gd name="connsiteY3" fmla="*/ 0 h 5387018"/>
              <a:gd name="connsiteX4" fmla="*/ 7364502 w 7364502"/>
              <a:gd name="connsiteY4" fmla="*/ 336689 h 5387018"/>
              <a:gd name="connsiteX5" fmla="*/ 7027813 w 7364502"/>
              <a:gd name="connsiteY5" fmla="*/ 673378 h 5387018"/>
              <a:gd name="connsiteX6" fmla="*/ 6691125 w 7364502"/>
              <a:gd name="connsiteY6" fmla="*/ 673377 h 5387018"/>
              <a:gd name="connsiteX7" fmla="*/ 6691125 w 7364502"/>
              <a:gd name="connsiteY7" fmla="*/ 5050329 h 5387018"/>
              <a:gd name="connsiteX8" fmla="*/ 6354436 w 7364502"/>
              <a:gd name="connsiteY8" fmla="*/ 5387018 h 5387018"/>
              <a:gd name="connsiteX9" fmla="*/ 336689 w 7364502"/>
              <a:gd name="connsiteY9" fmla="*/ 5387018 h 5387018"/>
              <a:gd name="connsiteX10" fmla="*/ 0 w 7364502"/>
              <a:gd name="connsiteY10" fmla="*/ 5050329 h 5387018"/>
              <a:gd name="connsiteX11" fmla="*/ 336689 w 7364502"/>
              <a:gd name="connsiteY11" fmla="*/ 4713640 h 5387018"/>
              <a:gd name="connsiteX12" fmla="*/ 673377 w 7364502"/>
              <a:gd name="connsiteY12" fmla="*/ 4713641 h 5387018"/>
              <a:gd name="connsiteX13" fmla="*/ 1010066 w 7364502"/>
              <a:gd name="connsiteY13" fmla="*/ 0 h 5387018"/>
              <a:gd name="connsiteX14" fmla="*/ 1346755 w 7364502"/>
              <a:gd name="connsiteY14" fmla="*/ 336689 h 5387018"/>
              <a:gd name="connsiteX15" fmla="*/ 1010066 w 7364502"/>
              <a:gd name="connsiteY15" fmla="*/ 673378 h 5387018"/>
              <a:gd name="connsiteX16" fmla="*/ 841722 w 7364502"/>
              <a:gd name="connsiteY16" fmla="*/ 505034 h 5387018"/>
              <a:gd name="connsiteX17" fmla="*/ 1010066 w 7364502"/>
              <a:gd name="connsiteY17" fmla="*/ 336690 h 5387018"/>
              <a:gd name="connsiteX18" fmla="*/ 1346755 w 7364502"/>
              <a:gd name="connsiteY18" fmla="*/ 336689 h 5387018"/>
              <a:gd name="connsiteX19" fmla="*/ 6691125 w 7364502"/>
              <a:gd name="connsiteY19" fmla="*/ 673377 h 5387018"/>
              <a:gd name="connsiteX20" fmla="*/ 1010066 w 7364502"/>
              <a:gd name="connsiteY20" fmla="*/ 673377 h 5387018"/>
              <a:gd name="connsiteX21" fmla="*/ 336689 w 7364502"/>
              <a:gd name="connsiteY21" fmla="*/ 4713641 h 5387018"/>
              <a:gd name="connsiteX22" fmla="*/ 505033 w 7364502"/>
              <a:gd name="connsiteY22" fmla="*/ 4881985 h 5387018"/>
              <a:gd name="connsiteX23" fmla="*/ 336689 w 7364502"/>
              <a:gd name="connsiteY23" fmla="*/ 5050329 h 5387018"/>
              <a:gd name="connsiteX24" fmla="*/ 673377 w 7364502"/>
              <a:gd name="connsiteY24" fmla="*/ 5050329 h 5387018"/>
              <a:gd name="connsiteX25" fmla="*/ 336689 w 7364502"/>
              <a:gd name="connsiteY25" fmla="*/ 5387018 h 5387018"/>
              <a:gd name="connsiteX26" fmla="*/ 673378 w 7364502"/>
              <a:gd name="connsiteY26" fmla="*/ 5050329 h 5387018"/>
              <a:gd name="connsiteX27" fmla="*/ 673377 w 7364502"/>
              <a:gd name="connsiteY27" fmla="*/ 4713641 h 5387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364502" h="5387018" stroke="0" extrusionOk="0">
                <a:moveTo>
                  <a:pt x="336689" y="5387018"/>
                </a:moveTo>
                <a:cubicBezTo>
                  <a:pt x="505622" y="5406842"/>
                  <a:pt x="653985" y="5244821"/>
                  <a:pt x="673378" y="5050329"/>
                </a:cubicBezTo>
                <a:cubicBezTo>
                  <a:pt x="595386" y="5052597"/>
                  <a:pt x="407557" y="5049131"/>
                  <a:pt x="336689" y="5050329"/>
                </a:cubicBezTo>
                <a:cubicBezTo>
                  <a:pt x="429725" y="5047051"/>
                  <a:pt x="500954" y="4974404"/>
                  <a:pt x="505033" y="4881985"/>
                </a:cubicBezTo>
                <a:cubicBezTo>
                  <a:pt x="509733" y="4789889"/>
                  <a:pt x="439385" y="4717143"/>
                  <a:pt x="336689" y="4713641"/>
                </a:cubicBezTo>
                <a:cubicBezTo>
                  <a:pt x="411371" y="4695429"/>
                  <a:pt x="560199" y="4726060"/>
                  <a:pt x="673377" y="4713641"/>
                </a:cubicBezTo>
                <a:cubicBezTo>
                  <a:pt x="793128" y="3142899"/>
                  <a:pt x="718447" y="865768"/>
                  <a:pt x="673377" y="336689"/>
                </a:cubicBezTo>
                <a:cubicBezTo>
                  <a:pt x="659523" y="152904"/>
                  <a:pt x="806700" y="-17639"/>
                  <a:pt x="1010066" y="0"/>
                </a:cubicBezTo>
                <a:cubicBezTo>
                  <a:pt x="3706785" y="-50699"/>
                  <a:pt x="4091011" y="-13366"/>
                  <a:pt x="7027813" y="0"/>
                </a:cubicBezTo>
                <a:cubicBezTo>
                  <a:pt x="7230522" y="-4011"/>
                  <a:pt x="7369432" y="156374"/>
                  <a:pt x="7364502" y="336689"/>
                </a:cubicBezTo>
                <a:cubicBezTo>
                  <a:pt x="7351012" y="517680"/>
                  <a:pt x="7185417" y="684681"/>
                  <a:pt x="7027813" y="673378"/>
                </a:cubicBezTo>
                <a:cubicBezTo>
                  <a:pt x="6926290" y="686939"/>
                  <a:pt x="6801729" y="672917"/>
                  <a:pt x="6691125" y="673377"/>
                </a:cubicBezTo>
                <a:cubicBezTo>
                  <a:pt x="6812743" y="2632365"/>
                  <a:pt x="6850176" y="4469851"/>
                  <a:pt x="6691125" y="5050329"/>
                </a:cubicBezTo>
                <a:cubicBezTo>
                  <a:pt x="6689154" y="5256028"/>
                  <a:pt x="6563727" y="5404814"/>
                  <a:pt x="6354436" y="5387018"/>
                </a:cubicBezTo>
                <a:cubicBezTo>
                  <a:pt x="5021781" y="5254135"/>
                  <a:pt x="1732128" y="5401611"/>
                  <a:pt x="336689" y="5387018"/>
                </a:cubicBezTo>
                <a:close/>
                <a:moveTo>
                  <a:pt x="1346755" y="336689"/>
                </a:moveTo>
                <a:cubicBezTo>
                  <a:pt x="1319035" y="509165"/>
                  <a:pt x="1199599" y="668578"/>
                  <a:pt x="1010066" y="673378"/>
                </a:cubicBezTo>
                <a:cubicBezTo>
                  <a:pt x="911012" y="674507"/>
                  <a:pt x="833751" y="604363"/>
                  <a:pt x="841722" y="505034"/>
                </a:cubicBezTo>
                <a:cubicBezTo>
                  <a:pt x="858307" y="420407"/>
                  <a:pt x="914774" y="333190"/>
                  <a:pt x="1010066" y="336690"/>
                </a:cubicBezTo>
                <a:cubicBezTo>
                  <a:pt x="1063727" y="322823"/>
                  <a:pt x="1208700" y="308265"/>
                  <a:pt x="1346755" y="336689"/>
                </a:cubicBezTo>
                <a:close/>
              </a:path>
              <a:path w="7364502" h="5387018" fill="darkenLess" stroke="0" extrusionOk="0">
                <a:moveTo>
                  <a:pt x="1346755" y="336689"/>
                </a:moveTo>
                <a:cubicBezTo>
                  <a:pt x="1346512" y="516344"/>
                  <a:pt x="1198294" y="678768"/>
                  <a:pt x="1010066" y="673378"/>
                </a:cubicBezTo>
                <a:cubicBezTo>
                  <a:pt x="911626" y="669571"/>
                  <a:pt x="836022" y="609557"/>
                  <a:pt x="841722" y="505034"/>
                </a:cubicBezTo>
                <a:cubicBezTo>
                  <a:pt x="847110" y="410730"/>
                  <a:pt x="912652" y="339574"/>
                  <a:pt x="1010066" y="336690"/>
                </a:cubicBezTo>
                <a:cubicBezTo>
                  <a:pt x="1120496" y="340639"/>
                  <a:pt x="1217606" y="309562"/>
                  <a:pt x="1346755" y="336689"/>
                </a:cubicBezTo>
                <a:close/>
                <a:moveTo>
                  <a:pt x="673377" y="5050329"/>
                </a:moveTo>
                <a:cubicBezTo>
                  <a:pt x="667129" y="5231367"/>
                  <a:pt x="530908" y="5397234"/>
                  <a:pt x="336688" y="5387018"/>
                </a:cubicBezTo>
                <a:cubicBezTo>
                  <a:pt x="138296" y="5369954"/>
                  <a:pt x="31184" y="5232534"/>
                  <a:pt x="-1" y="5050329"/>
                </a:cubicBezTo>
                <a:cubicBezTo>
                  <a:pt x="1032" y="4857212"/>
                  <a:pt x="145632" y="4710380"/>
                  <a:pt x="336688" y="4713640"/>
                </a:cubicBezTo>
                <a:cubicBezTo>
                  <a:pt x="428654" y="4724063"/>
                  <a:pt x="495157" y="4787677"/>
                  <a:pt x="505032" y="4881984"/>
                </a:cubicBezTo>
                <a:cubicBezTo>
                  <a:pt x="502485" y="4972343"/>
                  <a:pt x="431506" y="5050010"/>
                  <a:pt x="336688" y="5050328"/>
                </a:cubicBezTo>
                <a:cubicBezTo>
                  <a:pt x="431931" y="5037158"/>
                  <a:pt x="604400" y="5064760"/>
                  <a:pt x="673377" y="5050329"/>
                </a:cubicBezTo>
                <a:close/>
              </a:path>
              <a:path w="7364502" h="5387018" fill="none" extrusionOk="0">
                <a:moveTo>
                  <a:pt x="673377" y="4713641"/>
                </a:moveTo>
                <a:cubicBezTo>
                  <a:pt x="576345" y="4202298"/>
                  <a:pt x="718382" y="1061460"/>
                  <a:pt x="673377" y="336689"/>
                </a:cubicBezTo>
                <a:cubicBezTo>
                  <a:pt x="695163" y="165879"/>
                  <a:pt x="817088" y="29674"/>
                  <a:pt x="1010066" y="0"/>
                </a:cubicBezTo>
                <a:cubicBezTo>
                  <a:pt x="3292555" y="-73420"/>
                  <a:pt x="4351413" y="17263"/>
                  <a:pt x="7027813" y="0"/>
                </a:cubicBezTo>
                <a:cubicBezTo>
                  <a:pt x="7211931" y="2630"/>
                  <a:pt x="7378007" y="153502"/>
                  <a:pt x="7364502" y="336689"/>
                </a:cubicBezTo>
                <a:cubicBezTo>
                  <a:pt x="7363512" y="533965"/>
                  <a:pt x="7195100" y="702995"/>
                  <a:pt x="7027813" y="673378"/>
                </a:cubicBezTo>
                <a:cubicBezTo>
                  <a:pt x="6957602" y="664344"/>
                  <a:pt x="6789865" y="655402"/>
                  <a:pt x="6691125" y="673377"/>
                </a:cubicBezTo>
                <a:cubicBezTo>
                  <a:pt x="6632092" y="1900079"/>
                  <a:pt x="6523245" y="3142058"/>
                  <a:pt x="6691125" y="5050329"/>
                </a:cubicBezTo>
                <a:cubicBezTo>
                  <a:pt x="6658059" y="5248439"/>
                  <a:pt x="6553537" y="5409032"/>
                  <a:pt x="6354436" y="5387018"/>
                </a:cubicBezTo>
                <a:cubicBezTo>
                  <a:pt x="4896890" y="5256415"/>
                  <a:pt x="986687" y="5281418"/>
                  <a:pt x="336689" y="5387018"/>
                </a:cubicBezTo>
                <a:cubicBezTo>
                  <a:pt x="161958" y="5367662"/>
                  <a:pt x="20195" y="5264332"/>
                  <a:pt x="0" y="5050329"/>
                </a:cubicBezTo>
                <a:cubicBezTo>
                  <a:pt x="-2760" y="4866290"/>
                  <a:pt x="115774" y="4718499"/>
                  <a:pt x="336689" y="4713640"/>
                </a:cubicBezTo>
                <a:cubicBezTo>
                  <a:pt x="396151" y="4708610"/>
                  <a:pt x="541811" y="4695795"/>
                  <a:pt x="673377" y="4713641"/>
                </a:cubicBezTo>
                <a:close/>
                <a:moveTo>
                  <a:pt x="1010066" y="0"/>
                </a:moveTo>
                <a:cubicBezTo>
                  <a:pt x="1202971" y="19742"/>
                  <a:pt x="1354137" y="179036"/>
                  <a:pt x="1346755" y="336689"/>
                </a:cubicBezTo>
                <a:cubicBezTo>
                  <a:pt x="1319362" y="545125"/>
                  <a:pt x="1221817" y="665462"/>
                  <a:pt x="1010066" y="673378"/>
                </a:cubicBezTo>
                <a:cubicBezTo>
                  <a:pt x="923005" y="670459"/>
                  <a:pt x="832955" y="598827"/>
                  <a:pt x="841722" y="505034"/>
                </a:cubicBezTo>
                <a:cubicBezTo>
                  <a:pt x="828909" y="406517"/>
                  <a:pt x="923779" y="343728"/>
                  <a:pt x="1010066" y="336690"/>
                </a:cubicBezTo>
                <a:cubicBezTo>
                  <a:pt x="1160023" y="360776"/>
                  <a:pt x="1282975" y="310440"/>
                  <a:pt x="1346755" y="336689"/>
                </a:cubicBezTo>
                <a:moveTo>
                  <a:pt x="6691125" y="673377"/>
                </a:moveTo>
                <a:cubicBezTo>
                  <a:pt x="5503273" y="803260"/>
                  <a:pt x="3210761" y="810436"/>
                  <a:pt x="1010066" y="673377"/>
                </a:cubicBezTo>
                <a:moveTo>
                  <a:pt x="336689" y="4713641"/>
                </a:moveTo>
                <a:cubicBezTo>
                  <a:pt x="427693" y="4704945"/>
                  <a:pt x="522488" y="4784349"/>
                  <a:pt x="505033" y="4881985"/>
                </a:cubicBezTo>
                <a:cubicBezTo>
                  <a:pt x="512757" y="4963044"/>
                  <a:pt x="432646" y="5049738"/>
                  <a:pt x="336689" y="5050329"/>
                </a:cubicBezTo>
                <a:cubicBezTo>
                  <a:pt x="462335" y="5033752"/>
                  <a:pt x="572663" y="5033848"/>
                  <a:pt x="673377" y="5050329"/>
                </a:cubicBezTo>
                <a:moveTo>
                  <a:pt x="336689" y="5387018"/>
                </a:moveTo>
                <a:cubicBezTo>
                  <a:pt x="524754" y="5384892"/>
                  <a:pt x="649789" y="5231589"/>
                  <a:pt x="673378" y="5050329"/>
                </a:cubicBezTo>
                <a:cubicBezTo>
                  <a:pt x="656061" y="4931033"/>
                  <a:pt x="671085" y="4821024"/>
                  <a:pt x="673377" y="4713641"/>
                </a:cubicBezTo>
              </a:path>
              <a:path w="7364502" h="5387018" fill="none" stroke="0" extrusionOk="0">
                <a:moveTo>
                  <a:pt x="673377" y="4713641"/>
                </a:moveTo>
                <a:cubicBezTo>
                  <a:pt x="586787" y="2971921"/>
                  <a:pt x="773829" y="2379367"/>
                  <a:pt x="673377" y="336689"/>
                </a:cubicBezTo>
                <a:cubicBezTo>
                  <a:pt x="686553" y="152132"/>
                  <a:pt x="790424" y="6092"/>
                  <a:pt x="1010066" y="0"/>
                </a:cubicBezTo>
                <a:cubicBezTo>
                  <a:pt x="2908414" y="-131073"/>
                  <a:pt x="4818433" y="101275"/>
                  <a:pt x="7027813" y="0"/>
                </a:cubicBezTo>
                <a:cubicBezTo>
                  <a:pt x="7212230" y="-2548"/>
                  <a:pt x="7380380" y="123615"/>
                  <a:pt x="7364502" y="336689"/>
                </a:cubicBezTo>
                <a:cubicBezTo>
                  <a:pt x="7387285" y="540559"/>
                  <a:pt x="7246222" y="656442"/>
                  <a:pt x="7027813" y="673378"/>
                </a:cubicBezTo>
                <a:cubicBezTo>
                  <a:pt x="6864305" y="685643"/>
                  <a:pt x="6763706" y="685418"/>
                  <a:pt x="6691125" y="673377"/>
                </a:cubicBezTo>
                <a:cubicBezTo>
                  <a:pt x="6540312" y="1727906"/>
                  <a:pt x="6843086" y="3389014"/>
                  <a:pt x="6691125" y="5050329"/>
                </a:cubicBezTo>
                <a:cubicBezTo>
                  <a:pt x="6677013" y="5252338"/>
                  <a:pt x="6546679" y="5382420"/>
                  <a:pt x="6354436" y="5387018"/>
                </a:cubicBezTo>
                <a:cubicBezTo>
                  <a:pt x="5602916" y="5389077"/>
                  <a:pt x="1146514" y="5545688"/>
                  <a:pt x="336689" y="5387018"/>
                </a:cubicBezTo>
                <a:cubicBezTo>
                  <a:pt x="135514" y="5410665"/>
                  <a:pt x="33946" y="5249917"/>
                  <a:pt x="0" y="5050329"/>
                </a:cubicBezTo>
                <a:cubicBezTo>
                  <a:pt x="-33925" y="4862429"/>
                  <a:pt x="145756" y="4716453"/>
                  <a:pt x="336689" y="4713640"/>
                </a:cubicBezTo>
                <a:cubicBezTo>
                  <a:pt x="470426" y="4688445"/>
                  <a:pt x="603792" y="4694133"/>
                  <a:pt x="673377" y="4713641"/>
                </a:cubicBezTo>
                <a:close/>
                <a:moveTo>
                  <a:pt x="1010066" y="0"/>
                </a:moveTo>
                <a:cubicBezTo>
                  <a:pt x="1176624" y="23956"/>
                  <a:pt x="1332668" y="125088"/>
                  <a:pt x="1346755" y="336689"/>
                </a:cubicBezTo>
                <a:cubicBezTo>
                  <a:pt x="1358502" y="522959"/>
                  <a:pt x="1189061" y="676706"/>
                  <a:pt x="1010066" y="673378"/>
                </a:cubicBezTo>
                <a:cubicBezTo>
                  <a:pt x="908616" y="683350"/>
                  <a:pt x="828264" y="592735"/>
                  <a:pt x="841722" y="505034"/>
                </a:cubicBezTo>
                <a:cubicBezTo>
                  <a:pt x="844283" y="413846"/>
                  <a:pt x="929958" y="339568"/>
                  <a:pt x="1010066" y="336690"/>
                </a:cubicBezTo>
                <a:cubicBezTo>
                  <a:pt x="1127085" y="353416"/>
                  <a:pt x="1261594" y="335984"/>
                  <a:pt x="1346755" y="336689"/>
                </a:cubicBezTo>
                <a:moveTo>
                  <a:pt x="6691125" y="673377"/>
                </a:moveTo>
                <a:cubicBezTo>
                  <a:pt x="4655986" y="841307"/>
                  <a:pt x="2310457" y="658102"/>
                  <a:pt x="1010066" y="673377"/>
                </a:cubicBezTo>
                <a:moveTo>
                  <a:pt x="336689" y="4713641"/>
                </a:moveTo>
                <a:cubicBezTo>
                  <a:pt x="429891" y="4709573"/>
                  <a:pt x="487605" y="4788776"/>
                  <a:pt x="505033" y="4881985"/>
                </a:cubicBezTo>
                <a:cubicBezTo>
                  <a:pt x="507834" y="4990088"/>
                  <a:pt x="419385" y="5056428"/>
                  <a:pt x="336689" y="5050329"/>
                </a:cubicBezTo>
                <a:cubicBezTo>
                  <a:pt x="401869" y="5078608"/>
                  <a:pt x="626246" y="5067919"/>
                  <a:pt x="673377" y="5050329"/>
                </a:cubicBezTo>
                <a:moveTo>
                  <a:pt x="336689" y="5387018"/>
                </a:moveTo>
                <a:cubicBezTo>
                  <a:pt x="517756" y="5356564"/>
                  <a:pt x="662215" y="5248315"/>
                  <a:pt x="673378" y="5050329"/>
                </a:cubicBezTo>
                <a:cubicBezTo>
                  <a:pt x="679548" y="4929904"/>
                  <a:pt x="651653" y="4830397"/>
                  <a:pt x="673377" y="4713641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 descr="Shape, arrow&#10;&#10;Description automatically generated">
            <a:extLst>
              <a:ext uri="{FF2B5EF4-FFF2-40B4-BE49-F238E27FC236}">
                <a16:creationId xmlns:a16="http://schemas.microsoft.com/office/drawing/2014/main" id="{85CC4011-98A0-4AC8-943A-E0BC796DBC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1" b="92673" l="9535" r="90349">
                        <a14:foregroundMark x1="18372" y1="92079" x2="18372" y2="92079"/>
                        <a14:foregroundMark x1="25465" y1="66535" x2="25465" y2="66535"/>
                        <a14:foregroundMark x1="9651" y1="86535" x2="9651" y2="86535"/>
                        <a14:foregroundMark x1="50349" y1="69703" x2="50349" y2="69703"/>
                        <a14:foregroundMark x1="70465" y1="40198" x2="70465" y2="40198"/>
                        <a14:foregroundMark x1="73837" y1="31089" x2="73837" y2="31089"/>
                        <a14:foregroundMark x1="90465" y1="30495" x2="90465" y2="30495"/>
                        <a14:foregroundMark x1="80116" y1="45149" x2="80116" y2="45149"/>
                        <a14:foregroundMark x1="10930" y1="92673" x2="10930" y2="92673"/>
                        <a14:foregroundMark x1="86279" y1="37822" x2="86279" y2="37822"/>
                        <a14:backgroundMark x1="48140" y1="66337" x2="48140" y2="66337"/>
                        <a14:backgroundMark x1="57326" y1="60792" x2="57326" y2="6079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729" y="-930954"/>
            <a:ext cx="6287237" cy="3691924"/>
          </a:xfrm>
          <a:prstGeom prst="rect">
            <a:avLst/>
          </a:prstGeom>
        </p:spPr>
      </p:pic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2751558" y="2966577"/>
            <a:ext cx="5248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latin typeface="Calibri" panose="020F0502020204030204"/>
              </a:rPr>
              <a:t>VẬN DỤNG</a:t>
            </a:r>
            <a:endParaRPr kumimoji="0" lang="en-US" sz="80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58333E-6 4.81481E-6 L 4.58333E-6 -0.07223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437322"/>
            <a:ext cx="11164332" cy="605293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2" descr="Empty beach scene with coconut trees and mountain in simple style 3013426  Vector Art at Vecteezy">
            <a:extLst>
              <a:ext uri="{FF2B5EF4-FFF2-40B4-BE49-F238E27FC236}">
                <a16:creationId xmlns:a16="http://schemas.microsoft.com/office/drawing/2014/main" id="{10F0AF30-2348-D1E3-7192-7D97A6704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FF986D6-F946-80E7-2F08-137BBF758E6A}"/>
              </a:ext>
            </a:extLst>
          </p:cNvPr>
          <p:cNvSpPr/>
          <p:nvPr/>
        </p:nvSpPr>
        <p:spPr>
          <a:xfrm>
            <a:off x="1409700" y="2452748"/>
            <a:ext cx="8943975" cy="3017520"/>
          </a:xfrm>
          <a:custGeom>
            <a:avLst/>
            <a:gdLst>
              <a:gd name="connsiteX0" fmla="*/ 0 w 8943975"/>
              <a:gd name="connsiteY0" fmla="*/ 502930 h 3017520"/>
              <a:gd name="connsiteX1" fmla="*/ 502930 w 8943975"/>
              <a:gd name="connsiteY1" fmla="*/ 0 h 3017520"/>
              <a:gd name="connsiteX2" fmla="*/ 1164440 w 8943975"/>
              <a:gd name="connsiteY2" fmla="*/ 0 h 3017520"/>
              <a:gd name="connsiteX3" fmla="*/ 1905330 w 8943975"/>
              <a:gd name="connsiteY3" fmla="*/ 0 h 3017520"/>
              <a:gd name="connsiteX4" fmla="*/ 2487459 w 8943975"/>
              <a:gd name="connsiteY4" fmla="*/ 0 h 3017520"/>
              <a:gd name="connsiteX5" fmla="*/ 3307731 w 8943975"/>
              <a:gd name="connsiteY5" fmla="*/ 0 h 3017520"/>
              <a:gd name="connsiteX6" fmla="*/ 4048621 w 8943975"/>
              <a:gd name="connsiteY6" fmla="*/ 0 h 3017520"/>
              <a:gd name="connsiteX7" fmla="*/ 4630750 w 8943975"/>
              <a:gd name="connsiteY7" fmla="*/ 0 h 3017520"/>
              <a:gd name="connsiteX8" fmla="*/ 5292259 w 8943975"/>
              <a:gd name="connsiteY8" fmla="*/ 0 h 3017520"/>
              <a:gd name="connsiteX9" fmla="*/ 5953769 w 8943975"/>
              <a:gd name="connsiteY9" fmla="*/ 0 h 3017520"/>
              <a:gd name="connsiteX10" fmla="*/ 6694660 w 8943975"/>
              <a:gd name="connsiteY10" fmla="*/ 0 h 3017520"/>
              <a:gd name="connsiteX11" fmla="*/ 7356169 w 8943975"/>
              <a:gd name="connsiteY11" fmla="*/ 0 h 3017520"/>
              <a:gd name="connsiteX12" fmla="*/ 8441045 w 8943975"/>
              <a:gd name="connsiteY12" fmla="*/ 0 h 3017520"/>
              <a:gd name="connsiteX13" fmla="*/ 8943975 w 8943975"/>
              <a:gd name="connsiteY13" fmla="*/ 502930 h 3017520"/>
              <a:gd name="connsiteX14" fmla="*/ 8943975 w 8943975"/>
              <a:gd name="connsiteY14" fmla="*/ 1153367 h 3017520"/>
              <a:gd name="connsiteX15" fmla="*/ 8943975 w 8943975"/>
              <a:gd name="connsiteY15" fmla="*/ 1783687 h 3017520"/>
              <a:gd name="connsiteX16" fmla="*/ 8943975 w 8943975"/>
              <a:gd name="connsiteY16" fmla="*/ 2514590 h 3017520"/>
              <a:gd name="connsiteX17" fmla="*/ 8441045 w 8943975"/>
              <a:gd name="connsiteY17" fmla="*/ 3017520 h 3017520"/>
              <a:gd name="connsiteX18" fmla="*/ 7620773 w 8943975"/>
              <a:gd name="connsiteY18" fmla="*/ 3017520 h 3017520"/>
              <a:gd name="connsiteX19" fmla="*/ 6959264 w 8943975"/>
              <a:gd name="connsiteY19" fmla="*/ 3017520 h 3017520"/>
              <a:gd name="connsiteX20" fmla="*/ 6138992 w 8943975"/>
              <a:gd name="connsiteY20" fmla="*/ 3017520 h 3017520"/>
              <a:gd name="connsiteX21" fmla="*/ 5556863 w 8943975"/>
              <a:gd name="connsiteY21" fmla="*/ 3017520 h 3017520"/>
              <a:gd name="connsiteX22" fmla="*/ 4895354 w 8943975"/>
              <a:gd name="connsiteY22" fmla="*/ 3017520 h 3017520"/>
              <a:gd name="connsiteX23" fmla="*/ 4154463 w 8943975"/>
              <a:gd name="connsiteY23" fmla="*/ 3017520 h 3017520"/>
              <a:gd name="connsiteX24" fmla="*/ 3572334 w 8943975"/>
              <a:gd name="connsiteY24" fmla="*/ 3017520 h 3017520"/>
              <a:gd name="connsiteX25" fmla="*/ 2752063 w 8943975"/>
              <a:gd name="connsiteY25" fmla="*/ 3017520 h 3017520"/>
              <a:gd name="connsiteX26" fmla="*/ 2090553 w 8943975"/>
              <a:gd name="connsiteY26" fmla="*/ 3017520 h 3017520"/>
              <a:gd name="connsiteX27" fmla="*/ 1429043 w 8943975"/>
              <a:gd name="connsiteY27" fmla="*/ 3017520 h 3017520"/>
              <a:gd name="connsiteX28" fmla="*/ 502930 w 8943975"/>
              <a:gd name="connsiteY28" fmla="*/ 3017520 h 3017520"/>
              <a:gd name="connsiteX29" fmla="*/ 0 w 8943975"/>
              <a:gd name="connsiteY29" fmla="*/ 2514590 h 3017520"/>
              <a:gd name="connsiteX30" fmla="*/ 0 w 8943975"/>
              <a:gd name="connsiteY30" fmla="*/ 1823920 h 3017520"/>
              <a:gd name="connsiteX31" fmla="*/ 0 w 8943975"/>
              <a:gd name="connsiteY31" fmla="*/ 1213717 h 3017520"/>
              <a:gd name="connsiteX32" fmla="*/ 0 w 8943975"/>
              <a:gd name="connsiteY32" fmla="*/ 50293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943975" h="3017520" fill="none" extrusionOk="0">
                <a:moveTo>
                  <a:pt x="0" y="502930"/>
                </a:moveTo>
                <a:cubicBezTo>
                  <a:pt x="31302" y="239356"/>
                  <a:pt x="251840" y="56734"/>
                  <a:pt x="502930" y="0"/>
                </a:cubicBezTo>
                <a:cubicBezTo>
                  <a:pt x="827076" y="-8443"/>
                  <a:pt x="881406" y="32073"/>
                  <a:pt x="1164440" y="0"/>
                </a:cubicBezTo>
                <a:cubicBezTo>
                  <a:pt x="1447474" y="-32073"/>
                  <a:pt x="1702284" y="-27527"/>
                  <a:pt x="1905330" y="0"/>
                </a:cubicBezTo>
                <a:cubicBezTo>
                  <a:pt x="2108376" y="27527"/>
                  <a:pt x="2339841" y="-18723"/>
                  <a:pt x="2487459" y="0"/>
                </a:cubicBezTo>
                <a:cubicBezTo>
                  <a:pt x="2635077" y="18723"/>
                  <a:pt x="3091670" y="-3659"/>
                  <a:pt x="3307731" y="0"/>
                </a:cubicBezTo>
                <a:cubicBezTo>
                  <a:pt x="3523792" y="3659"/>
                  <a:pt x="3698070" y="-20863"/>
                  <a:pt x="4048621" y="0"/>
                </a:cubicBezTo>
                <a:cubicBezTo>
                  <a:pt x="4399172" y="20863"/>
                  <a:pt x="4483236" y="-16957"/>
                  <a:pt x="4630750" y="0"/>
                </a:cubicBezTo>
                <a:cubicBezTo>
                  <a:pt x="4778264" y="16957"/>
                  <a:pt x="5019584" y="-15171"/>
                  <a:pt x="5292259" y="0"/>
                </a:cubicBezTo>
                <a:cubicBezTo>
                  <a:pt x="5564934" y="15171"/>
                  <a:pt x="5718899" y="-12843"/>
                  <a:pt x="5953769" y="0"/>
                </a:cubicBezTo>
                <a:cubicBezTo>
                  <a:pt x="6188639" y="12843"/>
                  <a:pt x="6524497" y="-3473"/>
                  <a:pt x="6694660" y="0"/>
                </a:cubicBezTo>
                <a:cubicBezTo>
                  <a:pt x="6864823" y="3473"/>
                  <a:pt x="7193487" y="-1263"/>
                  <a:pt x="7356169" y="0"/>
                </a:cubicBezTo>
                <a:cubicBezTo>
                  <a:pt x="7518851" y="1263"/>
                  <a:pt x="7998905" y="-32616"/>
                  <a:pt x="8441045" y="0"/>
                </a:cubicBezTo>
                <a:cubicBezTo>
                  <a:pt x="8703671" y="45556"/>
                  <a:pt x="8991802" y="208450"/>
                  <a:pt x="8943975" y="502930"/>
                </a:cubicBezTo>
                <a:cubicBezTo>
                  <a:pt x="8953024" y="756323"/>
                  <a:pt x="8926669" y="840476"/>
                  <a:pt x="8943975" y="1153367"/>
                </a:cubicBezTo>
                <a:cubicBezTo>
                  <a:pt x="8961281" y="1466258"/>
                  <a:pt x="8942693" y="1580104"/>
                  <a:pt x="8943975" y="1783687"/>
                </a:cubicBezTo>
                <a:cubicBezTo>
                  <a:pt x="8945257" y="1987270"/>
                  <a:pt x="8923968" y="2208822"/>
                  <a:pt x="8943975" y="2514590"/>
                </a:cubicBezTo>
                <a:cubicBezTo>
                  <a:pt x="8886794" y="2783447"/>
                  <a:pt x="8729941" y="3053472"/>
                  <a:pt x="8441045" y="3017520"/>
                </a:cubicBezTo>
                <a:cubicBezTo>
                  <a:pt x="8102892" y="3017827"/>
                  <a:pt x="7822703" y="3049910"/>
                  <a:pt x="7620773" y="3017520"/>
                </a:cubicBezTo>
                <a:cubicBezTo>
                  <a:pt x="7418843" y="2985130"/>
                  <a:pt x="7136182" y="3033288"/>
                  <a:pt x="6959264" y="3017520"/>
                </a:cubicBezTo>
                <a:cubicBezTo>
                  <a:pt x="6782346" y="3001752"/>
                  <a:pt x="6536724" y="3029852"/>
                  <a:pt x="6138992" y="3017520"/>
                </a:cubicBezTo>
                <a:cubicBezTo>
                  <a:pt x="5741260" y="3005188"/>
                  <a:pt x="5787315" y="3014315"/>
                  <a:pt x="5556863" y="3017520"/>
                </a:cubicBezTo>
                <a:cubicBezTo>
                  <a:pt x="5326411" y="3020725"/>
                  <a:pt x="5034885" y="3047190"/>
                  <a:pt x="4895354" y="3017520"/>
                </a:cubicBezTo>
                <a:cubicBezTo>
                  <a:pt x="4755823" y="2987850"/>
                  <a:pt x="4331402" y="3029349"/>
                  <a:pt x="4154463" y="3017520"/>
                </a:cubicBezTo>
                <a:cubicBezTo>
                  <a:pt x="3977524" y="3005691"/>
                  <a:pt x="3827312" y="3022538"/>
                  <a:pt x="3572334" y="3017520"/>
                </a:cubicBezTo>
                <a:cubicBezTo>
                  <a:pt x="3317356" y="3012502"/>
                  <a:pt x="2920514" y="3019445"/>
                  <a:pt x="2752063" y="3017520"/>
                </a:cubicBezTo>
                <a:cubicBezTo>
                  <a:pt x="2583612" y="3015595"/>
                  <a:pt x="2315360" y="3011961"/>
                  <a:pt x="2090553" y="3017520"/>
                </a:cubicBezTo>
                <a:cubicBezTo>
                  <a:pt x="1865746" y="3023080"/>
                  <a:pt x="1587328" y="3037781"/>
                  <a:pt x="1429043" y="3017520"/>
                </a:cubicBezTo>
                <a:cubicBezTo>
                  <a:pt x="1270758" y="2997260"/>
                  <a:pt x="873409" y="3059908"/>
                  <a:pt x="502930" y="3017520"/>
                </a:cubicBezTo>
                <a:cubicBezTo>
                  <a:pt x="254111" y="2966897"/>
                  <a:pt x="4529" y="2749382"/>
                  <a:pt x="0" y="2514590"/>
                </a:cubicBezTo>
                <a:cubicBezTo>
                  <a:pt x="19486" y="2294333"/>
                  <a:pt x="33409" y="1968485"/>
                  <a:pt x="0" y="1823920"/>
                </a:cubicBezTo>
                <a:cubicBezTo>
                  <a:pt x="-33409" y="1679355"/>
                  <a:pt x="-9641" y="1381267"/>
                  <a:pt x="0" y="1213717"/>
                </a:cubicBezTo>
                <a:cubicBezTo>
                  <a:pt x="9641" y="1046167"/>
                  <a:pt x="-29536" y="774489"/>
                  <a:pt x="0" y="502930"/>
                </a:cubicBezTo>
                <a:close/>
              </a:path>
              <a:path w="8943975" h="3017520" stroke="0" extrusionOk="0">
                <a:moveTo>
                  <a:pt x="0" y="502930"/>
                </a:moveTo>
                <a:cubicBezTo>
                  <a:pt x="25789" y="229350"/>
                  <a:pt x="233809" y="3154"/>
                  <a:pt x="502930" y="0"/>
                </a:cubicBezTo>
                <a:cubicBezTo>
                  <a:pt x="706321" y="-22633"/>
                  <a:pt x="883456" y="20877"/>
                  <a:pt x="1005677" y="0"/>
                </a:cubicBezTo>
                <a:cubicBezTo>
                  <a:pt x="1127898" y="-20877"/>
                  <a:pt x="1560826" y="3839"/>
                  <a:pt x="1825949" y="0"/>
                </a:cubicBezTo>
                <a:cubicBezTo>
                  <a:pt x="2091072" y="-3839"/>
                  <a:pt x="2240176" y="12584"/>
                  <a:pt x="2646221" y="0"/>
                </a:cubicBezTo>
                <a:cubicBezTo>
                  <a:pt x="3052266" y="-12584"/>
                  <a:pt x="3086348" y="-24966"/>
                  <a:pt x="3307731" y="0"/>
                </a:cubicBezTo>
                <a:cubicBezTo>
                  <a:pt x="3529114" y="24966"/>
                  <a:pt x="3949007" y="-21881"/>
                  <a:pt x="4128003" y="0"/>
                </a:cubicBezTo>
                <a:cubicBezTo>
                  <a:pt x="4306999" y="21881"/>
                  <a:pt x="4428032" y="3391"/>
                  <a:pt x="4630750" y="0"/>
                </a:cubicBezTo>
                <a:cubicBezTo>
                  <a:pt x="4833468" y="-3391"/>
                  <a:pt x="5231608" y="-7314"/>
                  <a:pt x="5451022" y="0"/>
                </a:cubicBezTo>
                <a:cubicBezTo>
                  <a:pt x="5670436" y="7314"/>
                  <a:pt x="5802375" y="-25802"/>
                  <a:pt x="6112531" y="0"/>
                </a:cubicBezTo>
                <a:cubicBezTo>
                  <a:pt x="6422687" y="25802"/>
                  <a:pt x="6404244" y="-1128"/>
                  <a:pt x="6535897" y="0"/>
                </a:cubicBezTo>
                <a:cubicBezTo>
                  <a:pt x="6667550" y="1128"/>
                  <a:pt x="7061567" y="1204"/>
                  <a:pt x="7276788" y="0"/>
                </a:cubicBezTo>
                <a:cubicBezTo>
                  <a:pt x="7492009" y="-1204"/>
                  <a:pt x="7940461" y="-7438"/>
                  <a:pt x="8441045" y="0"/>
                </a:cubicBezTo>
                <a:cubicBezTo>
                  <a:pt x="8656991" y="18120"/>
                  <a:pt x="8966881" y="180457"/>
                  <a:pt x="8943975" y="502930"/>
                </a:cubicBezTo>
                <a:cubicBezTo>
                  <a:pt x="8951878" y="769644"/>
                  <a:pt x="8965029" y="950070"/>
                  <a:pt x="8943975" y="1173483"/>
                </a:cubicBezTo>
                <a:cubicBezTo>
                  <a:pt x="8922921" y="1396896"/>
                  <a:pt x="8972969" y="1585116"/>
                  <a:pt x="8943975" y="1864153"/>
                </a:cubicBezTo>
                <a:cubicBezTo>
                  <a:pt x="8914982" y="2143190"/>
                  <a:pt x="8920109" y="2345233"/>
                  <a:pt x="8943975" y="2514590"/>
                </a:cubicBezTo>
                <a:cubicBezTo>
                  <a:pt x="8933719" y="2844724"/>
                  <a:pt x="8711960" y="2997429"/>
                  <a:pt x="8441045" y="3017520"/>
                </a:cubicBezTo>
                <a:cubicBezTo>
                  <a:pt x="8123359" y="3023847"/>
                  <a:pt x="8108036" y="2998703"/>
                  <a:pt x="7779535" y="3017520"/>
                </a:cubicBezTo>
                <a:cubicBezTo>
                  <a:pt x="7451034" y="3036338"/>
                  <a:pt x="7167785" y="3055964"/>
                  <a:pt x="6959264" y="3017520"/>
                </a:cubicBezTo>
                <a:cubicBezTo>
                  <a:pt x="6750743" y="2979076"/>
                  <a:pt x="6606770" y="3039923"/>
                  <a:pt x="6456516" y="3017520"/>
                </a:cubicBezTo>
                <a:cubicBezTo>
                  <a:pt x="6306262" y="2995117"/>
                  <a:pt x="6044392" y="3021299"/>
                  <a:pt x="5715626" y="3017520"/>
                </a:cubicBezTo>
                <a:cubicBezTo>
                  <a:pt x="5386860" y="3013742"/>
                  <a:pt x="5296191" y="3025646"/>
                  <a:pt x="5054116" y="3017520"/>
                </a:cubicBezTo>
                <a:cubicBezTo>
                  <a:pt x="4812041" y="3009395"/>
                  <a:pt x="4644712" y="2999007"/>
                  <a:pt x="4313225" y="3017520"/>
                </a:cubicBezTo>
                <a:cubicBezTo>
                  <a:pt x="3981738" y="3036033"/>
                  <a:pt x="3722044" y="3000911"/>
                  <a:pt x="3572334" y="3017520"/>
                </a:cubicBezTo>
                <a:cubicBezTo>
                  <a:pt x="3422624" y="3034129"/>
                  <a:pt x="3147746" y="2990807"/>
                  <a:pt x="2752063" y="3017520"/>
                </a:cubicBezTo>
                <a:cubicBezTo>
                  <a:pt x="2356380" y="3044233"/>
                  <a:pt x="2442972" y="3002012"/>
                  <a:pt x="2249315" y="3017520"/>
                </a:cubicBezTo>
                <a:cubicBezTo>
                  <a:pt x="2055658" y="3033028"/>
                  <a:pt x="1834309" y="3042942"/>
                  <a:pt x="1508425" y="3017520"/>
                </a:cubicBezTo>
                <a:cubicBezTo>
                  <a:pt x="1182541" y="2992099"/>
                  <a:pt x="801058" y="3040938"/>
                  <a:pt x="502930" y="3017520"/>
                </a:cubicBezTo>
                <a:cubicBezTo>
                  <a:pt x="275051" y="3063548"/>
                  <a:pt x="-9212" y="2838717"/>
                  <a:pt x="0" y="2514590"/>
                </a:cubicBezTo>
                <a:cubicBezTo>
                  <a:pt x="3240" y="2322418"/>
                  <a:pt x="22628" y="2071076"/>
                  <a:pt x="0" y="1884270"/>
                </a:cubicBezTo>
                <a:cubicBezTo>
                  <a:pt x="-22628" y="1697464"/>
                  <a:pt x="-18965" y="1475425"/>
                  <a:pt x="0" y="1213717"/>
                </a:cubicBezTo>
                <a:cubicBezTo>
                  <a:pt x="18965" y="952009"/>
                  <a:pt x="-35076" y="758110"/>
                  <a:pt x="0" y="50293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9900"/>
            </a:solidFill>
            <a:extLst>
              <a:ext uri="{C807C97D-BFC1-408E-A445-0C87EB9F89A2}">
                <ask:lineSketchStyleProps xmlns:ask="http://schemas.microsoft.com/office/drawing/2018/sketchyshapes" sd="2415785695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2FEA14-16F5-DEAE-DDEA-8C140D9D24B3}"/>
              </a:ext>
            </a:extLst>
          </p:cNvPr>
          <p:cNvSpPr txBox="1"/>
          <p:nvPr/>
        </p:nvSpPr>
        <p:spPr>
          <a:xfrm>
            <a:off x="1552575" y="2853922"/>
            <a:ext cx="8648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 tiến hành hỏi những người quan em tên trường học, cơ quan mà mọi người đang học tập, công tác và ghi lại tên các trường học, cơ quan.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AFA7D47-E0B1-2670-582A-00E5A8B67C37}"/>
              </a:ext>
            </a:extLst>
          </p:cNvPr>
          <p:cNvGrpSpPr/>
          <p:nvPr/>
        </p:nvGrpSpPr>
        <p:grpSpPr>
          <a:xfrm>
            <a:off x="3917612" y="1245053"/>
            <a:ext cx="3689118" cy="2088372"/>
            <a:chOff x="4251441" y="0"/>
            <a:chExt cx="3689118" cy="2088372"/>
          </a:xfrm>
        </p:grpSpPr>
        <p:pic>
          <p:nvPicPr>
            <p:cNvPr id="21" name="Picture 20" descr="A stack of books&#10;&#10;Description automatically generated with low confidence">
              <a:extLst>
                <a:ext uri="{FF2B5EF4-FFF2-40B4-BE49-F238E27FC236}">
                  <a16:creationId xmlns:a16="http://schemas.microsoft.com/office/drawing/2014/main" id="{7997787A-9A87-0F27-6097-DA81298C7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157" b="22233"/>
            <a:stretch/>
          </p:blipFill>
          <p:spPr>
            <a:xfrm>
              <a:off x="4251441" y="0"/>
              <a:ext cx="3689118" cy="2088372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3936398-4935-29C7-AA4B-B0FA00AC3CB4}"/>
                </a:ext>
              </a:extLst>
            </p:cNvPr>
            <p:cNvSpPr txBox="1"/>
            <p:nvPr/>
          </p:nvSpPr>
          <p:spPr>
            <a:xfrm>
              <a:off x="4740379" y="955186"/>
              <a:ext cx="2766302" cy="815608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4400" b="1" i="0" u="none" strike="noStrike" kern="1200" cap="none" spc="300" normalizeH="0" baseline="0" noProof="0" dirty="0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300" normalizeH="0" baseline="0" noProof="0" dirty="0" err="1">
                  <a:ln>
                    <a:noFill/>
                  </a:ln>
                  <a:solidFill>
                    <a:srgbClr val="CC0099"/>
                  </a:solidFill>
                  <a:effectLst>
                    <a:glow rad="190500">
                      <a:prstClr val="white">
                        <a:alpha val="85000"/>
                      </a:prstClr>
                    </a:glow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4400" b="1" i="0" u="none" strike="noStrike" kern="1200" cap="none" spc="300" normalizeH="0" baseline="0" noProof="0" dirty="0">
                <a:ln>
                  <a:noFill/>
                </a:ln>
                <a:solidFill>
                  <a:srgbClr val="CC0099"/>
                </a:solidFill>
                <a:effectLst>
                  <a:glow rad="190500">
                    <a:prstClr val="white">
                      <a:alpha val="85000"/>
                    </a:prst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0247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569" y="904022"/>
            <a:ext cx="1439705" cy="143970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83080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iny" panose="02000903060500060000" pitchFamily="2" charset="0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7EC9132-19C7-4FB3-9422-01017C6AAAB0}"/>
              </a:ext>
            </a:extLst>
          </p:cNvPr>
          <p:cNvSpPr/>
          <p:nvPr/>
        </p:nvSpPr>
        <p:spPr>
          <a:xfrm>
            <a:off x="930745" y="656839"/>
            <a:ext cx="10454980" cy="55845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/>
              <a:uLnTx/>
              <a:uFillTx/>
              <a:latin typeface="Coiny" panose="02000903060500060000" pitchFamily="2" charset="0"/>
            </a:endParaRPr>
          </a:p>
        </p:txBody>
      </p:sp>
      <p:pic>
        <p:nvPicPr>
          <p:cNvPr id="9218" name="Picture 2" descr="Fly me to the broom: September 2020">
            <a:extLst>
              <a:ext uri="{FF2B5EF4-FFF2-40B4-BE49-F238E27FC236}">
                <a16:creationId xmlns:a16="http://schemas.microsoft.com/office/drawing/2014/main" id="{E041A769-664F-4092-A84E-285209389B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5520" y="7654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The Echelford Primary School - Sports Leaders">
            <a:extLst>
              <a:ext uri="{FF2B5EF4-FFF2-40B4-BE49-F238E27FC236}">
                <a16:creationId xmlns:a16="http://schemas.microsoft.com/office/drawing/2014/main" id="{5455AED2-2D54-4420-AAA5-2F41EF30C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81707" y="4822428"/>
            <a:ext cx="6935121" cy="204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Rainbow cartoon on transparent background PNG - Similar PNG">
            <a:extLst>
              <a:ext uri="{FF2B5EF4-FFF2-40B4-BE49-F238E27FC236}">
                <a16:creationId xmlns:a16="http://schemas.microsoft.com/office/drawing/2014/main" id="{DBB6555B-E001-4D0A-ACF1-816B9A46D7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6167" r="94667">
                        <a14:foregroundMark x1="15000" y1="66000" x2="25167" y2="66000"/>
                        <a14:foregroundMark x1="8167" y1="71667" x2="13167" y2="71667"/>
                        <a14:foregroundMark x1="26333" y1="72500" x2="14333" y2="68333"/>
                        <a14:foregroundMark x1="14333" y1="68333" x2="23167" y2="70333"/>
                        <a14:foregroundMark x1="23167" y1="70333" x2="28000" y2="66000"/>
                        <a14:foregroundMark x1="24500" y1="63167" x2="24333" y2="73167"/>
                        <a14:foregroundMark x1="22500" y1="60000" x2="29833" y2="70833"/>
                        <a14:foregroundMark x1="26500" y1="61167" x2="34500" y2="72167"/>
                        <a14:foregroundMark x1="33333" y1="66500" x2="37667" y2="73833"/>
                        <a14:foregroundMark x1="51333" y1="62833" x2="51333" y2="62833"/>
                        <a14:foregroundMark x1="79167" y1="67167" x2="83333" y2="74833"/>
                        <a14:foregroundMark x1="83833" y1="66000" x2="69167" y2="75500"/>
                        <a14:foregroundMark x1="75000" y1="68000" x2="83500" y2="75000"/>
                        <a14:foregroundMark x1="83000" y1="67000" x2="70500" y2="70500"/>
                        <a14:foregroundMark x1="70500" y1="70500" x2="78500" y2="66167"/>
                        <a14:foregroundMark x1="78500" y1="66167" x2="77000" y2="65500"/>
                        <a14:foregroundMark x1="74167" y1="65667" x2="78167" y2="71167"/>
                        <a14:foregroundMark x1="72167" y1="64333" x2="77167" y2="71167"/>
                        <a14:foregroundMark x1="66833" y1="73833" x2="73333" y2="74000"/>
                        <a14:foregroundMark x1="66500" y1="70833" x2="72833" y2="73000"/>
                        <a14:foregroundMark x1="88000" y1="69167" x2="91167" y2="73167"/>
                        <a14:foregroundMark x1="94000" y1="72667" x2="94000" y2="72667"/>
                        <a14:foregroundMark x1="94833" y1="72833" x2="94833" y2="72833"/>
                        <a14:foregroundMark x1="6167" y1="71500" x2="6167" y2="7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801" b="20651"/>
          <a:stretch/>
        </p:blipFill>
        <p:spPr bwMode="auto">
          <a:xfrm rot="20096658">
            <a:off x="131683" y="762089"/>
            <a:ext cx="2394172" cy="118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77" y="-168539"/>
            <a:ext cx="1439705" cy="143970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EE590DC-E57D-4E25-B6B6-491F6171D069}"/>
              </a:ext>
            </a:extLst>
          </p:cNvPr>
          <p:cNvGrpSpPr/>
          <p:nvPr/>
        </p:nvGrpSpPr>
        <p:grpSpPr>
          <a:xfrm>
            <a:off x="7652230" y="4533118"/>
            <a:ext cx="4351838" cy="2320136"/>
            <a:chOff x="7652230" y="4533118"/>
            <a:chExt cx="4351838" cy="2320136"/>
          </a:xfrm>
        </p:grpSpPr>
        <p:pic>
          <p:nvPicPr>
            <p:cNvPr id="11" name="Picture 10" descr="A picture containing application&#10;&#10;Description automatically generated">
              <a:extLst>
                <a:ext uri="{FF2B5EF4-FFF2-40B4-BE49-F238E27FC236}">
                  <a16:creationId xmlns:a16="http://schemas.microsoft.com/office/drawing/2014/main" id="{E76239BB-5E9F-4B27-AE59-DAE414171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230" y="4533118"/>
              <a:ext cx="4351838" cy="2279276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DAA05327-B4D1-4327-A47E-3C9B515F6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7184" y="6339843"/>
              <a:ext cx="748626" cy="502273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78A5CFA-3099-4CEA-84E6-48C85DDEA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5273" y="6343812"/>
              <a:ext cx="748626" cy="50227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44BD3B5-EB96-45E9-9080-4CC7CF1DB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6451" y="6350981"/>
              <a:ext cx="748626" cy="502273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042BD26B-B330-4CB5-8C72-30A9378FC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92381" l="6390" r="95048">
                          <a14:foregroundMark x1="6390" y1="40238" x2="6390" y2="40238"/>
                          <a14:foregroundMark x1="36422" y1="90000" x2="36422" y2="90000"/>
                          <a14:foregroundMark x1="28754" y1="91905" x2="54633" y2="92381"/>
                          <a14:foregroundMark x1="87859" y1="45238" x2="87859" y2="45238"/>
                          <a14:foregroundMark x1="91534" y1="38333" x2="90096" y2="50000"/>
                          <a14:foregroundMark x1="94249" y1="41429" x2="94249" y2="41429"/>
                          <a14:foregroundMark x1="95048" y1="38333" x2="95048" y2="38333"/>
                          <a14:backgroundMark x1="35783" y1="69048" x2="35783" y2="69048"/>
                          <a14:backgroundMark x1="32588" y1="85476" x2="32588" y2="85476"/>
                          <a14:backgroundMark x1="29712" y1="87619" x2="29712" y2="87619"/>
                          <a14:backgroundMark x1="72204" y1="86905" x2="72204" y2="86905"/>
                          <a14:backgroundMark x1="70128" y1="89762" x2="70128" y2="89762"/>
                          <a14:backgroundMark x1="76038" y1="89048" x2="76038" y2="89048"/>
                          <a14:backgroundMark x1="78914" y1="89286" x2="78914" y2="89286"/>
                          <a14:backgroundMark x1="81629" y1="86190" x2="81629" y2="86190"/>
                          <a14:backgroundMark x1="58147" y1="87619" x2="58147" y2="87619"/>
                          <a14:backgroundMark x1="56070" y1="90714" x2="56070" y2="90714"/>
                          <a14:backgroundMark x1="53355" y1="88095" x2="53355" y2="88095"/>
                          <a14:backgroundMark x1="50000" y1="87381" x2="50000" y2="87381"/>
                          <a14:backgroundMark x1="45847" y1="91667" x2="45847" y2="91667"/>
                          <a14:backgroundMark x1="27316" y1="90952" x2="27316" y2="90952"/>
                          <a14:backgroundMark x1="24760" y1="88810" x2="24760" y2="88810"/>
                          <a14:backgroundMark x1="77316" y1="47619" x2="77316" y2="47619"/>
                          <a14:backgroundMark x1="24441" y1="50476" x2="24441" y2="504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8103" y="6343811"/>
              <a:ext cx="748626" cy="502273"/>
            </a:xfrm>
            <a:prstGeom prst="rect">
              <a:avLst/>
            </a:prstGeom>
          </p:spPr>
        </p:pic>
      </p:grpSp>
      <p:pic>
        <p:nvPicPr>
          <p:cNvPr id="49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097870CC-8268-4226-9427-9DDB10B5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460" y="282216"/>
            <a:ext cx="1485060" cy="1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CC1787-F221-3103-9995-29067CA43A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84804" y="1118415"/>
            <a:ext cx="10297036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5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7392511-9612-4704-9535-8E06E2D20602}"/>
              </a:ext>
            </a:extLst>
          </p:cNvPr>
          <p:cNvSpPr/>
          <p:nvPr/>
        </p:nvSpPr>
        <p:spPr>
          <a:xfrm>
            <a:off x="440760" y="373933"/>
            <a:ext cx="11165297" cy="6082774"/>
          </a:xfrm>
          <a:custGeom>
            <a:avLst/>
            <a:gdLst>
              <a:gd name="connsiteX0" fmla="*/ 0 w 10102221"/>
              <a:gd name="connsiteY0" fmla="*/ 9567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0 w 10102221"/>
              <a:gd name="connsiteY8" fmla="*/ 9567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956752 w 10102221"/>
              <a:gd name="connsiteY6" fmla="*/ 574040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10102221 w 10102221"/>
              <a:gd name="connsiteY4" fmla="*/ 478364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02221"/>
              <a:gd name="connsiteY0" fmla="*/ 1363152 h 5740400"/>
              <a:gd name="connsiteX1" fmla="*/ 956752 w 10102221"/>
              <a:gd name="connsiteY1" fmla="*/ 0 h 5740400"/>
              <a:gd name="connsiteX2" fmla="*/ 9145469 w 10102221"/>
              <a:gd name="connsiteY2" fmla="*/ 0 h 5740400"/>
              <a:gd name="connsiteX3" fmla="*/ 10102221 w 10102221"/>
              <a:gd name="connsiteY3" fmla="*/ 956752 h 5740400"/>
              <a:gd name="connsiteX4" fmla="*/ 8659501 w 10102221"/>
              <a:gd name="connsiteY4" fmla="*/ 4610928 h 5740400"/>
              <a:gd name="connsiteX5" fmla="*/ 9145469 w 10102221"/>
              <a:gd name="connsiteY5" fmla="*/ 5740400 h 5740400"/>
              <a:gd name="connsiteX6" fmla="*/ 1413952 w 10102221"/>
              <a:gd name="connsiteY6" fmla="*/ 4439920 h 5740400"/>
              <a:gd name="connsiteX7" fmla="*/ 0 w 10102221"/>
              <a:gd name="connsiteY7" fmla="*/ 4783648 h 5740400"/>
              <a:gd name="connsiteX8" fmla="*/ 751840 w 10102221"/>
              <a:gd name="connsiteY8" fmla="*/ 1363152 h 5740400"/>
              <a:gd name="connsiteX0" fmla="*/ 751840 w 10138465"/>
              <a:gd name="connsiteY0" fmla="*/ 1363152 h 5740400"/>
              <a:gd name="connsiteX1" fmla="*/ 956752 w 10138465"/>
              <a:gd name="connsiteY1" fmla="*/ 0 h 5740400"/>
              <a:gd name="connsiteX2" fmla="*/ 9145469 w 10138465"/>
              <a:gd name="connsiteY2" fmla="*/ 0 h 5740400"/>
              <a:gd name="connsiteX3" fmla="*/ 10102221 w 10138465"/>
              <a:gd name="connsiteY3" fmla="*/ 956752 h 5740400"/>
              <a:gd name="connsiteX4" fmla="*/ 9695821 w 10138465"/>
              <a:gd name="connsiteY4" fmla="*/ 4489008 h 5740400"/>
              <a:gd name="connsiteX5" fmla="*/ 9145469 w 10138465"/>
              <a:gd name="connsiteY5" fmla="*/ 5740400 h 5740400"/>
              <a:gd name="connsiteX6" fmla="*/ 1413952 w 10138465"/>
              <a:gd name="connsiteY6" fmla="*/ 4439920 h 5740400"/>
              <a:gd name="connsiteX7" fmla="*/ 0 w 10138465"/>
              <a:gd name="connsiteY7" fmla="*/ 4783648 h 5740400"/>
              <a:gd name="connsiteX8" fmla="*/ 751840 w 10138465"/>
              <a:gd name="connsiteY8" fmla="*/ 1363152 h 5740400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145469 w 10102221"/>
              <a:gd name="connsiteY2" fmla="*/ 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10102221"/>
              <a:gd name="connsiteY0" fmla="*/ 1363152 h 5741652"/>
              <a:gd name="connsiteX1" fmla="*/ 956752 w 10102221"/>
              <a:gd name="connsiteY1" fmla="*/ 0 h 5741652"/>
              <a:gd name="connsiteX2" fmla="*/ 9074349 w 10102221"/>
              <a:gd name="connsiteY2" fmla="*/ 477520 h 5741652"/>
              <a:gd name="connsiteX3" fmla="*/ 10102221 w 10102221"/>
              <a:gd name="connsiteY3" fmla="*/ 956752 h 5741652"/>
              <a:gd name="connsiteX4" fmla="*/ 9695821 w 10102221"/>
              <a:gd name="connsiteY4" fmla="*/ 4489008 h 5741652"/>
              <a:gd name="connsiteX5" fmla="*/ 9145469 w 10102221"/>
              <a:gd name="connsiteY5" fmla="*/ 5740400 h 5741652"/>
              <a:gd name="connsiteX6" fmla="*/ 1413952 w 10102221"/>
              <a:gd name="connsiteY6" fmla="*/ 4439920 h 5741652"/>
              <a:gd name="connsiteX7" fmla="*/ 0 w 10102221"/>
              <a:gd name="connsiteY7" fmla="*/ 4783648 h 5741652"/>
              <a:gd name="connsiteX8" fmla="*/ 751840 w 10102221"/>
              <a:gd name="connsiteY8" fmla="*/ 1363152 h 5741652"/>
              <a:gd name="connsiteX0" fmla="*/ 751840 w 9932449"/>
              <a:gd name="connsiteY0" fmla="*/ 1363152 h 5741652"/>
              <a:gd name="connsiteX1" fmla="*/ 956752 w 9932449"/>
              <a:gd name="connsiteY1" fmla="*/ 0 h 5741652"/>
              <a:gd name="connsiteX2" fmla="*/ 9074349 w 9932449"/>
              <a:gd name="connsiteY2" fmla="*/ 477520 h 5741652"/>
              <a:gd name="connsiteX3" fmla="*/ 9716141 w 9932449"/>
              <a:gd name="connsiteY3" fmla="*/ 956752 h 5741652"/>
              <a:gd name="connsiteX4" fmla="*/ 9695821 w 9932449"/>
              <a:gd name="connsiteY4" fmla="*/ 4489008 h 5741652"/>
              <a:gd name="connsiteX5" fmla="*/ 9145469 w 9932449"/>
              <a:gd name="connsiteY5" fmla="*/ 5740400 h 5741652"/>
              <a:gd name="connsiteX6" fmla="*/ 1413952 w 9932449"/>
              <a:gd name="connsiteY6" fmla="*/ 4439920 h 5741652"/>
              <a:gd name="connsiteX7" fmla="*/ 0 w 9932449"/>
              <a:gd name="connsiteY7" fmla="*/ 4783648 h 5741652"/>
              <a:gd name="connsiteX8" fmla="*/ 751840 w 9932449"/>
              <a:gd name="connsiteY8" fmla="*/ 1363152 h 574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2449" h="5741652">
                <a:moveTo>
                  <a:pt x="751840" y="1363152"/>
                </a:moveTo>
                <a:cubicBezTo>
                  <a:pt x="751840" y="834752"/>
                  <a:pt x="428352" y="0"/>
                  <a:pt x="956752" y="0"/>
                </a:cubicBezTo>
                <a:cubicBezTo>
                  <a:pt x="3662618" y="159173"/>
                  <a:pt x="6287203" y="-128693"/>
                  <a:pt x="9074349" y="477520"/>
                </a:cubicBezTo>
                <a:cubicBezTo>
                  <a:pt x="9602749" y="477520"/>
                  <a:pt x="9716141" y="428352"/>
                  <a:pt x="9716141" y="956752"/>
                </a:cubicBezTo>
                <a:cubicBezTo>
                  <a:pt x="9235234" y="2174811"/>
                  <a:pt x="9922728" y="3057589"/>
                  <a:pt x="9695821" y="4489008"/>
                </a:cubicBezTo>
                <a:cubicBezTo>
                  <a:pt x="10274941" y="5830208"/>
                  <a:pt x="9673869" y="5740400"/>
                  <a:pt x="9145469" y="5740400"/>
                </a:cubicBezTo>
                <a:cubicBezTo>
                  <a:pt x="6568297" y="5306907"/>
                  <a:pt x="4346724" y="4223173"/>
                  <a:pt x="1413952" y="4439920"/>
                </a:cubicBezTo>
                <a:cubicBezTo>
                  <a:pt x="773792" y="4409440"/>
                  <a:pt x="0" y="5312048"/>
                  <a:pt x="0" y="4783648"/>
                </a:cubicBezTo>
                <a:cubicBezTo>
                  <a:pt x="0" y="3508016"/>
                  <a:pt x="751840" y="2638784"/>
                  <a:pt x="751840" y="1363152"/>
                </a:cubicBezTo>
                <a:close/>
              </a:path>
            </a:pathLst>
          </a:custGeom>
          <a:solidFill>
            <a:srgbClr val="A3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solidFill>
                  <a:srgbClr val="ED7D31">
                    <a:lumMod val="75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37" name="Picture 36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19B1ABDC-B318-4E56-A0CE-E589FAEE4D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69" y="5410896"/>
            <a:ext cx="3059457" cy="1522539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41" name="Picture 40" descr="Shape, logo&#10;&#10;Description automatically generated">
            <a:extLst>
              <a:ext uri="{FF2B5EF4-FFF2-40B4-BE49-F238E27FC236}">
                <a16:creationId xmlns:a16="http://schemas.microsoft.com/office/drawing/2014/main" id="{3698F1BF-4493-445D-8199-152BC6F148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7" b="89869" l="8987" r="89869">
                        <a14:foregroundMark x1="38399" y1="48039" x2="38399" y2="48039"/>
                        <a14:foregroundMark x1="38725" y1="46078" x2="37092" y2="52451"/>
                        <a14:foregroundMark x1="19281" y1="36275" x2="19281" y2="36275"/>
                        <a14:foregroundMark x1="8987" y1="61438" x2="8987" y2="62908"/>
                        <a14:foregroundMark x1="11928" y1="61601" x2="11928" y2="71895"/>
                        <a14:foregroundMark x1="20588" y1="35621" x2="48693" y2="23203"/>
                        <a14:foregroundMark x1="48693" y1="23203" x2="71569" y2="38399"/>
                        <a14:foregroundMark x1="71569" y1="38399" x2="78431" y2="47876"/>
                        <a14:foregroundMark x1="10294" y1="58333" x2="26307" y2="28105"/>
                        <a14:foregroundMark x1="26307" y1="28105" x2="52941" y2="23856"/>
                        <a14:foregroundMark x1="52941" y1="23856" x2="79902" y2="39052"/>
                        <a14:foregroundMark x1="79902" y1="39052" x2="87255" y2="60621"/>
                        <a14:foregroundMark x1="77941" y1="32026" x2="77941" y2="32026"/>
                        <a14:foregroundMark x1="75000" y1="28922" x2="75000" y2="28922"/>
                        <a14:foregroundMark x1="55556" y1="42810" x2="55556" y2="42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9224">
            <a:off x="4312656" y="-70109"/>
            <a:ext cx="1865376" cy="1865376"/>
          </a:xfrm>
          <a:prstGeom prst="rect">
            <a:avLst/>
          </a:prstGeom>
        </p:spPr>
      </p:pic>
      <p:pic>
        <p:nvPicPr>
          <p:cNvPr id="30" name="Picture 29" descr="Map&#10;&#10;Description automatically generated">
            <a:extLst>
              <a:ext uri="{FF2B5EF4-FFF2-40B4-BE49-F238E27FC236}">
                <a16:creationId xmlns:a16="http://schemas.microsoft.com/office/drawing/2014/main" id="{D53B3064-9926-4FE7-B9E5-DE371C2745F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966" y="209493"/>
            <a:ext cx="5418966" cy="6559502"/>
          </a:xfrm>
          <a:prstGeom prst="rect">
            <a:avLst/>
          </a:prstGeom>
        </p:spPr>
      </p:pic>
      <p:pic>
        <p:nvPicPr>
          <p:cNvPr id="32" name="Picture 31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E51A7C42-DD79-4D2C-9BE7-21D8C88DF3A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699" y="5404197"/>
            <a:ext cx="3059457" cy="1522539"/>
          </a:xfrm>
          <a:prstGeom prst="rect">
            <a:avLst/>
          </a:prstGeom>
        </p:spPr>
      </p:pic>
      <p:sp>
        <p:nvSpPr>
          <p:cNvPr id="26" name="Scroll: Vertical 25">
            <a:extLst>
              <a:ext uri="{FF2B5EF4-FFF2-40B4-BE49-F238E27FC236}">
                <a16:creationId xmlns:a16="http://schemas.microsoft.com/office/drawing/2014/main" id="{59023DB3-0597-424C-9E2C-5F9E4513E2D3}"/>
              </a:ext>
            </a:extLst>
          </p:cNvPr>
          <p:cNvSpPr/>
          <p:nvPr/>
        </p:nvSpPr>
        <p:spPr>
          <a:xfrm>
            <a:off x="636104" y="636104"/>
            <a:ext cx="8597348" cy="5886541"/>
          </a:xfrm>
          <a:custGeom>
            <a:avLst/>
            <a:gdLst>
              <a:gd name="connsiteX0" fmla="*/ 367909 w 8597348"/>
              <a:gd name="connsiteY0" fmla="*/ 5886541 h 5886541"/>
              <a:gd name="connsiteX1" fmla="*/ 735818 w 8597348"/>
              <a:gd name="connsiteY1" fmla="*/ 5518632 h 5886541"/>
              <a:gd name="connsiteX2" fmla="*/ 367909 w 8597348"/>
              <a:gd name="connsiteY2" fmla="*/ 5518632 h 5886541"/>
              <a:gd name="connsiteX3" fmla="*/ 551863 w 8597348"/>
              <a:gd name="connsiteY3" fmla="*/ 5334678 h 5886541"/>
              <a:gd name="connsiteX4" fmla="*/ 367909 w 8597348"/>
              <a:gd name="connsiteY4" fmla="*/ 5150724 h 5886541"/>
              <a:gd name="connsiteX5" fmla="*/ 735818 w 8597348"/>
              <a:gd name="connsiteY5" fmla="*/ 5150723 h 5886541"/>
              <a:gd name="connsiteX6" fmla="*/ 735818 w 8597348"/>
              <a:gd name="connsiteY6" fmla="*/ 367909 h 5886541"/>
              <a:gd name="connsiteX7" fmla="*/ 1103727 w 8597348"/>
              <a:gd name="connsiteY7" fmla="*/ 0 h 5886541"/>
              <a:gd name="connsiteX8" fmla="*/ 8229439 w 8597348"/>
              <a:gd name="connsiteY8" fmla="*/ 0 h 5886541"/>
              <a:gd name="connsiteX9" fmla="*/ 8597348 w 8597348"/>
              <a:gd name="connsiteY9" fmla="*/ 367909 h 5886541"/>
              <a:gd name="connsiteX10" fmla="*/ 8229439 w 8597348"/>
              <a:gd name="connsiteY10" fmla="*/ 735818 h 5886541"/>
              <a:gd name="connsiteX11" fmla="*/ 7861530 w 8597348"/>
              <a:gd name="connsiteY11" fmla="*/ 735818 h 5886541"/>
              <a:gd name="connsiteX12" fmla="*/ 7861530 w 8597348"/>
              <a:gd name="connsiteY12" fmla="*/ 5518632 h 5886541"/>
              <a:gd name="connsiteX13" fmla="*/ 7493621 w 8597348"/>
              <a:gd name="connsiteY13" fmla="*/ 5886541 h 5886541"/>
              <a:gd name="connsiteX14" fmla="*/ 367909 w 8597348"/>
              <a:gd name="connsiteY14" fmla="*/ 5886541 h 5886541"/>
              <a:gd name="connsiteX15" fmla="*/ 1471635 w 8597348"/>
              <a:gd name="connsiteY15" fmla="*/ 367909 h 5886541"/>
              <a:gd name="connsiteX16" fmla="*/ 1103726 w 8597348"/>
              <a:gd name="connsiteY16" fmla="*/ 735818 h 5886541"/>
              <a:gd name="connsiteX17" fmla="*/ 919772 w 8597348"/>
              <a:gd name="connsiteY17" fmla="*/ 551864 h 5886541"/>
              <a:gd name="connsiteX18" fmla="*/ 1103726 w 8597348"/>
              <a:gd name="connsiteY18" fmla="*/ 367910 h 5886541"/>
              <a:gd name="connsiteX19" fmla="*/ 1471635 w 8597348"/>
              <a:gd name="connsiteY19" fmla="*/ 367909 h 5886541"/>
              <a:gd name="connsiteX0" fmla="*/ 1471635 w 8597348"/>
              <a:gd name="connsiteY0" fmla="*/ 367909 h 5886541"/>
              <a:gd name="connsiteX1" fmla="*/ 1103726 w 8597348"/>
              <a:gd name="connsiteY1" fmla="*/ 735818 h 5886541"/>
              <a:gd name="connsiteX2" fmla="*/ 919772 w 8597348"/>
              <a:gd name="connsiteY2" fmla="*/ 551864 h 5886541"/>
              <a:gd name="connsiteX3" fmla="*/ 1103726 w 8597348"/>
              <a:gd name="connsiteY3" fmla="*/ 367910 h 5886541"/>
              <a:gd name="connsiteX4" fmla="*/ 1471635 w 8597348"/>
              <a:gd name="connsiteY4" fmla="*/ 367909 h 5886541"/>
              <a:gd name="connsiteX5" fmla="*/ 735818 w 8597348"/>
              <a:gd name="connsiteY5" fmla="*/ 5518632 h 5886541"/>
              <a:gd name="connsiteX6" fmla="*/ 367909 w 8597348"/>
              <a:gd name="connsiteY6" fmla="*/ 5886541 h 5886541"/>
              <a:gd name="connsiteX7" fmla="*/ 0 w 8597348"/>
              <a:gd name="connsiteY7" fmla="*/ 5518632 h 5886541"/>
              <a:gd name="connsiteX8" fmla="*/ 367909 w 8597348"/>
              <a:gd name="connsiteY8" fmla="*/ 5150723 h 5886541"/>
              <a:gd name="connsiteX9" fmla="*/ 551863 w 8597348"/>
              <a:gd name="connsiteY9" fmla="*/ 5334677 h 5886541"/>
              <a:gd name="connsiteX10" fmla="*/ 367909 w 8597348"/>
              <a:gd name="connsiteY10" fmla="*/ 5518631 h 5886541"/>
              <a:gd name="connsiteX11" fmla="*/ 735818 w 8597348"/>
              <a:gd name="connsiteY11" fmla="*/ 5518632 h 5886541"/>
              <a:gd name="connsiteX0" fmla="*/ 735818 w 8597348"/>
              <a:gd name="connsiteY0" fmla="*/ 5150723 h 5886541"/>
              <a:gd name="connsiteX1" fmla="*/ 735818 w 8597348"/>
              <a:gd name="connsiteY1" fmla="*/ 367909 h 5886541"/>
              <a:gd name="connsiteX2" fmla="*/ 1103727 w 8597348"/>
              <a:gd name="connsiteY2" fmla="*/ 0 h 5886541"/>
              <a:gd name="connsiteX3" fmla="*/ 8229439 w 8597348"/>
              <a:gd name="connsiteY3" fmla="*/ 0 h 5886541"/>
              <a:gd name="connsiteX4" fmla="*/ 8597348 w 8597348"/>
              <a:gd name="connsiteY4" fmla="*/ 367909 h 5886541"/>
              <a:gd name="connsiteX5" fmla="*/ 8229439 w 8597348"/>
              <a:gd name="connsiteY5" fmla="*/ 735818 h 5886541"/>
              <a:gd name="connsiteX6" fmla="*/ 7861530 w 8597348"/>
              <a:gd name="connsiteY6" fmla="*/ 735818 h 5886541"/>
              <a:gd name="connsiteX7" fmla="*/ 7861530 w 8597348"/>
              <a:gd name="connsiteY7" fmla="*/ 5518632 h 5886541"/>
              <a:gd name="connsiteX8" fmla="*/ 7493621 w 8597348"/>
              <a:gd name="connsiteY8" fmla="*/ 5886541 h 5886541"/>
              <a:gd name="connsiteX9" fmla="*/ 367909 w 8597348"/>
              <a:gd name="connsiteY9" fmla="*/ 5886541 h 5886541"/>
              <a:gd name="connsiteX10" fmla="*/ 0 w 8597348"/>
              <a:gd name="connsiteY10" fmla="*/ 5518632 h 5886541"/>
              <a:gd name="connsiteX11" fmla="*/ 367909 w 8597348"/>
              <a:gd name="connsiteY11" fmla="*/ 5150723 h 5886541"/>
              <a:gd name="connsiteX12" fmla="*/ 735818 w 8597348"/>
              <a:gd name="connsiteY12" fmla="*/ 5150723 h 5886541"/>
              <a:gd name="connsiteX13" fmla="*/ 1103726 w 8597348"/>
              <a:gd name="connsiteY13" fmla="*/ 0 h 5886541"/>
              <a:gd name="connsiteX14" fmla="*/ 1471635 w 8597348"/>
              <a:gd name="connsiteY14" fmla="*/ 367909 h 5886541"/>
              <a:gd name="connsiteX15" fmla="*/ 1103726 w 8597348"/>
              <a:gd name="connsiteY15" fmla="*/ 735818 h 5886541"/>
              <a:gd name="connsiteX16" fmla="*/ 919772 w 8597348"/>
              <a:gd name="connsiteY16" fmla="*/ 551864 h 5886541"/>
              <a:gd name="connsiteX17" fmla="*/ 1103726 w 8597348"/>
              <a:gd name="connsiteY17" fmla="*/ 367910 h 5886541"/>
              <a:gd name="connsiteX18" fmla="*/ 1471635 w 8597348"/>
              <a:gd name="connsiteY18" fmla="*/ 367909 h 5886541"/>
              <a:gd name="connsiteX19" fmla="*/ 7861530 w 8597348"/>
              <a:gd name="connsiteY19" fmla="*/ 735818 h 5886541"/>
              <a:gd name="connsiteX20" fmla="*/ 1103726 w 8597348"/>
              <a:gd name="connsiteY20" fmla="*/ 735818 h 5886541"/>
              <a:gd name="connsiteX21" fmla="*/ 367909 w 8597348"/>
              <a:gd name="connsiteY21" fmla="*/ 5150723 h 5886541"/>
              <a:gd name="connsiteX22" fmla="*/ 551863 w 8597348"/>
              <a:gd name="connsiteY22" fmla="*/ 5334677 h 5886541"/>
              <a:gd name="connsiteX23" fmla="*/ 367909 w 8597348"/>
              <a:gd name="connsiteY23" fmla="*/ 5518631 h 5886541"/>
              <a:gd name="connsiteX24" fmla="*/ 735818 w 8597348"/>
              <a:gd name="connsiteY24" fmla="*/ 5518632 h 5886541"/>
              <a:gd name="connsiteX25" fmla="*/ 367909 w 8597348"/>
              <a:gd name="connsiteY25" fmla="*/ 5886541 h 5886541"/>
              <a:gd name="connsiteX26" fmla="*/ 735818 w 8597348"/>
              <a:gd name="connsiteY26" fmla="*/ 5518632 h 5886541"/>
              <a:gd name="connsiteX27" fmla="*/ 735818 w 8597348"/>
              <a:gd name="connsiteY27" fmla="*/ 5150723 h 5886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597348" h="5886541" stroke="0" extrusionOk="0">
                <a:moveTo>
                  <a:pt x="367909" y="5886541"/>
                </a:moveTo>
                <a:cubicBezTo>
                  <a:pt x="548868" y="5912442"/>
                  <a:pt x="699355" y="5737887"/>
                  <a:pt x="735818" y="5518632"/>
                </a:cubicBezTo>
                <a:cubicBezTo>
                  <a:pt x="583254" y="5500667"/>
                  <a:pt x="501560" y="5520287"/>
                  <a:pt x="367909" y="5518632"/>
                </a:cubicBezTo>
                <a:cubicBezTo>
                  <a:pt x="469724" y="5506985"/>
                  <a:pt x="543367" y="5435116"/>
                  <a:pt x="551863" y="5334678"/>
                </a:cubicBezTo>
                <a:cubicBezTo>
                  <a:pt x="561452" y="5234875"/>
                  <a:pt x="477873" y="5153738"/>
                  <a:pt x="367909" y="5150724"/>
                </a:cubicBezTo>
                <a:cubicBezTo>
                  <a:pt x="544880" y="5149038"/>
                  <a:pt x="662895" y="5165850"/>
                  <a:pt x="735818" y="5150723"/>
                </a:cubicBezTo>
                <a:cubicBezTo>
                  <a:pt x="855569" y="3634142"/>
                  <a:pt x="780888" y="1981665"/>
                  <a:pt x="735818" y="367909"/>
                </a:cubicBezTo>
                <a:cubicBezTo>
                  <a:pt x="702806" y="169872"/>
                  <a:pt x="898299" y="-2265"/>
                  <a:pt x="1103727" y="0"/>
                </a:cubicBezTo>
                <a:cubicBezTo>
                  <a:pt x="2205814" y="-50699"/>
                  <a:pt x="6397904" y="-13366"/>
                  <a:pt x="8229439" y="0"/>
                </a:cubicBezTo>
                <a:cubicBezTo>
                  <a:pt x="8467372" y="-8313"/>
                  <a:pt x="8623834" y="194982"/>
                  <a:pt x="8597348" y="367909"/>
                </a:cubicBezTo>
                <a:cubicBezTo>
                  <a:pt x="8561142" y="557796"/>
                  <a:pt x="8403009" y="747630"/>
                  <a:pt x="8229439" y="735818"/>
                </a:cubicBezTo>
                <a:cubicBezTo>
                  <a:pt x="8073630" y="762747"/>
                  <a:pt x="8026710" y="709105"/>
                  <a:pt x="7861530" y="735818"/>
                </a:cubicBezTo>
                <a:cubicBezTo>
                  <a:pt x="7983148" y="1280992"/>
                  <a:pt x="8020581" y="3876473"/>
                  <a:pt x="7861530" y="5518632"/>
                </a:cubicBezTo>
                <a:cubicBezTo>
                  <a:pt x="7860640" y="5730736"/>
                  <a:pt x="7709958" y="5896563"/>
                  <a:pt x="7493621" y="5886541"/>
                </a:cubicBezTo>
                <a:cubicBezTo>
                  <a:pt x="5538803" y="5753658"/>
                  <a:pt x="1771442" y="5901134"/>
                  <a:pt x="367909" y="5886541"/>
                </a:cubicBezTo>
                <a:close/>
                <a:moveTo>
                  <a:pt x="1471635" y="367909"/>
                </a:moveTo>
                <a:cubicBezTo>
                  <a:pt x="1465368" y="568054"/>
                  <a:pt x="1309771" y="731997"/>
                  <a:pt x="1103726" y="735818"/>
                </a:cubicBezTo>
                <a:cubicBezTo>
                  <a:pt x="998171" y="736553"/>
                  <a:pt x="911025" y="660433"/>
                  <a:pt x="919772" y="551864"/>
                </a:cubicBezTo>
                <a:cubicBezTo>
                  <a:pt x="933371" y="457113"/>
                  <a:pt x="997188" y="360447"/>
                  <a:pt x="1103726" y="367910"/>
                </a:cubicBezTo>
                <a:cubicBezTo>
                  <a:pt x="1192334" y="370398"/>
                  <a:pt x="1387031" y="345365"/>
                  <a:pt x="1471635" y="367909"/>
                </a:cubicBezTo>
                <a:close/>
              </a:path>
              <a:path w="8597348" h="5886541" fill="darkenLess" stroke="0" extrusionOk="0">
                <a:moveTo>
                  <a:pt x="1471635" y="367909"/>
                </a:moveTo>
                <a:cubicBezTo>
                  <a:pt x="1470611" y="544534"/>
                  <a:pt x="1317987" y="761984"/>
                  <a:pt x="1103726" y="735818"/>
                </a:cubicBezTo>
                <a:cubicBezTo>
                  <a:pt x="999905" y="734267"/>
                  <a:pt x="919064" y="654895"/>
                  <a:pt x="919772" y="551864"/>
                </a:cubicBezTo>
                <a:cubicBezTo>
                  <a:pt x="926697" y="448559"/>
                  <a:pt x="991848" y="374589"/>
                  <a:pt x="1103726" y="367910"/>
                </a:cubicBezTo>
                <a:cubicBezTo>
                  <a:pt x="1187205" y="352149"/>
                  <a:pt x="1397247" y="383051"/>
                  <a:pt x="1471635" y="367909"/>
                </a:cubicBezTo>
                <a:close/>
                <a:moveTo>
                  <a:pt x="735818" y="5518632"/>
                </a:moveTo>
                <a:cubicBezTo>
                  <a:pt x="714259" y="5704878"/>
                  <a:pt x="575037" y="5891404"/>
                  <a:pt x="367909" y="5886541"/>
                </a:cubicBezTo>
                <a:cubicBezTo>
                  <a:pt x="140975" y="5853983"/>
                  <a:pt x="34988" y="5717623"/>
                  <a:pt x="0" y="5518632"/>
                </a:cubicBezTo>
                <a:cubicBezTo>
                  <a:pt x="2386" y="5298884"/>
                  <a:pt x="149030" y="5140709"/>
                  <a:pt x="367909" y="5150723"/>
                </a:cubicBezTo>
                <a:cubicBezTo>
                  <a:pt x="468117" y="5165067"/>
                  <a:pt x="539009" y="5231347"/>
                  <a:pt x="551863" y="5334677"/>
                </a:cubicBezTo>
                <a:cubicBezTo>
                  <a:pt x="544026" y="5428229"/>
                  <a:pt x="482866" y="5516329"/>
                  <a:pt x="367909" y="5518631"/>
                </a:cubicBezTo>
                <a:cubicBezTo>
                  <a:pt x="500916" y="5542569"/>
                  <a:pt x="675077" y="5496743"/>
                  <a:pt x="735818" y="5518632"/>
                </a:cubicBezTo>
                <a:close/>
              </a:path>
              <a:path w="8597348" h="5886541" fill="none" extrusionOk="0">
                <a:moveTo>
                  <a:pt x="735818" y="5150723"/>
                </a:moveTo>
                <a:cubicBezTo>
                  <a:pt x="638786" y="4455167"/>
                  <a:pt x="780823" y="1049607"/>
                  <a:pt x="735818" y="367909"/>
                </a:cubicBezTo>
                <a:cubicBezTo>
                  <a:pt x="749461" y="174198"/>
                  <a:pt x="899669" y="3659"/>
                  <a:pt x="1103727" y="0"/>
                </a:cubicBezTo>
                <a:cubicBezTo>
                  <a:pt x="3479319" y="-73420"/>
                  <a:pt x="5502224" y="17263"/>
                  <a:pt x="8229439" y="0"/>
                </a:cubicBezTo>
                <a:cubicBezTo>
                  <a:pt x="8423874" y="12583"/>
                  <a:pt x="8625729" y="170521"/>
                  <a:pt x="8597348" y="367909"/>
                </a:cubicBezTo>
                <a:cubicBezTo>
                  <a:pt x="8595071" y="597162"/>
                  <a:pt x="8411904" y="768711"/>
                  <a:pt x="8229439" y="735818"/>
                </a:cubicBezTo>
                <a:cubicBezTo>
                  <a:pt x="8167856" y="758243"/>
                  <a:pt x="8003647" y="716281"/>
                  <a:pt x="7861530" y="735818"/>
                </a:cubicBezTo>
                <a:cubicBezTo>
                  <a:pt x="7802497" y="1347488"/>
                  <a:pt x="7693650" y="4060161"/>
                  <a:pt x="7861530" y="5518632"/>
                </a:cubicBezTo>
                <a:cubicBezTo>
                  <a:pt x="7841175" y="5729310"/>
                  <a:pt x="7701156" y="5893812"/>
                  <a:pt x="7493621" y="5886541"/>
                </a:cubicBezTo>
                <a:cubicBezTo>
                  <a:pt x="5230509" y="5755938"/>
                  <a:pt x="3319174" y="5780941"/>
                  <a:pt x="367909" y="5886541"/>
                </a:cubicBezTo>
                <a:cubicBezTo>
                  <a:pt x="166525" y="5883423"/>
                  <a:pt x="2770" y="5725671"/>
                  <a:pt x="0" y="5518632"/>
                </a:cubicBezTo>
                <a:cubicBezTo>
                  <a:pt x="-6838" y="5320171"/>
                  <a:pt x="144132" y="5153584"/>
                  <a:pt x="367909" y="5150723"/>
                </a:cubicBezTo>
                <a:cubicBezTo>
                  <a:pt x="447937" y="5132905"/>
                  <a:pt x="655890" y="5149303"/>
                  <a:pt x="735818" y="5150723"/>
                </a:cubicBezTo>
                <a:close/>
                <a:moveTo>
                  <a:pt x="1103726" y="0"/>
                </a:moveTo>
                <a:cubicBezTo>
                  <a:pt x="1318558" y="33037"/>
                  <a:pt x="1480478" y="198611"/>
                  <a:pt x="1471635" y="367909"/>
                </a:cubicBezTo>
                <a:cubicBezTo>
                  <a:pt x="1441650" y="595716"/>
                  <a:pt x="1317755" y="732493"/>
                  <a:pt x="1103726" y="735818"/>
                </a:cubicBezTo>
                <a:cubicBezTo>
                  <a:pt x="1005955" y="733930"/>
                  <a:pt x="915250" y="653881"/>
                  <a:pt x="919772" y="551864"/>
                </a:cubicBezTo>
                <a:cubicBezTo>
                  <a:pt x="913242" y="447444"/>
                  <a:pt x="1015582" y="382067"/>
                  <a:pt x="1103726" y="367910"/>
                </a:cubicBezTo>
                <a:cubicBezTo>
                  <a:pt x="1258065" y="391889"/>
                  <a:pt x="1390611" y="373239"/>
                  <a:pt x="1471635" y="367909"/>
                </a:cubicBezTo>
                <a:moveTo>
                  <a:pt x="7861530" y="735818"/>
                </a:moveTo>
                <a:cubicBezTo>
                  <a:pt x="6551926" y="865701"/>
                  <a:pt x="2383205" y="872877"/>
                  <a:pt x="1103726" y="735818"/>
                </a:cubicBezTo>
                <a:moveTo>
                  <a:pt x="367909" y="5150723"/>
                </a:moveTo>
                <a:cubicBezTo>
                  <a:pt x="465034" y="5130994"/>
                  <a:pt x="571071" y="5227952"/>
                  <a:pt x="551863" y="5334677"/>
                </a:cubicBezTo>
                <a:cubicBezTo>
                  <a:pt x="555051" y="5431354"/>
                  <a:pt x="477398" y="5517066"/>
                  <a:pt x="367909" y="5518631"/>
                </a:cubicBezTo>
                <a:cubicBezTo>
                  <a:pt x="529719" y="5548758"/>
                  <a:pt x="609615" y="5510364"/>
                  <a:pt x="735818" y="5518632"/>
                </a:cubicBezTo>
                <a:moveTo>
                  <a:pt x="367909" y="5886541"/>
                </a:moveTo>
                <a:cubicBezTo>
                  <a:pt x="597679" y="5859852"/>
                  <a:pt x="714029" y="5717493"/>
                  <a:pt x="735818" y="5518632"/>
                </a:cubicBezTo>
                <a:cubicBezTo>
                  <a:pt x="763571" y="5343349"/>
                  <a:pt x="705455" y="5294657"/>
                  <a:pt x="735818" y="5150723"/>
                </a:cubicBezTo>
              </a:path>
              <a:path w="8597348" h="5886541" fill="none" stroke="0" extrusionOk="0">
                <a:moveTo>
                  <a:pt x="735818" y="5150723"/>
                </a:moveTo>
                <a:cubicBezTo>
                  <a:pt x="649228" y="3667454"/>
                  <a:pt x="836270" y="1483112"/>
                  <a:pt x="735818" y="367909"/>
                </a:cubicBezTo>
                <a:cubicBezTo>
                  <a:pt x="769657" y="168292"/>
                  <a:pt x="874795" y="4654"/>
                  <a:pt x="1103727" y="0"/>
                </a:cubicBezTo>
                <a:cubicBezTo>
                  <a:pt x="2920837" y="-131073"/>
                  <a:pt x="5212763" y="101275"/>
                  <a:pt x="8229439" y="0"/>
                </a:cubicBezTo>
                <a:cubicBezTo>
                  <a:pt x="8425746" y="-11452"/>
                  <a:pt x="8600886" y="158674"/>
                  <a:pt x="8597348" y="367909"/>
                </a:cubicBezTo>
                <a:cubicBezTo>
                  <a:pt x="8612638" y="583127"/>
                  <a:pt x="8452801" y="725294"/>
                  <a:pt x="8229439" y="735818"/>
                </a:cubicBezTo>
                <a:cubicBezTo>
                  <a:pt x="8143852" y="724176"/>
                  <a:pt x="7990398" y="755127"/>
                  <a:pt x="7861530" y="735818"/>
                </a:cubicBezTo>
                <a:cubicBezTo>
                  <a:pt x="7710717" y="3028010"/>
                  <a:pt x="8013491" y="3329928"/>
                  <a:pt x="7861530" y="5518632"/>
                </a:cubicBezTo>
                <a:cubicBezTo>
                  <a:pt x="7848308" y="5736871"/>
                  <a:pt x="7723339" y="5867163"/>
                  <a:pt x="7493621" y="5886541"/>
                </a:cubicBezTo>
                <a:cubicBezTo>
                  <a:pt x="4209105" y="5888600"/>
                  <a:pt x="2887798" y="6045211"/>
                  <a:pt x="367909" y="5886541"/>
                </a:cubicBezTo>
                <a:cubicBezTo>
                  <a:pt x="142743" y="5920668"/>
                  <a:pt x="18360" y="5729200"/>
                  <a:pt x="0" y="5518632"/>
                </a:cubicBezTo>
                <a:cubicBezTo>
                  <a:pt x="-8954" y="5314926"/>
                  <a:pt x="130954" y="5169776"/>
                  <a:pt x="367909" y="5150723"/>
                </a:cubicBezTo>
                <a:cubicBezTo>
                  <a:pt x="499028" y="5136534"/>
                  <a:pt x="552165" y="5137084"/>
                  <a:pt x="735818" y="5150723"/>
                </a:cubicBezTo>
                <a:close/>
                <a:moveTo>
                  <a:pt x="1103726" y="0"/>
                </a:moveTo>
                <a:cubicBezTo>
                  <a:pt x="1300104" y="8418"/>
                  <a:pt x="1459899" y="143347"/>
                  <a:pt x="1471635" y="367909"/>
                </a:cubicBezTo>
                <a:cubicBezTo>
                  <a:pt x="1499140" y="571853"/>
                  <a:pt x="1299114" y="739553"/>
                  <a:pt x="1103726" y="735818"/>
                </a:cubicBezTo>
                <a:cubicBezTo>
                  <a:pt x="992513" y="747134"/>
                  <a:pt x="907621" y="648698"/>
                  <a:pt x="919772" y="551864"/>
                </a:cubicBezTo>
                <a:cubicBezTo>
                  <a:pt x="924279" y="453411"/>
                  <a:pt x="1017187" y="371278"/>
                  <a:pt x="1103726" y="367910"/>
                </a:cubicBezTo>
                <a:cubicBezTo>
                  <a:pt x="1197767" y="397222"/>
                  <a:pt x="1288042" y="363936"/>
                  <a:pt x="1471635" y="367909"/>
                </a:cubicBezTo>
                <a:moveTo>
                  <a:pt x="7861530" y="735818"/>
                </a:moveTo>
                <a:cubicBezTo>
                  <a:pt x="6162780" y="903748"/>
                  <a:pt x="3811623" y="720543"/>
                  <a:pt x="1103726" y="735818"/>
                </a:cubicBezTo>
                <a:moveTo>
                  <a:pt x="367909" y="5150723"/>
                </a:moveTo>
                <a:cubicBezTo>
                  <a:pt x="470561" y="5131835"/>
                  <a:pt x="535469" y="5232861"/>
                  <a:pt x="551863" y="5334677"/>
                </a:cubicBezTo>
                <a:cubicBezTo>
                  <a:pt x="552420" y="5439278"/>
                  <a:pt x="454054" y="5527799"/>
                  <a:pt x="367909" y="5518631"/>
                </a:cubicBezTo>
                <a:cubicBezTo>
                  <a:pt x="532725" y="5485590"/>
                  <a:pt x="683007" y="5488103"/>
                  <a:pt x="735818" y="5518632"/>
                </a:cubicBezTo>
                <a:moveTo>
                  <a:pt x="367909" y="5886541"/>
                </a:moveTo>
                <a:cubicBezTo>
                  <a:pt x="566401" y="5857226"/>
                  <a:pt x="713544" y="5745844"/>
                  <a:pt x="735818" y="5518632"/>
                </a:cubicBezTo>
                <a:cubicBezTo>
                  <a:pt x="756634" y="5475901"/>
                  <a:pt x="716454" y="5255354"/>
                  <a:pt x="735818" y="5150723"/>
                </a:cubicBezTo>
              </a:path>
            </a:pathLst>
          </a:cu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  <a:extLst>
              <a:ext uri="{C807C97D-BFC1-408E-A445-0C87EB9F89A2}">
                <ask:lineSketchStyleProps xmlns:ask="http://schemas.microsoft.com/office/drawing/2018/sketchyshapes" sd="995875310">
                  <a:prstGeom prst="verticalScroll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B127042-1236-4C48-858E-7EE59254CF4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7634" y="83718"/>
            <a:ext cx="1085139" cy="1194649"/>
          </a:xfrm>
          <a:prstGeom prst="rect">
            <a:avLst/>
          </a:prstGeom>
        </p:spPr>
      </p:pic>
      <p:pic>
        <p:nvPicPr>
          <p:cNvPr id="34" name="Picture 33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939D1EEE-2E2A-4BA8-A57D-A44AB8831B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03" y="5655508"/>
            <a:ext cx="2554461" cy="1271228"/>
          </a:xfrm>
          <a:prstGeom prst="rect">
            <a:avLst/>
          </a:prstGeom>
        </p:spPr>
      </p:pic>
      <p:pic>
        <p:nvPicPr>
          <p:cNvPr id="35" name="Picture 34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DA00AAC-AB74-4D49-A851-5276E1D634A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90" y="5805151"/>
            <a:ext cx="2254446" cy="1121925"/>
          </a:xfrm>
          <a:prstGeom prst="rect">
            <a:avLst/>
          </a:prstGeom>
        </p:spPr>
      </p:pic>
      <p:pic>
        <p:nvPicPr>
          <p:cNvPr id="36" name="Picture 35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D66E810A-B711-49BC-9CF1-7DFE1C627C2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833" y="5698940"/>
            <a:ext cx="2467187" cy="1227796"/>
          </a:xfrm>
          <a:prstGeom prst="rect">
            <a:avLst/>
          </a:prstGeom>
        </p:spPr>
      </p:pic>
      <p:pic>
        <p:nvPicPr>
          <p:cNvPr id="27" name="Picture 6" descr="962 Kid Reporter Illustrations &amp; Clip Art - iStock">
            <a:extLst>
              <a:ext uri="{FF2B5EF4-FFF2-40B4-BE49-F238E27FC236}">
                <a16:creationId xmlns:a16="http://schemas.microsoft.com/office/drawing/2014/main" id="{84409959-061E-4358-859D-F1269A17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144" b="99020" l="4981" r="95785">
                        <a14:foregroundMark x1="32567" y1="6699" x2="57854" y2="11928"/>
                        <a14:foregroundMark x1="49808" y1="1307" x2="49808" y2="1307"/>
                        <a14:foregroundMark x1="90038" y1="15033" x2="90038" y2="15033"/>
                        <a14:foregroundMark x1="65134" y1="20098" x2="65517" y2="25000"/>
                        <a14:foregroundMark x1="56705" y1="21569" x2="56705" y2="27778"/>
                        <a14:foregroundMark x1="28736" y1="20098" x2="66667" y2="23693"/>
                        <a14:foregroundMark x1="66667" y1="23693" x2="56322" y2="26144"/>
                        <a14:foregroundMark x1="32184" y1="19281" x2="26437" y2="26144"/>
                        <a14:foregroundMark x1="43295" y1="28922" x2="44061" y2="34804"/>
                        <a14:foregroundMark x1="34866" y1="86111" x2="33716" y2="96405"/>
                        <a14:foregroundMark x1="20690" y1="98203" x2="35249" y2="98203"/>
                        <a14:foregroundMark x1="45211" y1="98366" x2="49042" y2="98039"/>
                        <a14:foregroundMark x1="79310" y1="92484" x2="80460" y2="98203"/>
                        <a14:foregroundMark x1="71264" y1="99183" x2="84291" y2="99183"/>
                        <a14:foregroundMark x1="43295" y1="94281" x2="33333" y2="96405"/>
                        <a14:foregroundMark x1="32184" y1="40359" x2="32184" y2="40359"/>
                        <a14:foregroundMark x1="53257" y1="14706" x2="63602" y2="24673"/>
                        <a14:foregroundMark x1="36782" y1="14706" x2="30268" y2="18137"/>
                        <a14:foregroundMark x1="4981" y1="33824" x2="4981" y2="33824"/>
                        <a14:foregroundMark x1="95785" y1="18464" x2="95785" y2="18464"/>
                        <a14:foregroundMark x1="32567" y1="40196" x2="32567" y2="4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196" y="2086712"/>
            <a:ext cx="1816999" cy="426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icture containing plant, flower, daisy&#10;&#10;Description automatically generated">
            <a:extLst>
              <a:ext uri="{FF2B5EF4-FFF2-40B4-BE49-F238E27FC236}">
                <a16:creationId xmlns:a16="http://schemas.microsoft.com/office/drawing/2014/main" id="{344F454F-7043-470A-AE95-8964F89E701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311" y="5378306"/>
            <a:ext cx="3059457" cy="15225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72EBF-71E4-4B1A-8D93-54314BE47444}"/>
              </a:ext>
            </a:extLst>
          </p:cNvPr>
          <p:cNvSpPr txBox="1"/>
          <p:nvPr/>
        </p:nvSpPr>
        <p:spPr>
          <a:xfrm>
            <a:off x="1510748" y="1813638"/>
            <a:ext cx="66387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lập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dàn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ý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luận</a:t>
            </a:r>
            <a:r>
              <a:rPr kumimoji="0" lang="en-US" sz="4800" b="1" i="0" u="none" strike="noStrike" kern="1200" cap="none" spc="0" normalizeH="0" noProof="0" dirty="0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solidFill>
                    <a:srgbClr val="ED7D31">
                      <a:lumMod val="75000"/>
                    </a:srgbClr>
                  </a:solidFill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nhóm</a:t>
            </a:r>
            <a:endParaRPr kumimoji="0" lang="en-US" sz="4800" b="1" i="0" u="none" strike="noStrike" kern="1200" cap="none" spc="0" normalizeH="0" baseline="0" noProof="0" dirty="0">
              <a:ln>
                <a:solidFill>
                  <a:srgbClr val="ED7D31">
                    <a:lumMod val="75000"/>
                  </a:srgbClr>
                </a:solidFill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37563ECB-B1C9-4AC1-BE65-387402AE5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622" y="151663"/>
            <a:ext cx="1682525" cy="16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E78A32-CD9C-9FB9-C33E-76DD866FD1D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270596" y="713194"/>
            <a:ext cx="3981033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43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5989C069-FFD9-4935-BA7D-20EEF2745E17}"/>
              </a:ext>
            </a:extLst>
          </p:cNvPr>
          <p:cNvGrpSpPr/>
          <p:nvPr/>
        </p:nvGrpSpPr>
        <p:grpSpPr>
          <a:xfrm>
            <a:off x="477078" y="249302"/>
            <a:ext cx="10843592" cy="6134156"/>
            <a:chOff x="235349" y="425669"/>
            <a:chExt cx="4798427" cy="6134156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B56E78-674E-4DCA-8928-F80F075CD219}"/>
                </a:ext>
              </a:extLst>
            </p:cNvPr>
            <p:cNvGrpSpPr/>
            <p:nvPr/>
          </p:nvGrpSpPr>
          <p:grpSpPr>
            <a:xfrm>
              <a:off x="235349" y="425669"/>
              <a:ext cx="4798427" cy="6134156"/>
              <a:chOff x="235349" y="0"/>
              <a:chExt cx="4981307" cy="6559825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756BC721-2D07-4BAD-ABFD-11734827D5BC}"/>
                  </a:ext>
                </a:extLst>
              </p:cNvPr>
              <p:cNvSpPr/>
              <p:nvPr/>
            </p:nvSpPr>
            <p:spPr>
              <a:xfrm>
                <a:off x="235349" y="657232"/>
                <a:ext cx="4981307" cy="5902593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5674871-11BA-4FFC-AC24-9B2F830E8374}"/>
                  </a:ext>
                </a:extLst>
              </p:cNvPr>
              <p:cNvGrpSpPr/>
              <p:nvPr/>
            </p:nvGrpSpPr>
            <p:grpSpPr>
              <a:xfrm>
                <a:off x="1577825" y="0"/>
                <a:ext cx="2281100" cy="1202571"/>
                <a:chOff x="1442761" y="25265"/>
                <a:chExt cx="2281100" cy="1202571"/>
              </a:xfrm>
            </p:grpSpPr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C6B74A40-EAB0-47AE-A7DE-BBF56F8F2E57}"/>
                    </a:ext>
                  </a:extLst>
                </p:cNvPr>
                <p:cNvSpPr/>
                <p:nvPr/>
              </p:nvSpPr>
              <p:spPr>
                <a:xfrm>
                  <a:off x="1442761" y="25265"/>
                  <a:ext cx="2281100" cy="1202571"/>
                </a:xfrm>
                <a:custGeom>
                  <a:avLst/>
                  <a:gdLst>
                    <a:gd name="connsiteX0" fmla="*/ 1114065 w 2281100"/>
                    <a:gd name="connsiteY0" fmla="*/ 0 h 1202571"/>
                    <a:gd name="connsiteX1" fmla="*/ 1480990 w 2281100"/>
                    <a:gd name="connsiteY1" fmla="*/ 366925 h 1202571"/>
                    <a:gd name="connsiteX2" fmla="*/ 2141823 w 2281100"/>
                    <a:gd name="connsiteY2" fmla="*/ 366925 h 1202571"/>
                    <a:gd name="connsiteX3" fmla="*/ 2281100 w 2281100"/>
                    <a:gd name="connsiteY3" fmla="*/ 506202 h 1202571"/>
                    <a:gd name="connsiteX4" fmla="*/ 2281100 w 2281100"/>
                    <a:gd name="connsiteY4" fmla="*/ 1063294 h 1202571"/>
                    <a:gd name="connsiteX5" fmla="*/ 2141823 w 2281100"/>
                    <a:gd name="connsiteY5" fmla="*/ 1202571 h 1202571"/>
                    <a:gd name="connsiteX6" fmla="*/ 139277 w 2281100"/>
                    <a:gd name="connsiteY6" fmla="*/ 1202571 h 1202571"/>
                    <a:gd name="connsiteX7" fmla="*/ 0 w 2281100"/>
                    <a:gd name="connsiteY7" fmla="*/ 1063294 h 1202571"/>
                    <a:gd name="connsiteX8" fmla="*/ 0 w 2281100"/>
                    <a:gd name="connsiteY8" fmla="*/ 506202 h 1202571"/>
                    <a:gd name="connsiteX9" fmla="*/ 139277 w 2281100"/>
                    <a:gd name="connsiteY9" fmla="*/ 366925 h 1202571"/>
                    <a:gd name="connsiteX10" fmla="*/ 747140 w 2281100"/>
                    <a:gd name="connsiteY10" fmla="*/ 366925 h 1202571"/>
                    <a:gd name="connsiteX11" fmla="*/ 1114065 w 2281100"/>
                    <a:gd name="connsiteY11" fmla="*/ 0 h 12025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281100" h="1202571">
                      <a:moveTo>
                        <a:pt x="1114065" y="0"/>
                      </a:moveTo>
                      <a:cubicBezTo>
                        <a:pt x="1316712" y="0"/>
                        <a:pt x="1480990" y="164278"/>
                        <a:pt x="1480990" y="366925"/>
                      </a:cubicBezTo>
                      <a:lnTo>
                        <a:pt x="2141823" y="366925"/>
                      </a:lnTo>
                      <a:cubicBezTo>
                        <a:pt x="2218744" y="366925"/>
                        <a:pt x="2281100" y="429281"/>
                        <a:pt x="2281100" y="506202"/>
                      </a:cubicBezTo>
                      <a:lnTo>
                        <a:pt x="2281100" y="1063294"/>
                      </a:lnTo>
                      <a:cubicBezTo>
                        <a:pt x="2281100" y="1140215"/>
                        <a:pt x="2218744" y="1202571"/>
                        <a:pt x="2141823" y="1202571"/>
                      </a:cubicBezTo>
                      <a:lnTo>
                        <a:pt x="139277" y="1202571"/>
                      </a:lnTo>
                      <a:cubicBezTo>
                        <a:pt x="62356" y="1202571"/>
                        <a:pt x="0" y="1140215"/>
                        <a:pt x="0" y="1063294"/>
                      </a:cubicBezTo>
                      <a:lnTo>
                        <a:pt x="0" y="506202"/>
                      </a:lnTo>
                      <a:cubicBezTo>
                        <a:pt x="0" y="429281"/>
                        <a:pt x="62356" y="366925"/>
                        <a:pt x="139277" y="366925"/>
                      </a:cubicBezTo>
                      <a:lnTo>
                        <a:pt x="747140" y="366925"/>
                      </a:lnTo>
                      <a:cubicBezTo>
                        <a:pt x="747140" y="164278"/>
                        <a:pt x="911418" y="0"/>
                        <a:pt x="1114065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264348E-2308-4472-BB07-DA2557A35786}"/>
                    </a:ext>
                  </a:extLst>
                </p:cNvPr>
                <p:cNvSpPr/>
                <p:nvPr/>
              </p:nvSpPr>
              <p:spPr>
                <a:xfrm>
                  <a:off x="2392220" y="174359"/>
                  <a:ext cx="326155" cy="326155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B0BCE0FC-4126-49EE-8945-6A93637710CB}"/>
                  </a:ext>
                </a:extLst>
              </p:cNvPr>
              <p:cNvSpPr/>
              <p:nvPr/>
            </p:nvSpPr>
            <p:spPr>
              <a:xfrm>
                <a:off x="451029" y="914400"/>
                <a:ext cx="4534692" cy="53803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CB32EEF-1CBC-4CDE-AB0A-F4D9E6ADA48E}"/>
                </a:ext>
              </a:extLst>
            </p:cNvPr>
            <p:cNvSpPr txBox="1"/>
            <p:nvPr/>
          </p:nvSpPr>
          <p:spPr>
            <a:xfrm>
              <a:off x="478800" y="1624795"/>
              <a:ext cx="4326270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4000" b="0" i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Viết báo cáo thảo luận nhóm về một trong các chủ đề dưới đây: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1: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quyên góp sách báo tặng các trường vùng khó khăn. </a:t>
              </a:r>
            </a:p>
            <a:p>
              <a:pPr algn="just" rtl="0" latinLnBrk="0"/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Chủ đề 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vi-VN" sz="4000" b="1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Kế hoạch trang trí lớp học chuẩn bị cho một ngày đặc biệt của lớp, của trường</a:t>
              </a:r>
              <a:r>
                <a:rPr lang="en-US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  <a:r>
                <a:rPr lang="vi-VN" sz="40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…</a:t>
              </a:r>
            </a:p>
          </p:txBody>
        </p:sp>
      </p:grpSp>
      <p:pic>
        <p:nvPicPr>
          <p:cNvPr id="81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81E20AF1-F582-487B-9B88-E3131CA2F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93" y="351858"/>
            <a:ext cx="1104836" cy="108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670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artoon Green Happy - Free vector graphic on Pixabay">
            <a:extLst>
              <a:ext uri="{FF2B5EF4-FFF2-40B4-BE49-F238E27FC236}">
                <a16:creationId xmlns:a16="http://schemas.microsoft.com/office/drawing/2014/main" id="{D43DD207-34AB-47FE-88AA-59E33741E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38" y="2068787"/>
            <a:ext cx="2298178" cy="245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55784" y="4453526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060AE78-8FC4-4045-B4C1-EEF29D56F3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5497">
            <a:off x="242597" y="4241579"/>
            <a:ext cx="1176872" cy="588436"/>
          </a:xfrm>
          <a:prstGeom prst="rect">
            <a:avLst/>
          </a:prstGeom>
        </p:spPr>
      </p:pic>
      <p:pic>
        <p:nvPicPr>
          <p:cNvPr id="15" name="Picture 1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4A8585D-352F-4233-B55E-B3CE796B92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98925">
            <a:off x="559895" y="5481810"/>
            <a:ext cx="1176872" cy="588436"/>
          </a:xfrm>
          <a:prstGeom prst="rect">
            <a:avLst/>
          </a:prstGeom>
        </p:spPr>
      </p:pic>
      <p:pic>
        <p:nvPicPr>
          <p:cNvPr id="16" name="Picture 1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E96D4B-F7AB-4D08-AC56-15383A8A7C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8990">
            <a:off x="11043786" y="5001628"/>
            <a:ext cx="1176872" cy="588436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7F3A7C-C473-42C2-A956-7FBC9ACC7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034">
            <a:off x="8175173" y="5891332"/>
            <a:ext cx="1176872" cy="588436"/>
          </a:xfrm>
          <a:prstGeom prst="rect">
            <a:avLst/>
          </a:prstGeom>
        </p:spPr>
      </p:pic>
      <p:pic>
        <p:nvPicPr>
          <p:cNvPr id="18" name="Picture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B727B00-1C7B-4E2A-98E7-ACDEB3CD70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972" r="93056">
                        <a14:foregroundMark x1="7361" y1="46389" x2="7361" y2="46389"/>
                        <a14:foregroundMark x1="55278" y1="29722" x2="55278" y2="29722"/>
                        <a14:foregroundMark x1="91806" y1="32500" x2="91806" y2="32500"/>
                        <a14:foregroundMark x1="93056" y1="61389" x2="93056" y2="61389"/>
                        <a14:foregroundMark x1="5972" y1="43611" x2="5972" y2="43611"/>
                        <a14:backgroundMark x1="25278" y1="54444" x2="25278" y2="54444"/>
                        <a14:backgroundMark x1="25000" y1="55556" x2="25000" y2="55556"/>
                        <a14:backgroundMark x1="34722" y1="63333" x2="34722" y2="63333"/>
                        <a14:backgroundMark x1="29722" y1="64167" x2="29722" y2="64167"/>
                        <a14:backgroundMark x1="39028" y1="56389" x2="39028" y2="56389"/>
                        <a14:backgroundMark x1="67083" y1="51944" x2="67083" y2="5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863"/>
          <a:stretch/>
        </p:blipFill>
        <p:spPr>
          <a:xfrm rot="21158011">
            <a:off x="3806388" y="4860316"/>
            <a:ext cx="378211" cy="588436"/>
          </a:xfrm>
          <a:prstGeom prst="rect">
            <a:avLst/>
          </a:prstGeom>
        </p:spPr>
      </p:pic>
      <p:pic>
        <p:nvPicPr>
          <p:cNvPr id="19" name="Picture 18" descr="Background pattern&#10;&#10;Description automatically generated">
            <a:extLst>
              <a:ext uri="{FF2B5EF4-FFF2-40B4-BE49-F238E27FC236}">
                <a16:creationId xmlns:a16="http://schemas.microsoft.com/office/drawing/2014/main" id="{ADE8252B-6C43-4046-9E9A-1E4CB96CD5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53" y="0"/>
            <a:ext cx="1623995" cy="1623995"/>
          </a:xfrm>
          <a:prstGeom prst="rect">
            <a:avLst/>
          </a:prstGeom>
        </p:spPr>
      </p:pic>
      <p:pic>
        <p:nvPicPr>
          <p:cNvPr id="20" name="Picture 19" descr="Background pattern&#10;&#10;Description automatically generated">
            <a:extLst>
              <a:ext uri="{FF2B5EF4-FFF2-40B4-BE49-F238E27FC236}">
                <a16:creationId xmlns:a16="http://schemas.microsoft.com/office/drawing/2014/main" id="{CA645E4C-897C-439D-8A6F-19F0A33ADB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498" y="996287"/>
            <a:ext cx="1439705" cy="1439705"/>
          </a:xfrm>
          <a:prstGeom prst="rect">
            <a:avLst/>
          </a:prstGeom>
        </p:spPr>
      </p:pic>
      <p:pic>
        <p:nvPicPr>
          <p:cNvPr id="21" name="Picture 20" descr="Background pattern&#10;&#10;Description automatically generated">
            <a:extLst>
              <a:ext uri="{FF2B5EF4-FFF2-40B4-BE49-F238E27FC236}">
                <a16:creationId xmlns:a16="http://schemas.microsoft.com/office/drawing/2014/main" id="{BED54E5F-2B0F-41AC-8521-91406384ED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253" y="170554"/>
            <a:ext cx="1439705" cy="1439705"/>
          </a:xfrm>
          <a:prstGeom prst="rect">
            <a:avLst/>
          </a:prstGeom>
        </p:spPr>
      </p:pic>
      <p:pic>
        <p:nvPicPr>
          <p:cNvPr id="22" name="Picture 21" descr="Background pattern&#10;&#10;Description automatically generated">
            <a:extLst>
              <a:ext uri="{FF2B5EF4-FFF2-40B4-BE49-F238E27FC236}">
                <a16:creationId xmlns:a16="http://schemas.microsoft.com/office/drawing/2014/main" id="{EAA84548-3C68-45F6-9B74-7975E58EA8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058" y="996286"/>
            <a:ext cx="1439705" cy="1439705"/>
          </a:xfrm>
          <a:prstGeom prst="rect">
            <a:avLst/>
          </a:prstGeom>
        </p:spPr>
      </p:pic>
      <p:pic>
        <p:nvPicPr>
          <p:cNvPr id="23" name="Picture 22" descr="Background pattern&#10;&#10;Description automatically generated">
            <a:extLst>
              <a:ext uri="{FF2B5EF4-FFF2-40B4-BE49-F238E27FC236}">
                <a16:creationId xmlns:a16="http://schemas.microsoft.com/office/drawing/2014/main" id="{EE5203CC-22AF-4582-846C-B280ADB915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6389" r="91944">
                        <a14:foregroundMark x1="10278" y1="39444" x2="10833" y2="47778"/>
                        <a14:foregroundMark x1="90278" y1="40833" x2="92222" y2="44722"/>
                        <a14:foregroundMark x1="6389" y1="46667" x2="6389" y2="4666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511" y="265912"/>
            <a:ext cx="1439705" cy="1439705"/>
          </a:xfrm>
          <a:prstGeom prst="rect">
            <a:avLst/>
          </a:prstGeom>
        </p:spPr>
      </p:pic>
      <p:pic>
        <p:nvPicPr>
          <p:cNvPr id="26" name="Picture 2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8D8C15EC-2525-4DC6-BC3D-0903A8AF68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244" y="1872629"/>
            <a:ext cx="8502531" cy="460088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7482B37-01A3-4880-9279-E54CB1ADDA4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03" y="5519633"/>
            <a:ext cx="1462650" cy="101387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DD8F6FC-4F94-4C78-BE17-F2AB8E05D0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1" y="5527645"/>
            <a:ext cx="1462650" cy="101387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B0035E8-E385-4518-BF60-AA4BA3F46A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86" y="5542116"/>
            <a:ext cx="1462650" cy="101387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EDCADAD-68D7-4093-8864-2AAFC084C0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2381" l="6390" r="95048">
                        <a14:foregroundMark x1="6390" y1="40238" x2="6390" y2="40238"/>
                        <a14:foregroundMark x1="36422" y1="90000" x2="36422" y2="90000"/>
                        <a14:foregroundMark x1="28754" y1="91905" x2="54633" y2="92381"/>
                        <a14:foregroundMark x1="87859" y1="45238" x2="87859" y2="45238"/>
                        <a14:foregroundMark x1="91534" y1="38333" x2="90096" y2="50000"/>
                        <a14:foregroundMark x1="94249" y1="41429" x2="94249" y2="41429"/>
                        <a14:foregroundMark x1="95048" y1="38333" x2="95048" y2="38333"/>
                        <a14:backgroundMark x1="35783" y1="69048" x2="35783" y2="69048"/>
                        <a14:backgroundMark x1="32588" y1="85476" x2="32588" y2="85476"/>
                        <a14:backgroundMark x1="29712" y1="87619" x2="29712" y2="87619"/>
                        <a14:backgroundMark x1="72204" y1="86905" x2="72204" y2="86905"/>
                        <a14:backgroundMark x1="70128" y1="89762" x2="70128" y2="89762"/>
                        <a14:backgroundMark x1="76038" y1="89048" x2="76038" y2="89048"/>
                        <a14:backgroundMark x1="78914" y1="89286" x2="78914" y2="89286"/>
                        <a14:backgroundMark x1="81629" y1="86190" x2="81629" y2="86190"/>
                        <a14:backgroundMark x1="58147" y1="87619" x2="58147" y2="87619"/>
                        <a14:backgroundMark x1="56070" y1="90714" x2="56070" y2="90714"/>
                        <a14:backgroundMark x1="53355" y1="88095" x2="53355" y2="88095"/>
                        <a14:backgroundMark x1="50000" y1="87381" x2="50000" y2="87381"/>
                        <a14:backgroundMark x1="45847" y1="91667" x2="45847" y2="91667"/>
                        <a14:backgroundMark x1="27316" y1="90952" x2="27316" y2="90952"/>
                        <a14:backgroundMark x1="24760" y1="88810" x2="24760" y2="88810"/>
                        <a14:backgroundMark x1="77316" y1="47619" x2="77316" y2="47619"/>
                        <a14:backgroundMark x1="24441" y1="50476" x2="24441" y2="50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568" y="5527643"/>
            <a:ext cx="1462650" cy="1013874"/>
          </a:xfrm>
          <a:prstGeom prst="rect">
            <a:avLst/>
          </a:prstGeom>
        </p:spPr>
      </p:pic>
      <p:pic>
        <p:nvPicPr>
          <p:cNvPr id="3074" name="Picture 2" descr="Kids as little journalists holding a microphone n Vector Image">
            <a:extLst>
              <a:ext uri="{FF2B5EF4-FFF2-40B4-BE49-F238E27FC236}">
                <a16:creationId xmlns:a16="http://schemas.microsoft.com/office/drawing/2014/main" id="{1F7401EF-CA67-4A63-A799-FB47F296B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103" r="98195">
                        <a14:foregroundMark x1="13039" y1="40833" x2="13039" y2="55648"/>
                        <a14:foregroundMark x1="13039" y1="33426" x2="13039" y2="40833"/>
                        <a14:foregroundMark x1="51153" y1="34537" x2="50351" y2="54630"/>
                        <a14:foregroundMark x1="50351" y1="54630" x2="50351" y2="54630"/>
                        <a14:foregroundMark x1="70211" y1="35556" x2="69809" y2="51389"/>
                        <a14:foregroundMark x1="89468" y1="35185" x2="89669" y2="57130"/>
                        <a14:foregroundMark x1="94082" y1="34167" x2="93681" y2="52963"/>
                        <a14:foregroundMark x1="87964" y1="45926" x2="87964" y2="45926"/>
                        <a14:foregroundMark x1="86961" y1="46204" x2="88867" y2="47315"/>
                        <a14:foregroundMark x1="92778" y1="44444" x2="95286" y2="48889"/>
                        <a14:foregroundMark x1="98195" y1="45926" x2="95085" y2="47130"/>
                        <a14:foregroundMark x1="47844" y1="34722" x2="48847" y2="40185"/>
                        <a14:foregroundMark x1="52156" y1="32593" x2="55968" y2="38644"/>
                        <a14:foregroundMark x1="55767" y1="45000" x2="55767" y2="51204"/>
                        <a14:foregroundMark x1="49047" y1="59537" x2="49047" y2="59537"/>
                        <a14:foregroundMark x1="48847" y1="57593" x2="49047" y2="63981"/>
                        <a14:foregroundMark x1="54965" y1="56944" x2="55165" y2="63981"/>
                        <a14:foregroundMark x1="73320" y1="44630" x2="73320" y2="55648"/>
                        <a14:foregroundMark x1="31093" y1="48056" x2="31093" y2="55278"/>
                        <a14:foregroundMark x1="27081" y1="58333" x2="26680" y2="65093"/>
                        <a14:foregroundMark x1="36510" y1="57778" x2="36510" y2="65093"/>
                        <a14:foregroundMark x1="9930" y1="35926" x2="9930" y2="39633"/>
                        <a14:foregroundMark x1="5717" y1="45463" x2="8024" y2="45741"/>
                        <a14:foregroundMark x1="3410" y1="45185" x2="5717" y2="45463"/>
                        <a14:foregroundMark x1="52859" y1="30926" x2="52859" y2="30926"/>
                        <a14:foregroundMark x1="53059" y1="30278" x2="49850" y2="32870"/>
                        <a14:foregroundMark x1="94082" y1="66481" x2="94082" y2="66481"/>
                        <a14:foregroundMark x1="95085" y1="66667" x2="95085" y2="66667"/>
                        <a14:foregroundMark x1="54965" y1="66852" x2="54965" y2="66852"/>
                        <a14:foregroundMark x1="54062" y1="64722" x2="54965" y2="66481"/>
                        <a14:foregroundMark x1="47643" y1="64907" x2="47643" y2="67222"/>
                        <a14:foregroundMark x1="10933" y1="30370" x2="10933" y2="30370"/>
                        <a14:foregroundMark x1="13641" y1="28796" x2="13842" y2="32130"/>
                        <a14:foregroundMark x1="28987" y1="31111" x2="32397" y2="38796"/>
                        <a14:foregroundMark x1="32397" y1="38796" x2="32397" y2="38796"/>
                        <a14:foregroundMark x1="32497" y1="42685" x2="32397" y2="49167"/>
                        <a14:foregroundMark x1="5015" y1="41574" x2="5015" y2="41574"/>
                        <a14:foregroundMark x1="2207" y1="44722" x2="2207" y2="44722"/>
                        <a14:foregroundMark x1="1103" y1="45000" x2="1103" y2="45000"/>
                        <a14:foregroundMark x1="19458" y1="46667" x2="20963" y2="49259"/>
                        <a14:foregroundMark x1="4614" y1="64167" x2="4614" y2="64167"/>
                        <a14:foregroundMark x1="5918" y1="65463" x2="6720" y2="66019"/>
                        <a14:foregroundMark x1="16851" y1="65926" x2="18556" y2="66389"/>
                        <a14:foregroundMark x1="16550" y1="63333" x2="17452" y2="64630"/>
                        <a14:foregroundMark x1="88064" y1="63704" x2="88064" y2="65741"/>
                        <a14:foregroundMark x1="94183" y1="63426" x2="94383" y2="64907"/>
                        <a14:foregroundMark x1="95386" y1="66944" x2="95386" y2="66944"/>
                        <a14:foregroundMark x1="76229" y1="66759" x2="76229" y2="66759"/>
                        <a14:foregroundMark x1="67202" y1="66667" x2="67202" y2="66667"/>
                        <a14:foregroundMark x1="75125" y1="67407" x2="75125" y2="67407"/>
                        <a14:backgroundMark x1="58175" y1="39722" x2="56269" y2="40648"/>
                        <a14:backgroundMark x1="11535" y1="40833" x2="11535" y2="40833"/>
                        <a14:backgroundMark x1="9930" y1="40370" x2="9930" y2="40370"/>
                        <a14:backgroundMark x1="9328" y1="39907" x2="10030" y2="41111"/>
                        <a14:backgroundMark x1="5817" y1="45185" x2="5817" y2="45185"/>
                        <a14:backgroundMark x1="6018" y1="45463" x2="6018" y2="45463"/>
                        <a14:backgroundMark x1="5617" y1="45000" x2="5817" y2="45648"/>
                        <a14:backgroundMark x1="26780" y1="48519" x2="26680" y2="48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254" b="31649"/>
          <a:stretch/>
        </p:blipFill>
        <p:spPr bwMode="auto">
          <a:xfrm>
            <a:off x="62921" y="3715717"/>
            <a:ext cx="6628480" cy="309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0567778-227E-40DF-99D2-31A41387D52C}"/>
              </a:ext>
            </a:extLst>
          </p:cNvPr>
          <p:cNvGrpSpPr/>
          <p:nvPr/>
        </p:nvGrpSpPr>
        <p:grpSpPr>
          <a:xfrm>
            <a:off x="121038" y="167796"/>
            <a:ext cx="10879634" cy="2290923"/>
            <a:chOff x="0" y="478548"/>
            <a:chExt cx="10879634" cy="2290923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3455650-13DC-43E2-B17A-5BE6D2427559}"/>
                </a:ext>
              </a:extLst>
            </p:cNvPr>
            <p:cNvSpPr/>
            <p:nvPr/>
          </p:nvSpPr>
          <p:spPr>
            <a:xfrm>
              <a:off x="0" y="686258"/>
              <a:ext cx="6882938" cy="1596043"/>
            </a:xfrm>
            <a:custGeom>
              <a:avLst/>
              <a:gdLst>
                <a:gd name="connsiteX0" fmla="*/ 0 w 6882938"/>
                <a:gd name="connsiteY0" fmla="*/ 0 h 1596043"/>
                <a:gd name="connsiteX1" fmla="*/ 6882938 w 6882938"/>
                <a:gd name="connsiteY1" fmla="*/ 0 h 1596043"/>
                <a:gd name="connsiteX2" fmla="*/ 6882938 w 6882938"/>
                <a:gd name="connsiteY2" fmla="*/ 1596043 h 1596043"/>
                <a:gd name="connsiteX3" fmla="*/ 0 w 6882938"/>
                <a:gd name="connsiteY3" fmla="*/ 1596043 h 1596043"/>
                <a:gd name="connsiteX4" fmla="*/ 0 w 6882938"/>
                <a:gd name="connsiteY4" fmla="*/ 1592171 h 1596043"/>
                <a:gd name="connsiteX5" fmla="*/ 1073489 w 6882938"/>
                <a:gd name="connsiteY5" fmla="*/ 1012195 h 1596043"/>
                <a:gd name="connsiteX6" fmla="*/ 0 w 6882938"/>
                <a:gd name="connsiteY6" fmla="*/ 6713 h 1596043"/>
                <a:gd name="connsiteX7" fmla="*/ 0 w 6882938"/>
                <a:gd name="connsiteY7" fmla="*/ 0 h 1596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82938" h="1596043" fill="none" extrusionOk="0">
                  <a:moveTo>
                    <a:pt x="0" y="0"/>
                  </a:moveTo>
                  <a:cubicBezTo>
                    <a:pt x="717052" y="-58585"/>
                    <a:pt x="4668313" y="127973"/>
                    <a:pt x="6882938" y="0"/>
                  </a:cubicBezTo>
                  <a:cubicBezTo>
                    <a:pt x="6856199" y="366391"/>
                    <a:pt x="6960986" y="799520"/>
                    <a:pt x="6882938" y="1596043"/>
                  </a:cubicBezTo>
                  <a:cubicBezTo>
                    <a:pt x="6119410" y="1511384"/>
                    <a:pt x="1517137" y="1531477"/>
                    <a:pt x="0" y="1596043"/>
                  </a:cubicBezTo>
                  <a:cubicBezTo>
                    <a:pt x="166" y="1595268"/>
                    <a:pt x="-222" y="1593278"/>
                    <a:pt x="0" y="1592171"/>
                  </a:cubicBezTo>
                  <a:cubicBezTo>
                    <a:pt x="365460" y="1431131"/>
                    <a:pt x="563252" y="1254355"/>
                    <a:pt x="1073489" y="1012195"/>
                  </a:cubicBezTo>
                  <a:cubicBezTo>
                    <a:pt x="666079" y="502242"/>
                    <a:pt x="402632" y="459307"/>
                    <a:pt x="0" y="6713"/>
                  </a:cubicBezTo>
                  <a:cubicBezTo>
                    <a:pt x="159" y="4750"/>
                    <a:pt x="-77" y="3175"/>
                    <a:pt x="0" y="0"/>
                  </a:cubicBezTo>
                  <a:close/>
                </a:path>
                <a:path w="6882938" h="1596043" stroke="0" extrusionOk="0">
                  <a:moveTo>
                    <a:pt x="0" y="0"/>
                  </a:moveTo>
                  <a:cubicBezTo>
                    <a:pt x="1456466" y="96644"/>
                    <a:pt x="3979437" y="138418"/>
                    <a:pt x="6882938" y="0"/>
                  </a:cubicBezTo>
                  <a:cubicBezTo>
                    <a:pt x="6893857" y="203207"/>
                    <a:pt x="6805243" y="1075776"/>
                    <a:pt x="6882938" y="1596043"/>
                  </a:cubicBezTo>
                  <a:cubicBezTo>
                    <a:pt x="4184708" y="1546986"/>
                    <a:pt x="2429009" y="1744320"/>
                    <a:pt x="0" y="1596043"/>
                  </a:cubicBezTo>
                  <a:cubicBezTo>
                    <a:pt x="-319" y="1595273"/>
                    <a:pt x="17" y="1593449"/>
                    <a:pt x="0" y="1592171"/>
                  </a:cubicBezTo>
                  <a:cubicBezTo>
                    <a:pt x="284734" y="1503093"/>
                    <a:pt x="780296" y="1172113"/>
                    <a:pt x="1073489" y="1012195"/>
                  </a:cubicBezTo>
                  <a:cubicBezTo>
                    <a:pt x="726855" y="639753"/>
                    <a:pt x="578532" y="400374"/>
                    <a:pt x="0" y="6713"/>
                  </a:cubicBezTo>
                  <a:cubicBezTo>
                    <a:pt x="-363" y="3711"/>
                    <a:pt x="-397" y="3149"/>
                    <a:pt x="0" y="0"/>
                  </a:cubicBezTo>
                  <a:close/>
                </a:path>
              </a:pathLst>
            </a:custGeom>
            <a:solidFill>
              <a:srgbClr val="FFFFCC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4104632-2C62-4660-940A-9FAF6E2D754F}"/>
                </a:ext>
              </a:extLst>
            </p:cNvPr>
            <p:cNvSpPr/>
            <p:nvPr/>
          </p:nvSpPr>
          <p:spPr>
            <a:xfrm flipV="1">
              <a:off x="6531450" y="914842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A60037D-869A-4D98-92A5-D1E656E17E38}"/>
                </a:ext>
              </a:extLst>
            </p:cNvPr>
            <p:cNvSpPr/>
            <p:nvPr/>
          </p:nvSpPr>
          <p:spPr>
            <a:xfrm flipV="1">
              <a:off x="6531450" y="1904628"/>
              <a:ext cx="165370" cy="1653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637ECBF-8DB9-4E51-9F39-E9DB353448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614137" y="997527"/>
              <a:ext cx="1399333" cy="53201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74789F8-C680-40F7-B9DC-4AA8FDC86812}"/>
                </a:ext>
              </a:extLst>
            </p:cNvPr>
            <p:cNvSpPr/>
            <p:nvPr/>
          </p:nvSpPr>
          <p:spPr>
            <a:xfrm>
              <a:off x="311285" y="830106"/>
              <a:ext cx="6468893" cy="1295990"/>
            </a:xfrm>
            <a:custGeom>
              <a:avLst/>
              <a:gdLst>
                <a:gd name="connsiteX0" fmla="*/ 0 w 6468893"/>
                <a:gd name="connsiteY0" fmla="*/ 0 h 1295990"/>
                <a:gd name="connsiteX1" fmla="*/ 776267 w 6468893"/>
                <a:gd name="connsiteY1" fmla="*/ 0 h 1295990"/>
                <a:gd name="connsiteX2" fmla="*/ 1293779 w 6468893"/>
                <a:gd name="connsiteY2" fmla="*/ 0 h 1295990"/>
                <a:gd name="connsiteX3" fmla="*/ 2070046 w 6468893"/>
                <a:gd name="connsiteY3" fmla="*/ 0 h 1295990"/>
                <a:gd name="connsiteX4" fmla="*/ 2716935 w 6468893"/>
                <a:gd name="connsiteY4" fmla="*/ 0 h 1295990"/>
                <a:gd name="connsiteX5" fmla="*/ 3169758 w 6468893"/>
                <a:gd name="connsiteY5" fmla="*/ 0 h 1295990"/>
                <a:gd name="connsiteX6" fmla="*/ 3946025 w 6468893"/>
                <a:gd name="connsiteY6" fmla="*/ 0 h 1295990"/>
                <a:gd name="connsiteX7" fmla="*/ 4722292 w 6468893"/>
                <a:gd name="connsiteY7" fmla="*/ 0 h 1295990"/>
                <a:gd name="connsiteX8" fmla="*/ 5433870 w 6468893"/>
                <a:gd name="connsiteY8" fmla="*/ 0 h 1295990"/>
                <a:gd name="connsiteX9" fmla="*/ 6468893 w 6468893"/>
                <a:gd name="connsiteY9" fmla="*/ 0 h 1295990"/>
                <a:gd name="connsiteX10" fmla="*/ 6468893 w 6468893"/>
                <a:gd name="connsiteY10" fmla="*/ 647995 h 1295990"/>
                <a:gd name="connsiteX11" fmla="*/ 6468893 w 6468893"/>
                <a:gd name="connsiteY11" fmla="*/ 1295990 h 1295990"/>
                <a:gd name="connsiteX12" fmla="*/ 5822004 w 6468893"/>
                <a:gd name="connsiteY12" fmla="*/ 1295990 h 1295990"/>
                <a:gd name="connsiteX13" fmla="*/ 5045737 w 6468893"/>
                <a:gd name="connsiteY13" fmla="*/ 1295990 h 1295990"/>
                <a:gd name="connsiteX14" fmla="*/ 4269469 w 6468893"/>
                <a:gd name="connsiteY14" fmla="*/ 1295990 h 1295990"/>
                <a:gd name="connsiteX15" fmla="*/ 3493202 w 6468893"/>
                <a:gd name="connsiteY15" fmla="*/ 1295990 h 1295990"/>
                <a:gd name="connsiteX16" fmla="*/ 2846313 w 6468893"/>
                <a:gd name="connsiteY16" fmla="*/ 1295990 h 1295990"/>
                <a:gd name="connsiteX17" fmla="*/ 2328801 w 6468893"/>
                <a:gd name="connsiteY17" fmla="*/ 1295990 h 1295990"/>
                <a:gd name="connsiteX18" fmla="*/ 1681912 w 6468893"/>
                <a:gd name="connsiteY18" fmla="*/ 1295990 h 1295990"/>
                <a:gd name="connsiteX19" fmla="*/ 1229090 w 6468893"/>
                <a:gd name="connsiteY19" fmla="*/ 1295990 h 1295990"/>
                <a:gd name="connsiteX20" fmla="*/ 646889 w 6468893"/>
                <a:gd name="connsiteY20" fmla="*/ 1295990 h 1295990"/>
                <a:gd name="connsiteX21" fmla="*/ 0 w 6468893"/>
                <a:gd name="connsiteY21" fmla="*/ 1295990 h 1295990"/>
                <a:gd name="connsiteX22" fmla="*/ 0 w 6468893"/>
                <a:gd name="connsiteY22" fmla="*/ 1292845 h 1295990"/>
                <a:gd name="connsiteX23" fmla="*/ 524634 w 6468893"/>
                <a:gd name="connsiteY23" fmla="*/ 1047956 h 1295990"/>
                <a:gd name="connsiteX24" fmla="*/ 1008912 w 6468893"/>
                <a:gd name="connsiteY24" fmla="*/ 821904 h 1295990"/>
                <a:gd name="connsiteX25" fmla="*/ 484278 w 6468893"/>
                <a:gd name="connsiteY25" fmla="*/ 397348 h 1295990"/>
                <a:gd name="connsiteX26" fmla="*/ 0 w 6468893"/>
                <a:gd name="connsiteY26" fmla="*/ 5450 h 1295990"/>
                <a:gd name="connsiteX27" fmla="*/ 0 w 6468893"/>
                <a:gd name="connsiteY27" fmla="*/ 0 h 129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68893" h="1295990" extrusionOk="0">
                  <a:moveTo>
                    <a:pt x="0" y="0"/>
                  </a:moveTo>
                  <a:cubicBezTo>
                    <a:pt x="163972" y="-36730"/>
                    <a:pt x="485524" y="-14791"/>
                    <a:pt x="776267" y="0"/>
                  </a:cubicBezTo>
                  <a:cubicBezTo>
                    <a:pt x="1067010" y="14791"/>
                    <a:pt x="1111428" y="18245"/>
                    <a:pt x="1293779" y="0"/>
                  </a:cubicBezTo>
                  <a:cubicBezTo>
                    <a:pt x="1476130" y="-18245"/>
                    <a:pt x="1687758" y="25954"/>
                    <a:pt x="2070046" y="0"/>
                  </a:cubicBezTo>
                  <a:cubicBezTo>
                    <a:pt x="2452334" y="-25954"/>
                    <a:pt x="2535645" y="23830"/>
                    <a:pt x="2716935" y="0"/>
                  </a:cubicBezTo>
                  <a:cubicBezTo>
                    <a:pt x="2898225" y="-23830"/>
                    <a:pt x="2961873" y="22608"/>
                    <a:pt x="3169758" y="0"/>
                  </a:cubicBezTo>
                  <a:cubicBezTo>
                    <a:pt x="3377643" y="-22608"/>
                    <a:pt x="3638467" y="-34894"/>
                    <a:pt x="3946025" y="0"/>
                  </a:cubicBezTo>
                  <a:cubicBezTo>
                    <a:pt x="4253583" y="34894"/>
                    <a:pt x="4550234" y="-8857"/>
                    <a:pt x="4722292" y="0"/>
                  </a:cubicBezTo>
                  <a:cubicBezTo>
                    <a:pt x="4894350" y="8857"/>
                    <a:pt x="5109801" y="-25537"/>
                    <a:pt x="5433870" y="0"/>
                  </a:cubicBezTo>
                  <a:cubicBezTo>
                    <a:pt x="5757939" y="25537"/>
                    <a:pt x="6066767" y="51064"/>
                    <a:pt x="6468893" y="0"/>
                  </a:cubicBezTo>
                  <a:cubicBezTo>
                    <a:pt x="6472907" y="220648"/>
                    <a:pt x="6492891" y="379835"/>
                    <a:pt x="6468893" y="647995"/>
                  </a:cubicBezTo>
                  <a:cubicBezTo>
                    <a:pt x="6444895" y="916156"/>
                    <a:pt x="6500682" y="1075687"/>
                    <a:pt x="6468893" y="1295990"/>
                  </a:cubicBezTo>
                  <a:cubicBezTo>
                    <a:pt x="6155784" y="1269679"/>
                    <a:pt x="6123729" y="1309677"/>
                    <a:pt x="5822004" y="1295990"/>
                  </a:cubicBezTo>
                  <a:cubicBezTo>
                    <a:pt x="5520279" y="1282303"/>
                    <a:pt x="5315070" y="1328581"/>
                    <a:pt x="5045737" y="1295990"/>
                  </a:cubicBezTo>
                  <a:cubicBezTo>
                    <a:pt x="4776404" y="1263399"/>
                    <a:pt x="4630614" y="1314058"/>
                    <a:pt x="4269469" y="1295990"/>
                  </a:cubicBezTo>
                  <a:cubicBezTo>
                    <a:pt x="3908324" y="1277922"/>
                    <a:pt x="3740438" y="1303449"/>
                    <a:pt x="3493202" y="1295990"/>
                  </a:cubicBezTo>
                  <a:cubicBezTo>
                    <a:pt x="3245966" y="1288531"/>
                    <a:pt x="3001018" y="1315410"/>
                    <a:pt x="2846313" y="1295990"/>
                  </a:cubicBezTo>
                  <a:cubicBezTo>
                    <a:pt x="2691608" y="1276570"/>
                    <a:pt x="2506260" y="1271266"/>
                    <a:pt x="2328801" y="1295990"/>
                  </a:cubicBezTo>
                  <a:cubicBezTo>
                    <a:pt x="2151342" y="1320714"/>
                    <a:pt x="1922174" y="1304462"/>
                    <a:pt x="1681912" y="1295990"/>
                  </a:cubicBezTo>
                  <a:cubicBezTo>
                    <a:pt x="1441650" y="1287518"/>
                    <a:pt x="1322719" y="1293419"/>
                    <a:pt x="1229090" y="1295990"/>
                  </a:cubicBezTo>
                  <a:cubicBezTo>
                    <a:pt x="1135461" y="1298561"/>
                    <a:pt x="895484" y="1314274"/>
                    <a:pt x="646889" y="1295990"/>
                  </a:cubicBezTo>
                  <a:cubicBezTo>
                    <a:pt x="398294" y="1277706"/>
                    <a:pt x="287439" y="1308129"/>
                    <a:pt x="0" y="1295990"/>
                  </a:cubicBezTo>
                  <a:cubicBezTo>
                    <a:pt x="89" y="1295268"/>
                    <a:pt x="109" y="1294109"/>
                    <a:pt x="0" y="1292845"/>
                  </a:cubicBezTo>
                  <a:cubicBezTo>
                    <a:pt x="125668" y="1229072"/>
                    <a:pt x="349159" y="1128738"/>
                    <a:pt x="524634" y="1047956"/>
                  </a:cubicBezTo>
                  <a:cubicBezTo>
                    <a:pt x="700109" y="967174"/>
                    <a:pt x="910996" y="866501"/>
                    <a:pt x="1008912" y="821904"/>
                  </a:cubicBezTo>
                  <a:cubicBezTo>
                    <a:pt x="757929" y="658401"/>
                    <a:pt x="671438" y="534860"/>
                    <a:pt x="484278" y="397348"/>
                  </a:cubicBezTo>
                  <a:cubicBezTo>
                    <a:pt x="297118" y="259836"/>
                    <a:pt x="145400" y="109670"/>
                    <a:pt x="0" y="5450"/>
                  </a:cubicBezTo>
                  <a:cubicBezTo>
                    <a:pt x="-86" y="2997"/>
                    <a:pt x="253" y="2717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77651400">
                    <a:custGeom>
                      <a:avLst/>
                      <a:gdLst>
                        <a:gd name="connsiteX0" fmla="*/ 0 w 6882938"/>
                        <a:gd name="connsiteY0" fmla="*/ 0 h 1596043"/>
                        <a:gd name="connsiteX1" fmla="*/ 6882938 w 6882938"/>
                        <a:gd name="connsiteY1" fmla="*/ 0 h 1596043"/>
                        <a:gd name="connsiteX2" fmla="*/ 6882938 w 6882938"/>
                        <a:gd name="connsiteY2" fmla="*/ 1596043 h 1596043"/>
                        <a:gd name="connsiteX3" fmla="*/ 0 w 6882938"/>
                        <a:gd name="connsiteY3" fmla="*/ 1596043 h 1596043"/>
                        <a:gd name="connsiteX4" fmla="*/ 0 w 6882938"/>
                        <a:gd name="connsiteY4" fmla="*/ 1592171 h 1596043"/>
                        <a:gd name="connsiteX5" fmla="*/ 1073489 w 6882938"/>
                        <a:gd name="connsiteY5" fmla="*/ 1012195 h 1596043"/>
                        <a:gd name="connsiteX6" fmla="*/ 0 w 6882938"/>
                        <a:gd name="connsiteY6" fmla="*/ 6713 h 15960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6882938" h="1596043">
                          <a:moveTo>
                            <a:pt x="0" y="0"/>
                          </a:moveTo>
                          <a:lnTo>
                            <a:pt x="6882938" y="0"/>
                          </a:lnTo>
                          <a:lnTo>
                            <a:pt x="6882938" y="1596043"/>
                          </a:lnTo>
                          <a:lnTo>
                            <a:pt x="0" y="1596043"/>
                          </a:lnTo>
                          <a:lnTo>
                            <a:pt x="0" y="1592171"/>
                          </a:lnTo>
                          <a:lnTo>
                            <a:pt x="1073489" y="1012195"/>
                          </a:lnTo>
                          <a:lnTo>
                            <a:pt x="0" y="6713"/>
                          </a:ln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6574ED9D-F876-4338-A7A0-8DD44BCFA4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02972" y="1502382"/>
              <a:ext cx="1457800" cy="493466"/>
            </a:xfrm>
            <a:prstGeom prst="line">
              <a:avLst/>
            </a:prstGeom>
            <a:ln w="15875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E5E28C1-3226-45E6-8959-54E39719477C}"/>
                </a:ext>
              </a:extLst>
            </p:cNvPr>
            <p:cNvGrpSpPr/>
            <p:nvPr/>
          </p:nvGrpSpPr>
          <p:grpSpPr>
            <a:xfrm>
              <a:off x="1132821" y="740655"/>
              <a:ext cx="8144016" cy="1343671"/>
              <a:chOff x="565464" y="584972"/>
              <a:chExt cx="4203643" cy="1374787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C36EA8A-EA6B-4629-8351-94AF0870036F}"/>
                  </a:ext>
                </a:extLst>
              </p:cNvPr>
              <p:cNvSpPr txBox="1"/>
              <p:nvPr/>
            </p:nvSpPr>
            <p:spPr>
              <a:xfrm>
                <a:off x="565464" y="684398"/>
                <a:ext cx="4193972" cy="1275361"/>
              </a:xfrm>
              <a:prstGeom prst="rect">
                <a:avLst/>
              </a:prstGeom>
              <a:noFill/>
              <a:ln w="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 w="98425">
                      <a:solidFill>
                        <a:prstClr val="white"/>
                      </a:solidFill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 w="98425">
                    <a:solidFill>
                      <a:prstClr val="white"/>
                    </a:solidFill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56F01EB3-2115-4512-9235-C6F483912551}"/>
                  </a:ext>
                </a:extLst>
              </p:cNvPr>
              <p:cNvSpPr txBox="1"/>
              <p:nvPr/>
            </p:nvSpPr>
            <p:spPr>
              <a:xfrm>
                <a:off x="575135" y="584972"/>
                <a:ext cx="4193972" cy="12753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1.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Thảo</a:t>
                </a:r>
                <a:r>
                  <a:rPr kumimoji="0" lang="en-US" sz="75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 </a:t>
                </a:r>
                <a:r>
                  <a:rPr kumimoji="0" lang="en-US" sz="75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ea typeface="+mn-ea"/>
                    <a:cs typeface="+mn-cs"/>
                  </a:rPr>
                  <a:t>luận</a:t>
                </a:r>
                <a:endParaRPr kumimoji="0" lang="en-US" sz="75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42" name="Picture 4" descr="Cute Airplane | Airplane Flying Through Clouds Clip Art Image - blue  airplane flying ... | Clip art, Airplane theme, Cartoon airplane">
              <a:extLst>
                <a:ext uri="{FF2B5EF4-FFF2-40B4-BE49-F238E27FC236}">
                  <a16:creationId xmlns:a16="http://schemas.microsoft.com/office/drawing/2014/main" id="{02F88A1C-E420-4D1E-B911-0701DCFA7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1185" y="478548"/>
              <a:ext cx="3298449" cy="2290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" descr="View and Download hd Free Kawaii Sun Clip Art /// - Kawaii Sun Clipart PNG  Image for free. The i… | Sun clip art, Sunshine birthday theme, Sunshine  birthday parties">
            <a:extLst>
              <a:ext uri="{FF2B5EF4-FFF2-40B4-BE49-F238E27FC236}">
                <a16:creationId xmlns:a16="http://schemas.microsoft.com/office/drawing/2014/main" id="{B2983518-C730-41D6-87A7-886AE74FA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4662" y="110670"/>
            <a:ext cx="1265538" cy="124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4400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94883 -0.03959 L 2.08333E-7 4.81481E-6 " pathEditMode="relative" rAng="0" ptsTypes="AA">
                                      <p:cBhvr>
                                        <p:cTn id="66" dur="18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48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A8CE4D1-9EAB-A202-EFA1-AA18608DE94D}"/>
              </a:ext>
            </a:extLst>
          </p:cNvPr>
          <p:cNvGrpSpPr/>
          <p:nvPr/>
        </p:nvGrpSpPr>
        <p:grpSpPr>
          <a:xfrm>
            <a:off x="2673624" y="77330"/>
            <a:ext cx="7464287" cy="916584"/>
            <a:chOff x="5390180" y="1408353"/>
            <a:chExt cx="6658928" cy="2221629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27519B6-6132-A921-020A-C9D6AFF9F9E8}"/>
                </a:ext>
              </a:extLst>
            </p:cNvPr>
            <p:cNvSpPr/>
            <p:nvPr/>
          </p:nvSpPr>
          <p:spPr>
            <a:xfrm>
              <a:off x="5390180" y="1408353"/>
              <a:ext cx="6658928" cy="2221629"/>
            </a:xfrm>
            <a:custGeom>
              <a:avLst/>
              <a:gdLst>
                <a:gd name="connsiteX0" fmla="*/ 0 w 6658928"/>
                <a:gd name="connsiteY0" fmla="*/ 0 h 2221629"/>
                <a:gd name="connsiteX1" fmla="*/ 665893 w 6658928"/>
                <a:gd name="connsiteY1" fmla="*/ 0 h 2221629"/>
                <a:gd name="connsiteX2" fmla="*/ 1331786 w 6658928"/>
                <a:gd name="connsiteY2" fmla="*/ 0 h 2221629"/>
                <a:gd name="connsiteX3" fmla="*/ 1931089 w 6658928"/>
                <a:gd name="connsiteY3" fmla="*/ 0 h 2221629"/>
                <a:gd name="connsiteX4" fmla="*/ 2663571 w 6658928"/>
                <a:gd name="connsiteY4" fmla="*/ 0 h 2221629"/>
                <a:gd name="connsiteX5" fmla="*/ 3329464 w 6658928"/>
                <a:gd name="connsiteY5" fmla="*/ 0 h 2221629"/>
                <a:gd name="connsiteX6" fmla="*/ 3795589 w 6658928"/>
                <a:gd name="connsiteY6" fmla="*/ 0 h 2221629"/>
                <a:gd name="connsiteX7" fmla="*/ 4528071 w 6658928"/>
                <a:gd name="connsiteY7" fmla="*/ 0 h 2221629"/>
                <a:gd name="connsiteX8" fmla="*/ 5127375 w 6658928"/>
                <a:gd name="connsiteY8" fmla="*/ 0 h 2221629"/>
                <a:gd name="connsiteX9" fmla="*/ 5726678 w 6658928"/>
                <a:gd name="connsiteY9" fmla="*/ 0 h 2221629"/>
                <a:gd name="connsiteX10" fmla="*/ 6658928 w 6658928"/>
                <a:gd name="connsiteY10" fmla="*/ 0 h 2221629"/>
                <a:gd name="connsiteX11" fmla="*/ 6658928 w 6658928"/>
                <a:gd name="connsiteY11" fmla="*/ 599840 h 2221629"/>
                <a:gd name="connsiteX12" fmla="*/ 6658928 w 6658928"/>
                <a:gd name="connsiteY12" fmla="*/ 1155247 h 2221629"/>
                <a:gd name="connsiteX13" fmla="*/ 6658928 w 6658928"/>
                <a:gd name="connsiteY13" fmla="*/ 1666222 h 2221629"/>
                <a:gd name="connsiteX14" fmla="*/ 6658928 w 6658928"/>
                <a:gd name="connsiteY14" fmla="*/ 2221629 h 2221629"/>
                <a:gd name="connsiteX15" fmla="*/ 5993035 w 6658928"/>
                <a:gd name="connsiteY15" fmla="*/ 2221629 h 2221629"/>
                <a:gd name="connsiteX16" fmla="*/ 5193964 w 6658928"/>
                <a:gd name="connsiteY16" fmla="*/ 2221629 h 2221629"/>
                <a:gd name="connsiteX17" fmla="*/ 4594660 w 6658928"/>
                <a:gd name="connsiteY17" fmla="*/ 2221629 h 2221629"/>
                <a:gd name="connsiteX18" fmla="*/ 4128535 w 6658928"/>
                <a:gd name="connsiteY18" fmla="*/ 2221629 h 2221629"/>
                <a:gd name="connsiteX19" fmla="*/ 3662410 w 6658928"/>
                <a:gd name="connsiteY19" fmla="*/ 2221629 h 2221629"/>
                <a:gd name="connsiteX20" fmla="*/ 2863339 w 6658928"/>
                <a:gd name="connsiteY20" fmla="*/ 2221629 h 2221629"/>
                <a:gd name="connsiteX21" fmla="*/ 2064268 w 6658928"/>
                <a:gd name="connsiteY21" fmla="*/ 2221629 h 2221629"/>
                <a:gd name="connsiteX22" fmla="*/ 1331786 w 6658928"/>
                <a:gd name="connsiteY22" fmla="*/ 2221629 h 2221629"/>
                <a:gd name="connsiteX23" fmla="*/ 0 w 6658928"/>
                <a:gd name="connsiteY23" fmla="*/ 2221629 h 2221629"/>
                <a:gd name="connsiteX24" fmla="*/ 0 w 6658928"/>
                <a:gd name="connsiteY24" fmla="*/ 1644005 h 2221629"/>
                <a:gd name="connsiteX25" fmla="*/ 0 w 6658928"/>
                <a:gd name="connsiteY25" fmla="*/ 1155247 h 2221629"/>
                <a:gd name="connsiteX26" fmla="*/ 0 w 6658928"/>
                <a:gd name="connsiteY26" fmla="*/ 577624 h 2221629"/>
                <a:gd name="connsiteX27" fmla="*/ 0 w 6658928"/>
                <a:gd name="connsiteY27" fmla="*/ 0 h 2221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58928" h="2221629" fill="none" extrusionOk="0">
                  <a:moveTo>
                    <a:pt x="0" y="0"/>
                  </a:moveTo>
                  <a:cubicBezTo>
                    <a:pt x="177519" y="-30697"/>
                    <a:pt x="511777" y="6232"/>
                    <a:pt x="665893" y="0"/>
                  </a:cubicBezTo>
                  <a:cubicBezTo>
                    <a:pt x="820009" y="-6232"/>
                    <a:pt x="1139667" y="-11895"/>
                    <a:pt x="1331786" y="0"/>
                  </a:cubicBezTo>
                  <a:cubicBezTo>
                    <a:pt x="1523905" y="11895"/>
                    <a:pt x="1791064" y="-10605"/>
                    <a:pt x="1931089" y="0"/>
                  </a:cubicBezTo>
                  <a:cubicBezTo>
                    <a:pt x="2071114" y="10605"/>
                    <a:pt x="2360906" y="17621"/>
                    <a:pt x="2663571" y="0"/>
                  </a:cubicBezTo>
                  <a:cubicBezTo>
                    <a:pt x="2966236" y="-17621"/>
                    <a:pt x="3092104" y="-29754"/>
                    <a:pt x="3329464" y="0"/>
                  </a:cubicBezTo>
                  <a:cubicBezTo>
                    <a:pt x="3566824" y="29754"/>
                    <a:pt x="3570112" y="20835"/>
                    <a:pt x="3795589" y="0"/>
                  </a:cubicBezTo>
                  <a:cubicBezTo>
                    <a:pt x="4021066" y="-20835"/>
                    <a:pt x="4230860" y="-31696"/>
                    <a:pt x="4528071" y="0"/>
                  </a:cubicBezTo>
                  <a:cubicBezTo>
                    <a:pt x="4825282" y="31696"/>
                    <a:pt x="4992082" y="7799"/>
                    <a:pt x="5127375" y="0"/>
                  </a:cubicBezTo>
                  <a:cubicBezTo>
                    <a:pt x="5262668" y="-7799"/>
                    <a:pt x="5509378" y="-7674"/>
                    <a:pt x="5726678" y="0"/>
                  </a:cubicBezTo>
                  <a:cubicBezTo>
                    <a:pt x="5943978" y="7674"/>
                    <a:pt x="6357915" y="30565"/>
                    <a:pt x="6658928" y="0"/>
                  </a:cubicBezTo>
                  <a:cubicBezTo>
                    <a:pt x="6640442" y="198490"/>
                    <a:pt x="6656545" y="430911"/>
                    <a:pt x="6658928" y="599840"/>
                  </a:cubicBezTo>
                  <a:cubicBezTo>
                    <a:pt x="6661311" y="768769"/>
                    <a:pt x="6671755" y="913812"/>
                    <a:pt x="6658928" y="1155247"/>
                  </a:cubicBezTo>
                  <a:cubicBezTo>
                    <a:pt x="6646101" y="1396682"/>
                    <a:pt x="6679696" y="1539902"/>
                    <a:pt x="6658928" y="1666222"/>
                  </a:cubicBezTo>
                  <a:cubicBezTo>
                    <a:pt x="6638160" y="1792543"/>
                    <a:pt x="6663914" y="2006131"/>
                    <a:pt x="6658928" y="2221629"/>
                  </a:cubicBezTo>
                  <a:cubicBezTo>
                    <a:pt x="6403642" y="2243390"/>
                    <a:pt x="6221584" y="2206763"/>
                    <a:pt x="5993035" y="2221629"/>
                  </a:cubicBezTo>
                  <a:cubicBezTo>
                    <a:pt x="5764486" y="2236495"/>
                    <a:pt x="5508688" y="2222083"/>
                    <a:pt x="5193964" y="2221629"/>
                  </a:cubicBezTo>
                  <a:cubicBezTo>
                    <a:pt x="4879240" y="2221175"/>
                    <a:pt x="4871916" y="2243850"/>
                    <a:pt x="4594660" y="2221629"/>
                  </a:cubicBezTo>
                  <a:cubicBezTo>
                    <a:pt x="4317404" y="2199408"/>
                    <a:pt x="4282523" y="2224962"/>
                    <a:pt x="4128535" y="2221629"/>
                  </a:cubicBezTo>
                  <a:cubicBezTo>
                    <a:pt x="3974548" y="2218296"/>
                    <a:pt x="3842986" y="2234377"/>
                    <a:pt x="3662410" y="2221629"/>
                  </a:cubicBezTo>
                  <a:cubicBezTo>
                    <a:pt x="3481835" y="2208881"/>
                    <a:pt x="3177689" y="2231631"/>
                    <a:pt x="2863339" y="2221629"/>
                  </a:cubicBezTo>
                  <a:cubicBezTo>
                    <a:pt x="2548989" y="2211627"/>
                    <a:pt x="2442801" y="2256441"/>
                    <a:pt x="2064268" y="2221629"/>
                  </a:cubicBezTo>
                  <a:cubicBezTo>
                    <a:pt x="1685735" y="2186817"/>
                    <a:pt x="1524654" y="2215190"/>
                    <a:pt x="1331786" y="2221629"/>
                  </a:cubicBezTo>
                  <a:cubicBezTo>
                    <a:pt x="1138918" y="2228068"/>
                    <a:pt x="465224" y="2231546"/>
                    <a:pt x="0" y="2221629"/>
                  </a:cubicBezTo>
                  <a:cubicBezTo>
                    <a:pt x="8724" y="1999179"/>
                    <a:pt x="-509" y="1841921"/>
                    <a:pt x="0" y="1644005"/>
                  </a:cubicBezTo>
                  <a:cubicBezTo>
                    <a:pt x="509" y="1446089"/>
                    <a:pt x="372" y="1275539"/>
                    <a:pt x="0" y="1155247"/>
                  </a:cubicBezTo>
                  <a:cubicBezTo>
                    <a:pt x="-372" y="1034955"/>
                    <a:pt x="-18561" y="764705"/>
                    <a:pt x="0" y="577624"/>
                  </a:cubicBezTo>
                  <a:cubicBezTo>
                    <a:pt x="18561" y="390543"/>
                    <a:pt x="12520" y="217238"/>
                    <a:pt x="0" y="0"/>
                  </a:cubicBezTo>
                  <a:close/>
                </a:path>
                <a:path w="6658928" h="2221629" stroke="0" extrusionOk="0">
                  <a:moveTo>
                    <a:pt x="0" y="0"/>
                  </a:moveTo>
                  <a:cubicBezTo>
                    <a:pt x="132264" y="15180"/>
                    <a:pt x="386284" y="-10610"/>
                    <a:pt x="532714" y="0"/>
                  </a:cubicBezTo>
                  <a:cubicBezTo>
                    <a:pt x="679144" y="10610"/>
                    <a:pt x="1024764" y="20115"/>
                    <a:pt x="1198607" y="0"/>
                  </a:cubicBezTo>
                  <a:cubicBezTo>
                    <a:pt x="1372450" y="-20115"/>
                    <a:pt x="1514057" y="24698"/>
                    <a:pt x="1731321" y="0"/>
                  </a:cubicBezTo>
                  <a:cubicBezTo>
                    <a:pt x="1948585" y="-24698"/>
                    <a:pt x="2015304" y="-19904"/>
                    <a:pt x="2197446" y="0"/>
                  </a:cubicBezTo>
                  <a:cubicBezTo>
                    <a:pt x="2379589" y="19904"/>
                    <a:pt x="2569255" y="-435"/>
                    <a:pt x="2929928" y="0"/>
                  </a:cubicBezTo>
                  <a:cubicBezTo>
                    <a:pt x="3290601" y="435"/>
                    <a:pt x="3251120" y="-2432"/>
                    <a:pt x="3529232" y="0"/>
                  </a:cubicBezTo>
                  <a:cubicBezTo>
                    <a:pt x="3807344" y="2432"/>
                    <a:pt x="3802041" y="-18379"/>
                    <a:pt x="4061946" y="0"/>
                  </a:cubicBezTo>
                  <a:cubicBezTo>
                    <a:pt x="4321851" y="18379"/>
                    <a:pt x="4380333" y="1102"/>
                    <a:pt x="4528071" y="0"/>
                  </a:cubicBezTo>
                  <a:cubicBezTo>
                    <a:pt x="4675809" y="-1102"/>
                    <a:pt x="4896123" y="7012"/>
                    <a:pt x="5260553" y="0"/>
                  </a:cubicBezTo>
                  <a:cubicBezTo>
                    <a:pt x="5624983" y="-7012"/>
                    <a:pt x="5817224" y="26797"/>
                    <a:pt x="6059624" y="0"/>
                  </a:cubicBezTo>
                  <a:cubicBezTo>
                    <a:pt x="6302024" y="-26797"/>
                    <a:pt x="6374782" y="-977"/>
                    <a:pt x="6658928" y="0"/>
                  </a:cubicBezTo>
                  <a:cubicBezTo>
                    <a:pt x="6647327" y="129334"/>
                    <a:pt x="6681591" y="279548"/>
                    <a:pt x="6658928" y="510975"/>
                  </a:cubicBezTo>
                  <a:cubicBezTo>
                    <a:pt x="6636265" y="742402"/>
                    <a:pt x="6681322" y="854531"/>
                    <a:pt x="6658928" y="1044166"/>
                  </a:cubicBezTo>
                  <a:cubicBezTo>
                    <a:pt x="6636534" y="1233801"/>
                    <a:pt x="6658832" y="1321234"/>
                    <a:pt x="6658928" y="1577357"/>
                  </a:cubicBezTo>
                  <a:cubicBezTo>
                    <a:pt x="6659024" y="1833480"/>
                    <a:pt x="6644212" y="2073758"/>
                    <a:pt x="6658928" y="2221629"/>
                  </a:cubicBezTo>
                  <a:cubicBezTo>
                    <a:pt x="6484136" y="2216562"/>
                    <a:pt x="6311324" y="2209992"/>
                    <a:pt x="6192803" y="2221629"/>
                  </a:cubicBezTo>
                  <a:cubicBezTo>
                    <a:pt x="6074283" y="2233266"/>
                    <a:pt x="5829549" y="2219633"/>
                    <a:pt x="5593500" y="2221629"/>
                  </a:cubicBezTo>
                  <a:cubicBezTo>
                    <a:pt x="5357451" y="2223625"/>
                    <a:pt x="5046592" y="2190538"/>
                    <a:pt x="4794428" y="2221629"/>
                  </a:cubicBezTo>
                  <a:cubicBezTo>
                    <a:pt x="4542264" y="2252720"/>
                    <a:pt x="4459659" y="2215414"/>
                    <a:pt x="4328303" y="2221629"/>
                  </a:cubicBezTo>
                  <a:cubicBezTo>
                    <a:pt x="4196947" y="2227844"/>
                    <a:pt x="4005420" y="2231768"/>
                    <a:pt x="3862178" y="2221629"/>
                  </a:cubicBezTo>
                  <a:cubicBezTo>
                    <a:pt x="3718937" y="2211490"/>
                    <a:pt x="3241321" y="2201346"/>
                    <a:pt x="3063107" y="2221629"/>
                  </a:cubicBezTo>
                  <a:cubicBezTo>
                    <a:pt x="2884893" y="2241912"/>
                    <a:pt x="2680368" y="2225179"/>
                    <a:pt x="2397214" y="2221629"/>
                  </a:cubicBezTo>
                  <a:cubicBezTo>
                    <a:pt x="2114060" y="2218079"/>
                    <a:pt x="1902731" y="2218734"/>
                    <a:pt x="1598143" y="2221629"/>
                  </a:cubicBezTo>
                  <a:cubicBezTo>
                    <a:pt x="1293555" y="2224524"/>
                    <a:pt x="1224953" y="2222874"/>
                    <a:pt x="1065428" y="2221629"/>
                  </a:cubicBezTo>
                  <a:cubicBezTo>
                    <a:pt x="905904" y="2220384"/>
                    <a:pt x="464699" y="2204035"/>
                    <a:pt x="0" y="2221629"/>
                  </a:cubicBezTo>
                  <a:cubicBezTo>
                    <a:pt x="3653" y="1979350"/>
                    <a:pt x="22109" y="1945611"/>
                    <a:pt x="0" y="1732871"/>
                  </a:cubicBezTo>
                  <a:cubicBezTo>
                    <a:pt x="-22109" y="1520131"/>
                    <a:pt x="9112" y="1302089"/>
                    <a:pt x="0" y="1155247"/>
                  </a:cubicBezTo>
                  <a:cubicBezTo>
                    <a:pt x="-9112" y="1008405"/>
                    <a:pt x="-14489" y="808951"/>
                    <a:pt x="0" y="666489"/>
                  </a:cubicBezTo>
                  <a:cubicBezTo>
                    <a:pt x="14489" y="524027"/>
                    <a:pt x="-19030" y="140433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83137"/>
              </a:srgbClr>
            </a:solidFill>
            <a:ln w="38100">
              <a:solidFill>
                <a:schemeClr val="accent6">
                  <a:lumMod val="75000"/>
                </a:schemeClr>
              </a:solidFill>
              <a:extLst>
                <a:ext uri="{C807C97D-BFC1-408E-A445-0C87EB9F89A2}">
                  <ask:lineSketchStyleProps xmlns:ask="http://schemas.microsoft.com/office/drawing/2018/sketchyshapes" sd="4096256458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704011-F7A0-0E9E-985A-9ED6779322C9}"/>
                </a:ext>
              </a:extLst>
            </p:cNvPr>
            <p:cNvSpPr txBox="1"/>
            <p:nvPr/>
          </p:nvSpPr>
          <p:spPr>
            <a:xfrm>
              <a:off x="5590225" y="1599517"/>
              <a:ext cx="6378459" cy="17157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định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nội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dung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thảo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luận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504207" y="11032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15">
            <a:extLst>
              <a:ext uri="{FF2B5EF4-FFF2-40B4-BE49-F238E27FC236}">
                <a16:creationId xmlns:a16="http://schemas.microsoft.com/office/drawing/2014/main" id="{6116E05A-3C03-82D8-CD17-EC0C1E80C6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77786" y="1222323"/>
            <a:ext cx="1143000" cy="90582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CAF3EDA-A01A-AD06-A742-0BF8E7A1240D}"/>
              </a:ext>
            </a:extLst>
          </p:cNvPr>
          <p:cNvSpPr txBox="1"/>
          <p:nvPr/>
        </p:nvSpPr>
        <p:spPr>
          <a:xfrm>
            <a:off x="2130354" y="1209648"/>
            <a:ext cx="907120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luận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600" b="1" dirty="0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99390" y="2343897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Thời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gian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" name="Picture 20">
            <a:extLst>
              <a:ext uri="{FF2B5EF4-FFF2-40B4-BE49-F238E27FC236}">
                <a16:creationId xmlns:a16="http://schemas.microsoft.com/office/drawing/2014/main" id="{78E9E855-5A09-B285-25E8-9DFE878795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988128" y="2149640"/>
            <a:ext cx="747158" cy="648159"/>
          </a:xfrm>
          <a:prstGeom prst="rect">
            <a:avLst/>
          </a:prstGeom>
        </p:spPr>
      </p:pic>
      <p:cxnSp>
        <p:nvCxnSpPr>
          <p:cNvPr id="41" name="Connector: Curved 40">
            <a:extLst>
              <a:ext uri="{FF2B5EF4-FFF2-40B4-BE49-F238E27FC236}">
                <a16:creationId xmlns:a16="http://schemas.microsoft.com/office/drawing/2014/main" id="{089FFFAC-CFBC-D3A7-7C96-27C531B4A80F}"/>
              </a:ext>
            </a:extLst>
          </p:cNvPr>
          <p:cNvCxnSpPr>
            <a:cxnSpLocks/>
          </p:cNvCxnSpPr>
          <p:nvPr/>
        </p:nvCxnSpPr>
        <p:spPr>
          <a:xfrm flipV="1">
            <a:off x="3471639" y="2797799"/>
            <a:ext cx="1109268" cy="274458"/>
          </a:xfrm>
          <a:prstGeom prst="curvedConnector3">
            <a:avLst/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5BF72280-667E-5379-64C1-8B73A1B0AE7A}"/>
              </a:ext>
            </a:extLst>
          </p:cNvPr>
          <p:cNvSpPr/>
          <p:nvPr/>
        </p:nvSpPr>
        <p:spPr>
          <a:xfrm>
            <a:off x="4623546" y="2236859"/>
            <a:ext cx="3429000" cy="14085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Địa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điểm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3" name="Picture 30">
            <a:extLst>
              <a:ext uri="{FF2B5EF4-FFF2-40B4-BE49-F238E27FC236}">
                <a16:creationId xmlns:a16="http://schemas.microsoft.com/office/drawing/2014/main" id="{2BDBDD59-D2FA-3E68-A5C5-87C47CA9D6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7397" y="2048313"/>
            <a:ext cx="681724" cy="681724"/>
          </a:xfrm>
          <a:prstGeom prst="rect">
            <a:avLst/>
          </a:prstGeom>
        </p:spPr>
      </p:pic>
      <p:cxnSp>
        <p:nvCxnSpPr>
          <p:cNvPr id="44" name="Connector: Curved 43">
            <a:extLst>
              <a:ext uri="{FF2B5EF4-FFF2-40B4-BE49-F238E27FC236}">
                <a16:creationId xmlns:a16="http://schemas.microsoft.com/office/drawing/2014/main" id="{92E9320D-A524-CB6D-3C5F-27D51A06FE52}"/>
              </a:ext>
            </a:extLst>
          </p:cNvPr>
          <p:cNvCxnSpPr>
            <a:cxnSpLocks/>
          </p:cNvCxnSpPr>
          <p:nvPr/>
        </p:nvCxnSpPr>
        <p:spPr>
          <a:xfrm rot="16200000" flipH="1">
            <a:off x="7817401" y="3091524"/>
            <a:ext cx="2016964" cy="1568448"/>
          </a:xfrm>
          <a:prstGeom prst="curvedConnector3">
            <a:avLst>
              <a:gd name="adj1" fmla="val 21396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524A3E4-B1C2-F977-C7A5-5B411F00E83C}"/>
              </a:ext>
            </a:extLst>
          </p:cNvPr>
          <p:cNvSpPr/>
          <p:nvPr/>
        </p:nvSpPr>
        <p:spPr>
          <a:xfrm>
            <a:off x="7895607" y="4884230"/>
            <a:ext cx="3429000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Cách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thức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quyên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góp</a:t>
            </a:r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46" name="Connector: Curved 45">
            <a:extLst>
              <a:ext uri="{FF2B5EF4-FFF2-40B4-BE49-F238E27FC236}">
                <a16:creationId xmlns:a16="http://schemas.microsoft.com/office/drawing/2014/main" id="{7DB790E0-1ABA-6A22-0477-7DB9E72BA5CA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19108" y="5588501"/>
            <a:ext cx="2454729" cy="704272"/>
          </a:xfrm>
          <a:prstGeom prst="curved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89615AC8-4DB3-D30B-6644-6247EA015EAB}"/>
              </a:ext>
            </a:extLst>
          </p:cNvPr>
          <p:cNvSpPr/>
          <p:nvPr/>
        </p:nvSpPr>
        <p:spPr>
          <a:xfrm>
            <a:off x="2020786" y="5588501"/>
            <a:ext cx="3429000" cy="11303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Phân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công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nhiệm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vụ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8" name="Picture 33">
            <a:extLst>
              <a:ext uri="{FF2B5EF4-FFF2-40B4-BE49-F238E27FC236}">
                <a16:creationId xmlns:a16="http://schemas.microsoft.com/office/drawing/2014/main" id="{0C9C10A4-5A26-3EB4-1E7F-33E68AE1D6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761507" y="5361249"/>
            <a:ext cx="618954" cy="601159"/>
          </a:xfrm>
          <a:prstGeom prst="rect">
            <a:avLst/>
          </a:prstGeom>
        </p:spPr>
      </p:pic>
      <p:pic>
        <p:nvPicPr>
          <p:cNvPr id="49" name="Picture 35">
            <a:extLst>
              <a:ext uri="{FF2B5EF4-FFF2-40B4-BE49-F238E27FC236}">
                <a16:creationId xmlns:a16="http://schemas.microsoft.com/office/drawing/2014/main" id="{6922234F-0A10-9F9C-B96B-39E3D560BD2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853440" y="4608317"/>
            <a:ext cx="961811" cy="551825"/>
          </a:xfrm>
          <a:prstGeom prst="rect">
            <a:avLst/>
          </a:prstGeom>
        </p:spPr>
      </p:pic>
      <p:pic>
        <p:nvPicPr>
          <p:cNvPr id="50" name="Picture 23">
            <a:extLst>
              <a:ext uri="{FF2B5EF4-FFF2-40B4-BE49-F238E27FC236}">
                <a16:creationId xmlns:a16="http://schemas.microsoft.com/office/drawing/2014/main" id="{F3ED4D93-8417-D750-CBEB-47EFDAB9F1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68" y="3809237"/>
            <a:ext cx="1359497" cy="149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9" grpId="0" animBg="1"/>
      <p:bldP spid="42" grpId="0" animBg="1"/>
      <p:bldP spid="45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gian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2136913" y="4124325"/>
            <a:ext cx="3061252" cy="98438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hi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Baloo" panose="03080902040302020200" pitchFamily="66" charset="0"/>
              </a:rPr>
              <a:t>đầu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7096539" y="4104446"/>
            <a:ext cx="3468755" cy="10440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thời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gian</a:t>
            </a:r>
            <a:r>
              <a:rPr lang="en-US" sz="3600" b="1" dirty="0">
                <a:solidFill>
                  <a:srgbClr val="002060"/>
                </a:solidFill>
                <a:cs typeface="Baloo" panose="03080902040302020200" pitchFamily="66" charset="0"/>
              </a:rPr>
              <a:t> bao </a:t>
            </a:r>
            <a:r>
              <a:rPr lang="en-US" sz="3600" b="1" dirty="0" err="1">
                <a:solidFill>
                  <a:srgbClr val="002060"/>
                </a:solidFill>
                <a:cs typeface="Baloo" panose="03080902040302020200" pitchFamily="66" charset="0"/>
              </a:rPr>
              <a:t>lâu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49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Địa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libri" panose="020F0502020204030204"/>
              </a:rPr>
              <a:t>điểm</a:t>
            </a:r>
            <a:r>
              <a:rPr lang="en-US" sz="36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quyên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35986">
            <a:off x="3570035" y="2760331"/>
            <a:ext cx="2465703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1381539" y="4124325"/>
            <a:ext cx="3816626" cy="180933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tập trung sách báo sau quyên góp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6182">
            <a:off x="6720740" y="2710634"/>
            <a:ext cx="2465703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6848061" y="4104446"/>
            <a:ext cx="3717233" cy="165031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N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ơi gửi tặng sách báo đã quyên góp được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2458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Cách thức quyên góp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868037">
            <a:off x="1666037" y="2622319"/>
            <a:ext cx="3248970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695739" y="4074630"/>
            <a:ext cx="3538331" cy="146146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Phát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thi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đua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kêu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gọi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quyên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góp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từ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cs typeface="Baloo" panose="03080902040302020200" pitchFamily="66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cs typeface="Baloo" panose="03080902040302020200" pitchFamily="66" charset="0"/>
              </a:rPr>
              <a:t>lớp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15" name="Picture 14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7B64B-BCD0-FFC9-AA61-5CA85DFE3A6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11154" y="2826916"/>
            <a:ext cx="1724232" cy="134849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26ED516-F88B-96C1-F0FF-6877034A8373}"/>
              </a:ext>
            </a:extLst>
          </p:cNvPr>
          <p:cNvSpPr/>
          <p:nvPr/>
        </p:nvSpPr>
        <p:spPr>
          <a:xfrm>
            <a:off x="4572000" y="4352925"/>
            <a:ext cx="3717233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D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ự kiến số lượng cần quyên góp tối thiểu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  <p:pic>
        <p:nvPicPr>
          <p:cNvPr id="2" name="Picture 1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AC787FC7-B327-DD63-1624-FF5881CD20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9917">
            <a:off x="7431586" y="2706289"/>
            <a:ext cx="2895193" cy="134849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11C5C83-D658-7361-9945-B4015B1B3CE4}"/>
              </a:ext>
            </a:extLst>
          </p:cNvPr>
          <p:cNvSpPr/>
          <p:nvPr/>
        </p:nvSpPr>
        <p:spPr>
          <a:xfrm>
            <a:off x="8474767" y="4283351"/>
            <a:ext cx="3134137" cy="127262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C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/>
                <a:cs typeface="Baloo" panose="03080902040302020200" pitchFamily="66" charset="0"/>
              </a:rPr>
              <a:t>ác loại sách báo nào được ưu tiên quyên góp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7925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  <p:bldP spid="16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5501BDE-7D1B-45B6-B531-00054F30130D}"/>
              </a:ext>
            </a:extLst>
          </p:cNvPr>
          <p:cNvGrpSpPr/>
          <p:nvPr/>
        </p:nvGrpSpPr>
        <p:grpSpPr>
          <a:xfrm>
            <a:off x="-1735784" y="4459027"/>
            <a:ext cx="17947916" cy="3270582"/>
            <a:chOff x="-4082495" y="2832312"/>
            <a:chExt cx="20137672" cy="406033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7AACAB9-67AE-45FD-9E00-21D1A8265850}"/>
                </a:ext>
              </a:extLst>
            </p:cNvPr>
            <p:cNvSpPr/>
            <p:nvPr/>
          </p:nvSpPr>
          <p:spPr>
            <a:xfrm rot="205103">
              <a:off x="-4082495" y="2832312"/>
              <a:ext cx="13717709" cy="3492626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  <a:gd name="connsiteX0" fmla="*/ 4027252 w 7247107"/>
                <a:gd name="connsiteY0" fmla="*/ 387 h 1983163"/>
                <a:gd name="connsiteX1" fmla="*/ 7247107 w 7247107"/>
                <a:gd name="connsiteY1" fmla="*/ 1918682 h 1983163"/>
                <a:gd name="connsiteX2" fmla="*/ 71337 w 7247107"/>
                <a:gd name="connsiteY2" fmla="*/ 1983163 h 1983163"/>
                <a:gd name="connsiteX3" fmla="*/ 0 w 7247107"/>
                <a:gd name="connsiteY3" fmla="*/ 1789721 h 1983163"/>
                <a:gd name="connsiteX4" fmla="*/ 4027252 w 7247107"/>
                <a:gd name="connsiteY4" fmla="*/ 387 h 1983163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540869 w 7247107"/>
                <a:gd name="connsiteY0" fmla="*/ 426 h 1902602"/>
                <a:gd name="connsiteX1" fmla="*/ 7247107 w 7247107"/>
                <a:gd name="connsiteY1" fmla="*/ 1838121 h 1902602"/>
                <a:gd name="connsiteX2" fmla="*/ 71337 w 7247107"/>
                <a:gd name="connsiteY2" fmla="*/ 1902602 h 1902602"/>
                <a:gd name="connsiteX3" fmla="*/ 0 w 7247107"/>
                <a:gd name="connsiteY3" fmla="*/ 1709160 h 1902602"/>
                <a:gd name="connsiteX4" fmla="*/ 3540869 w 7247107"/>
                <a:gd name="connsiteY4" fmla="*/ 426 h 1902602"/>
                <a:gd name="connsiteX0" fmla="*/ 3485061 w 7247107"/>
                <a:gd name="connsiteY0" fmla="*/ 768 h 1536928"/>
                <a:gd name="connsiteX1" fmla="*/ 7247107 w 7247107"/>
                <a:gd name="connsiteY1" fmla="*/ 1472447 h 1536928"/>
                <a:gd name="connsiteX2" fmla="*/ 71337 w 7247107"/>
                <a:gd name="connsiteY2" fmla="*/ 1536928 h 1536928"/>
                <a:gd name="connsiteX3" fmla="*/ 0 w 7247107"/>
                <a:gd name="connsiteY3" fmla="*/ 1343486 h 1536928"/>
                <a:gd name="connsiteX4" fmla="*/ 3485061 w 7247107"/>
                <a:gd name="connsiteY4" fmla="*/ 768 h 1536928"/>
                <a:gd name="connsiteX0" fmla="*/ 3485061 w 7758684"/>
                <a:gd name="connsiteY0" fmla="*/ 2003 h 1538163"/>
                <a:gd name="connsiteX1" fmla="*/ 7758684 w 7758684"/>
                <a:gd name="connsiteY1" fmla="*/ 1136563 h 1538163"/>
                <a:gd name="connsiteX2" fmla="*/ 71337 w 7758684"/>
                <a:gd name="connsiteY2" fmla="*/ 1538163 h 1538163"/>
                <a:gd name="connsiteX3" fmla="*/ 0 w 7758684"/>
                <a:gd name="connsiteY3" fmla="*/ 1344721 h 1538163"/>
                <a:gd name="connsiteX4" fmla="*/ 3485061 w 7758684"/>
                <a:gd name="connsiteY4" fmla="*/ 2003 h 1538163"/>
                <a:gd name="connsiteX0" fmla="*/ 3484794 w 7758684"/>
                <a:gd name="connsiteY0" fmla="*/ 3452 h 1342927"/>
                <a:gd name="connsiteX1" fmla="*/ 7758684 w 7758684"/>
                <a:gd name="connsiteY1" fmla="*/ 941327 h 1342927"/>
                <a:gd name="connsiteX2" fmla="*/ 71337 w 7758684"/>
                <a:gd name="connsiteY2" fmla="*/ 1342927 h 1342927"/>
                <a:gd name="connsiteX3" fmla="*/ 0 w 7758684"/>
                <a:gd name="connsiteY3" fmla="*/ 1149485 h 1342927"/>
                <a:gd name="connsiteX4" fmla="*/ 3484794 w 7758684"/>
                <a:gd name="connsiteY4" fmla="*/ 3452 h 1342927"/>
                <a:gd name="connsiteX0" fmla="*/ 3484794 w 8372306"/>
                <a:gd name="connsiteY0" fmla="*/ 23940 h 1363415"/>
                <a:gd name="connsiteX1" fmla="*/ 8372306 w 8372306"/>
                <a:gd name="connsiteY1" fmla="*/ 747657 h 1363415"/>
                <a:gd name="connsiteX2" fmla="*/ 71337 w 8372306"/>
                <a:gd name="connsiteY2" fmla="*/ 1363415 h 1363415"/>
                <a:gd name="connsiteX3" fmla="*/ 0 w 8372306"/>
                <a:gd name="connsiteY3" fmla="*/ 1169973 h 1363415"/>
                <a:gd name="connsiteX4" fmla="*/ 3484794 w 8372306"/>
                <a:gd name="connsiteY4" fmla="*/ 23940 h 136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72306" h="1363415">
                  <a:moveTo>
                    <a:pt x="3484794" y="23940"/>
                  </a:moveTo>
                  <a:cubicBezTo>
                    <a:pt x="4880178" y="-46446"/>
                    <a:pt x="7637495" y="-4139"/>
                    <a:pt x="8372306" y="747657"/>
                  </a:cubicBezTo>
                  <a:lnTo>
                    <a:pt x="71337" y="1363415"/>
                  </a:lnTo>
                  <a:lnTo>
                    <a:pt x="0" y="1169973"/>
                  </a:lnTo>
                  <a:cubicBezTo>
                    <a:pt x="0" y="235169"/>
                    <a:pt x="2089410" y="94326"/>
                    <a:pt x="3484794" y="23940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1DD3360-A59F-478B-8CEC-567D694FD0A2}"/>
                </a:ext>
              </a:extLst>
            </p:cNvPr>
            <p:cNvSpPr/>
            <p:nvPr/>
          </p:nvSpPr>
          <p:spPr>
            <a:xfrm>
              <a:off x="-351414" y="2896782"/>
              <a:ext cx="8760478" cy="1344792"/>
            </a:xfrm>
            <a:custGeom>
              <a:avLst/>
              <a:gdLst>
                <a:gd name="connsiteX0" fmla="*/ 76029 w 8760478"/>
                <a:gd name="connsiteY0" fmla="*/ 158798 h 1344791"/>
                <a:gd name="connsiteX1" fmla="*/ 761829 w 8760478"/>
                <a:gd name="connsiteY1" fmla="*/ 417878 h 1344791"/>
                <a:gd name="connsiteX2" fmla="*/ 1386669 w 8760478"/>
                <a:gd name="connsiteY2" fmla="*/ 387398 h 1344791"/>
                <a:gd name="connsiteX3" fmla="*/ 2331549 w 8760478"/>
                <a:gd name="connsiteY3" fmla="*/ 478838 h 1344791"/>
                <a:gd name="connsiteX4" fmla="*/ 2880189 w 8760478"/>
                <a:gd name="connsiteY4" fmla="*/ 692198 h 1344791"/>
                <a:gd name="connsiteX5" fmla="*/ 3642189 w 8760478"/>
                <a:gd name="connsiteY5" fmla="*/ 570278 h 1344791"/>
                <a:gd name="connsiteX6" fmla="*/ 4465149 w 8760478"/>
                <a:gd name="connsiteY6" fmla="*/ 829358 h 1344791"/>
                <a:gd name="connsiteX7" fmla="*/ 5211909 w 8760478"/>
                <a:gd name="connsiteY7" fmla="*/ 753158 h 1344791"/>
                <a:gd name="connsiteX8" fmla="*/ 5928189 w 8760478"/>
                <a:gd name="connsiteY8" fmla="*/ 1103678 h 1344791"/>
                <a:gd name="connsiteX9" fmla="*/ 6674949 w 8760478"/>
                <a:gd name="connsiteY9" fmla="*/ 936038 h 1344791"/>
                <a:gd name="connsiteX10" fmla="*/ 7101669 w 8760478"/>
                <a:gd name="connsiteY10" fmla="*/ 1317038 h 1344791"/>
                <a:gd name="connsiteX11" fmla="*/ 8092269 w 8760478"/>
                <a:gd name="connsiteY11" fmla="*/ 1240838 h 1344791"/>
                <a:gd name="connsiteX12" fmla="*/ 8427549 w 8760478"/>
                <a:gd name="connsiteY12" fmla="*/ 1301798 h 1344791"/>
                <a:gd name="connsiteX13" fmla="*/ 8732349 w 8760478"/>
                <a:gd name="connsiteY13" fmla="*/ 1301798 h 1344791"/>
                <a:gd name="connsiteX14" fmla="*/ 7680789 w 8760478"/>
                <a:gd name="connsiteY14" fmla="*/ 753158 h 1344791"/>
                <a:gd name="connsiteX15" fmla="*/ 5303349 w 8760478"/>
                <a:gd name="connsiteY15" fmla="*/ 204518 h 1344791"/>
                <a:gd name="connsiteX16" fmla="*/ 2834469 w 8760478"/>
                <a:gd name="connsiteY16" fmla="*/ 36878 h 1344791"/>
                <a:gd name="connsiteX17" fmla="*/ 1127589 w 8760478"/>
                <a:gd name="connsiteY17" fmla="*/ 6398 h 1344791"/>
                <a:gd name="connsiteX18" fmla="*/ 136989 w 8760478"/>
                <a:gd name="connsiteY18" fmla="*/ 128318 h 1344791"/>
                <a:gd name="connsiteX19" fmla="*/ 76029 w 8760478"/>
                <a:gd name="connsiteY19" fmla="*/ 158798 h 1344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760478" h="1344791">
                  <a:moveTo>
                    <a:pt x="76029" y="158798"/>
                  </a:moveTo>
                  <a:cubicBezTo>
                    <a:pt x="180169" y="207058"/>
                    <a:pt x="543389" y="379778"/>
                    <a:pt x="761829" y="417878"/>
                  </a:cubicBezTo>
                  <a:cubicBezTo>
                    <a:pt x="980269" y="455978"/>
                    <a:pt x="1125049" y="377238"/>
                    <a:pt x="1386669" y="387398"/>
                  </a:cubicBezTo>
                  <a:cubicBezTo>
                    <a:pt x="1648289" y="397558"/>
                    <a:pt x="2082629" y="428038"/>
                    <a:pt x="2331549" y="478838"/>
                  </a:cubicBezTo>
                  <a:cubicBezTo>
                    <a:pt x="2580469" y="529638"/>
                    <a:pt x="2661749" y="676958"/>
                    <a:pt x="2880189" y="692198"/>
                  </a:cubicBezTo>
                  <a:cubicBezTo>
                    <a:pt x="3098629" y="707438"/>
                    <a:pt x="3378029" y="547418"/>
                    <a:pt x="3642189" y="570278"/>
                  </a:cubicBezTo>
                  <a:cubicBezTo>
                    <a:pt x="3906349" y="593138"/>
                    <a:pt x="4203529" y="798878"/>
                    <a:pt x="4465149" y="829358"/>
                  </a:cubicBezTo>
                  <a:cubicBezTo>
                    <a:pt x="4726769" y="859838"/>
                    <a:pt x="4968069" y="707438"/>
                    <a:pt x="5211909" y="753158"/>
                  </a:cubicBezTo>
                  <a:cubicBezTo>
                    <a:pt x="5455749" y="798878"/>
                    <a:pt x="5684349" y="1073198"/>
                    <a:pt x="5928189" y="1103678"/>
                  </a:cubicBezTo>
                  <a:cubicBezTo>
                    <a:pt x="6172029" y="1134158"/>
                    <a:pt x="6479369" y="900478"/>
                    <a:pt x="6674949" y="936038"/>
                  </a:cubicBezTo>
                  <a:cubicBezTo>
                    <a:pt x="6870529" y="971598"/>
                    <a:pt x="6865449" y="1266238"/>
                    <a:pt x="7101669" y="1317038"/>
                  </a:cubicBezTo>
                  <a:cubicBezTo>
                    <a:pt x="7337889" y="1367838"/>
                    <a:pt x="7871289" y="1243378"/>
                    <a:pt x="8092269" y="1240838"/>
                  </a:cubicBezTo>
                  <a:cubicBezTo>
                    <a:pt x="8313249" y="1238298"/>
                    <a:pt x="8320869" y="1291638"/>
                    <a:pt x="8427549" y="1301798"/>
                  </a:cubicBezTo>
                  <a:cubicBezTo>
                    <a:pt x="8534229" y="1311958"/>
                    <a:pt x="8856809" y="1393238"/>
                    <a:pt x="8732349" y="1301798"/>
                  </a:cubicBezTo>
                  <a:cubicBezTo>
                    <a:pt x="8607889" y="1210358"/>
                    <a:pt x="8252289" y="936038"/>
                    <a:pt x="7680789" y="753158"/>
                  </a:cubicBezTo>
                  <a:cubicBezTo>
                    <a:pt x="7109289" y="570278"/>
                    <a:pt x="6111069" y="323898"/>
                    <a:pt x="5303349" y="204518"/>
                  </a:cubicBezTo>
                  <a:cubicBezTo>
                    <a:pt x="4495629" y="85138"/>
                    <a:pt x="3530429" y="69898"/>
                    <a:pt x="2834469" y="36878"/>
                  </a:cubicBezTo>
                  <a:cubicBezTo>
                    <a:pt x="2138509" y="3858"/>
                    <a:pt x="1577169" y="-8842"/>
                    <a:pt x="1127589" y="6398"/>
                  </a:cubicBezTo>
                  <a:cubicBezTo>
                    <a:pt x="678009" y="21638"/>
                    <a:pt x="314789" y="100378"/>
                    <a:pt x="136989" y="128318"/>
                  </a:cubicBezTo>
                  <a:cubicBezTo>
                    <a:pt x="-40811" y="156258"/>
                    <a:pt x="-28111" y="110538"/>
                    <a:pt x="76029" y="158798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09F99DC-9A7A-49C6-8E5D-3A85415F3B56}"/>
                </a:ext>
              </a:extLst>
            </p:cNvPr>
            <p:cNvSpPr/>
            <p:nvPr/>
          </p:nvSpPr>
          <p:spPr>
            <a:xfrm>
              <a:off x="2964018" y="3977958"/>
              <a:ext cx="13091159" cy="2880042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988341 w 7101192"/>
                <a:gd name="connsiteY0" fmla="*/ 0 h 1531412"/>
                <a:gd name="connsiteX1" fmla="*/ 7101192 w 7101192"/>
                <a:gd name="connsiteY1" fmla="*/ 1531412 h 1531412"/>
                <a:gd name="connsiteX2" fmla="*/ 0 w 7101192"/>
                <a:gd name="connsiteY2" fmla="*/ 1531412 h 1531412"/>
                <a:gd name="connsiteX3" fmla="*/ 3988341 w 7101192"/>
                <a:gd name="connsiteY3" fmla="*/ 0 h 1531412"/>
                <a:gd name="connsiteX0" fmla="*/ 3988341 w 7101192"/>
                <a:gd name="connsiteY0" fmla="*/ 0 h 1724854"/>
                <a:gd name="connsiteX1" fmla="*/ 7101192 w 7101192"/>
                <a:gd name="connsiteY1" fmla="*/ 1531412 h 1724854"/>
                <a:gd name="connsiteX2" fmla="*/ 71337 w 7101192"/>
                <a:gd name="connsiteY2" fmla="*/ 1724854 h 1724854"/>
                <a:gd name="connsiteX3" fmla="*/ 0 w 7101192"/>
                <a:gd name="connsiteY3" fmla="*/ 1531412 h 1724854"/>
                <a:gd name="connsiteX4" fmla="*/ 3988341 w 7101192"/>
                <a:gd name="connsiteY4" fmla="*/ 0 h 1724854"/>
                <a:gd name="connsiteX0" fmla="*/ 3988341 w 7247107"/>
                <a:gd name="connsiteY0" fmla="*/ 543 h 1725397"/>
                <a:gd name="connsiteX1" fmla="*/ 7247107 w 7247107"/>
                <a:gd name="connsiteY1" fmla="*/ 1660916 h 1725397"/>
                <a:gd name="connsiteX2" fmla="*/ 71337 w 7247107"/>
                <a:gd name="connsiteY2" fmla="*/ 1725397 h 1725397"/>
                <a:gd name="connsiteX3" fmla="*/ 0 w 7247107"/>
                <a:gd name="connsiteY3" fmla="*/ 1531955 h 1725397"/>
                <a:gd name="connsiteX4" fmla="*/ 3988341 w 7247107"/>
                <a:gd name="connsiteY4" fmla="*/ 543 h 172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7107" h="1725397">
                  <a:moveTo>
                    <a:pt x="3988341" y="543"/>
                  </a:moveTo>
                  <a:cubicBezTo>
                    <a:pt x="5196192" y="22036"/>
                    <a:pt x="7247107" y="726112"/>
                    <a:pt x="7247107" y="1660916"/>
                  </a:cubicBezTo>
                  <a:lnTo>
                    <a:pt x="71337" y="1725397"/>
                  </a:lnTo>
                  <a:lnTo>
                    <a:pt x="0" y="1531955"/>
                  </a:lnTo>
                  <a:cubicBezTo>
                    <a:pt x="0" y="597151"/>
                    <a:pt x="2780490" y="-20950"/>
                    <a:pt x="3988341" y="543"/>
                  </a:cubicBezTo>
                  <a:close/>
                </a:path>
              </a:pathLst>
            </a:custGeom>
            <a:solidFill>
              <a:srgbClr val="9AE066"/>
            </a:solidFill>
            <a:ln w="7620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40AABC3-3851-461D-9103-BFA5632C5F45}"/>
                </a:ext>
              </a:extLst>
            </p:cNvPr>
            <p:cNvSpPr/>
            <p:nvPr/>
          </p:nvSpPr>
          <p:spPr>
            <a:xfrm>
              <a:off x="-3512637" y="4325226"/>
              <a:ext cx="10103796" cy="2532774"/>
            </a:xfrm>
            <a:custGeom>
              <a:avLst/>
              <a:gdLst>
                <a:gd name="connsiteX0" fmla="*/ 3550596 w 7101192"/>
                <a:gd name="connsiteY0" fmla="*/ 0 h 1692613"/>
                <a:gd name="connsiteX1" fmla="*/ 7101192 w 7101192"/>
                <a:gd name="connsiteY1" fmla="*/ 1692613 h 1692613"/>
                <a:gd name="connsiteX2" fmla="*/ 0 w 7101192"/>
                <a:gd name="connsiteY2" fmla="*/ 1692613 h 1692613"/>
                <a:gd name="connsiteX3" fmla="*/ 3550596 w 7101192"/>
                <a:gd name="connsiteY3" fmla="*/ 0 h 1692613"/>
                <a:gd name="connsiteX0" fmla="*/ 3258767 w 7101192"/>
                <a:gd name="connsiteY0" fmla="*/ 0 h 1636193"/>
                <a:gd name="connsiteX1" fmla="*/ 7101192 w 7101192"/>
                <a:gd name="connsiteY1" fmla="*/ 1636193 h 1636193"/>
                <a:gd name="connsiteX2" fmla="*/ 0 w 7101192"/>
                <a:gd name="connsiteY2" fmla="*/ 1636193 h 1636193"/>
                <a:gd name="connsiteX3" fmla="*/ 3258767 w 7101192"/>
                <a:gd name="connsiteY3" fmla="*/ 0 h 16361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0 h 1555593"/>
                <a:gd name="connsiteX1" fmla="*/ 7101192 w 7101192"/>
                <a:gd name="connsiteY1" fmla="*/ 1555593 h 1555593"/>
                <a:gd name="connsiteX2" fmla="*/ 0 w 7101192"/>
                <a:gd name="connsiteY2" fmla="*/ 1555593 h 1555593"/>
                <a:gd name="connsiteX3" fmla="*/ 2996120 w 7101192"/>
                <a:gd name="connsiteY3" fmla="*/ 0 h 1555593"/>
                <a:gd name="connsiteX0" fmla="*/ 2996120 w 7101192"/>
                <a:gd name="connsiteY0" fmla="*/ 54935 h 1610528"/>
                <a:gd name="connsiteX1" fmla="*/ 7101192 w 7101192"/>
                <a:gd name="connsiteY1" fmla="*/ 1610528 h 1610528"/>
                <a:gd name="connsiteX2" fmla="*/ 0 w 7101192"/>
                <a:gd name="connsiteY2" fmla="*/ 1610528 h 1610528"/>
                <a:gd name="connsiteX3" fmla="*/ 2996120 w 7101192"/>
                <a:gd name="connsiteY3" fmla="*/ 54935 h 1610528"/>
                <a:gd name="connsiteX0" fmla="*/ 2996120 w 7101192"/>
                <a:gd name="connsiteY0" fmla="*/ 70249 h 1625842"/>
                <a:gd name="connsiteX1" fmla="*/ 7101192 w 7101192"/>
                <a:gd name="connsiteY1" fmla="*/ 1625842 h 1625842"/>
                <a:gd name="connsiteX2" fmla="*/ 0 w 7101192"/>
                <a:gd name="connsiteY2" fmla="*/ 1625842 h 1625842"/>
                <a:gd name="connsiteX3" fmla="*/ 2996120 w 7101192"/>
                <a:gd name="connsiteY3" fmla="*/ 70249 h 1625842"/>
                <a:gd name="connsiteX0" fmla="*/ 2996120 w 7101192"/>
                <a:gd name="connsiteY0" fmla="*/ 30810 h 1586403"/>
                <a:gd name="connsiteX1" fmla="*/ 7101192 w 7101192"/>
                <a:gd name="connsiteY1" fmla="*/ 1586403 h 1586403"/>
                <a:gd name="connsiteX2" fmla="*/ 0 w 7101192"/>
                <a:gd name="connsiteY2" fmla="*/ 1586403 h 1586403"/>
                <a:gd name="connsiteX3" fmla="*/ 2996120 w 7101192"/>
                <a:gd name="connsiteY3" fmla="*/ 30810 h 1586403"/>
                <a:gd name="connsiteX0" fmla="*/ 2928163 w 7101192"/>
                <a:gd name="connsiteY0" fmla="*/ 31981 h 1549692"/>
                <a:gd name="connsiteX1" fmla="*/ 7101192 w 7101192"/>
                <a:gd name="connsiteY1" fmla="*/ 1549692 h 1549692"/>
                <a:gd name="connsiteX2" fmla="*/ 0 w 7101192"/>
                <a:gd name="connsiteY2" fmla="*/ 1549692 h 1549692"/>
                <a:gd name="connsiteX3" fmla="*/ 2928163 w 7101192"/>
                <a:gd name="connsiteY3" fmla="*/ 31981 h 1549692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2928163 w 7508930"/>
                <a:gd name="connsiteY0" fmla="*/ 23 h 1542989"/>
                <a:gd name="connsiteX1" fmla="*/ 7508930 w 7508930"/>
                <a:gd name="connsiteY1" fmla="*/ 1542989 h 1542989"/>
                <a:gd name="connsiteX2" fmla="*/ 0 w 7508930"/>
                <a:gd name="connsiteY2" fmla="*/ 1517734 h 1542989"/>
                <a:gd name="connsiteX3" fmla="*/ 2928163 w 7508930"/>
                <a:gd name="connsiteY3" fmla="*/ 23 h 1542989"/>
                <a:gd name="connsiteX0" fmla="*/ 3018771 w 7508930"/>
                <a:gd name="connsiteY0" fmla="*/ 11 h 2098584"/>
                <a:gd name="connsiteX1" fmla="*/ 7508930 w 7508930"/>
                <a:gd name="connsiteY1" fmla="*/ 2098584 h 2098584"/>
                <a:gd name="connsiteX2" fmla="*/ 0 w 7508930"/>
                <a:gd name="connsiteY2" fmla="*/ 2073329 h 2098584"/>
                <a:gd name="connsiteX3" fmla="*/ 3018771 w 7508930"/>
                <a:gd name="connsiteY3" fmla="*/ 11 h 2098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08930" h="2098584">
                  <a:moveTo>
                    <a:pt x="3018771" y="11"/>
                  </a:moveTo>
                  <a:cubicBezTo>
                    <a:pt x="4270259" y="4220"/>
                    <a:pt x="7033236" y="1492093"/>
                    <a:pt x="7508930" y="2098584"/>
                  </a:cubicBezTo>
                  <a:lnTo>
                    <a:pt x="0" y="2073329"/>
                  </a:lnTo>
                  <a:cubicBezTo>
                    <a:pt x="0" y="1138525"/>
                    <a:pt x="1767283" y="-4198"/>
                    <a:pt x="3018771" y="11"/>
                  </a:cubicBezTo>
                  <a:close/>
                </a:path>
              </a:pathLst>
            </a:custGeom>
            <a:solidFill>
              <a:srgbClr val="9AE066"/>
            </a:solidFill>
            <a:ln w="57150">
              <a:solidFill>
                <a:srgbClr val="8FD55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FBD7E10-E261-4EA7-BC1F-FD24C2881070}"/>
                </a:ext>
              </a:extLst>
            </p:cNvPr>
            <p:cNvSpPr/>
            <p:nvPr/>
          </p:nvSpPr>
          <p:spPr>
            <a:xfrm>
              <a:off x="-27916" y="4366676"/>
              <a:ext cx="6520148" cy="2525970"/>
            </a:xfrm>
            <a:custGeom>
              <a:avLst/>
              <a:gdLst>
                <a:gd name="connsiteX0" fmla="*/ 114607 w 6587737"/>
                <a:gd name="connsiteY0" fmla="*/ 555 h 2510639"/>
                <a:gd name="connsiteX1" fmla="*/ 541327 w 6587737"/>
                <a:gd name="connsiteY1" fmla="*/ 396795 h 2510639"/>
                <a:gd name="connsiteX2" fmla="*/ 1044247 w 6587737"/>
                <a:gd name="connsiteY2" fmla="*/ 655875 h 2510639"/>
                <a:gd name="connsiteX3" fmla="*/ 1470967 w 6587737"/>
                <a:gd name="connsiteY3" fmla="*/ 991155 h 2510639"/>
                <a:gd name="connsiteX4" fmla="*/ 2309167 w 6587737"/>
                <a:gd name="connsiteY4" fmla="*/ 1250235 h 2510639"/>
                <a:gd name="connsiteX5" fmla="*/ 3071167 w 6587737"/>
                <a:gd name="connsiteY5" fmla="*/ 1509315 h 2510639"/>
                <a:gd name="connsiteX6" fmla="*/ 3391207 w 6587737"/>
                <a:gd name="connsiteY6" fmla="*/ 1905555 h 2510639"/>
                <a:gd name="connsiteX7" fmla="*/ 4336087 w 6587737"/>
                <a:gd name="connsiteY7" fmla="*/ 2073195 h 2510639"/>
                <a:gd name="connsiteX8" fmla="*/ 5159047 w 6587737"/>
                <a:gd name="connsiteY8" fmla="*/ 2256075 h 2510639"/>
                <a:gd name="connsiteX9" fmla="*/ 6576367 w 6587737"/>
                <a:gd name="connsiteY9" fmla="*/ 2499915 h 2510639"/>
                <a:gd name="connsiteX10" fmla="*/ 5768647 w 6587737"/>
                <a:gd name="connsiteY10" fmla="*/ 1875075 h 2510639"/>
                <a:gd name="connsiteX11" fmla="*/ 4747567 w 6587737"/>
                <a:gd name="connsiteY11" fmla="*/ 1356915 h 2510639"/>
                <a:gd name="connsiteX12" fmla="*/ 2781607 w 6587737"/>
                <a:gd name="connsiteY12" fmla="*/ 488235 h 2510639"/>
                <a:gd name="connsiteX13" fmla="*/ 114607 w 6587737"/>
                <a:gd name="connsiteY13" fmla="*/ 555 h 2510639"/>
                <a:gd name="connsiteX0" fmla="*/ 46995 w 6520125"/>
                <a:gd name="connsiteY0" fmla="*/ 16493 h 2526577"/>
                <a:gd name="connsiteX1" fmla="*/ 473715 w 6520125"/>
                <a:gd name="connsiteY1" fmla="*/ 412733 h 2526577"/>
                <a:gd name="connsiteX2" fmla="*/ 976635 w 6520125"/>
                <a:gd name="connsiteY2" fmla="*/ 671813 h 2526577"/>
                <a:gd name="connsiteX3" fmla="*/ 1403355 w 6520125"/>
                <a:gd name="connsiteY3" fmla="*/ 1007093 h 2526577"/>
                <a:gd name="connsiteX4" fmla="*/ 2241555 w 6520125"/>
                <a:gd name="connsiteY4" fmla="*/ 1266173 h 2526577"/>
                <a:gd name="connsiteX5" fmla="*/ 3003555 w 6520125"/>
                <a:gd name="connsiteY5" fmla="*/ 1525253 h 2526577"/>
                <a:gd name="connsiteX6" fmla="*/ 3323595 w 6520125"/>
                <a:gd name="connsiteY6" fmla="*/ 1921493 h 2526577"/>
                <a:gd name="connsiteX7" fmla="*/ 4268475 w 6520125"/>
                <a:gd name="connsiteY7" fmla="*/ 2089133 h 2526577"/>
                <a:gd name="connsiteX8" fmla="*/ 5091435 w 6520125"/>
                <a:gd name="connsiteY8" fmla="*/ 2272013 h 2526577"/>
                <a:gd name="connsiteX9" fmla="*/ 6508755 w 6520125"/>
                <a:gd name="connsiteY9" fmla="*/ 2515853 h 2526577"/>
                <a:gd name="connsiteX10" fmla="*/ 5701035 w 6520125"/>
                <a:gd name="connsiteY10" fmla="*/ 1891013 h 2526577"/>
                <a:gd name="connsiteX11" fmla="*/ 4679955 w 6520125"/>
                <a:gd name="connsiteY11" fmla="*/ 1372853 h 2526577"/>
                <a:gd name="connsiteX12" fmla="*/ 1645984 w 6520125"/>
                <a:gd name="connsiteY12" fmla="*/ 206416 h 2526577"/>
                <a:gd name="connsiteX13" fmla="*/ 46995 w 6520125"/>
                <a:gd name="connsiteY13" fmla="*/ 16493 h 2526577"/>
                <a:gd name="connsiteX0" fmla="*/ 46995 w 6520147"/>
                <a:gd name="connsiteY0" fmla="*/ 15886 h 2525970"/>
                <a:gd name="connsiteX1" fmla="*/ 473715 w 6520147"/>
                <a:gd name="connsiteY1" fmla="*/ 412126 h 2525970"/>
                <a:gd name="connsiteX2" fmla="*/ 976635 w 6520147"/>
                <a:gd name="connsiteY2" fmla="*/ 671206 h 2525970"/>
                <a:gd name="connsiteX3" fmla="*/ 1403355 w 6520147"/>
                <a:gd name="connsiteY3" fmla="*/ 1006486 h 2525970"/>
                <a:gd name="connsiteX4" fmla="*/ 2241555 w 6520147"/>
                <a:gd name="connsiteY4" fmla="*/ 1265566 h 2525970"/>
                <a:gd name="connsiteX5" fmla="*/ 3003555 w 6520147"/>
                <a:gd name="connsiteY5" fmla="*/ 1524646 h 2525970"/>
                <a:gd name="connsiteX6" fmla="*/ 3323595 w 6520147"/>
                <a:gd name="connsiteY6" fmla="*/ 1920886 h 2525970"/>
                <a:gd name="connsiteX7" fmla="*/ 4268475 w 6520147"/>
                <a:gd name="connsiteY7" fmla="*/ 2088526 h 2525970"/>
                <a:gd name="connsiteX8" fmla="*/ 5091435 w 6520147"/>
                <a:gd name="connsiteY8" fmla="*/ 2271406 h 2525970"/>
                <a:gd name="connsiteX9" fmla="*/ 6508755 w 6520147"/>
                <a:gd name="connsiteY9" fmla="*/ 2515246 h 2525970"/>
                <a:gd name="connsiteX10" fmla="*/ 5701035 w 6520147"/>
                <a:gd name="connsiteY10" fmla="*/ 1890406 h 2525970"/>
                <a:gd name="connsiteX11" fmla="*/ 4671546 w 6520147"/>
                <a:gd name="connsiteY11" fmla="*/ 1335026 h 2525970"/>
                <a:gd name="connsiteX12" fmla="*/ 1645984 w 6520147"/>
                <a:gd name="connsiteY12" fmla="*/ 205809 h 2525970"/>
                <a:gd name="connsiteX13" fmla="*/ 46995 w 6520147"/>
                <a:gd name="connsiteY13" fmla="*/ 15886 h 2525970"/>
                <a:gd name="connsiteX0" fmla="*/ 46995 w 6520148"/>
                <a:gd name="connsiteY0" fmla="*/ 15886 h 2525970"/>
                <a:gd name="connsiteX1" fmla="*/ 473715 w 6520148"/>
                <a:gd name="connsiteY1" fmla="*/ 412126 h 2525970"/>
                <a:gd name="connsiteX2" fmla="*/ 976635 w 6520148"/>
                <a:gd name="connsiteY2" fmla="*/ 671206 h 2525970"/>
                <a:gd name="connsiteX3" fmla="*/ 1403355 w 6520148"/>
                <a:gd name="connsiteY3" fmla="*/ 1006486 h 2525970"/>
                <a:gd name="connsiteX4" fmla="*/ 2241555 w 6520148"/>
                <a:gd name="connsiteY4" fmla="*/ 1265566 h 2525970"/>
                <a:gd name="connsiteX5" fmla="*/ 3003555 w 6520148"/>
                <a:gd name="connsiteY5" fmla="*/ 1524646 h 2525970"/>
                <a:gd name="connsiteX6" fmla="*/ 3323595 w 6520148"/>
                <a:gd name="connsiteY6" fmla="*/ 1920886 h 2525970"/>
                <a:gd name="connsiteX7" fmla="*/ 4268475 w 6520148"/>
                <a:gd name="connsiteY7" fmla="*/ 2088526 h 2525970"/>
                <a:gd name="connsiteX8" fmla="*/ 5091435 w 6520148"/>
                <a:gd name="connsiteY8" fmla="*/ 2271406 h 2525970"/>
                <a:gd name="connsiteX9" fmla="*/ 6508755 w 6520148"/>
                <a:gd name="connsiteY9" fmla="*/ 2515246 h 2525970"/>
                <a:gd name="connsiteX10" fmla="*/ 5701035 w 6520148"/>
                <a:gd name="connsiteY10" fmla="*/ 1890406 h 2525970"/>
                <a:gd name="connsiteX11" fmla="*/ 4671546 w 6520148"/>
                <a:gd name="connsiteY11" fmla="*/ 1335026 h 2525970"/>
                <a:gd name="connsiteX12" fmla="*/ 1645984 w 6520148"/>
                <a:gd name="connsiteY12" fmla="*/ 205809 h 2525970"/>
                <a:gd name="connsiteX13" fmla="*/ 46995 w 6520148"/>
                <a:gd name="connsiteY13" fmla="*/ 15886 h 252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520148" h="2525970">
                  <a:moveTo>
                    <a:pt x="46995" y="15886"/>
                  </a:moveTo>
                  <a:cubicBezTo>
                    <a:pt x="-148383" y="50272"/>
                    <a:pt x="318775" y="302906"/>
                    <a:pt x="473715" y="412126"/>
                  </a:cubicBezTo>
                  <a:cubicBezTo>
                    <a:pt x="628655" y="521346"/>
                    <a:pt x="821695" y="572146"/>
                    <a:pt x="976635" y="671206"/>
                  </a:cubicBezTo>
                  <a:cubicBezTo>
                    <a:pt x="1131575" y="770266"/>
                    <a:pt x="1192535" y="907426"/>
                    <a:pt x="1403355" y="1006486"/>
                  </a:cubicBezTo>
                  <a:cubicBezTo>
                    <a:pt x="1614175" y="1105546"/>
                    <a:pt x="2241555" y="1265566"/>
                    <a:pt x="2241555" y="1265566"/>
                  </a:cubicBezTo>
                  <a:cubicBezTo>
                    <a:pt x="2508255" y="1351926"/>
                    <a:pt x="2823215" y="1415426"/>
                    <a:pt x="3003555" y="1524646"/>
                  </a:cubicBezTo>
                  <a:cubicBezTo>
                    <a:pt x="3183895" y="1633866"/>
                    <a:pt x="3112775" y="1826906"/>
                    <a:pt x="3323595" y="1920886"/>
                  </a:cubicBezTo>
                  <a:cubicBezTo>
                    <a:pt x="3534415" y="2014866"/>
                    <a:pt x="3973835" y="2030106"/>
                    <a:pt x="4268475" y="2088526"/>
                  </a:cubicBezTo>
                  <a:cubicBezTo>
                    <a:pt x="4563115" y="2146946"/>
                    <a:pt x="4718055" y="2200286"/>
                    <a:pt x="5091435" y="2271406"/>
                  </a:cubicBezTo>
                  <a:cubicBezTo>
                    <a:pt x="5464815" y="2342526"/>
                    <a:pt x="6407155" y="2578746"/>
                    <a:pt x="6508755" y="2515246"/>
                  </a:cubicBezTo>
                  <a:cubicBezTo>
                    <a:pt x="6610355" y="2451746"/>
                    <a:pt x="6007236" y="2087109"/>
                    <a:pt x="5701035" y="1890406"/>
                  </a:cubicBezTo>
                  <a:cubicBezTo>
                    <a:pt x="5394834" y="1693703"/>
                    <a:pt x="5169386" y="1566166"/>
                    <a:pt x="4671546" y="1335026"/>
                  </a:cubicBezTo>
                  <a:cubicBezTo>
                    <a:pt x="4173706" y="1010836"/>
                    <a:pt x="2416742" y="425666"/>
                    <a:pt x="1645984" y="205809"/>
                  </a:cubicBezTo>
                  <a:cubicBezTo>
                    <a:pt x="875226" y="-14048"/>
                    <a:pt x="242373" y="-18500"/>
                    <a:pt x="46995" y="15886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344093D-E091-41FC-AC26-DAABC557B259}"/>
                </a:ext>
              </a:extLst>
            </p:cNvPr>
            <p:cNvSpPr/>
            <p:nvPr/>
          </p:nvSpPr>
          <p:spPr>
            <a:xfrm>
              <a:off x="4209061" y="3987121"/>
              <a:ext cx="10282689" cy="1890349"/>
            </a:xfrm>
            <a:custGeom>
              <a:avLst/>
              <a:gdLst>
                <a:gd name="connsiteX0" fmla="*/ 891002 w 10291825"/>
                <a:gd name="connsiteY0" fmla="*/ 1817511 h 1892129"/>
                <a:gd name="connsiteX1" fmla="*/ 1805402 w 10291825"/>
                <a:gd name="connsiteY1" fmla="*/ 1634631 h 1892129"/>
                <a:gd name="connsiteX2" fmla="*/ 1805402 w 10291825"/>
                <a:gd name="connsiteY2" fmla="*/ 1634631 h 1892129"/>
                <a:gd name="connsiteX3" fmla="*/ 2536922 w 10291825"/>
                <a:gd name="connsiteY3" fmla="*/ 1497471 h 1892129"/>
                <a:gd name="connsiteX4" fmla="*/ 3603722 w 10291825"/>
                <a:gd name="connsiteY4" fmla="*/ 1863231 h 1892129"/>
                <a:gd name="connsiteX5" fmla="*/ 4670522 w 10291825"/>
                <a:gd name="connsiteY5" fmla="*/ 1375551 h 1892129"/>
                <a:gd name="connsiteX6" fmla="*/ 5874482 w 10291825"/>
                <a:gd name="connsiteY6" fmla="*/ 1299351 h 1892129"/>
                <a:gd name="connsiteX7" fmla="*/ 6666962 w 10291825"/>
                <a:gd name="connsiteY7" fmla="*/ 933591 h 1892129"/>
                <a:gd name="connsiteX8" fmla="*/ 7428962 w 10291825"/>
                <a:gd name="connsiteY8" fmla="*/ 1177431 h 1892129"/>
                <a:gd name="connsiteX9" fmla="*/ 8130002 w 10291825"/>
                <a:gd name="connsiteY9" fmla="*/ 1009791 h 1892129"/>
                <a:gd name="connsiteX10" fmla="*/ 8785322 w 10291825"/>
                <a:gd name="connsiteY10" fmla="*/ 1131711 h 1892129"/>
                <a:gd name="connsiteX11" fmla="*/ 9410162 w 10291825"/>
                <a:gd name="connsiteY11" fmla="*/ 1482231 h 1892129"/>
                <a:gd name="connsiteX12" fmla="*/ 10065482 w 10291825"/>
                <a:gd name="connsiteY12" fmla="*/ 1238391 h 1892129"/>
                <a:gd name="connsiteX13" fmla="*/ 10156922 w 10291825"/>
                <a:gd name="connsiteY13" fmla="*/ 964071 h 1892129"/>
                <a:gd name="connsiteX14" fmla="*/ 8297642 w 10291825"/>
                <a:gd name="connsiteY14" fmla="*/ 339231 h 1892129"/>
                <a:gd name="connsiteX15" fmla="*/ 6209762 w 10291825"/>
                <a:gd name="connsiteY15" fmla="*/ 3951 h 1892129"/>
                <a:gd name="connsiteX16" fmla="*/ 4198082 w 10291825"/>
                <a:gd name="connsiteY16" fmla="*/ 171591 h 1892129"/>
                <a:gd name="connsiteX17" fmla="*/ 2719802 w 10291825"/>
                <a:gd name="connsiteY17" fmla="*/ 415431 h 1892129"/>
                <a:gd name="connsiteX18" fmla="*/ 494762 w 10291825"/>
                <a:gd name="connsiteY18" fmla="*/ 1101231 h 1892129"/>
                <a:gd name="connsiteX19" fmla="*/ 22322 w 10291825"/>
                <a:gd name="connsiteY19" fmla="*/ 1406031 h 1892129"/>
                <a:gd name="connsiteX20" fmla="*/ 936722 w 10291825"/>
                <a:gd name="connsiteY20" fmla="*/ 1847991 h 1892129"/>
                <a:gd name="connsiteX21" fmla="*/ 891002 w 10291825"/>
                <a:gd name="connsiteY21" fmla="*/ 1817511 h 1892129"/>
                <a:gd name="connsiteX0" fmla="*/ 868086 w 10268909"/>
                <a:gd name="connsiteY0" fmla="*/ 1817511 h 1890186"/>
                <a:gd name="connsiteX1" fmla="*/ 1782486 w 10268909"/>
                <a:gd name="connsiteY1" fmla="*/ 1634631 h 1890186"/>
                <a:gd name="connsiteX2" fmla="*/ 1782486 w 10268909"/>
                <a:gd name="connsiteY2" fmla="*/ 1634631 h 1890186"/>
                <a:gd name="connsiteX3" fmla="*/ 2514006 w 10268909"/>
                <a:gd name="connsiteY3" fmla="*/ 1497471 h 1890186"/>
                <a:gd name="connsiteX4" fmla="*/ 3580806 w 10268909"/>
                <a:gd name="connsiteY4" fmla="*/ 1863231 h 1890186"/>
                <a:gd name="connsiteX5" fmla="*/ 4647606 w 10268909"/>
                <a:gd name="connsiteY5" fmla="*/ 1375551 h 1890186"/>
                <a:gd name="connsiteX6" fmla="*/ 5851566 w 10268909"/>
                <a:gd name="connsiteY6" fmla="*/ 1299351 h 1890186"/>
                <a:gd name="connsiteX7" fmla="*/ 6644046 w 10268909"/>
                <a:gd name="connsiteY7" fmla="*/ 933591 h 1890186"/>
                <a:gd name="connsiteX8" fmla="*/ 7406046 w 10268909"/>
                <a:gd name="connsiteY8" fmla="*/ 1177431 h 1890186"/>
                <a:gd name="connsiteX9" fmla="*/ 8107086 w 10268909"/>
                <a:gd name="connsiteY9" fmla="*/ 1009791 h 1890186"/>
                <a:gd name="connsiteX10" fmla="*/ 8762406 w 10268909"/>
                <a:gd name="connsiteY10" fmla="*/ 1131711 h 1890186"/>
                <a:gd name="connsiteX11" fmla="*/ 9387246 w 10268909"/>
                <a:gd name="connsiteY11" fmla="*/ 1482231 h 1890186"/>
                <a:gd name="connsiteX12" fmla="*/ 10042566 w 10268909"/>
                <a:gd name="connsiteY12" fmla="*/ 1238391 h 1890186"/>
                <a:gd name="connsiteX13" fmla="*/ 10134006 w 10268909"/>
                <a:gd name="connsiteY13" fmla="*/ 964071 h 1890186"/>
                <a:gd name="connsiteX14" fmla="*/ 8274726 w 10268909"/>
                <a:gd name="connsiteY14" fmla="*/ 339231 h 1890186"/>
                <a:gd name="connsiteX15" fmla="*/ 6186846 w 10268909"/>
                <a:gd name="connsiteY15" fmla="*/ 3951 h 1890186"/>
                <a:gd name="connsiteX16" fmla="*/ 4175166 w 10268909"/>
                <a:gd name="connsiteY16" fmla="*/ 171591 h 1890186"/>
                <a:gd name="connsiteX17" fmla="*/ 2696886 w 10268909"/>
                <a:gd name="connsiteY17" fmla="*/ 415431 h 1890186"/>
                <a:gd name="connsiteX18" fmla="*/ 471846 w 10268909"/>
                <a:gd name="connsiteY18" fmla="*/ 1101231 h 1890186"/>
                <a:gd name="connsiteX19" fmla="*/ 24635 w 10268909"/>
                <a:gd name="connsiteY19" fmla="*/ 1387421 h 1890186"/>
                <a:gd name="connsiteX20" fmla="*/ 913806 w 10268909"/>
                <a:gd name="connsiteY20" fmla="*/ 1847991 h 1890186"/>
                <a:gd name="connsiteX21" fmla="*/ 868086 w 10268909"/>
                <a:gd name="connsiteY21" fmla="*/ 1817511 h 1890186"/>
                <a:gd name="connsiteX0" fmla="*/ 878242 w 10279065"/>
                <a:gd name="connsiteY0" fmla="*/ 1817511 h 1890186"/>
                <a:gd name="connsiteX1" fmla="*/ 1792642 w 10279065"/>
                <a:gd name="connsiteY1" fmla="*/ 1634631 h 1890186"/>
                <a:gd name="connsiteX2" fmla="*/ 1792642 w 10279065"/>
                <a:gd name="connsiteY2" fmla="*/ 1634631 h 1890186"/>
                <a:gd name="connsiteX3" fmla="*/ 2524162 w 10279065"/>
                <a:gd name="connsiteY3" fmla="*/ 1497471 h 1890186"/>
                <a:gd name="connsiteX4" fmla="*/ 3590962 w 10279065"/>
                <a:gd name="connsiteY4" fmla="*/ 1863231 h 1890186"/>
                <a:gd name="connsiteX5" fmla="*/ 4657762 w 10279065"/>
                <a:gd name="connsiteY5" fmla="*/ 1375551 h 1890186"/>
                <a:gd name="connsiteX6" fmla="*/ 5861722 w 10279065"/>
                <a:gd name="connsiteY6" fmla="*/ 1299351 h 1890186"/>
                <a:gd name="connsiteX7" fmla="*/ 6654202 w 10279065"/>
                <a:gd name="connsiteY7" fmla="*/ 933591 h 1890186"/>
                <a:gd name="connsiteX8" fmla="*/ 7416202 w 10279065"/>
                <a:gd name="connsiteY8" fmla="*/ 1177431 h 1890186"/>
                <a:gd name="connsiteX9" fmla="*/ 8117242 w 10279065"/>
                <a:gd name="connsiteY9" fmla="*/ 1009791 h 1890186"/>
                <a:gd name="connsiteX10" fmla="*/ 8772562 w 10279065"/>
                <a:gd name="connsiteY10" fmla="*/ 1131711 h 1890186"/>
                <a:gd name="connsiteX11" fmla="*/ 9397402 w 10279065"/>
                <a:gd name="connsiteY11" fmla="*/ 1482231 h 1890186"/>
                <a:gd name="connsiteX12" fmla="*/ 10052722 w 10279065"/>
                <a:gd name="connsiteY12" fmla="*/ 1238391 h 1890186"/>
                <a:gd name="connsiteX13" fmla="*/ 10144162 w 10279065"/>
                <a:gd name="connsiteY13" fmla="*/ 964071 h 1890186"/>
                <a:gd name="connsiteX14" fmla="*/ 8284882 w 10279065"/>
                <a:gd name="connsiteY14" fmla="*/ 339231 h 1890186"/>
                <a:gd name="connsiteX15" fmla="*/ 6197002 w 10279065"/>
                <a:gd name="connsiteY15" fmla="*/ 3951 h 1890186"/>
                <a:gd name="connsiteX16" fmla="*/ 4185322 w 10279065"/>
                <a:gd name="connsiteY16" fmla="*/ 171591 h 1890186"/>
                <a:gd name="connsiteX17" fmla="*/ 2707042 w 10279065"/>
                <a:gd name="connsiteY17" fmla="*/ 415431 h 1890186"/>
                <a:gd name="connsiteX18" fmla="*/ 482002 w 10279065"/>
                <a:gd name="connsiteY18" fmla="*/ 1101231 h 1890186"/>
                <a:gd name="connsiteX19" fmla="*/ 34791 w 10279065"/>
                <a:gd name="connsiteY19" fmla="*/ 1387421 h 1890186"/>
                <a:gd name="connsiteX20" fmla="*/ 923962 w 10279065"/>
                <a:gd name="connsiteY20" fmla="*/ 1847991 h 1890186"/>
                <a:gd name="connsiteX21" fmla="*/ 878242 w 10279065"/>
                <a:gd name="connsiteY21" fmla="*/ 1817511 h 1890186"/>
                <a:gd name="connsiteX0" fmla="*/ 878242 w 10279065"/>
                <a:gd name="connsiteY0" fmla="*/ 1817674 h 1890349"/>
                <a:gd name="connsiteX1" fmla="*/ 1792642 w 10279065"/>
                <a:gd name="connsiteY1" fmla="*/ 1634794 h 1890349"/>
                <a:gd name="connsiteX2" fmla="*/ 1792642 w 10279065"/>
                <a:gd name="connsiteY2" fmla="*/ 1634794 h 1890349"/>
                <a:gd name="connsiteX3" fmla="*/ 2524162 w 10279065"/>
                <a:gd name="connsiteY3" fmla="*/ 1497634 h 1890349"/>
                <a:gd name="connsiteX4" fmla="*/ 3590962 w 10279065"/>
                <a:gd name="connsiteY4" fmla="*/ 1863394 h 1890349"/>
                <a:gd name="connsiteX5" fmla="*/ 4657762 w 10279065"/>
                <a:gd name="connsiteY5" fmla="*/ 1375714 h 1890349"/>
                <a:gd name="connsiteX6" fmla="*/ 5861722 w 10279065"/>
                <a:gd name="connsiteY6" fmla="*/ 1299514 h 1890349"/>
                <a:gd name="connsiteX7" fmla="*/ 6654202 w 10279065"/>
                <a:gd name="connsiteY7" fmla="*/ 933754 h 1890349"/>
                <a:gd name="connsiteX8" fmla="*/ 7416202 w 10279065"/>
                <a:gd name="connsiteY8" fmla="*/ 1177594 h 1890349"/>
                <a:gd name="connsiteX9" fmla="*/ 8117242 w 10279065"/>
                <a:gd name="connsiteY9" fmla="*/ 1009954 h 1890349"/>
                <a:gd name="connsiteX10" fmla="*/ 8772562 w 10279065"/>
                <a:gd name="connsiteY10" fmla="*/ 1131874 h 1890349"/>
                <a:gd name="connsiteX11" fmla="*/ 9397402 w 10279065"/>
                <a:gd name="connsiteY11" fmla="*/ 1482394 h 1890349"/>
                <a:gd name="connsiteX12" fmla="*/ 10052722 w 10279065"/>
                <a:gd name="connsiteY12" fmla="*/ 1238554 h 1890349"/>
                <a:gd name="connsiteX13" fmla="*/ 10144162 w 10279065"/>
                <a:gd name="connsiteY13" fmla="*/ 964234 h 1890349"/>
                <a:gd name="connsiteX14" fmla="*/ 8284882 w 10279065"/>
                <a:gd name="connsiteY14" fmla="*/ 339394 h 1890349"/>
                <a:gd name="connsiteX15" fmla="*/ 6197002 w 10279065"/>
                <a:gd name="connsiteY15" fmla="*/ 4114 h 1890349"/>
                <a:gd name="connsiteX16" fmla="*/ 4185322 w 10279065"/>
                <a:gd name="connsiteY16" fmla="*/ 171754 h 1890349"/>
                <a:gd name="connsiteX17" fmla="*/ 2707042 w 10279065"/>
                <a:gd name="connsiteY17" fmla="*/ 452815 h 1890349"/>
                <a:gd name="connsiteX18" fmla="*/ 482002 w 10279065"/>
                <a:gd name="connsiteY18" fmla="*/ 1101394 h 1890349"/>
                <a:gd name="connsiteX19" fmla="*/ 34791 w 10279065"/>
                <a:gd name="connsiteY19" fmla="*/ 1387584 h 1890349"/>
                <a:gd name="connsiteX20" fmla="*/ 923962 w 10279065"/>
                <a:gd name="connsiteY20" fmla="*/ 1848154 h 1890349"/>
                <a:gd name="connsiteX21" fmla="*/ 878242 w 10279065"/>
                <a:gd name="connsiteY21" fmla="*/ 1817674 h 1890349"/>
                <a:gd name="connsiteX0" fmla="*/ 881866 w 10282689"/>
                <a:gd name="connsiteY0" fmla="*/ 1817674 h 1890349"/>
                <a:gd name="connsiteX1" fmla="*/ 1796266 w 10282689"/>
                <a:gd name="connsiteY1" fmla="*/ 1634794 h 1890349"/>
                <a:gd name="connsiteX2" fmla="*/ 1796266 w 10282689"/>
                <a:gd name="connsiteY2" fmla="*/ 1634794 h 1890349"/>
                <a:gd name="connsiteX3" fmla="*/ 2527786 w 10282689"/>
                <a:gd name="connsiteY3" fmla="*/ 1497634 h 1890349"/>
                <a:gd name="connsiteX4" fmla="*/ 3594586 w 10282689"/>
                <a:gd name="connsiteY4" fmla="*/ 1863394 h 1890349"/>
                <a:gd name="connsiteX5" fmla="*/ 4661386 w 10282689"/>
                <a:gd name="connsiteY5" fmla="*/ 1375714 h 1890349"/>
                <a:gd name="connsiteX6" fmla="*/ 5865346 w 10282689"/>
                <a:gd name="connsiteY6" fmla="*/ 1299514 h 1890349"/>
                <a:gd name="connsiteX7" fmla="*/ 6657826 w 10282689"/>
                <a:gd name="connsiteY7" fmla="*/ 933754 h 1890349"/>
                <a:gd name="connsiteX8" fmla="*/ 7419826 w 10282689"/>
                <a:gd name="connsiteY8" fmla="*/ 1177594 h 1890349"/>
                <a:gd name="connsiteX9" fmla="*/ 8120866 w 10282689"/>
                <a:gd name="connsiteY9" fmla="*/ 1009954 h 1890349"/>
                <a:gd name="connsiteX10" fmla="*/ 8776186 w 10282689"/>
                <a:gd name="connsiteY10" fmla="*/ 1131874 h 1890349"/>
                <a:gd name="connsiteX11" fmla="*/ 9401026 w 10282689"/>
                <a:gd name="connsiteY11" fmla="*/ 1482394 h 1890349"/>
                <a:gd name="connsiteX12" fmla="*/ 10056346 w 10282689"/>
                <a:gd name="connsiteY12" fmla="*/ 1238554 h 1890349"/>
                <a:gd name="connsiteX13" fmla="*/ 10147786 w 10282689"/>
                <a:gd name="connsiteY13" fmla="*/ 964234 h 1890349"/>
                <a:gd name="connsiteX14" fmla="*/ 8288506 w 10282689"/>
                <a:gd name="connsiteY14" fmla="*/ 339394 h 1890349"/>
                <a:gd name="connsiteX15" fmla="*/ 6200626 w 10282689"/>
                <a:gd name="connsiteY15" fmla="*/ 4114 h 1890349"/>
                <a:gd name="connsiteX16" fmla="*/ 4188946 w 10282689"/>
                <a:gd name="connsiteY16" fmla="*/ 171754 h 1890349"/>
                <a:gd name="connsiteX17" fmla="*/ 2710666 w 10282689"/>
                <a:gd name="connsiteY17" fmla="*/ 452815 h 1890349"/>
                <a:gd name="connsiteX18" fmla="*/ 460397 w 10282689"/>
                <a:gd name="connsiteY18" fmla="*/ 1120003 h 1890349"/>
                <a:gd name="connsiteX19" fmla="*/ 38415 w 10282689"/>
                <a:gd name="connsiteY19" fmla="*/ 1387584 h 1890349"/>
                <a:gd name="connsiteX20" fmla="*/ 927586 w 10282689"/>
                <a:gd name="connsiteY20" fmla="*/ 1848154 h 1890349"/>
                <a:gd name="connsiteX21" fmla="*/ 881866 w 10282689"/>
                <a:gd name="connsiteY21" fmla="*/ 1817674 h 1890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282689" h="1890349">
                  <a:moveTo>
                    <a:pt x="881866" y="1817674"/>
                  </a:moveTo>
                  <a:lnTo>
                    <a:pt x="1796266" y="1634794"/>
                  </a:lnTo>
                  <a:lnTo>
                    <a:pt x="1796266" y="1634794"/>
                  </a:lnTo>
                  <a:cubicBezTo>
                    <a:pt x="1918186" y="1611934"/>
                    <a:pt x="2228066" y="1459534"/>
                    <a:pt x="2527786" y="1497634"/>
                  </a:cubicBezTo>
                  <a:cubicBezTo>
                    <a:pt x="2827506" y="1535734"/>
                    <a:pt x="3238986" y="1883714"/>
                    <a:pt x="3594586" y="1863394"/>
                  </a:cubicBezTo>
                  <a:cubicBezTo>
                    <a:pt x="3950186" y="1843074"/>
                    <a:pt x="4282926" y="1469694"/>
                    <a:pt x="4661386" y="1375714"/>
                  </a:cubicBezTo>
                  <a:cubicBezTo>
                    <a:pt x="5039846" y="1281734"/>
                    <a:pt x="5532606" y="1373174"/>
                    <a:pt x="5865346" y="1299514"/>
                  </a:cubicBezTo>
                  <a:cubicBezTo>
                    <a:pt x="6198086" y="1225854"/>
                    <a:pt x="6398746" y="954074"/>
                    <a:pt x="6657826" y="933754"/>
                  </a:cubicBezTo>
                  <a:cubicBezTo>
                    <a:pt x="6916906" y="913434"/>
                    <a:pt x="7175986" y="1164894"/>
                    <a:pt x="7419826" y="1177594"/>
                  </a:cubicBezTo>
                  <a:cubicBezTo>
                    <a:pt x="7663666" y="1190294"/>
                    <a:pt x="7894806" y="1017574"/>
                    <a:pt x="8120866" y="1009954"/>
                  </a:cubicBezTo>
                  <a:cubicBezTo>
                    <a:pt x="8346926" y="1002334"/>
                    <a:pt x="8562826" y="1053134"/>
                    <a:pt x="8776186" y="1131874"/>
                  </a:cubicBezTo>
                  <a:cubicBezTo>
                    <a:pt x="8989546" y="1210614"/>
                    <a:pt x="9187666" y="1464614"/>
                    <a:pt x="9401026" y="1482394"/>
                  </a:cubicBezTo>
                  <a:cubicBezTo>
                    <a:pt x="9614386" y="1500174"/>
                    <a:pt x="9931886" y="1324914"/>
                    <a:pt x="10056346" y="1238554"/>
                  </a:cubicBezTo>
                  <a:cubicBezTo>
                    <a:pt x="10180806" y="1152194"/>
                    <a:pt x="10442426" y="1114094"/>
                    <a:pt x="10147786" y="964234"/>
                  </a:cubicBezTo>
                  <a:cubicBezTo>
                    <a:pt x="9853146" y="814374"/>
                    <a:pt x="8946366" y="499414"/>
                    <a:pt x="8288506" y="339394"/>
                  </a:cubicBezTo>
                  <a:cubicBezTo>
                    <a:pt x="7630646" y="179374"/>
                    <a:pt x="6883886" y="32054"/>
                    <a:pt x="6200626" y="4114"/>
                  </a:cubicBezTo>
                  <a:cubicBezTo>
                    <a:pt x="5517366" y="-23826"/>
                    <a:pt x="4770606" y="96971"/>
                    <a:pt x="4188946" y="171754"/>
                  </a:cubicBezTo>
                  <a:cubicBezTo>
                    <a:pt x="3607286" y="246538"/>
                    <a:pt x="3332091" y="294774"/>
                    <a:pt x="2710666" y="452815"/>
                  </a:cubicBezTo>
                  <a:cubicBezTo>
                    <a:pt x="2089241" y="610856"/>
                    <a:pt x="905772" y="964208"/>
                    <a:pt x="460397" y="1120003"/>
                  </a:cubicBezTo>
                  <a:cubicBezTo>
                    <a:pt x="15022" y="1275798"/>
                    <a:pt x="-60474" y="1356174"/>
                    <a:pt x="38415" y="1387584"/>
                  </a:cubicBezTo>
                  <a:cubicBezTo>
                    <a:pt x="112075" y="1512044"/>
                    <a:pt x="787011" y="1776472"/>
                    <a:pt x="927586" y="1848154"/>
                  </a:cubicBezTo>
                  <a:cubicBezTo>
                    <a:pt x="1068161" y="1919836"/>
                    <a:pt x="986006" y="1893874"/>
                    <a:pt x="881866" y="1817674"/>
                  </a:cubicBezTo>
                  <a:close/>
                </a:path>
              </a:pathLst>
            </a:custGeom>
            <a:solidFill>
              <a:srgbClr val="B0EB6A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2CA294F8-7E5F-B145-F9A5-1056D9F1B19C}"/>
              </a:ext>
            </a:extLst>
          </p:cNvPr>
          <p:cNvSpPr/>
          <p:nvPr/>
        </p:nvSpPr>
        <p:spPr>
          <a:xfrm>
            <a:off x="494268" y="874644"/>
            <a:ext cx="11049000" cy="6062870"/>
          </a:xfrm>
          <a:prstGeom prst="round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9A650BA-5C33-7600-2A1D-16E7DBEFAAF1}"/>
              </a:ext>
            </a:extLst>
          </p:cNvPr>
          <p:cNvSpPr/>
          <p:nvPr/>
        </p:nvSpPr>
        <p:spPr>
          <a:xfrm>
            <a:off x="4502425" y="1349984"/>
            <a:ext cx="3329609" cy="140854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>
                <a:solidFill>
                  <a:prstClr val="black"/>
                </a:solidFill>
              </a:rPr>
              <a:t>Phân công nhiệm vụ</a:t>
            </a:r>
            <a:endParaRPr lang="en-US" sz="3600" b="1" dirty="0" err="1">
              <a:solidFill>
                <a:prstClr val="black"/>
              </a:solidFill>
            </a:endParaRPr>
          </a:p>
        </p:txBody>
      </p:sp>
      <p:pic>
        <p:nvPicPr>
          <p:cNvPr id="3" name="Picture 2" descr="A red arrow pointing to the right&#10;&#10;Description automatically generated with low confidence">
            <a:extLst>
              <a:ext uri="{FF2B5EF4-FFF2-40B4-BE49-F238E27FC236}">
                <a16:creationId xmlns:a16="http://schemas.microsoft.com/office/drawing/2014/main" id="{28A45722-B3FE-D4D1-BDC0-9152C33CB2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61458" y="2737464"/>
            <a:ext cx="1604959" cy="1348495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0ABC6FE-D9F5-FC93-B421-82E4E8BEA0C9}"/>
              </a:ext>
            </a:extLst>
          </p:cNvPr>
          <p:cNvSpPr/>
          <p:nvPr/>
        </p:nvSpPr>
        <p:spPr>
          <a:xfrm>
            <a:off x="3250096" y="4174021"/>
            <a:ext cx="6370982" cy="111359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Công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việc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cần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làm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mỗi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thành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viên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Baloo" panose="03080902040302020200" pitchFamily="66" charset="0"/>
              </a:rPr>
              <a:t>nhóm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Baloo" panose="030809020403020202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4129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1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249</TotalTime>
  <Words>394</Words>
  <Application>Microsoft Office PowerPoint</Application>
  <PresentationFormat>Widescreen</PresentationFormat>
  <Paragraphs>44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Coiny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23</cp:revision>
  <dcterms:created xsi:type="dcterms:W3CDTF">2023-07-13T09:30:50Z</dcterms:created>
  <dcterms:modified xsi:type="dcterms:W3CDTF">2023-08-11T13:30:48Z</dcterms:modified>
  <cp:category>9Slide.vn</cp:category>
</cp:coreProperties>
</file>