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sldIdLst>
    <p:sldId id="283" r:id="rId3"/>
    <p:sldId id="296" r:id="rId4"/>
    <p:sldId id="287" r:id="rId5"/>
    <p:sldId id="324" r:id="rId6"/>
    <p:sldId id="285" r:id="rId7"/>
    <p:sldId id="325" r:id="rId8"/>
    <p:sldId id="286" r:id="rId9"/>
    <p:sldId id="327" r:id="rId10"/>
    <p:sldId id="326" r:id="rId11"/>
    <p:sldId id="307" r:id="rId12"/>
    <p:sldId id="328" r:id="rId13"/>
    <p:sldId id="329" r:id="rId14"/>
    <p:sldId id="330" r:id="rId15"/>
    <p:sldId id="331" r:id="rId16"/>
    <p:sldId id="332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B9B1-D581-4DBF-B1D6-BABDDB25F6B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BBBB-45B5-4101-A992-BD8B4C2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4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7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9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6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8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38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3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5cd2f624bc915">
            <a:hlinkClick r:id="" action="ppaction://media"/>
            <a:extLst>
              <a:ext uri="{FF2B5EF4-FFF2-40B4-BE49-F238E27FC236}">
                <a16:creationId xmlns:a16="http://schemas.microsoft.com/office/drawing/2014/main" id="{FA20A58D-B25F-4887-9A1C-B8F8ECC40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7995" y="-1433195"/>
            <a:ext cx="487363" cy="4873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6A0242-FE36-4597-8067-383070936161}"/>
              </a:ext>
            </a:extLst>
          </p:cNvPr>
          <p:cNvSpPr txBox="1"/>
          <p:nvPr/>
        </p:nvSpPr>
        <p:spPr>
          <a:xfrm>
            <a:off x="2898658" y="2095410"/>
            <a:ext cx="765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12: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Biết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ơn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cô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D2E46-CFAE-402E-9F12-585C440E7902}"/>
              </a:ext>
            </a:extLst>
          </p:cNvPr>
          <p:cNvSpPr txBox="1"/>
          <p:nvPr/>
        </p:nvSpPr>
        <p:spPr>
          <a:xfrm>
            <a:off x="2958276" y="477133"/>
            <a:ext cx="75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Chủ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1AA7F-292C-4BAB-9BAD-F9BF38A114B3}"/>
              </a:ext>
            </a:extLst>
          </p:cNvPr>
          <p:cNvSpPr txBox="1"/>
          <p:nvPr/>
        </p:nvSpPr>
        <p:spPr>
          <a:xfrm>
            <a:off x="2372350" y="6488658"/>
            <a:ext cx="934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Bản quyền thuộc về: FB Hương Thảo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306132" y="1970559"/>
            <a:ext cx="6525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Mỗi lá thư đều gửi gắm tình cảm của các em với thầy cô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của mình. Lá thư là cầu nối giúp thầy cô và các em hiểu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nhau hơn.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Mở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rộng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781050" y="1314449"/>
            <a:ext cx="10629900" cy="1171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sẻ với nhau về tình cảm của các em với thầy cô giáo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068007" y="1970559"/>
            <a:ext cx="652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Thầy cô là người dạy em điều hay, là người bạn lớn sẵn sàng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chia sẻ, giúp đỡ em 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trong cuộc sống, trong học tập.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66700" y="904875"/>
            <a:ext cx="11144250" cy="1581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vê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cố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dặn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F25B0-BFEF-4532-9D06-C6E53F3B27F9}"/>
              </a:ext>
            </a:extLst>
          </p:cNvPr>
          <p:cNvSpPr txBox="1"/>
          <p:nvPr/>
        </p:nvSpPr>
        <p:spPr>
          <a:xfrm>
            <a:off x="2088266" y="4052356"/>
            <a:ext cx="934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thiết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kế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bởi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Hương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Thảo</a:t>
            </a:r>
            <a:r>
              <a:rPr lang="en-US" dirty="0">
                <a:solidFill>
                  <a:schemeClr val="bg1"/>
                </a:solidFill>
              </a:rPr>
              <a:t> – tranthao121004@gmail.com</a:t>
            </a:r>
            <a:endParaRPr lang="vi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ADBAA1-0949-4E8F-B5EE-A111040F9A81}"/>
              </a:ext>
            </a:extLst>
          </p:cNvPr>
          <p:cNvSpPr txBox="1"/>
          <p:nvPr/>
        </p:nvSpPr>
        <p:spPr>
          <a:xfrm>
            <a:off x="4467225" y="819150"/>
            <a:ext cx="469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Broadway" panose="04040905080B02020502" pitchFamily="82" charset="0"/>
              </a:rPr>
              <a:t>Tiết</a:t>
            </a:r>
            <a:r>
              <a:rPr lang="en-US" sz="9600" dirty="0">
                <a:solidFill>
                  <a:srgbClr val="FF0000"/>
                </a:solidFill>
                <a:latin typeface="Broadway" panose="04040905080B02020502" pitchFamily="8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61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181226" y="257175"/>
            <a:ext cx="69723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Ai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thích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nhất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02138D5-9631-4EB0-9A76-5A515FCE135F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Cô có thói quen làm gì khi đến lớp?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C327EDB-D53A-420C-89C7-C3CEB1DA3239}"/>
              </a:ext>
            </a:extLst>
          </p:cNvPr>
          <p:cNvSpPr/>
          <p:nvPr/>
        </p:nvSpPr>
        <p:spPr>
          <a:xfrm>
            <a:off x="4076701" y="1552574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Loài hoa cô thích nhất là gì?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4129390" y="1649550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40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604191" y="2413694"/>
            <a:ext cx="66020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Nếu chúng ta luôn quan tâm, biết quan sát thầy cô của mình, em sẽ có thể hiểu </a:t>
            </a:r>
          </a:p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được thầy cô của mình</a:t>
            </a:r>
            <a:r>
              <a:rPr lang="en-US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536705" y="2006382"/>
            <a:ext cx="5083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Viết điều em muốn nói thể hiện lòng biết ơn thầy cô.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3866743" y="438626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Gợi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429093" y="1654937"/>
            <a:ext cx="6602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viết thư cho thầy cô nào?</a:t>
            </a:r>
            <a:endParaRPr lang="en-US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đã có kỉ niệm gì với thầy cô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?</a:t>
            </a:r>
            <a:endParaRPr lang="vi-VN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nói với thầy cô điều gì? Một lời cảm ơn? Một lời xin lỗi? Một lời chúc? Một 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nỗi ấm ức? ...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74FDE-457A-42B1-A8D5-72F449E7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78" y="1978819"/>
            <a:ext cx="9190447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402</Words>
  <Application>Microsoft Office PowerPoint</Application>
  <PresentationFormat>Widescreen</PresentationFormat>
  <Paragraphs>42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Arial</vt:lpstr>
      <vt:lpstr>Broadway</vt:lpstr>
      <vt:lpstr>Calibri</vt:lpstr>
      <vt:lpstr>Times New Roman</vt:lpstr>
      <vt:lpstr>字魂7号-温暖童稚体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24</cp:revision>
  <dcterms:created xsi:type="dcterms:W3CDTF">2021-06-12T03:03:09Z</dcterms:created>
  <dcterms:modified xsi:type="dcterms:W3CDTF">2025-01-11T10:35:59Z</dcterms:modified>
</cp:coreProperties>
</file>