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5" r:id="rId3"/>
    <p:sldId id="266" r:id="rId4"/>
    <p:sldId id="268" r:id="rId5"/>
    <p:sldId id="269" r:id="rId6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7235"/>
    <a:srgbClr val="EB54E9"/>
    <a:srgbClr val="D34CD6"/>
    <a:srgbClr val="D8F3FC"/>
    <a:srgbClr val="EF5F5F"/>
    <a:srgbClr val="9CDCF8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035D9-2221-48A0-B6DC-8299D0CB793B}" type="datetimeFigureOut">
              <a:rPr lang="en-US" smtClean="0"/>
              <a:t>12/01/2025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78B4F-E502-4F51-B6ED-D5DADAFD1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8B4F-E502-4F51-B6ED-D5DADAFD15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6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8B4F-E502-4F51-B6ED-D5DADAFD15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56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8B4F-E502-4F51-B6ED-D5DADAFD15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82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8B4F-E502-4F51-B6ED-D5DADAFD15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79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78B4F-E502-4F51-B6ED-D5DADAFD15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3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8.wdp"/><Relationship Id="rId18" Type="http://schemas.microsoft.com/office/2007/relationships/hdphoto" Target="../media/hdphoto13.wdp"/><Relationship Id="rId3" Type="http://schemas.openxmlformats.org/officeDocument/2006/relationships/notesSlide" Target="../notesSlides/notesSlide2.xml"/><Relationship Id="rId21" Type="http://schemas.microsoft.com/office/2007/relationships/hdphoto" Target="../media/hdphoto16.wdp"/><Relationship Id="rId7" Type="http://schemas.microsoft.com/office/2007/relationships/hdphoto" Target="../media/hdphoto2.wdp"/><Relationship Id="rId12" Type="http://schemas.microsoft.com/office/2007/relationships/hdphoto" Target="../media/hdphoto7.wdp"/><Relationship Id="rId17" Type="http://schemas.microsoft.com/office/2007/relationships/hdphoto" Target="../media/hdphoto12.wdp"/><Relationship Id="rId2" Type="http://schemas.openxmlformats.org/officeDocument/2006/relationships/slideLayout" Target="../slideLayouts/slideLayout5.xml"/><Relationship Id="rId16" Type="http://schemas.microsoft.com/office/2007/relationships/hdphoto" Target="../media/hdphoto11.wdp"/><Relationship Id="rId20" Type="http://schemas.microsoft.com/office/2007/relationships/hdphoto" Target="../media/hdphoto15.wdp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11" Type="http://schemas.microsoft.com/office/2007/relationships/hdphoto" Target="../media/hdphoto6.wdp"/><Relationship Id="rId5" Type="http://schemas.microsoft.com/office/2007/relationships/hdphoto" Target="../media/hdphoto1.wdp"/><Relationship Id="rId15" Type="http://schemas.microsoft.com/office/2007/relationships/hdphoto" Target="../media/hdphoto10.wdp"/><Relationship Id="rId10" Type="http://schemas.microsoft.com/office/2007/relationships/hdphoto" Target="../media/hdphoto5.wdp"/><Relationship Id="rId19" Type="http://schemas.microsoft.com/office/2007/relationships/hdphoto" Target="../media/hdphoto14.wdp"/><Relationship Id="rId4" Type="http://schemas.openxmlformats.org/officeDocument/2006/relationships/image" Target="../media/image1.png"/><Relationship Id="rId9" Type="http://schemas.microsoft.com/office/2007/relationships/hdphoto" Target="../media/hdphoto4.wdp"/><Relationship Id="rId1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microsoft.com/office/2007/relationships/hdphoto" Target="../media/hdphoto17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microsoft.com/office/2007/relationships/hdphoto" Target="../media/hdphoto18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469522" y="2557319"/>
            <a:ext cx="6928500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ÔN TẬP CÁC SỐ ĐẾN 100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9AB46BF-B826-124E-B2EE-812D0F917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7565" y="163537"/>
            <a:ext cx="2823898" cy="109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E78AB84-6EC0-FB42-B1CD-3DD076EDE0FA}"/>
              </a:ext>
            </a:extLst>
          </p:cNvPr>
          <p:cNvGrpSpPr/>
          <p:nvPr/>
        </p:nvGrpSpPr>
        <p:grpSpPr>
          <a:xfrm>
            <a:off x="3174278" y="23732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7C2800A-9108-5F4F-A2B1-78097C63E6F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7C004D-BFAD-2D4B-95C1-76CDE3E625D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8B8AFA-95AE-6645-8519-53BDE7A7B9B6}"/>
              </a:ext>
            </a:extLst>
          </p:cNvPr>
          <p:cNvSpPr txBox="1"/>
          <p:nvPr/>
        </p:nvSpPr>
        <p:spPr>
          <a:xfrm>
            <a:off x="3834473" y="462432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CEB0860-6D42-424D-8EB4-A12A82044A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27505"/>
              </p:ext>
            </p:extLst>
          </p:nvPr>
        </p:nvGraphicFramePr>
        <p:xfrm>
          <a:off x="1046161" y="1476110"/>
          <a:ext cx="9898064" cy="491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526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969261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1028909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  <a:gridCol w="1178025">
                  <a:extLst>
                    <a:ext uri="{9D8B030D-6E8A-4147-A177-3AD203B41FA5}">
                      <a16:colId xmlns:a16="http://schemas.microsoft.com/office/drawing/2014/main" val="126473517"/>
                    </a:ext>
                  </a:extLst>
                </a:gridCol>
                <a:gridCol w="2475343">
                  <a:extLst>
                    <a:ext uri="{9D8B030D-6E8A-4147-A177-3AD203B41FA5}">
                      <a16:colId xmlns:a16="http://schemas.microsoft.com/office/drawing/2014/main" val="241307219"/>
                    </a:ext>
                  </a:extLst>
                </a:gridCol>
              </a:tblGrid>
              <a:tr h="439530">
                <a:tc>
                  <a:txBody>
                    <a:bodyPr/>
                    <a:lstStyle/>
                    <a:p>
                      <a:pPr algn="ctr"/>
                      <a:endParaRPr lang="en-VN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1119982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6DBDB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solidFill>
                      <a:srgbClr val="F4D1CF">
                        <a:alpha val="8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035CF8A-3542-0F49-8C33-8EB421EB6C6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2071130"/>
            <a:ext cx="365275" cy="867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2BFD54-855E-6A44-B4AE-C1816AC3C0F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2071130"/>
            <a:ext cx="365275" cy="8670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1252D6-2246-194E-A17A-55DA17C9D99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408" y="2071130"/>
            <a:ext cx="365275" cy="867074"/>
          </a:xfrm>
          <a:prstGeom prst="rect">
            <a:avLst/>
          </a:prstGeom>
        </p:spPr>
      </p:pic>
      <p:sp>
        <p:nvSpPr>
          <p:cNvPr id="11" name="Can 33">
            <a:extLst>
              <a:ext uri="{FF2B5EF4-FFF2-40B4-BE49-F238E27FC236}">
                <a16:creationId xmlns:a16="http://schemas.microsoft.com/office/drawing/2014/main" id="{96AC2C28-0D56-014F-B68E-7BD8DCAB48AD}"/>
              </a:ext>
            </a:extLst>
          </p:cNvPr>
          <p:cNvSpPr/>
          <p:nvPr/>
        </p:nvSpPr>
        <p:spPr>
          <a:xfrm>
            <a:off x="4074536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1BE2F-F1C3-D845-98E0-D61E2D4406BD}"/>
              </a:ext>
            </a:extLst>
          </p:cNvPr>
          <p:cNvSpPr txBox="1"/>
          <p:nvPr/>
        </p:nvSpPr>
        <p:spPr>
          <a:xfrm>
            <a:off x="5430318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</a:t>
            </a:r>
          </a:p>
        </p:txBody>
      </p:sp>
      <p:sp>
        <p:nvSpPr>
          <p:cNvPr id="13" name="Can 33">
            <a:extLst>
              <a:ext uri="{FF2B5EF4-FFF2-40B4-BE49-F238E27FC236}">
                <a16:creationId xmlns:a16="http://schemas.microsoft.com/office/drawing/2014/main" id="{6226CA3C-44D8-9046-91B1-4BB3F02CBE25}"/>
              </a:ext>
            </a:extLst>
          </p:cNvPr>
          <p:cNvSpPr/>
          <p:nvPr/>
        </p:nvSpPr>
        <p:spPr>
          <a:xfrm>
            <a:off x="4405845" y="2095194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an 33">
            <a:extLst>
              <a:ext uri="{FF2B5EF4-FFF2-40B4-BE49-F238E27FC236}">
                <a16:creationId xmlns:a16="http://schemas.microsoft.com/office/drawing/2014/main" id="{E4B2A4A6-8F3A-8C43-A513-AC6B21153239}"/>
              </a:ext>
            </a:extLst>
          </p:cNvPr>
          <p:cNvSpPr/>
          <p:nvPr/>
        </p:nvSpPr>
        <p:spPr>
          <a:xfrm>
            <a:off x="4724461" y="2095193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33">
            <a:extLst>
              <a:ext uri="{FF2B5EF4-FFF2-40B4-BE49-F238E27FC236}">
                <a16:creationId xmlns:a16="http://schemas.microsoft.com/office/drawing/2014/main" id="{BFF6BFE7-C783-A544-BF40-07439507B0D0}"/>
              </a:ext>
            </a:extLst>
          </p:cNvPr>
          <p:cNvSpPr/>
          <p:nvPr/>
        </p:nvSpPr>
        <p:spPr>
          <a:xfrm>
            <a:off x="5051843" y="2094895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0053-5486-CE48-AECB-336DE8E8FBB2}"/>
              </a:ext>
            </a:extLst>
          </p:cNvPr>
          <p:cNvSpPr txBox="1"/>
          <p:nvPr/>
        </p:nvSpPr>
        <p:spPr>
          <a:xfrm>
            <a:off x="645948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5289E6-5E32-AF49-A100-4F74A5A43799}"/>
              </a:ext>
            </a:extLst>
          </p:cNvPr>
          <p:cNvSpPr txBox="1"/>
          <p:nvPr/>
        </p:nvSpPr>
        <p:spPr>
          <a:xfrm>
            <a:off x="7525276" y="2245665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34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9FFCE0-0F8B-7E4C-81C1-2683CFC2D520}"/>
              </a:ext>
            </a:extLst>
          </p:cNvPr>
          <p:cNvSpPr txBox="1"/>
          <p:nvPr/>
        </p:nvSpPr>
        <p:spPr>
          <a:xfrm>
            <a:off x="8474304" y="2300913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Ba mươi tư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967454-FE7A-9046-BF2C-11B7FB424C7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3157691"/>
            <a:ext cx="365275" cy="8670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30B003-6CC5-5748-B5BB-64DEAFE75F5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3157691"/>
            <a:ext cx="365275" cy="8670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A65D62-2ED5-6F45-B74D-54AAB900C2F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3169615"/>
            <a:ext cx="365275" cy="86707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6FC9C21-C05B-1F45-BAE8-67734BA0A687}"/>
              </a:ext>
            </a:extLst>
          </p:cNvPr>
          <p:cNvSpPr txBox="1"/>
          <p:nvPr/>
        </p:nvSpPr>
        <p:spPr>
          <a:xfrm>
            <a:off x="5469147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27" name="Can 33">
            <a:extLst>
              <a:ext uri="{FF2B5EF4-FFF2-40B4-BE49-F238E27FC236}">
                <a16:creationId xmlns:a16="http://schemas.microsoft.com/office/drawing/2014/main" id="{8EC4357F-DBB5-6449-A9DD-1B78F0B5ACA4}"/>
              </a:ext>
            </a:extLst>
          </p:cNvPr>
          <p:cNvSpPr/>
          <p:nvPr/>
        </p:nvSpPr>
        <p:spPr>
          <a:xfrm>
            <a:off x="5051843" y="3175148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ECE02C-78A8-4745-A989-E8EE192CFA24}"/>
              </a:ext>
            </a:extLst>
          </p:cNvPr>
          <p:cNvSpPr txBox="1"/>
          <p:nvPr/>
        </p:nvSpPr>
        <p:spPr>
          <a:xfrm>
            <a:off x="649831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CDCA60-621F-6941-8C39-B65506DF1823}"/>
              </a:ext>
            </a:extLst>
          </p:cNvPr>
          <p:cNvSpPr txBox="1"/>
          <p:nvPr/>
        </p:nvSpPr>
        <p:spPr>
          <a:xfrm>
            <a:off x="7564105" y="328440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E3E2EB-9036-864B-9F40-6CBFB0401FD5}"/>
              </a:ext>
            </a:extLst>
          </p:cNvPr>
          <p:cNvSpPr txBox="1"/>
          <p:nvPr/>
        </p:nvSpPr>
        <p:spPr>
          <a:xfrm>
            <a:off x="8498987" y="333057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mốt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09F2EA7-02FD-CA44-B039-656BABD7613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3169615"/>
            <a:ext cx="365275" cy="8670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466A85D-A6B7-264E-AA82-6DA4924513A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9234" y="3193549"/>
            <a:ext cx="365275" cy="8670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633DD44-51B2-DB4B-A02E-93742890303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3489" y="4255401"/>
            <a:ext cx="365275" cy="8670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A19CAEF-CF0E-CF4E-9868-729F5ADA3C5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7225" y="4255401"/>
            <a:ext cx="365275" cy="8670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A44CAD6-414D-4940-97A2-4C1AFD5ADD4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12513" y="4267325"/>
            <a:ext cx="365275" cy="86707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A451234-663C-F246-BDB8-CB79DDC46F16}"/>
              </a:ext>
            </a:extLst>
          </p:cNvPr>
          <p:cNvSpPr txBox="1"/>
          <p:nvPr/>
        </p:nvSpPr>
        <p:spPr>
          <a:xfrm>
            <a:off x="5469147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F990F8-DAE4-3D4E-90D7-920A668F54EC}"/>
              </a:ext>
            </a:extLst>
          </p:cNvPr>
          <p:cNvSpPr txBox="1"/>
          <p:nvPr/>
        </p:nvSpPr>
        <p:spPr>
          <a:xfrm>
            <a:off x="649831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3DE007-9205-8242-8072-46C8C611261B}"/>
              </a:ext>
            </a:extLst>
          </p:cNvPr>
          <p:cNvSpPr txBox="1"/>
          <p:nvPr/>
        </p:nvSpPr>
        <p:spPr>
          <a:xfrm>
            <a:off x="7564105" y="4382116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46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74937DE-4E5B-3A49-8657-817E32CD9D18}"/>
              </a:ext>
            </a:extLst>
          </p:cNvPr>
          <p:cNvSpPr txBox="1"/>
          <p:nvPr/>
        </p:nvSpPr>
        <p:spPr>
          <a:xfrm>
            <a:off x="8498987" y="4428282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Bốn mươi sáu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9E78D24-B845-6947-A0F5-411F88D9C5A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9299" y="4267325"/>
            <a:ext cx="365275" cy="867074"/>
          </a:xfrm>
          <a:prstGeom prst="rect">
            <a:avLst/>
          </a:prstGeom>
        </p:spPr>
      </p:pic>
      <p:sp>
        <p:nvSpPr>
          <p:cNvPr id="43" name="Can 33">
            <a:extLst>
              <a:ext uri="{FF2B5EF4-FFF2-40B4-BE49-F238E27FC236}">
                <a16:creationId xmlns:a16="http://schemas.microsoft.com/office/drawing/2014/main" id="{BD046474-047D-F046-8792-8958D0B02EC5}"/>
              </a:ext>
            </a:extLst>
          </p:cNvPr>
          <p:cNvSpPr/>
          <p:nvPr/>
        </p:nvSpPr>
        <p:spPr>
          <a:xfrm>
            <a:off x="3417297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D7E0EDE9-CC08-F84C-A08F-4769BEC172DB}"/>
              </a:ext>
            </a:extLst>
          </p:cNvPr>
          <p:cNvSpPr/>
          <p:nvPr/>
        </p:nvSpPr>
        <p:spPr>
          <a:xfrm>
            <a:off x="3748606" y="4276201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E52A797B-A0A5-9C45-9F59-BFE967DA9FF5}"/>
              </a:ext>
            </a:extLst>
          </p:cNvPr>
          <p:cNvSpPr/>
          <p:nvPr/>
        </p:nvSpPr>
        <p:spPr>
          <a:xfrm>
            <a:off x="4067222" y="4276200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D62C8BBD-8FE4-B341-857F-A8B74ACF7B85}"/>
              </a:ext>
            </a:extLst>
          </p:cNvPr>
          <p:cNvSpPr/>
          <p:nvPr/>
        </p:nvSpPr>
        <p:spPr>
          <a:xfrm>
            <a:off x="4394604" y="4275902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171AE844-9F09-BB42-BD3B-F74B59BDDC48}"/>
              </a:ext>
            </a:extLst>
          </p:cNvPr>
          <p:cNvSpPr/>
          <p:nvPr/>
        </p:nvSpPr>
        <p:spPr>
          <a:xfrm>
            <a:off x="4704220" y="4273628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DADCAA3D-A9C4-E747-8C59-A5609BEC123A}"/>
              </a:ext>
            </a:extLst>
          </p:cNvPr>
          <p:cNvSpPr/>
          <p:nvPr/>
        </p:nvSpPr>
        <p:spPr>
          <a:xfrm>
            <a:off x="5024168" y="4273330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D611565-FD8B-0042-ADEE-2DC67CE9F00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508" y="5422883"/>
            <a:ext cx="365275" cy="8670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21333DD-C9C2-F04A-8EA2-C06128F561B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1244" y="5422883"/>
            <a:ext cx="365275" cy="8670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DA49E7A-1C04-2E4F-919A-63EFF0094A3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6532" y="5434807"/>
            <a:ext cx="365275" cy="86707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E5580630-9E4B-0849-A7D5-C70F41A4A605}"/>
              </a:ext>
            </a:extLst>
          </p:cNvPr>
          <p:cNvSpPr txBox="1"/>
          <p:nvPr/>
        </p:nvSpPr>
        <p:spPr>
          <a:xfrm>
            <a:off x="5463166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A84CD90-F0AC-0A4F-8BD8-E0ECC5FA952A}"/>
              </a:ext>
            </a:extLst>
          </p:cNvPr>
          <p:cNvSpPr txBox="1"/>
          <p:nvPr/>
        </p:nvSpPr>
        <p:spPr>
          <a:xfrm>
            <a:off x="649233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9955CE8-2DCE-2146-A9D8-E3F7702BBE72}"/>
              </a:ext>
            </a:extLst>
          </p:cNvPr>
          <p:cNvSpPr txBox="1"/>
          <p:nvPr/>
        </p:nvSpPr>
        <p:spPr>
          <a:xfrm>
            <a:off x="7558124" y="5549598"/>
            <a:ext cx="6268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dirty="0"/>
              <a:t>55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AA4526E-6D00-1342-A45D-2CFC7ADD4708}"/>
              </a:ext>
            </a:extLst>
          </p:cNvPr>
          <p:cNvSpPr txBox="1"/>
          <p:nvPr/>
        </p:nvSpPr>
        <p:spPr>
          <a:xfrm>
            <a:off x="8493006" y="5595764"/>
            <a:ext cx="2374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Năm mươi lăm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0023A929-7DD6-0743-91A5-1B8EE38C452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318" y="5434807"/>
            <a:ext cx="365275" cy="86707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C878A9DE-352E-C746-8293-5A064919B42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24000" contras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3253" y="5458741"/>
            <a:ext cx="365275" cy="867074"/>
          </a:xfrm>
          <a:prstGeom prst="rect">
            <a:avLst/>
          </a:prstGeom>
        </p:spPr>
      </p:pic>
      <p:sp>
        <p:nvSpPr>
          <p:cNvPr id="58" name="Can 33">
            <a:extLst>
              <a:ext uri="{FF2B5EF4-FFF2-40B4-BE49-F238E27FC236}">
                <a16:creationId xmlns:a16="http://schemas.microsoft.com/office/drawing/2014/main" id="{2B559F0F-2007-5446-AF8D-E73EA2CAB629}"/>
              </a:ext>
            </a:extLst>
          </p:cNvPr>
          <p:cNvSpPr/>
          <p:nvPr/>
        </p:nvSpPr>
        <p:spPr>
          <a:xfrm>
            <a:off x="3774495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A370CA57-60ED-DF4D-B375-43632EB83328}"/>
              </a:ext>
            </a:extLst>
          </p:cNvPr>
          <p:cNvSpPr/>
          <p:nvPr/>
        </p:nvSpPr>
        <p:spPr>
          <a:xfrm>
            <a:off x="4108572" y="5473638"/>
            <a:ext cx="55349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6FA011C6-1554-9D47-9080-ADB52311691A}"/>
              </a:ext>
            </a:extLst>
          </p:cNvPr>
          <p:cNvSpPr/>
          <p:nvPr/>
        </p:nvSpPr>
        <p:spPr>
          <a:xfrm>
            <a:off x="4406491" y="5473637"/>
            <a:ext cx="60884" cy="78744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45BC91E3-69DE-7C43-BC18-A52E3AF12438}"/>
              </a:ext>
            </a:extLst>
          </p:cNvPr>
          <p:cNvSpPr/>
          <p:nvPr/>
        </p:nvSpPr>
        <p:spPr>
          <a:xfrm>
            <a:off x="4715944" y="5473339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an 33">
            <a:extLst>
              <a:ext uri="{FF2B5EF4-FFF2-40B4-BE49-F238E27FC236}">
                <a16:creationId xmlns:a16="http://schemas.microsoft.com/office/drawing/2014/main" id="{313B6928-2C45-524F-99B7-59DAA8AEFDF7}"/>
              </a:ext>
            </a:extLst>
          </p:cNvPr>
          <p:cNvSpPr/>
          <p:nvPr/>
        </p:nvSpPr>
        <p:spPr>
          <a:xfrm>
            <a:off x="4997714" y="5468736"/>
            <a:ext cx="55349" cy="787435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500"/>
                            </p:stCondLst>
                            <p:childTnLst>
                              <p:par>
                                <p:cTn id="2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500"/>
                            </p:stCondLst>
                            <p:childTnLst>
                              <p:par>
                                <p:cTn id="2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/>
      <p:bldP spid="13" grpId="0" animBg="1"/>
      <p:bldP spid="14" grpId="0" animBg="1"/>
      <p:bldP spid="15" grpId="0" animBg="1"/>
      <p:bldP spid="17" grpId="0"/>
      <p:bldP spid="18" grpId="0"/>
      <p:bldP spid="19" grpId="0"/>
      <p:bldP spid="24" grpId="0"/>
      <p:bldP spid="27" grpId="0" animBg="1"/>
      <p:bldP spid="28" grpId="0"/>
      <p:bldP spid="29" grpId="0"/>
      <p:bldP spid="30" grpId="0"/>
      <p:bldP spid="36" grpId="0"/>
      <p:bldP spid="38" grpId="0"/>
      <p:bldP spid="39" grpId="0"/>
      <p:bldP spid="40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/>
      <p:bldP spid="53" grpId="0"/>
      <p:bldP spid="54" grpId="0"/>
      <p:bldP spid="55" grpId="0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FD22F3C8-E61D-C24B-89DB-656139B0AB9C}"/>
              </a:ext>
            </a:extLst>
          </p:cNvPr>
          <p:cNvGrpSpPr/>
          <p:nvPr/>
        </p:nvGrpSpPr>
        <p:grpSpPr>
          <a:xfrm>
            <a:off x="875071" y="1262442"/>
            <a:ext cx="10441858" cy="4703765"/>
            <a:chOff x="875071" y="1262442"/>
            <a:chExt cx="10441858" cy="470376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8AA664C-86C5-3E42-9392-09A22BE8E402}"/>
                </a:ext>
              </a:extLst>
            </p:cNvPr>
            <p:cNvGrpSpPr/>
            <p:nvPr/>
          </p:nvGrpSpPr>
          <p:grpSpPr>
            <a:xfrm>
              <a:off x="875071" y="1262442"/>
              <a:ext cx="10441858" cy="4703765"/>
              <a:chOff x="875071" y="1262442"/>
              <a:chExt cx="10441858" cy="470376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3E09133-4E28-1645-A29E-A9B9334C16B5}"/>
                  </a:ext>
                </a:extLst>
              </p:cNvPr>
              <p:cNvGrpSpPr/>
              <p:nvPr/>
            </p:nvGrpSpPr>
            <p:grpSpPr>
              <a:xfrm>
                <a:off x="875071" y="1262442"/>
                <a:ext cx="10441858" cy="4703765"/>
                <a:chOff x="875071" y="1262442"/>
                <a:chExt cx="10441858" cy="4703765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7486BAF9-78EF-A648-8105-7A4DB29ECF22}"/>
                    </a:ext>
                  </a:extLst>
                </p:cNvPr>
                <p:cNvGrpSpPr/>
                <p:nvPr/>
              </p:nvGrpSpPr>
              <p:grpSpPr>
                <a:xfrm>
                  <a:off x="875071" y="1262442"/>
                  <a:ext cx="10441858" cy="4703765"/>
                  <a:chOff x="875071" y="1262442"/>
                  <a:chExt cx="10441858" cy="4703765"/>
                </a:xfrm>
              </p:grpSpPr>
              <p:pic>
                <p:nvPicPr>
                  <p:cNvPr id="7" name="Picture 6">
                    <a:extLst>
                      <a:ext uri="{FF2B5EF4-FFF2-40B4-BE49-F238E27FC236}">
                        <a16:creationId xmlns:a16="http://schemas.microsoft.com/office/drawing/2014/main" id="{BE0F90A3-5907-714C-873D-7A98FC8515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C"/>
                      </a:clrFrom>
                      <a:clrTo>
                        <a:srgbClr val="FFFFFC">
                          <a:alpha val="0"/>
                        </a:srgbClr>
                      </a:clrTo>
                    </a:clrChang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sharpenSoften amount="52000"/>
                            </a14:imgEffect>
                            <a14:imgEffect>
                              <a14:colorTemperature colorTemp="7200"/>
                            </a14:imgEffect>
                            <a14:imgEffect>
                              <a14:saturation sat="200000"/>
                            </a14:imgEffect>
                            <a14:imgEffect>
                              <a14:brightnessContrast bright="4000" contrast="5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75071" y="1262442"/>
                    <a:ext cx="10441858" cy="4703765"/>
                  </a:xfrm>
                  <a:prstGeom prst="rect">
                    <a:avLst/>
                  </a:prstGeom>
                </p:spPr>
              </p:pic>
              <p:sp>
                <p:nvSpPr>
                  <p:cNvPr id="20" name="Freeform 19">
                    <a:extLst>
                      <a:ext uri="{FF2B5EF4-FFF2-40B4-BE49-F238E27FC236}">
                        <a16:creationId xmlns:a16="http://schemas.microsoft.com/office/drawing/2014/main" id="{4ECA41DF-8A96-1F49-B3EF-8B9D46CC4ACB}"/>
                      </a:ext>
                    </a:extLst>
                  </p:cNvPr>
                  <p:cNvSpPr/>
                  <p:nvPr/>
                </p:nvSpPr>
                <p:spPr>
                  <a:xfrm>
                    <a:off x="4599247" y="2358567"/>
                    <a:ext cx="1063929" cy="1103307"/>
                  </a:xfrm>
                  <a:custGeom>
                    <a:avLst/>
                    <a:gdLst>
                      <a:gd name="connsiteX0" fmla="*/ 83138 w 1142882"/>
                      <a:gd name="connsiteY0" fmla="*/ 532881 h 1091215"/>
                      <a:gd name="connsiteX1" fmla="*/ 68389 w 1142882"/>
                      <a:gd name="connsiteY1" fmla="*/ 1063823 h 1091215"/>
                      <a:gd name="connsiteX2" fmla="*/ 540338 w 1142882"/>
                      <a:gd name="connsiteY2" fmla="*/ 945836 h 1091215"/>
                      <a:gd name="connsiteX3" fmla="*/ 1100776 w 1142882"/>
                      <a:gd name="connsiteY3" fmla="*/ 355901 h 1091215"/>
                      <a:gd name="connsiteX4" fmla="*/ 1071280 w 1142882"/>
                      <a:gd name="connsiteY4" fmla="*/ 16688 h 1091215"/>
                      <a:gd name="connsiteX5" fmla="*/ 820557 w 1142882"/>
                      <a:gd name="connsiteY5" fmla="*/ 105178 h 1091215"/>
                      <a:gd name="connsiteX6" fmla="*/ 83138 w 1142882"/>
                      <a:gd name="connsiteY6" fmla="*/ 532881 h 1091215"/>
                      <a:gd name="connsiteX0" fmla="*/ 61837 w 1121581"/>
                      <a:gd name="connsiteY0" fmla="*/ 532881 h 1091215"/>
                      <a:gd name="connsiteX1" fmla="*/ 47088 w 1121581"/>
                      <a:gd name="connsiteY1" fmla="*/ 1063823 h 1091215"/>
                      <a:gd name="connsiteX2" fmla="*/ 519037 w 1121581"/>
                      <a:gd name="connsiteY2" fmla="*/ 945836 h 1091215"/>
                      <a:gd name="connsiteX3" fmla="*/ 1079475 w 1121581"/>
                      <a:gd name="connsiteY3" fmla="*/ 355901 h 1091215"/>
                      <a:gd name="connsiteX4" fmla="*/ 1049979 w 1121581"/>
                      <a:gd name="connsiteY4" fmla="*/ 16688 h 1091215"/>
                      <a:gd name="connsiteX5" fmla="*/ 799256 w 1121581"/>
                      <a:gd name="connsiteY5" fmla="*/ 105178 h 1091215"/>
                      <a:gd name="connsiteX6" fmla="*/ 61837 w 1121581"/>
                      <a:gd name="connsiteY6" fmla="*/ 532881 h 1091215"/>
                      <a:gd name="connsiteX0" fmla="*/ 49715 w 1109459"/>
                      <a:gd name="connsiteY0" fmla="*/ 532881 h 1091215"/>
                      <a:gd name="connsiteX1" fmla="*/ 34966 w 1109459"/>
                      <a:gd name="connsiteY1" fmla="*/ 1063823 h 1091215"/>
                      <a:gd name="connsiteX2" fmla="*/ 506915 w 1109459"/>
                      <a:gd name="connsiteY2" fmla="*/ 945836 h 1091215"/>
                      <a:gd name="connsiteX3" fmla="*/ 1067353 w 1109459"/>
                      <a:gd name="connsiteY3" fmla="*/ 355901 h 1091215"/>
                      <a:gd name="connsiteX4" fmla="*/ 1037857 w 1109459"/>
                      <a:gd name="connsiteY4" fmla="*/ 16688 h 1091215"/>
                      <a:gd name="connsiteX5" fmla="*/ 787134 w 1109459"/>
                      <a:gd name="connsiteY5" fmla="*/ 105178 h 1091215"/>
                      <a:gd name="connsiteX6" fmla="*/ 49715 w 1109459"/>
                      <a:gd name="connsiteY6" fmla="*/ 532881 h 1091215"/>
                      <a:gd name="connsiteX0" fmla="*/ 16998 w 1076742"/>
                      <a:gd name="connsiteY0" fmla="*/ 532881 h 1104070"/>
                      <a:gd name="connsiteX1" fmla="*/ 2249 w 1076742"/>
                      <a:gd name="connsiteY1" fmla="*/ 1063823 h 1104070"/>
                      <a:gd name="connsiteX2" fmla="*/ 474198 w 1076742"/>
                      <a:gd name="connsiteY2" fmla="*/ 945836 h 1104070"/>
                      <a:gd name="connsiteX3" fmla="*/ 1034636 w 1076742"/>
                      <a:gd name="connsiteY3" fmla="*/ 355901 h 1104070"/>
                      <a:gd name="connsiteX4" fmla="*/ 1005140 w 1076742"/>
                      <a:gd name="connsiteY4" fmla="*/ 16688 h 1104070"/>
                      <a:gd name="connsiteX5" fmla="*/ 754417 w 1076742"/>
                      <a:gd name="connsiteY5" fmla="*/ 105178 h 1104070"/>
                      <a:gd name="connsiteX6" fmla="*/ 16998 w 1076742"/>
                      <a:gd name="connsiteY6" fmla="*/ 532881 h 1104070"/>
                      <a:gd name="connsiteX0" fmla="*/ 16998 w 1063929"/>
                      <a:gd name="connsiteY0" fmla="*/ 532118 h 1103307"/>
                      <a:gd name="connsiteX1" fmla="*/ 2249 w 1063929"/>
                      <a:gd name="connsiteY1" fmla="*/ 1063060 h 1103307"/>
                      <a:gd name="connsiteX2" fmla="*/ 474198 w 1063929"/>
                      <a:gd name="connsiteY2" fmla="*/ 945073 h 1103307"/>
                      <a:gd name="connsiteX3" fmla="*/ 1034636 w 1063929"/>
                      <a:gd name="connsiteY3" fmla="*/ 355138 h 1103307"/>
                      <a:gd name="connsiteX4" fmla="*/ 960895 w 1063929"/>
                      <a:gd name="connsiteY4" fmla="*/ 15925 h 1103307"/>
                      <a:gd name="connsiteX5" fmla="*/ 754417 w 1063929"/>
                      <a:gd name="connsiteY5" fmla="*/ 104415 h 1103307"/>
                      <a:gd name="connsiteX6" fmla="*/ 16998 w 1063929"/>
                      <a:gd name="connsiteY6" fmla="*/ 532118 h 1103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63929" h="1103307">
                        <a:moveTo>
                          <a:pt x="16998" y="532118"/>
                        </a:moveTo>
                        <a:cubicBezTo>
                          <a:pt x="-5124" y="706641"/>
                          <a:pt x="-209" y="964737"/>
                          <a:pt x="2249" y="1063060"/>
                        </a:cubicBezTo>
                        <a:cubicBezTo>
                          <a:pt x="4707" y="1161383"/>
                          <a:pt x="302134" y="1063060"/>
                          <a:pt x="474198" y="945073"/>
                        </a:cubicBezTo>
                        <a:cubicBezTo>
                          <a:pt x="646262" y="827086"/>
                          <a:pt x="953520" y="509996"/>
                          <a:pt x="1034636" y="355138"/>
                        </a:cubicBezTo>
                        <a:cubicBezTo>
                          <a:pt x="1115752" y="200280"/>
                          <a:pt x="1007598" y="57712"/>
                          <a:pt x="960895" y="15925"/>
                        </a:cubicBezTo>
                        <a:cubicBezTo>
                          <a:pt x="914192" y="-25862"/>
                          <a:pt x="911733" y="18383"/>
                          <a:pt x="754417" y="104415"/>
                        </a:cubicBezTo>
                        <a:cubicBezTo>
                          <a:pt x="597101" y="190447"/>
                          <a:pt x="39120" y="357595"/>
                          <a:pt x="16998" y="53211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F29793F-9D4B-404D-96F0-CF055461396C}"/>
                    </a:ext>
                  </a:extLst>
                </p:cNvPr>
                <p:cNvSpPr txBox="1"/>
                <p:nvPr/>
              </p:nvSpPr>
              <p:spPr>
                <a:xfrm>
                  <a:off x="1740721" y="2787074"/>
                  <a:ext cx="2719510" cy="461665"/>
                </a:xfrm>
                <a:prstGeom prst="rect">
                  <a:avLst/>
                </a:prstGeom>
                <a:solidFill>
                  <a:srgbClr val="EBA27A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VN" sz="2400" dirty="0"/>
                    <a:t>5 chục và 4 đơn vị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D8ED6AF-694B-7A41-9674-5E1FC307C092}"/>
                  </a:ext>
                </a:extLst>
              </p:cNvPr>
              <p:cNvSpPr txBox="1"/>
              <p:nvPr/>
            </p:nvSpPr>
            <p:spPr>
              <a:xfrm>
                <a:off x="7403628" y="2895472"/>
                <a:ext cx="2684269" cy="461665"/>
              </a:xfrm>
              <a:prstGeom prst="rect">
                <a:avLst/>
              </a:prstGeom>
              <a:solidFill>
                <a:srgbClr val="EBA27A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7 chục và 0 đơn vị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CDC7A7-5A8F-2449-A160-E024AA84B9DB}"/>
                  </a:ext>
                </a:extLst>
              </p:cNvPr>
              <p:cNvSpPr txBox="1"/>
              <p:nvPr/>
            </p:nvSpPr>
            <p:spPr>
              <a:xfrm>
                <a:off x="2020323" y="5128849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6 chục và 6 đơn vị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310C5A8-B1B4-AE47-A9FE-CD1CC49F4D02}"/>
                  </a:ext>
                </a:extLst>
              </p:cNvPr>
              <p:cNvSpPr txBox="1"/>
              <p:nvPr/>
            </p:nvSpPr>
            <p:spPr>
              <a:xfrm>
                <a:off x="7848273" y="5081247"/>
                <a:ext cx="2684269" cy="461665"/>
              </a:xfrm>
              <a:prstGeom prst="rect">
                <a:avLst/>
              </a:prstGeom>
              <a:solidFill>
                <a:srgbClr val="F9CB8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VN" sz="2400" dirty="0"/>
                  <a:t>4 chục và 8 đơn vị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A6D378F-BA73-9247-A01E-4B59BF6478DD}"/>
                </a:ext>
              </a:extLst>
            </p:cNvPr>
            <p:cNvGrpSpPr/>
            <p:nvPr/>
          </p:nvGrpSpPr>
          <p:grpSpPr>
            <a:xfrm>
              <a:off x="5619648" y="1963373"/>
              <a:ext cx="713236" cy="584775"/>
              <a:chOff x="5619648" y="1963373"/>
              <a:chExt cx="713236" cy="58477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FE5D8969-0F24-794A-BCF8-F625C50B7D0E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202C1BF-B7B9-184F-832A-017C6A22BE36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54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3100023-AD25-2F4C-AE42-DEF5907E8A65}"/>
                </a:ext>
              </a:extLst>
            </p:cNvPr>
            <p:cNvGrpSpPr/>
            <p:nvPr/>
          </p:nvGrpSpPr>
          <p:grpSpPr>
            <a:xfrm>
              <a:off x="5774654" y="2956351"/>
              <a:ext cx="713236" cy="584775"/>
              <a:chOff x="5619648" y="1963373"/>
              <a:chExt cx="713236" cy="584775"/>
            </a:xfrm>
          </p:grpSpPr>
          <p:sp>
            <p:nvSpPr>
              <p:cNvPr id="38" name="Rounded Rectangle 37">
                <a:extLst>
                  <a:ext uri="{FF2B5EF4-FFF2-40B4-BE49-F238E27FC236}">
                    <a16:creationId xmlns:a16="http://schemas.microsoft.com/office/drawing/2014/main" id="{B509F19C-B26C-8747-8477-0155CBA7CDF1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C9230A6-7BBB-1344-B301-AA0160F5A518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48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5BB7CA2-16B1-184C-B1E2-9084FE83F392}"/>
                </a:ext>
              </a:extLst>
            </p:cNvPr>
            <p:cNvGrpSpPr/>
            <p:nvPr/>
          </p:nvGrpSpPr>
          <p:grpSpPr>
            <a:xfrm>
              <a:off x="5247954" y="3836292"/>
              <a:ext cx="713236" cy="584775"/>
              <a:chOff x="5619648" y="1963373"/>
              <a:chExt cx="713236" cy="584775"/>
            </a:xfrm>
          </p:grpSpPr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F671E96D-8CD7-F94C-9B95-6D1FBB5E4444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B8629D3-352B-1241-B12F-13FCA97A1FFE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66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59643B5-797B-374E-BEA5-034719FF60C9}"/>
                </a:ext>
              </a:extLst>
            </p:cNvPr>
            <p:cNvGrpSpPr/>
            <p:nvPr/>
          </p:nvGrpSpPr>
          <p:grpSpPr>
            <a:xfrm>
              <a:off x="5749975" y="4854799"/>
              <a:ext cx="713236" cy="584775"/>
              <a:chOff x="5619648" y="1963373"/>
              <a:chExt cx="713236" cy="584775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23B0B74C-C682-0245-B13C-0BB00F259E9A}"/>
                  </a:ext>
                </a:extLst>
              </p:cNvPr>
              <p:cNvSpPr/>
              <p:nvPr/>
            </p:nvSpPr>
            <p:spPr>
              <a:xfrm>
                <a:off x="5663176" y="2071363"/>
                <a:ext cx="604889" cy="372076"/>
              </a:xfrm>
              <a:prstGeom prst="roundRect">
                <a:avLst/>
              </a:prstGeom>
              <a:solidFill>
                <a:srgbClr val="F3943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F01ACA-866C-6F44-8279-A3A5EB064805}"/>
                  </a:ext>
                </a:extLst>
              </p:cNvPr>
              <p:cNvSpPr txBox="1"/>
              <p:nvPr/>
            </p:nvSpPr>
            <p:spPr>
              <a:xfrm>
                <a:off x="5619648" y="1963373"/>
                <a:ext cx="7132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3200" b="1" dirty="0">
                    <a:ln w="19050">
                      <a:solidFill>
                        <a:schemeClr val="bg1"/>
                      </a:solidFill>
                    </a:ln>
                  </a:rPr>
                  <a:t>70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3C3464B-36F3-BF4F-BA60-2937E94FB24F}"/>
              </a:ext>
            </a:extLst>
          </p:cNvPr>
          <p:cNvGrpSpPr/>
          <p:nvPr/>
        </p:nvGrpSpPr>
        <p:grpSpPr>
          <a:xfrm>
            <a:off x="4177169" y="405074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0C58535-48C7-FA4F-BDFE-82E2B0842A6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9ADDCA3-8112-104E-867F-C8F10734EC1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AC9D9D-52B3-B043-BD1A-99039CC75FC5}"/>
              </a:ext>
            </a:extLst>
          </p:cNvPr>
          <p:cNvSpPr txBox="1"/>
          <p:nvPr/>
        </p:nvSpPr>
        <p:spPr>
          <a:xfrm>
            <a:off x="4837364" y="630183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Tìm cà rốt cho thỏ.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92E4673-F70F-7545-96D1-E3B584F5C65C}"/>
              </a:ext>
            </a:extLst>
          </p:cNvPr>
          <p:cNvGrpSpPr/>
          <p:nvPr/>
        </p:nvGrpSpPr>
        <p:grpSpPr>
          <a:xfrm>
            <a:off x="6740013" y="3500284"/>
            <a:ext cx="837727" cy="1691148"/>
            <a:chOff x="6740013" y="3500284"/>
            <a:chExt cx="837727" cy="169114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1D2101B-C7A9-1F46-BBCA-811DB89A0ADF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848A4E-1020-1744-8EC2-88604283ECC0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47BAB3C-ECF8-C048-98F3-BE900FC2467B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7A71A1C-40D3-B545-B345-048BB0FB5614}"/>
              </a:ext>
            </a:extLst>
          </p:cNvPr>
          <p:cNvGrpSpPr/>
          <p:nvPr/>
        </p:nvGrpSpPr>
        <p:grpSpPr>
          <a:xfrm rot="5671253" flipH="1">
            <a:off x="3987706" y="3742819"/>
            <a:ext cx="1011028" cy="1350431"/>
            <a:chOff x="6740013" y="3500284"/>
            <a:chExt cx="837727" cy="16911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4728A9-2509-D745-BC18-1046D319EF57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715F39E-5E3C-CE4B-8E74-A5D3156DA7D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73A0A7A-E270-B540-AAB9-4D94C41B953F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BEAB17-3FD5-E640-9B25-6B1B4E722535}"/>
              </a:ext>
            </a:extLst>
          </p:cNvPr>
          <p:cNvGrpSpPr/>
          <p:nvPr/>
        </p:nvGrpSpPr>
        <p:grpSpPr>
          <a:xfrm rot="17317709" flipH="1" flipV="1">
            <a:off x="6402871" y="3279719"/>
            <a:ext cx="1536361" cy="1886526"/>
            <a:chOff x="6756372" y="3511287"/>
            <a:chExt cx="821368" cy="165653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CFDC3D-AE14-C846-B3BF-71820E2F3416}"/>
                </a:ext>
              </a:extLst>
            </p:cNvPr>
            <p:cNvSpPr/>
            <p:nvPr/>
          </p:nvSpPr>
          <p:spPr>
            <a:xfrm>
              <a:off x="6756372" y="5126542"/>
              <a:ext cx="70515" cy="4128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BD5290-0BA2-964D-9B56-9E29CDB63AC6}"/>
                </a:ext>
              </a:extLst>
            </p:cNvPr>
            <p:cNvSpPr/>
            <p:nvPr/>
          </p:nvSpPr>
          <p:spPr>
            <a:xfrm>
              <a:off x="7457543" y="3511287"/>
              <a:ext cx="93854" cy="6648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250FC1A-90BE-D04A-98A3-4037C1C58C58}"/>
                </a:ext>
              </a:extLst>
            </p:cNvPr>
            <p:cNvSpPr/>
            <p:nvPr/>
          </p:nvSpPr>
          <p:spPr>
            <a:xfrm>
              <a:off x="6799005" y="3524865"/>
              <a:ext cx="778735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8735" h="1622322">
                  <a:moveTo>
                    <a:pt x="0" y="1622322"/>
                  </a:moveTo>
                  <a:cubicBezTo>
                    <a:pt x="122903" y="1536290"/>
                    <a:pt x="403123" y="1386347"/>
                    <a:pt x="530943" y="1224115"/>
                  </a:cubicBezTo>
                  <a:cubicBezTo>
                    <a:pt x="658763" y="1061883"/>
                    <a:pt x="749712" y="850489"/>
                    <a:pt x="766918" y="648928"/>
                  </a:cubicBezTo>
                  <a:cubicBezTo>
                    <a:pt x="784125" y="447367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B86F66-400B-054E-802B-CADC4E7D0A81}"/>
              </a:ext>
            </a:extLst>
          </p:cNvPr>
          <p:cNvGrpSpPr/>
          <p:nvPr/>
        </p:nvGrpSpPr>
        <p:grpSpPr>
          <a:xfrm rot="16200000" flipH="1">
            <a:off x="4600771" y="2260340"/>
            <a:ext cx="920204" cy="1063932"/>
            <a:chOff x="6740013" y="3500284"/>
            <a:chExt cx="816076" cy="169114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30D8574-8D17-2141-98FA-55E3C8ECAD0B}"/>
                </a:ext>
              </a:extLst>
            </p:cNvPr>
            <p:cNvSpPr/>
            <p:nvPr/>
          </p:nvSpPr>
          <p:spPr>
            <a:xfrm>
              <a:off x="6740013" y="5102942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370EF60-15EA-494E-917B-BE651E574642}"/>
                </a:ext>
              </a:extLst>
            </p:cNvPr>
            <p:cNvSpPr/>
            <p:nvPr/>
          </p:nvSpPr>
          <p:spPr>
            <a:xfrm>
              <a:off x="7452850" y="3500284"/>
              <a:ext cx="103239" cy="884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100B5E3F-B3F6-E140-BBCE-64E6F42AE25B}"/>
                </a:ext>
              </a:extLst>
            </p:cNvPr>
            <p:cNvSpPr/>
            <p:nvPr/>
          </p:nvSpPr>
          <p:spPr>
            <a:xfrm>
              <a:off x="6799004" y="3524865"/>
              <a:ext cx="740752" cy="1622322"/>
            </a:xfrm>
            <a:custGeom>
              <a:avLst/>
              <a:gdLst>
                <a:gd name="connsiteX0" fmla="*/ 0 w 886774"/>
                <a:gd name="connsiteY0" fmla="*/ 1622322 h 1622322"/>
                <a:gd name="connsiteX1" fmla="*/ 265471 w 886774"/>
                <a:gd name="connsiteY1" fmla="*/ 1489587 h 1622322"/>
                <a:gd name="connsiteX2" fmla="*/ 589936 w 886774"/>
                <a:gd name="connsiteY2" fmla="*/ 1209367 h 1622322"/>
                <a:gd name="connsiteX3" fmla="*/ 884904 w 886774"/>
                <a:gd name="connsiteY3" fmla="*/ 693174 h 1622322"/>
                <a:gd name="connsiteX4" fmla="*/ 693175 w 886774"/>
                <a:gd name="connsiteY4" fmla="*/ 0 h 1622322"/>
                <a:gd name="connsiteX0" fmla="*/ 0 w 815656"/>
                <a:gd name="connsiteY0" fmla="*/ 1622322 h 1622322"/>
                <a:gd name="connsiteX1" fmla="*/ 265471 w 815656"/>
                <a:gd name="connsiteY1" fmla="*/ 1489587 h 1622322"/>
                <a:gd name="connsiteX2" fmla="*/ 589936 w 815656"/>
                <a:gd name="connsiteY2" fmla="*/ 1209367 h 1622322"/>
                <a:gd name="connsiteX3" fmla="*/ 811163 w 815656"/>
                <a:gd name="connsiteY3" fmla="*/ 707922 h 1622322"/>
                <a:gd name="connsiteX4" fmla="*/ 693175 w 815656"/>
                <a:gd name="connsiteY4" fmla="*/ 0 h 1622322"/>
                <a:gd name="connsiteX0" fmla="*/ 0 w 815656"/>
                <a:gd name="connsiteY0" fmla="*/ 1622322 h 1622322"/>
                <a:gd name="connsiteX1" fmla="*/ 589936 w 815656"/>
                <a:gd name="connsiteY1" fmla="*/ 1209367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815656"/>
                <a:gd name="connsiteY0" fmla="*/ 1622322 h 1622322"/>
                <a:gd name="connsiteX1" fmla="*/ 530943 w 815656"/>
                <a:gd name="connsiteY1" fmla="*/ 1224115 h 1622322"/>
                <a:gd name="connsiteX2" fmla="*/ 811163 w 815656"/>
                <a:gd name="connsiteY2" fmla="*/ 707922 h 1622322"/>
                <a:gd name="connsiteX3" fmla="*/ 693175 w 815656"/>
                <a:gd name="connsiteY3" fmla="*/ 0 h 1622322"/>
                <a:gd name="connsiteX0" fmla="*/ 0 w 778735"/>
                <a:gd name="connsiteY0" fmla="*/ 1622322 h 1622322"/>
                <a:gd name="connsiteX1" fmla="*/ 530943 w 778735"/>
                <a:gd name="connsiteY1" fmla="*/ 1224115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78735"/>
                <a:gd name="connsiteY0" fmla="*/ 1622322 h 1622322"/>
                <a:gd name="connsiteX1" fmla="*/ 321671 w 778735"/>
                <a:gd name="connsiteY1" fmla="*/ 1411659 h 1622322"/>
                <a:gd name="connsiteX2" fmla="*/ 766918 w 778735"/>
                <a:gd name="connsiteY2" fmla="*/ 648928 h 1622322"/>
                <a:gd name="connsiteX3" fmla="*/ 693175 w 778735"/>
                <a:gd name="connsiteY3" fmla="*/ 0 h 1622322"/>
                <a:gd name="connsiteX0" fmla="*/ 0 w 746277"/>
                <a:gd name="connsiteY0" fmla="*/ 1622322 h 1622322"/>
                <a:gd name="connsiteX1" fmla="*/ 321671 w 746277"/>
                <a:gd name="connsiteY1" fmla="*/ 1411659 h 1622322"/>
                <a:gd name="connsiteX2" fmla="*/ 701520 w 746277"/>
                <a:gd name="connsiteY2" fmla="*/ 859915 h 1622322"/>
                <a:gd name="connsiteX3" fmla="*/ 693175 w 746277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33168"/>
                <a:gd name="connsiteY0" fmla="*/ 1622322 h 1622322"/>
                <a:gd name="connsiteX1" fmla="*/ 321671 w 733168"/>
                <a:gd name="connsiteY1" fmla="*/ 1411659 h 1622322"/>
                <a:gd name="connsiteX2" fmla="*/ 649204 w 733168"/>
                <a:gd name="connsiteY2" fmla="*/ 859916 h 1622322"/>
                <a:gd name="connsiteX3" fmla="*/ 693175 w 733168"/>
                <a:gd name="connsiteY3" fmla="*/ 0 h 1622322"/>
                <a:gd name="connsiteX0" fmla="*/ 0 w 740752"/>
                <a:gd name="connsiteY0" fmla="*/ 1622322 h 1622322"/>
                <a:gd name="connsiteX1" fmla="*/ 321671 w 740752"/>
                <a:gd name="connsiteY1" fmla="*/ 1411659 h 1622322"/>
                <a:gd name="connsiteX2" fmla="*/ 649204 w 740752"/>
                <a:gd name="connsiteY2" fmla="*/ 859916 h 1622322"/>
                <a:gd name="connsiteX3" fmla="*/ 693175 w 740752"/>
                <a:gd name="connsiteY3" fmla="*/ 0 h 162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0752" h="1622322">
                  <a:moveTo>
                    <a:pt x="0" y="1622322"/>
                  </a:moveTo>
                  <a:cubicBezTo>
                    <a:pt x="122903" y="1536290"/>
                    <a:pt x="213470" y="1538727"/>
                    <a:pt x="321671" y="1411659"/>
                  </a:cubicBezTo>
                  <a:cubicBezTo>
                    <a:pt x="429872" y="1284591"/>
                    <a:pt x="566603" y="1108364"/>
                    <a:pt x="649204" y="859916"/>
                  </a:cubicBezTo>
                  <a:cubicBezTo>
                    <a:pt x="705651" y="658356"/>
                    <a:pt x="797643" y="245806"/>
                    <a:pt x="693175" y="0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FD6AFB2-4872-8946-8F45-80BC2F7FE66A}"/>
              </a:ext>
            </a:extLst>
          </p:cNvPr>
          <p:cNvSpPr txBox="1"/>
          <p:nvPr/>
        </p:nvSpPr>
        <p:spPr>
          <a:xfrm>
            <a:off x="5749975" y="23322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59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4C15DA4-6EE5-AC4D-9EF1-B714A4C98CEA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3297B0C-C39A-904B-AA4C-6BBAD1D93323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F48572-7CEF-8746-B02A-881F5B54B04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502DB3-C6FC-2C4A-9D59-129650BB3DE5}"/>
              </a:ext>
            </a:extLst>
          </p:cNvPr>
          <p:cNvSpPr txBox="1"/>
          <p:nvPr/>
        </p:nvSpPr>
        <p:spPr>
          <a:xfrm>
            <a:off x="1681210" y="512196"/>
            <a:ext cx="587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Hoàn thành bảng sau (theo mẫu):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D7344F80-B630-214F-A0E1-B10636918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9834"/>
              </p:ext>
            </p:extLst>
          </p:nvPr>
        </p:nvGraphicFramePr>
        <p:xfrm>
          <a:off x="1377070" y="1392867"/>
          <a:ext cx="9023562" cy="485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208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938595">
                  <a:extLst>
                    <a:ext uri="{9D8B030D-6E8A-4147-A177-3AD203B41FA5}">
                      <a16:colId xmlns:a16="http://schemas.microsoft.com/office/drawing/2014/main" val="67752427"/>
                    </a:ext>
                  </a:extLst>
                </a:gridCol>
                <a:gridCol w="2762878">
                  <a:extLst>
                    <a:ext uri="{9D8B030D-6E8A-4147-A177-3AD203B41FA5}">
                      <a16:colId xmlns:a16="http://schemas.microsoft.com/office/drawing/2014/main" val="1818071520"/>
                    </a:ext>
                  </a:extLst>
                </a:gridCol>
              </a:tblGrid>
              <a:tr h="1083572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gồm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Viết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Đọc 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8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35717"/>
                  </a:ext>
                </a:extLst>
              </a:tr>
              <a:tr h="942806"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dirty="0"/>
                    </a:p>
                  </a:txBody>
                  <a:tcPr anchor="ctr">
                    <a:lnL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9DF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84684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7B83CAC-F40C-254D-80EE-82BEB41C7CE5}"/>
              </a:ext>
            </a:extLst>
          </p:cNvPr>
          <p:cNvSpPr txBox="1"/>
          <p:nvPr/>
        </p:nvSpPr>
        <p:spPr>
          <a:xfrm>
            <a:off x="1553101" y="2683828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 chục và 7 đơn vị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E2196-B4B6-EF4C-A4BC-E1D0A6B6D362}"/>
              </a:ext>
            </a:extLst>
          </p:cNvPr>
          <p:cNvSpPr txBox="1"/>
          <p:nvPr/>
        </p:nvSpPr>
        <p:spPr>
          <a:xfrm>
            <a:off x="1553100" y="3651386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7 chục và 5 đơn vị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E39387-594E-AE4A-95ED-F9415F49994E}"/>
              </a:ext>
            </a:extLst>
          </p:cNvPr>
          <p:cNvSpPr txBox="1"/>
          <p:nvPr/>
        </p:nvSpPr>
        <p:spPr>
          <a:xfrm>
            <a:off x="1553099" y="461894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6 chục và 4 đơn vị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323ABA-A7FD-A04E-9DD2-94F0DEADDC6C}"/>
              </a:ext>
            </a:extLst>
          </p:cNvPr>
          <p:cNvSpPr txBox="1"/>
          <p:nvPr/>
        </p:nvSpPr>
        <p:spPr>
          <a:xfrm>
            <a:off x="1553099" y="5519024"/>
            <a:ext cx="404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 chục và ? đơn vị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D7E2B0-EEDD-3F4C-B764-31A2580454D5}"/>
              </a:ext>
            </a:extLst>
          </p:cNvPr>
          <p:cNvSpPr txBox="1"/>
          <p:nvPr/>
        </p:nvSpPr>
        <p:spPr>
          <a:xfrm>
            <a:off x="5888851" y="2683828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57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50CF19-2945-ED4D-AA2C-232A6A38DF5F}"/>
              </a:ext>
            </a:extLst>
          </p:cNvPr>
          <p:cNvSpPr txBox="1"/>
          <p:nvPr/>
        </p:nvSpPr>
        <p:spPr>
          <a:xfrm>
            <a:off x="5888851" y="3638673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B16BCC-27BA-3F45-A767-A862B8ACCC6E}"/>
              </a:ext>
            </a:extLst>
          </p:cNvPr>
          <p:cNvSpPr txBox="1"/>
          <p:nvPr/>
        </p:nvSpPr>
        <p:spPr>
          <a:xfrm>
            <a:off x="5888851" y="461894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0C80D5-BD64-214D-BB3B-35C6FC8EAAAD}"/>
              </a:ext>
            </a:extLst>
          </p:cNvPr>
          <p:cNvSpPr txBox="1"/>
          <p:nvPr/>
        </p:nvSpPr>
        <p:spPr>
          <a:xfrm>
            <a:off x="5888851" y="5519024"/>
            <a:ext cx="1559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91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22D25F-AB3C-0245-82C7-63426F84C949}"/>
              </a:ext>
            </a:extLst>
          </p:cNvPr>
          <p:cNvSpPr txBox="1"/>
          <p:nvPr/>
        </p:nvSpPr>
        <p:spPr>
          <a:xfrm>
            <a:off x="7447934" y="2681359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Năm mươi bảy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B493D2-4B5D-A64F-BD43-492B89F51BDE}"/>
              </a:ext>
            </a:extLst>
          </p:cNvPr>
          <p:cNvSpPr txBox="1"/>
          <p:nvPr/>
        </p:nvSpPr>
        <p:spPr>
          <a:xfrm>
            <a:off x="7447933" y="3645246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Bảy mươi lăm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99ECE-9D38-4941-B5FE-9F449F74BFCD}"/>
              </a:ext>
            </a:extLst>
          </p:cNvPr>
          <p:cNvSpPr txBox="1"/>
          <p:nvPr/>
        </p:nvSpPr>
        <p:spPr>
          <a:xfrm>
            <a:off x="7447933" y="4593518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87CF93-4EE4-CE4C-8C58-D5D3682CB799}"/>
              </a:ext>
            </a:extLst>
          </p:cNvPr>
          <p:cNvSpPr txBox="1"/>
          <p:nvPr/>
        </p:nvSpPr>
        <p:spPr>
          <a:xfrm>
            <a:off x="7388943" y="5519024"/>
            <a:ext cx="317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Chín mươi mốt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5094C1-60C4-264B-8FD4-116896313191}"/>
              </a:ext>
            </a:extLst>
          </p:cNvPr>
          <p:cNvSpPr txBox="1"/>
          <p:nvPr/>
        </p:nvSpPr>
        <p:spPr>
          <a:xfrm>
            <a:off x="5888849" y="3643177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22C6D0-F65A-894D-AA59-ADEBB46D0937}"/>
              </a:ext>
            </a:extLst>
          </p:cNvPr>
          <p:cNvSpPr txBox="1"/>
          <p:nvPr/>
        </p:nvSpPr>
        <p:spPr>
          <a:xfrm>
            <a:off x="5888848" y="4591389"/>
            <a:ext cx="15590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4E936D-4841-1B42-84B2-A40A4681E4A9}"/>
              </a:ext>
            </a:extLst>
          </p:cNvPr>
          <p:cNvSpPr txBox="1"/>
          <p:nvPr/>
        </p:nvSpPr>
        <p:spPr>
          <a:xfrm>
            <a:off x="7684041" y="4584944"/>
            <a:ext cx="26575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Sáu mươi tư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40C542-396A-894A-959E-042382CC8CC2}"/>
              </a:ext>
            </a:extLst>
          </p:cNvPr>
          <p:cNvSpPr txBox="1"/>
          <p:nvPr/>
        </p:nvSpPr>
        <p:spPr>
          <a:xfrm>
            <a:off x="1558433" y="5519024"/>
            <a:ext cx="396992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9 chục và 1 đơn vị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83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9B10F8B-4116-E14E-9DB1-861554DF3337}"/>
              </a:ext>
            </a:extLst>
          </p:cNvPr>
          <p:cNvGrpSpPr/>
          <p:nvPr/>
        </p:nvGrpSpPr>
        <p:grpSpPr>
          <a:xfrm>
            <a:off x="3023744" y="1336779"/>
            <a:ext cx="5259609" cy="5009026"/>
            <a:chOff x="3466195" y="968069"/>
            <a:chExt cx="5259609" cy="50090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B58ED8-5D71-5E4C-99D5-6B78158EF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2000"/>
                      </a14:imgEffect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6"/>
            <a:stretch/>
          </p:blipFill>
          <p:spPr>
            <a:xfrm>
              <a:off x="3466195" y="968069"/>
              <a:ext cx="5259609" cy="5009026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574B0F8-F92A-1D42-83CF-4E62DB5CCC2F}"/>
                </a:ext>
              </a:extLst>
            </p:cNvPr>
            <p:cNvGrpSpPr/>
            <p:nvPr/>
          </p:nvGrpSpPr>
          <p:grpSpPr>
            <a:xfrm>
              <a:off x="7462685" y="2895377"/>
              <a:ext cx="486697" cy="536304"/>
              <a:chOff x="9822426" y="943896"/>
              <a:chExt cx="693174" cy="899651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37C9B1C-A9F0-0544-B86C-FD08CC3118CE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486697"/>
                          <a:gd name="connsiteY0" fmla="*/ 268152 h 536304"/>
                          <a:gd name="connsiteX1" fmla="*/ 243349 w 486697"/>
                          <a:gd name="connsiteY1" fmla="*/ 0 h 536304"/>
                          <a:gd name="connsiteX2" fmla="*/ 486698 w 486697"/>
                          <a:gd name="connsiteY2" fmla="*/ 268152 h 536304"/>
                          <a:gd name="connsiteX3" fmla="*/ 243349 w 486697"/>
                          <a:gd name="connsiteY3" fmla="*/ 536304 h 536304"/>
                          <a:gd name="connsiteX4" fmla="*/ 0 w 486697"/>
                          <a:gd name="connsiteY4" fmla="*/ 268152 h 53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36304" fill="none" extrusionOk="0">
                            <a:moveTo>
                              <a:pt x="0" y="268152"/>
                            </a:moveTo>
                            <a:cubicBezTo>
                              <a:pt x="7551" y="137384"/>
                              <a:pt x="134527" y="3357"/>
                              <a:pt x="243349" y="0"/>
                            </a:cubicBezTo>
                            <a:cubicBezTo>
                              <a:pt x="381023" y="13810"/>
                              <a:pt x="443736" y="127517"/>
                              <a:pt x="486698" y="268152"/>
                            </a:cubicBezTo>
                            <a:cubicBezTo>
                              <a:pt x="461731" y="414984"/>
                              <a:pt x="357579" y="518848"/>
                              <a:pt x="243349" y="536304"/>
                            </a:cubicBezTo>
                            <a:cubicBezTo>
                              <a:pt x="142309" y="528148"/>
                              <a:pt x="-21379" y="389944"/>
                              <a:pt x="0" y="268152"/>
                            </a:cubicBezTo>
                            <a:close/>
                          </a:path>
                          <a:path w="486697" h="536304" stroke="0" extrusionOk="0">
                            <a:moveTo>
                              <a:pt x="0" y="268152"/>
                            </a:moveTo>
                            <a:cubicBezTo>
                              <a:pt x="908" y="123006"/>
                              <a:pt x="118970" y="-24674"/>
                              <a:pt x="243349" y="0"/>
                            </a:cubicBezTo>
                            <a:cubicBezTo>
                              <a:pt x="372110" y="-12558"/>
                              <a:pt x="510349" y="115351"/>
                              <a:pt x="486698" y="268152"/>
                            </a:cubicBezTo>
                            <a:cubicBezTo>
                              <a:pt x="490377" y="416822"/>
                              <a:pt x="386226" y="524313"/>
                              <a:pt x="243349" y="536304"/>
                            </a:cubicBezTo>
                            <a:cubicBezTo>
                              <a:pt x="119529" y="564536"/>
                              <a:pt x="-8209" y="380053"/>
                              <a:pt x="0" y="268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767BA79-8422-5C48-B567-0CF666ABD356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32420"/>
                          <a:gd name="connsiteY0" fmla="*/ 183152 h 366304"/>
                          <a:gd name="connsiteX1" fmla="*/ 166210 w 332420"/>
                          <a:gd name="connsiteY1" fmla="*/ 0 h 366304"/>
                          <a:gd name="connsiteX2" fmla="*/ 332420 w 332420"/>
                          <a:gd name="connsiteY2" fmla="*/ 183152 h 366304"/>
                          <a:gd name="connsiteX3" fmla="*/ 166210 w 332420"/>
                          <a:gd name="connsiteY3" fmla="*/ 366304 h 366304"/>
                          <a:gd name="connsiteX4" fmla="*/ 0 w 332420"/>
                          <a:gd name="connsiteY4" fmla="*/ 183152 h 3663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66304" fill="none" extrusionOk="0">
                            <a:moveTo>
                              <a:pt x="0" y="183152"/>
                            </a:moveTo>
                            <a:cubicBezTo>
                              <a:pt x="-15406" y="65787"/>
                              <a:pt x="73459" y="3062"/>
                              <a:pt x="166210" y="0"/>
                            </a:cubicBezTo>
                            <a:cubicBezTo>
                              <a:pt x="259055" y="-14830"/>
                              <a:pt x="339999" y="82102"/>
                              <a:pt x="332420" y="183152"/>
                            </a:cubicBezTo>
                            <a:cubicBezTo>
                              <a:pt x="337233" y="289415"/>
                              <a:pt x="275488" y="378156"/>
                              <a:pt x="166210" y="366304"/>
                            </a:cubicBezTo>
                            <a:cubicBezTo>
                              <a:pt x="75944" y="342743"/>
                              <a:pt x="-11260" y="289119"/>
                              <a:pt x="0" y="183152"/>
                            </a:cubicBezTo>
                            <a:close/>
                          </a:path>
                          <a:path w="332420" h="366304" stroke="0" extrusionOk="0">
                            <a:moveTo>
                              <a:pt x="0" y="183152"/>
                            </a:moveTo>
                            <a:cubicBezTo>
                              <a:pt x="21017" y="72469"/>
                              <a:pt x="67243" y="-864"/>
                              <a:pt x="166210" y="0"/>
                            </a:cubicBezTo>
                            <a:cubicBezTo>
                              <a:pt x="266587" y="-1878"/>
                              <a:pt x="313167" y="75994"/>
                              <a:pt x="332420" y="183152"/>
                            </a:cubicBezTo>
                            <a:cubicBezTo>
                              <a:pt x="338065" y="275869"/>
                              <a:pt x="260118" y="375475"/>
                              <a:pt x="166210" y="366304"/>
                            </a:cubicBezTo>
                            <a:cubicBezTo>
                              <a:pt x="67294" y="342988"/>
                              <a:pt x="-9927" y="293425"/>
                              <a:pt x="0" y="18315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205B55-A949-B94F-961E-3D6A08A4AE53}"/>
                </a:ext>
              </a:extLst>
            </p:cNvPr>
            <p:cNvGrpSpPr/>
            <p:nvPr/>
          </p:nvGrpSpPr>
          <p:grpSpPr>
            <a:xfrm rot="17984830">
              <a:off x="6974018" y="1913851"/>
              <a:ext cx="486697" cy="506584"/>
              <a:chOff x="9822426" y="943896"/>
              <a:chExt cx="693174" cy="89965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3B6982B-9272-544B-AB7A-075FDAAFF358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486697"/>
                          <a:gd name="connsiteY0" fmla="*/ 253292 h 506584"/>
                          <a:gd name="connsiteX1" fmla="*/ 243349 w 486697"/>
                          <a:gd name="connsiteY1" fmla="*/ 0 h 506584"/>
                          <a:gd name="connsiteX2" fmla="*/ 486698 w 486697"/>
                          <a:gd name="connsiteY2" fmla="*/ 253292 h 506584"/>
                          <a:gd name="connsiteX3" fmla="*/ 243349 w 486697"/>
                          <a:gd name="connsiteY3" fmla="*/ 506584 h 506584"/>
                          <a:gd name="connsiteX4" fmla="*/ 0 w 486697"/>
                          <a:gd name="connsiteY4" fmla="*/ 253292 h 5065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86697" h="506584" fill="none" extrusionOk="0">
                            <a:moveTo>
                              <a:pt x="0" y="253292"/>
                            </a:moveTo>
                            <a:cubicBezTo>
                              <a:pt x="7551" y="130731"/>
                              <a:pt x="134527" y="3357"/>
                              <a:pt x="243349" y="0"/>
                            </a:cubicBezTo>
                            <a:cubicBezTo>
                              <a:pt x="387286" y="40212"/>
                              <a:pt x="476624" y="115152"/>
                              <a:pt x="486698" y="253292"/>
                            </a:cubicBezTo>
                            <a:cubicBezTo>
                              <a:pt x="461731" y="391917"/>
                              <a:pt x="357579" y="489128"/>
                              <a:pt x="243349" y="506584"/>
                            </a:cubicBezTo>
                            <a:cubicBezTo>
                              <a:pt x="112698" y="505668"/>
                              <a:pt x="-6493" y="385192"/>
                              <a:pt x="0" y="253292"/>
                            </a:cubicBezTo>
                            <a:close/>
                          </a:path>
                          <a:path w="486697" h="506584" stroke="0" extrusionOk="0">
                            <a:moveTo>
                              <a:pt x="0" y="253292"/>
                            </a:moveTo>
                            <a:cubicBezTo>
                              <a:pt x="908" y="116353"/>
                              <a:pt x="118970" y="-24674"/>
                              <a:pt x="243349" y="0"/>
                            </a:cubicBezTo>
                            <a:cubicBezTo>
                              <a:pt x="375918" y="-4075"/>
                              <a:pt x="506509" y="109462"/>
                              <a:pt x="486698" y="253292"/>
                            </a:cubicBezTo>
                            <a:cubicBezTo>
                              <a:pt x="490377" y="393755"/>
                              <a:pt x="386226" y="494593"/>
                              <a:pt x="243349" y="506584"/>
                            </a:cubicBezTo>
                            <a:cubicBezTo>
                              <a:pt x="123526" y="545484"/>
                              <a:pt x="-7010" y="362271"/>
                              <a:pt x="0" y="25329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85F42EF-60F3-8149-A99B-2B481508230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32420"/>
                          <a:gd name="connsiteY0" fmla="*/ 173002 h 346004"/>
                          <a:gd name="connsiteX1" fmla="*/ 166210 w 332420"/>
                          <a:gd name="connsiteY1" fmla="*/ 0 h 346004"/>
                          <a:gd name="connsiteX2" fmla="*/ 332420 w 332420"/>
                          <a:gd name="connsiteY2" fmla="*/ 173002 h 346004"/>
                          <a:gd name="connsiteX3" fmla="*/ 166210 w 332420"/>
                          <a:gd name="connsiteY3" fmla="*/ 346004 h 346004"/>
                          <a:gd name="connsiteX4" fmla="*/ 0 w 332420"/>
                          <a:gd name="connsiteY4" fmla="*/ 173002 h 3460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32420" h="346004" fill="none" extrusionOk="0">
                            <a:moveTo>
                              <a:pt x="0" y="173002"/>
                            </a:moveTo>
                            <a:cubicBezTo>
                              <a:pt x="-15406" y="61243"/>
                              <a:pt x="73459" y="3062"/>
                              <a:pt x="166210" y="0"/>
                            </a:cubicBezTo>
                            <a:cubicBezTo>
                              <a:pt x="259866" y="-26284"/>
                              <a:pt x="357182" y="77788"/>
                              <a:pt x="332420" y="173002"/>
                            </a:cubicBezTo>
                            <a:cubicBezTo>
                              <a:pt x="337233" y="273659"/>
                              <a:pt x="275488" y="357856"/>
                              <a:pt x="166210" y="346004"/>
                            </a:cubicBezTo>
                            <a:cubicBezTo>
                              <a:pt x="75344" y="331695"/>
                              <a:pt x="-4275" y="270376"/>
                              <a:pt x="0" y="173002"/>
                            </a:cubicBezTo>
                            <a:close/>
                          </a:path>
                          <a:path w="332420" h="346004" stroke="0" extrusionOk="0">
                            <a:moveTo>
                              <a:pt x="0" y="173002"/>
                            </a:moveTo>
                            <a:cubicBezTo>
                              <a:pt x="21017" y="67925"/>
                              <a:pt x="67243" y="-864"/>
                              <a:pt x="166210" y="0"/>
                            </a:cubicBezTo>
                            <a:cubicBezTo>
                              <a:pt x="260953" y="-645"/>
                              <a:pt x="316639" y="72533"/>
                              <a:pt x="332420" y="173002"/>
                            </a:cubicBezTo>
                            <a:cubicBezTo>
                              <a:pt x="338065" y="260113"/>
                              <a:pt x="260118" y="355175"/>
                              <a:pt x="166210" y="346004"/>
                            </a:cubicBezTo>
                            <a:cubicBezTo>
                              <a:pt x="68964" y="328157"/>
                              <a:pt x="-11616" y="279221"/>
                              <a:pt x="0" y="17300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67BF1A7-1AA9-1D4B-967E-234AE87D2D18}"/>
                </a:ext>
              </a:extLst>
            </p:cNvPr>
            <p:cNvGrpSpPr/>
            <p:nvPr/>
          </p:nvGrpSpPr>
          <p:grpSpPr>
            <a:xfrm rot="306728">
              <a:off x="6504944" y="3216482"/>
              <a:ext cx="570407" cy="556680"/>
              <a:chOff x="9822426" y="943896"/>
              <a:chExt cx="693174" cy="899651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4F06C5D-8D7A-DB49-9068-B6D3A4572AC6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241E3B4-E4C0-8748-BBFE-6009B2CEC42C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2FF28E6-A232-544C-8ED4-9669FFDD481B}"/>
                </a:ext>
              </a:extLst>
            </p:cNvPr>
            <p:cNvGrpSpPr/>
            <p:nvPr/>
          </p:nvGrpSpPr>
          <p:grpSpPr>
            <a:xfrm rot="306728">
              <a:off x="5131139" y="3150660"/>
              <a:ext cx="570407" cy="556680"/>
              <a:chOff x="9822426" y="943896"/>
              <a:chExt cx="693174" cy="89965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8A81651-202D-4941-A008-0ED6C879229B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570407"/>
                          <a:gd name="connsiteY0" fmla="*/ 278340 h 556680"/>
                          <a:gd name="connsiteX1" fmla="*/ 285204 w 570407"/>
                          <a:gd name="connsiteY1" fmla="*/ 0 h 556680"/>
                          <a:gd name="connsiteX2" fmla="*/ 570408 w 570407"/>
                          <a:gd name="connsiteY2" fmla="*/ 278340 h 556680"/>
                          <a:gd name="connsiteX3" fmla="*/ 285204 w 570407"/>
                          <a:gd name="connsiteY3" fmla="*/ 556680 h 556680"/>
                          <a:gd name="connsiteX4" fmla="*/ 0 w 570407"/>
                          <a:gd name="connsiteY4" fmla="*/ 278340 h 556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70407" h="556680" fill="none" extrusionOk="0">
                            <a:moveTo>
                              <a:pt x="0" y="278340"/>
                            </a:moveTo>
                            <a:cubicBezTo>
                              <a:pt x="15093" y="159250"/>
                              <a:pt x="134171" y="851"/>
                              <a:pt x="285204" y="0"/>
                            </a:cubicBezTo>
                            <a:cubicBezTo>
                              <a:pt x="446934" y="17772"/>
                              <a:pt x="537313" y="130364"/>
                              <a:pt x="570408" y="278340"/>
                            </a:cubicBezTo>
                            <a:cubicBezTo>
                              <a:pt x="530092" y="430022"/>
                              <a:pt x="417498" y="534851"/>
                              <a:pt x="285204" y="556680"/>
                            </a:cubicBezTo>
                            <a:cubicBezTo>
                              <a:pt x="137713" y="554229"/>
                              <a:pt x="-19560" y="407997"/>
                              <a:pt x="0" y="278340"/>
                            </a:cubicBezTo>
                            <a:close/>
                          </a:path>
                          <a:path w="570407" h="556680" stroke="0" extrusionOk="0">
                            <a:moveTo>
                              <a:pt x="0" y="278340"/>
                            </a:moveTo>
                            <a:cubicBezTo>
                              <a:pt x="1197" y="128506"/>
                              <a:pt x="134835" y="-17596"/>
                              <a:pt x="285204" y="0"/>
                            </a:cubicBezTo>
                            <a:cubicBezTo>
                              <a:pt x="428828" y="-30944"/>
                              <a:pt x="605235" y="117689"/>
                              <a:pt x="570408" y="278340"/>
                            </a:cubicBezTo>
                            <a:cubicBezTo>
                              <a:pt x="576645" y="433036"/>
                              <a:pt x="456791" y="536779"/>
                              <a:pt x="285204" y="556680"/>
                            </a:cubicBezTo>
                            <a:cubicBezTo>
                              <a:pt x="135308" y="577011"/>
                              <a:pt x="-5030" y="409886"/>
                              <a:pt x="0" y="27834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C951011-51B1-F34C-858A-16F20E169AF2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89596"/>
                          <a:gd name="connsiteY0" fmla="*/ 190111 h 380221"/>
                          <a:gd name="connsiteX1" fmla="*/ 194798 w 389596"/>
                          <a:gd name="connsiteY1" fmla="*/ 0 h 380221"/>
                          <a:gd name="connsiteX2" fmla="*/ 389596 w 389596"/>
                          <a:gd name="connsiteY2" fmla="*/ 190111 h 380221"/>
                          <a:gd name="connsiteX3" fmla="*/ 194798 w 389596"/>
                          <a:gd name="connsiteY3" fmla="*/ 380222 h 380221"/>
                          <a:gd name="connsiteX4" fmla="*/ 0 w 389596"/>
                          <a:gd name="connsiteY4" fmla="*/ 190111 h 380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9596" h="380221" fill="none" extrusionOk="0">
                            <a:moveTo>
                              <a:pt x="0" y="190111"/>
                            </a:moveTo>
                            <a:cubicBezTo>
                              <a:pt x="-10720" y="73835"/>
                              <a:pt x="83912" y="10571"/>
                              <a:pt x="194798" y="0"/>
                            </a:cubicBezTo>
                            <a:cubicBezTo>
                              <a:pt x="304125" y="-24621"/>
                              <a:pt x="409780" y="85386"/>
                              <a:pt x="389596" y="190111"/>
                            </a:cubicBezTo>
                            <a:cubicBezTo>
                              <a:pt x="400663" y="306858"/>
                              <a:pt x="326236" y="396392"/>
                              <a:pt x="194798" y="380222"/>
                            </a:cubicBezTo>
                            <a:cubicBezTo>
                              <a:pt x="87557" y="374930"/>
                              <a:pt x="-4135" y="296874"/>
                              <a:pt x="0" y="190111"/>
                            </a:cubicBezTo>
                            <a:close/>
                          </a:path>
                          <a:path w="389596" h="380221" stroke="0" extrusionOk="0">
                            <a:moveTo>
                              <a:pt x="0" y="190111"/>
                            </a:moveTo>
                            <a:cubicBezTo>
                              <a:pt x="15316" y="78170"/>
                              <a:pt x="83602" y="-435"/>
                              <a:pt x="194798" y="0"/>
                            </a:cubicBezTo>
                            <a:cubicBezTo>
                              <a:pt x="310487" y="-1773"/>
                              <a:pt x="362843" y="76771"/>
                              <a:pt x="389596" y="190111"/>
                            </a:cubicBezTo>
                            <a:cubicBezTo>
                              <a:pt x="392535" y="290715"/>
                              <a:pt x="308992" y="408913"/>
                              <a:pt x="194798" y="380222"/>
                            </a:cubicBezTo>
                            <a:cubicBezTo>
                              <a:pt x="80270" y="357486"/>
                              <a:pt x="-2136" y="297069"/>
                              <a:pt x="0" y="190111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FC0A383-4CA8-F742-A206-B5D7F916FB22}"/>
                </a:ext>
              </a:extLst>
            </p:cNvPr>
            <p:cNvGrpSpPr/>
            <p:nvPr/>
          </p:nvGrpSpPr>
          <p:grpSpPr>
            <a:xfrm rot="2178622">
              <a:off x="4558956" y="2087809"/>
              <a:ext cx="390611" cy="538677"/>
              <a:chOff x="9822426" y="943896"/>
              <a:chExt cx="693174" cy="899651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092D2DE9-91D1-A04A-BF76-1BE8FCCB017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110B9A4-A45F-024E-84D6-9E887B938C8A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4FA4CBF-E703-954A-AD77-E9605A2694E3}"/>
                </a:ext>
              </a:extLst>
            </p:cNvPr>
            <p:cNvGrpSpPr/>
            <p:nvPr/>
          </p:nvGrpSpPr>
          <p:grpSpPr>
            <a:xfrm rot="3956004">
              <a:off x="5567406" y="1242904"/>
              <a:ext cx="390611" cy="538677"/>
              <a:chOff x="9822426" y="943896"/>
              <a:chExt cx="693174" cy="89965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AA962F4-93A4-C942-9C96-956BE701943C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390611"/>
                          <a:gd name="connsiteY0" fmla="*/ 269339 h 538677"/>
                          <a:gd name="connsiteX1" fmla="*/ 195306 w 390611"/>
                          <a:gd name="connsiteY1" fmla="*/ 0 h 538677"/>
                          <a:gd name="connsiteX2" fmla="*/ 390612 w 390611"/>
                          <a:gd name="connsiteY2" fmla="*/ 269339 h 538677"/>
                          <a:gd name="connsiteX3" fmla="*/ 195306 w 390611"/>
                          <a:gd name="connsiteY3" fmla="*/ 538678 h 538677"/>
                          <a:gd name="connsiteX4" fmla="*/ 0 w 390611"/>
                          <a:gd name="connsiteY4" fmla="*/ 269339 h 5386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90611" h="538677" fill="none" extrusionOk="0">
                            <a:moveTo>
                              <a:pt x="0" y="269339"/>
                            </a:moveTo>
                            <a:cubicBezTo>
                              <a:pt x="11395" y="146735"/>
                              <a:pt x="100204" y="1675"/>
                              <a:pt x="195306" y="0"/>
                            </a:cubicBezTo>
                            <a:cubicBezTo>
                              <a:pt x="313212" y="42326"/>
                              <a:pt x="356142" y="126573"/>
                              <a:pt x="390612" y="269339"/>
                            </a:cubicBezTo>
                            <a:cubicBezTo>
                              <a:pt x="361304" y="416607"/>
                              <a:pt x="292919" y="529804"/>
                              <a:pt x="195306" y="538678"/>
                            </a:cubicBezTo>
                            <a:cubicBezTo>
                              <a:pt x="128666" y="528598"/>
                              <a:pt x="-15324" y="399237"/>
                              <a:pt x="0" y="269339"/>
                            </a:cubicBezTo>
                            <a:close/>
                          </a:path>
                          <a:path w="390611" h="538677" stroke="0" extrusionOk="0">
                            <a:moveTo>
                              <a:pt x="0" y="269339"/>
                            </a:moveTo>
                            <a:cubicBezTo>
                              <a:pt x="1919" y="126820"/>
                              <a:pt x="99177" y="-28901"/>
                              <a:pt x="195306" y="0"/>
                            </a:cubicBezTo>
                            <a:cubicBezTo>
                              <a:pt x="289896" y="-29574"/>
                              <a:pt x="431428" y="112468"/>
                              <a:pt x="390612" y="269339"/>
                            </a:cubicBezTo>
                            <a:cubicBezTo>
                              <a:pt x="401540" y="419795"/>
                              <a:pt x="306193" y="534404"/>
                              <a:pt x="195306" y="538678"/>
                            </a:cubicBezTo>
                            <a:cubicBezTo>
                              <a:pt x="100136" y="572560"/>
                              <a:pt x="-2475" y="407178"/>
                              <a:pt x="0" y="26933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03BF39D-844A-FB43-9A0C-F17003893C4D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266792"/>
                          <a:gd name="connsiteY0" fmla="*/ 183962 h 367924"/>
                          <a:gd name="connsiteX1" fmla="*/ 133396 w 266792"/>
                          <a:gd name="connsiteY1" fmla="*/ 0 h 367924"/>
                          <a:gd name="connsiteX2" fmla="*/ 266792 w 266792"/>
                          <a:gd name="connsiteY2" fmla="*/ 183962 h 367924"/>
                          <a:gd name="connsiteX3" fmla="*/ 133396 w 266792"/>
                          <a:gd name="connsiteY3" fmla="*/ 367924 h 367924"/>
                          <a:gd name="connsiteX4" fmla="*/ 0 w 266792"/>
                          <a:gd name="connsiteY4" fmla="*/ 183962 h 3679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66792" h="367924" fill="none" extrusionOk="0">
                            <a:moveTo>
                              <a:pt x="0" y="183962"/>
                            </a:moveTo>
                            <a:cubicBezTo>
                              <a:pt x="-8736" y="73170"/>
                              <a:pt x="56670" y="9773"/>
                              <a:pt x="133396" y="0"/>
                            </a:cubicBezTo>
                            <a:cubicBezTo>
                              <a:pt x="207468" y="-5630"/>
                              <a:pt x="279117" y="82528"/>
                              <a:pt x="266792" y="183962"/>
                            </a:cubicBezTo>
                            <a:cubicBezTo>
                              <a:pt x="277339" y="296761"/>
                              <a:pt x="210033" y="369934"/>
                              <a:pt x="133396" y="367924"/>
                            </a:cubicBezTo>
                            <a:cubicBezTo>
                              <a:pt x="60916" y="349536"/>
                              <a:pt x="-27259" y="297216"/>
                              <a:pt x="0" y="183962"/>
                            </a:cubicBezTo>
                            <a:close/>
                          </a:path>
                          <a:path w="266792" h="367924" stroke="0" extrusionOk="0">
                            <a:moveTo>
                              <a:pt x="0" y="183962"/>
                            </a:moveTo>
                            <a:cubicBezTo>
                              <a:pt x="16768" y="74759"/>
                              <a:pt x="52387" y="-884"/>
                              <a:pt x="133396" y="0"/>
                            </a:cubicBezTo>
                            <a:cubicBezTo>
                              <a:pt x="214737" y="-1678"/>
                              <a:pt x="238495" y="73536"/>
                              <a:pt x="266792" y="183962"/>
                            </a:cubicBezTo>
                            <a:cubicBezTo>
                              <a:pt x="272498" y="277035"/>
                              <a:pt x="210391" y="382344"/>
                              <a:pt x="133396" y="367924"/>
                            </a:cubicBezTo>
                            <a:cubicBezTo>
                              <a:pt x="53416" y="347276"/>
                              <a:pt x="-8561" y="293427"/>
                              <a:pt x="0" y="183962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B81D266-9B7B-3E44-95B1-9B4AF2AFE10E}"/>
                </a:ext>
              </a:extLst>
            </p:cNvPr>
            <p:cNvGrpSpPr/>
            <p:nvPr/>
          </p:nvGrpSpPr>
          <p:grpSpPr>
            <a:xfrm rot="545607">
              <a:off x="5802645" y="2164781"/>
              <a:ext cx="519903" cy="592545"/>
              <a:chOff x="9822426" y="943896"/>
              <a:chExt cx="693174" cy="89965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C557CF3-D850-B643-9383-68FAF0898A61}"/>
                  </a:ext>
                </a:extLst>
              </p:cNvPr>
              <p:cNvSpPr/>
              <p:nvPr/>
            </p:nvSpPr>
            <p:spPr>
              <a:xfrm>
                <a:off x="9822426" y="943896"/>
                <a:ext cx="693174" cy="899651"/>
              </a:xfrm>
              <a:prstGeom prst="ellipse">
                <a:avLst/>
              </a:prstGeom>
              <a:solidFill>
                <a:schemeClr val="accent6">
                  <a:lumMod val="75000"/>
                  <a:alpha val="90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86837363">
                      <a:custGeom>
                        <a:avLst/>
                        <a:gdLst>
                          <a:gd name="connsiteX0" fmla="*/ 0 w 519903"/>
                          <a:gd name="connsiteY0" fmla="*/ 296273 h 592545"/>
                          <a:gd name="connsiteX1" fmla="*/ 259952 w 519903"/>
                          <a:gd name="connsiteY1" fmla="*/ 0 h 592545"/>
                          <a:gd name="connsiteX2" fmla="*/ 519904 w 519903"/>
                          <a:gd name="connsiteY2" fmla="*/ 296273 h 592545"/>
                          <a:gd name="connsiteX3" fmla="*/ 259952 w 519903"/>
                          <a:gd name="connsiteY3" fmla="*/ 592546 h 592545"/>
                          <a:gd name="connsiteX4" fmla="*/ 0 w 519903"/>
                          <a:gd name="connsiteY4" fmla="*/ 296273 h 5925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19903" h="592545" fill="none" extrusionOk="0">
                            <a:moveTo>
                              <a:pt x="0" y="296273"/>
                            </a:moveTo>
                            <a:cubicBezTo>
                              <a:pt x="16382" y="170239"/>
                              <a:pt x="135213" y="2471"/>
                              <a:pt x="259952" y="0"/>
                            </a:cubicBezTo>
                            <a:cubicBezTo>
                              <a:pt x="404361" y="3543"/>
                              <a:pt x="492510" y="137403"/>
                              <a:pt x="519904" y="296273"/>
                            </a:cubicBezTo>
                            <a:cubicBezTo>
                              <a:pt x="483325" y="458048"/>
                              <a:pt x="392505" y="583012"/>
                              <a:pt x="259952" y="592546"/>
                            </a:cubicBezTo>
                            <a:cubicBezTo>
                              <a:pt x="136124" y="587720"/>
                              <a:pt x="-15377" y="440980"/>
                              <a:pt x="0" y="296273"/>
                            </a:cubicBezTo>
                            <a:close/>
                          </a:path>
                          <a:path w="519903" h="592545" stroke="0" extrusionOk="0">
                            <a:moveTo>
                              <a:pt x="0" y="296273"/>
                            </a:moveTo>
                            <a:cubicBezTo>
                              <a:pt x="6143" y="152598"/>
                              <a:pt x="128379" y="-29540"/>
                              <a:pt x="259952" y="0"/>
                            </a:cubicBezTo>
                            <a:cubicBezTo>
                              <a:pt x="399969" y="-7911"/>
                              <a:pt x="539406" y="128766"/>
                              <a:pt x="519904" y="296273"/>
                            </a:cubicBezTo>
                            <a:cubicBezTo>
                              <a:pt x="525775" y="460815"/>
                              <a:pt x="418117" y="571903"/>
                              <a:pt x="259952" y="592546"/>
                            </a:cubicBezTo>
                            <a:cubicBezTo>
                              <a:pt x="129286" y="626979"/>
                              <a:pt x="-7145" y="428393"/>
                              <a:pt x="0" y="296273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77C61E2-C775-AF4A-87D8-0A1F9962095E}"/>
                  </a:ext>
                </a:extLst>
              </p:cNvPr>
              <p:cNvSpPr/>
              <p:nvPr/>
            </p:nvSpPr>
            <p:spPr>
              <a:xfrm>
                <a:off x="9937205" y="1076655"/>
                <a:ext cx="473447" cy="614475"/>
              </a:xfrm>
              <a:prstGeom prst="ellipse">
                <a:avLst/>
              </a:prstGeom>
              <a:solidFill>
                <a:schemeClr val="accent6">
                  <a:lumMod val="75000"/>
                  <a:alpha val="89000"/>
                </a:schemeClr>
              </a:solidFill>
              <a:ln>
                <a:solidFill>
                  <a:srgbClr val="B34727"/>
                </a:solidFill>
                <a:extLst>
                  <a:ext uri="{C807C97D-BFC1-408E-A445-0C87EB9F89A2}">
                    <ask:lineSketchStyleProps xmlns:ask="http://schemas.microsoft.com/office/drawing/2018/sketchyshapes" xmlns="" sd="3129880736">
                      <a:custGeom>
                        <a:avLst/>
                        <a:gdLst>
                          <a:gd name="connsiteX0" fmla="*/ 0 w 355101"/>
                          <a:gd name="connsiteY0" fmla="*/ 202359 h 404717"/>
                          <a:gd name="connsiteX1" fmla="*/ 177551 w 355101"/>
                          <a:gd name="connsiteY1" fmla="*/ 0 h 404717"/>
                          <a:gd name="connsiteX2" fmla="*/ 355102 w 355101"/>
                          <a:gd name="connsiteY2" fmla="*/ 202359 h 404717"/>
                          <a:gd name="connsiteX3" fmla="*/ 177551 w 355101"/>
                          <a:gd name="connsiteY3" fmla="*/ 404718 h 404717"/>
                          <a:gd name="connsiteX4" fmla="*/ 0 w 355101"/>
                          <a:gd name="connsiteY4" fmla="*/ 202359 h 4047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55101" h="404717" fill="none" extrusionOk="0">
                            <a:moveTo>
                              <a:pt x="0" y="202359"/>
                            </a:moveTo>
                            <a:cubicBezTo>
                              <a:pt x="-4373" y="85997"/>
                              <a:pt x="71657" y="25084"/>
                              <a:pt x="177551" y="0"/>
                            </a:cubicBezTo>
                            <a:cubicBezTo>
                              <a:pt x="276091" y="-6791"/>
                              <a:pt x="375048" y="90866"/>
                              <a:pt x="355102" y="202359"/>
                            </a:cubicBezTo>
                            <a:cubicBezTo>
                              <a:pt x="370690" y="330672"/>
                              <a:pt x="291690" y="415619"/>
                              <a:pt x="177551" y="404718"/>
                            </a:cubicBezTo>
                            <a:cubicBezTo>
                              <a:pt x="81169" y="378879"/>
                              <a:pt x="-23757" y="324277"/>
                              <a:pt x="0" y="202359"/>
                            </a:cubicBezTo>
                            <a:close/>
                          </a:path>
                          <a:path w="355101" h="404717" stroke="0" extrusionOk="0">
                            <a:moveTo>
                              <a:pt x="0" y="202359"/>
                            </a:moveTo>
                            <a:cubicBezTo>
                              <a:pt x="5334" y="88180"/>
                              <a:pt x="72560" y="-835"/>
                              <a:pt x="177551" y="0"/>
                            </a:cubicBezTo>
                            <a:cubicBezTo>
                              <a:pt x="296880" y="-4653"/>
                              <a:pt x="332244" y="83468"/>
                              <a:pt x="355102" y="202359"/>
                            </a:cubicBezTo>
                            <a:cubicBezTo>
                              <a:pt x="361122" y="305123"/>
                              <a:pt x="280185" y="424574"/>
                              <a:pt x="177551" y="404718"/>
                            </a:cubicBezTo>
                            <a:cubicBezTo>
                              <a:pt x="73059" y="383655"/>
                              <a:pt x="-18519" y="331135"/>
                              <a:pt x="0" y="202359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26333A-9A3D-4647-AA01-0072B846D6AD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67D4FAF-FA47-8244-8249-A484D9D5490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95C056-7A4B-B64C-A4A7-B645B165997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836166D-8495-824E-A1E6-2F52978E3999}"/>
              </a:ext>
            </a:extLst>
          </p:cNvPr>
          <p:cNvSpPr txBox="1"/>
          <p:nvPr/>
        </p:nvSpPr>
        <p:spPr>
          <a:xfrm>
            <a:off x="1681210" y="512196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a. Tìm những bông hoa ghi số lớn hơn 60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983D7E-C124-F847-84BA-70EAC601E89D}"/>
              </a:ext>
            </a:extLst>
          </p:cNvPr>
          <p:cNvSpPr txBox="1"/>
          <p:nvPr/>
        </p:nvSpPr>
        <p:spPr>
          <a:xfrm>
            <a:off x="5282182" y="252423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890A07-DCDA-984E-BA47-2596D97D33C4}"/>
              </a:ext>
            </a:extLst>
          </p:cNvPr>
          <p:cNvSpPr txBox="1"/>
          <p:nvPr/>
        </p:nvSpPr>
        <p:spPr>
          <a:xfrm>
            <a:off x="4994689" y="1568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9003F4-04DC-5D44-B019-C4487D0E075C}"/>
              </a:ext>
            </a:extLst>
          </p:cNvPr>
          <p:cNvSpPr txBox="1"/>
          <p:nvPr/>
        </p:nvSpPr>
        <p:spPr>
          <a:xfrm>
            <a:off x="6447283" y="221788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5B95CF-E80E-0B49-8474-11163D571E4D}"/>
              </a:ext>
            </a:extLst>
          </p:cNvPr>
          <p:cNvSpPr txBox="1"/>
          <p:nvPr/>
        </p:nvSpPr>
        <p:spPr>
          <a:xfrm>
            <a:off x="3982300" y="243036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55E2EF0-D3BF-C546-841E-640CA0C260B0}"/>
              </a:ext>
            </a:extLst>
          </p:cNvPr>
          <p:cNvSpPr txBox="1"/>
          <p:nvPr/>
        </p:nvSpPr>
        <p:spPr>
          <a:xfrm>
            <a:off x="4656100" y="347887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968ADD-73AE-AF43-8399-1FEE39BC3C51}"/>
              </a:ext>
            </a:extLst>
          </p:cNvPr>
          <p:cNvSpPr txBox="1"/>
          <p:nvPr/>
        </p:nvSpPr>
        <p:spPr>
          <a:xfrm>
            <a:off x="6024914" y="353595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7A4C5C-11CD-4D40-8C30-AB66315C3034}"/>
              </a:ext>
            </a:extLst>
          </p:cNvPr>
          <p:cNvSpPr txBox="1"/>
          <p:nvPr/>
        </p:nvSpPr>
        <p:spPr>
          <a:xfrm>
            <a:off x="6954691" y="323399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98D0C6-0AED-E348-979B-30CF879A0757}"/>
              </a:ext>
            </a:extLst>
          </p:cNvPr>
          <p:cNvSpPr txBox="1"/>
          <p:nvPr/>
        </p:nvSpPr>
        <p:spPr>
          <a:xfrm>
            <a:off x="5287102" y="252915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49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7E8AE52-608D-C749-8B91-7B5BC8B14B71}"/>
              </a:ext>
            </a:extLst>
          </p:cNvPr>
          <p:cNvSpPr txBox="1"/>
          <p:nvPr/>
        </p:nvSpPr>
        <p:spPr>
          <a:xfrm>
            <a:off x="4999609" y="1573076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DC9497-2B3B-7048-99E2-FBF457C20BBF}"/>
              </a:ext>
            </a:extLst>
          </p:cNvPr>
          <p:cNvSpPr txBox="1"/>
          <p:nvPr/>
        </p:nvSpPr>
        <p:spPr>
          <a:xfrm>
            <a:off x="6452203" y="222280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5959E3E-5F8B-2140-8718-5FBAC6EA5A87}"/>
              </a:ext>
            </a:extLst>
          </p:cNvPr>
          <p:cNvSpPr txBox="1"/>
          <p:nvPr/>
        </p:nvSpPr>
        <p:spPr>
          <a:xfrm>
            <a:off x="3987220" y="2435287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51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96FF15-645A-D443-B87E-74068211C43A}"/>
              </a:ext>
            </a:extLst>
          </p:cNvPr>
          <p:cNvSpPr txBox="1"/>
          <p:nvPr/>
        </p:nvSpPr>
        <p:spPr>
          <a:xfrm>
            <a:off x="4661020" y="3483798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69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F3B533-0925-C24E-BC0C-8FB02391D42B}"/>
              </a:ext>
            </a:extLst>
          </p:cNvPr>
          <p:cNvSpPr txBox="1"/>
          <p:nvPr/>
        </p:nvSpPr>
        <p:spPr>
          <a:xfrm>
            <a:off x="6029834" y="3540870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29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F54F75-4111-6D40-8E62-D5BE3EAA6C60}"/>
              </a:ext>
            </a:extLst>
          </p:cNvPr>
          <p:cNvSpPr txBox="1"/>
          <p:nvPr/>
        </p:nvSpPr>
        <p:spPr>
          <a:xfrm>
            <a:off x="6959611" y="3238912"/>
            <a:ext cx="71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n w="19050">
                  <a:solidFill>
                    <a:schemeClr val="bg1"/>
                  </a:solidFill>
                </a:ln>
              </a:rPr>
              <a:t>89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2748170-9FE3-AF46-8443-2DB6F8DF8BE1}"/>
              </a:ext>
            </a:extLst>
          </p:cNvPr>
          <p:cNvSpPr txBox="1"/>
          <p:nvPr/>
        </p:nvSpPr>
        <p:spPr>
          <a:xfrm>
            <a:off x="1681105" y="516414"/>
            <a:ext cx="727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b. Tìm những bông hoa ghi số bé hơn 50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F0BB14-9C5A-5D48-9C6E-72C8FBDD797B}"/>
              </a:ext>
            </a:extLst>
          </p:cNvPr>
          <p:cNvSpPr txBox="1"/>
          <p:nvPr/>
        </p:nvSpPr>
        <p:spPr>
          <a:xfrm>
            <a:off x="1681104" y="507976"/>
            <a:ext cx="8052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c. Tìm những bông hoa ghi số vừa lớn hơn 50 vừa bé hơn 60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80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00182 0.1912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956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0.00599 0.216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0.047 0.3430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715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08216 0.170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01523 0.42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2125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768 0.2990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7" grpId="1"/>
      <p:bldP spid="37" grpId="2"/>
      <p:bldP spid="37" grpId="3"/>
      <p:bldP spid="38" grpId="0"/>
      <p:bldP spid="38" grpId="1"/>
      <p:bldP spid="38" grpId="2"/>
      <p:bldP spid="39" grpId="0"/>
      <p:bldP spid="39" grpId="1"/>
      <p:bldP spid="40" grpId="0"/>
      <p:bldP spid="40" grpId="1"/>
      <p:bldP spid="40" grpId="2"/>
      <p:bldP spid="41" grpId="0"/>
      <p:bldP spid="41" grpId="1"/>
      <p:bldP spid="41" grpId="2"/>
      <p:bldP spid="41" grpId="3"/>
      <p:bldP spid="42" grpId="0"/>
      <p:bldP spid="42" grpId="1"/>
      <p:bldP spid="42" grpId="2"/>
      <p:bldP spid="42" grpId="3"/>
      <p:bldP spid="43" grpId="0"/>
      <p:bldP spid="43" grpId="1"/>
      <p:bldP spid="43" grpId="2"/>
      <p:bldP spid="43" grpId="3"/>
      <p:bldP spid="44" grpId="0"/>
      <p:bldP spid="44" grpId="1"/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F394A836-D3F4-4842-828D-BD954F45A37B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@\uFFFD^{EFBB8D75-32E6-42FC-BB3F-5856CC280F54}&quot;,&quot;D:\\PP GIÁO ÁN ĐIỆN TỬ lớp 2\\PP Toán\\học kì I\\chủ đề 1 - Copy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ai1.Ontapcacsoden100 -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A57261-3158-41AE-8834-26A3C762DAA8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C141D7-5AF5-4874-988E-F6BE414C2C42}:2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789BEC-76D5-4452-882A-98B2B571E85D}:26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6F0EAC-F202-4160-9A3A-C5D333F8F0CF}:26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532267-60A7-4EA7-8EB4-3E3B79F94A97}:269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213</Words>
  <Application>Microsoft Office PowerPoint</Application>
  <PresentationFormat>Widescreen</PresentationFormat>
  <Paragraphs>80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Bai1.Ontapcacsoden100 -1</dc:title>
  <dc:creator>Phạm Thanh Hằng (ADAS – GV)</dc:creator>
  <cp:lastModifiedBy>Admin</cp:lastModifiedBy>
  <cp:revision>125</cp:revision>
  <dcterms:created xsi:type="dcterms:W3CDTF">2021-06-02T01:34:28Z</dcterms:created>
  <dcterms:modified xsi:type="dcterms:W3CDTF">2025-01-11T23:45:06Z</dcterms:modified>
</cp:coreProperties>
</file>