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70" r:id="rId4"/>
    <p:sldId id="271" r:id="rId5"/>
    <p:sldId id="272" r:id="rId6"/>
    <p:sldId id="273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70A7E-3196-47EB-A808-E90B329B8ADD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41BF-4E09-4703-9878-406CE5346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41BF-4E09-4703-9878-406CE53461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1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41BF-4E09-4703-9878-406CE53461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4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41BF-4E09-4703-9878-406CE53461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37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41BF-4E09-4703-9878-406CE53461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9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41BF-4E09-4703-9878-406CE53461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6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41BF-4E09-4703-9878-406CE53461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0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3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microsoft.com/office/2007/relationships/hdphoto" Target="../media/hdphoto6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11" Type="http://schemas.microsoft.com/office/2007/relationships/hdphoto" Target="../media/hdphoto10.wdp"/><Relationship Id="rId5" Type="http://schemas.microsoft.com/office/2007/relationships/hdphoto" Target="../media/hdphoto4.wdp"/><Relationship Id="rId10" Type="http://schemas.microsoft.com/office/2007/relationships/hdphoto" Target="../media/hdphoto9.wdp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A95E954F-46AF-48AE-9037-B40E4F9DF35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\\học kì I\\chủ đề 1 - Copy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1.Ontapcacsoden100 -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1DEDFB-3FBA-45BE-9AD2-42D4AD7802E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D7FEA9-7D3E-44F8-AF4B-15B9D6E6EC3C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9021B9-E372-4BD5-8CA0-17424708810D}: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3D2B13-A9AD-4DAB-9236-27AA120FE5EF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8C6378-CF81-431F-AFD4-3B10ADD868BF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854501-A9B9-483C-835E-5F29D1D27EB3}:273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155</Words>
  <Application>Microsoft Office PowerPoint</Application>
  <PresentationFormat>Widescreen</PresentationFormat>
  <Paragraphs>92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Bai1.Ontapcacsoden100 - 2</dc:title>
  <dc:creator>Phạm Thanh Hằng (ADAS – GV)</dc:creator>
  <cp:lastModifiedBy>Admin</cp:lastModifiedBy>
  <cp:revision>125</cp:revision>
  <dcterms:created xsi:type="dcterms:W3CDTF">2021-06-02T01:34:28Z</dcterms:created>
  <dcterms:modified xsi:type="dcterms:W3CDTF">2025-01-11T23:43:11Z</dcterms:modified>
</cp:coreProperties>
</file>