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86" r:id="rId5"/>
    <p:sldId id="287" r:id="rId6"/>
    <p:sldId id="258" r:id="rId7"/>
    <p:sldId id="264" r:id="rId8"/>
    <p:sldId id="268" r:id="rId9"/>
    <p:sldId id="259" r:id="rId10"/>
    <p:sldId id="270" r:id="rId11"/>
    <p:sldId id="271" r:id="rId12"/>
    <p:sldId id="285" r:id="rId13"/>
    <p:sldId id="288" r:id="rId14"/>
    <p:sldId id="289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</p:sldIdLst>
  <p:sldSz cx="12192000" cy="6858000"/>
  <p:notesSz cx="6858000" cy="9144000"/>
  <p:custDataLst>
    <p:tags r:id="rId3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10488-28C7-431B-9E2B-04152F9B4D00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3B5A4-D69A-40B3-8721-54490002E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40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6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53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5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3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1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27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92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5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4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07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52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85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7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1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8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64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5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38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7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1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7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3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0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9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8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3B5A4-D69A-40B3-8721-54490002EE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microsoft.com/office/2007/relationships/hdphoto" Target="../media/hdphoto10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5.wdp"/><Relationship Id="rId18" Type="http://schemas.microsoft.com/office/2007/relationships/hdphoto" Target="../media/hdphoto18.wdp"/><Relationship Id="rId26" Type="http://schemas.openxmlformats.org/officeDocument/2006/relationships/image" Target="../media/image26.png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24.png"/><Relationship Id="rId7" Type="http://schemas.microsoft.com/office/2007/relationships/hdphoto" Target="../media/hdphoto12.wdp"/><Relationship Id="rId12" Type="http://schemas.openxmlformats.org/officeDocument/2006/relationships/image" Target="../media/image20.png"/><Relationship Id="rId17" Type="http://schemas.openxmlformats.org/officeDocument/2006/relationships/image" Target="../media/image22.png"/><Relationship Id="rId25" Type="http://schemas.microsoft.com/office/2007/relationships/hdphoto" Target="../media/hdphoto22.wdp"/><Relationship Id="rId2" Type="http://schemas.openxmlformats.org/officeDocument/2006/relationships/slideLayout" Target="../slideLayouts/slideLayout17.xml"/><Relationship Id="rId16" Type="http://schemas.microsoft.com/office/2007/relationships/hdphoto" Target="../media/hdphoto17.wdp"/><Relationship Id="rId20" Type="http://schemas.microsoft.com/office/2007/relationships/hdphoto" Target="../media/hdphoto19.wdp"/><Relationship Id="rId29" Type="http://schemas.microsoft.com/office/2007/relationships/hdphoto" Target="../media/hdphoto24.wdp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11" Type="http://schemas.microsoft.com/office/2007/relationships/hdphoto" Target="../media/hdphoto14.wdp"/><Relationship Id="rId24" Type="http://schemas.openxmlformats.org/officeDocument/2006/relationships/image" Target="../media/image25.png"/><Relationship Id="rId5" Type="http://schemas.microsoft.com/office/2007/relationships/hdphoto" Target="../media/hdphoto11.wdp"/><Relationship Id="rId15" Type="http://schemas.microsoft.com/office/2007/relationships/hdphoto" Target="../media/hdphoto16.wdp"/><Relationship Id="rId23" Type="http://schemas.microsoft.com/office/2007/relationships/hdphoto" Target="../media/hdphoto21.wdp"/><Relationship Id="rId28" Type="http://schemas.openxmlformats.org/officeDocument/2006/relationships/image" Target="../media/image27.pn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microsoft.com/office/2007/relationships/hdphoto" Target="../media/hdphoto13.wdp"/><Relationship Id="rId14" Type="http://schemas.openxmlformats.org/officeDocument/2006/relationships/image" Target="../media/image21.png"/><Relationship Id="rId22" Type="http://schemas.microsoft.com/office/2007/relationships/hdphoto" Target="../media/hdphoto20.wdp"/><Relationship Id="rId27" Type="http://schemas.microsoft.com/office/2007/relationships/hdphoto" Target="../media/hdphoto2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8.xml"/><Relationship Id="rId5" Type="http://schemas.microsoft.com/office/2007/relationships/hdphoto" Target="../media/hdphoto25.wdp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9.xml"/><Relationship Id="rId5" Type="http://schemas.microsoft.com/office/2007/relationships/hdphoto" Target="../media/hdphoto26.wdp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29.xml"/><Relationship Id="rId7" Type="http://schemas.microsoft.com/office/2007/relationships/hdphoto" Target="../media/hdphoto28.wdp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0.xml"/><Relationship Id="rId6" Type="http://schemas.openxmlformats.org/officeDocument/2006/relationships/image" Target="../media/image32.png"/><Relationship Id="rId11" Type="http://schemas.microsoft.com/office/2007/relationships/hdphoto" Target="../media/hdphoto30.wdp"/><Relationship Id="rId5" Type="http://schemas.microsoft.com/office/2007/relationships/hdphoto" Target="../media/hdphoto27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29.wdp"/><Relationship Id="rId14" Type="http://schemas.microsoft.com/office/2007/relationships/hdphoto" Target="../media/hdphoto3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F1A76-EE40-6C44-96B2-87F3B84C82A4}"/>
              </a:ext>
            </a:extLst>
          </p:cNvPr>
          <p:cNvGrpSpPr/>
          <p:nvPr/>
        </p:nvGrpSpPr>
        <p:grpSpPr>
          <a:xfrm>
            <a:off x="884318" y="1749895"/>
            <a:ext cx="8674592" cy="630790"/>
            <a:chOff x="884318" y="1749895"/>
            <a:chExt cx="8674592" cy="6307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83B6D7-E2CA-EA4E-903E-CC4030F2647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1:    3  +  8  =  10  +  1  = 	</a:t>
              </a:r>
              <a:endParaRPr lang="x-none" sz="2800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0C0F89F-19C3-344D-9546-C9F521129532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6292299" y="175618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x-none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87119-F653-2B4C-AE3C-8D8D1D52DA3E}"/>
              </a:ext>
            </a:extLst>
          </p:cNvPr>
          <p:cNvSpPr/>
          <p:nvPr/>
        </p:nvSpPr>
        <p:spPr>
          <a:xfrm>
            <a:off x="6346668" y="385008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x-none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5AD143-5B9F-5E41-AA54-4B4A44141828}"/>
              </a:ext>
            </a:extLst>
          </p:cNvPr>
          <p:cNvSpPr/>
          <p:nvPr/>
        </p:nvSpPr>
        <p:spPr>
          <a:xfrm>
            <a:off x="4898356" y="5895524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1115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5  =  10  +           = 	</a:t>
                </a:r>
                <a:endParaRPr lang="x-none" sz="2800" dirty="0"/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7 + 5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/>
                  <a:t>7  +  6  =  10  +           = 	</a:t>
                </a:r>
                <a:endParaRPr lang="x-none" sz="2800" dirty="0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7 + 6</a:t>
            </a:r>
            <a:endParaRPr lang="x-none" sz="28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701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24102" y="3429000"/>
            <a:ext cx="3223348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229"/>
              </p:ext>
            </p:extLst>
          </p:nvPr>
        </p:nvGraphicFramePr>
        <p:xfrm>
          <a:off x="1162281" y="4205862"/>
          <a:ext cx="5937250" cy="210025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68625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968625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Nhóm</a:t>
                      </a:r>
                      <a:r>
                        <a:rPr lang="en-US" sz="2400" dirty="0">
                          <a:effectLst/>
                        </a:rPr>
                        <a:t> 1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Nhóm 2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10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9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8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</a:rPr>
                        <a:t>7</a:t>
                      </a:r>
                      <a:endParaRPr lang="x-none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5213025" y="5024702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5223217" y="5434349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5223217" y="584399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7  =   	</a:t>
              </a:r>
              <a:endParaRPr lang="x-none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8 + 7</a:t>
            </a:r>
            <a:endParaRPr lang="x-none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Tính</a:t>
            </a:r>
            <a:r>
              <a:rPr lang="en-US" sz="2800" dirty="0"/>
              <a:t> 8 + 5</a:t>
            </a:r>
            <a:endParaRPr lang="x-none" sz="2800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5  =   	</a:t>
              </a:r>
              <a:endParaRPr lang="x-none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8  +  8  =   	</a:t>
              </a:r>
              <a:endParaRPr lang="x-none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</a:t>
            </a:r>
            <a:r>
              <a:rPr lang="en-US" sz="2800" dirty="0" err="1"/>
              <a:t>Tính</a:t>
            </a:r>
            <a:r>
              <a:rPr lang="en-US" sz="2800" dirty="0"/>
              <a:t> 8 + 8</a:t>
            </a:r>
            <a:endParaRPr lang="x-none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d) </a:t>
            </a:r>
            <a:r>
              <a:rPr lang="en-US" sz="2800" dirty="0" err="1"/>
              <a:t>Tính</a:t>
            </a:r>
            <a:r>
              <a:rPr lang="en-US" sz="2800" dirty="0"/>
              <a:t> 6 + 5</a:t>
            </a:r>
            <a:endParaRPr lang="x-none" sz="28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/>
                <a:t>6  +  5  =   	</a:t>
              </a:r>
              <a:endParaRPr lang="x-none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FB4CC552-1FF8-9C4B-83F1-0EE6B245D57F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4E1B08-E41B-5B41-A7BE-4274E612B44F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0DEC0D-2F01-DC44-9586-E65E35EF879C}"/>
              </a:ext>
            </a:extLst>
          </p:cNvPr>
          <p:cNvGrpSpPr/>
          <p:nvPr/>
        </p:nvGrpSpPr>
        <p:grpSpPr>
          <a:xfrm>
            <a:off x="849631" y="70732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CC599B-96A4-F544-89B4-8E5AE23DD75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3A99EC-1BB6-8B4B-A122-E2D968FD39C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90341F-3100-A648-B8A0-023EC8FA58D2}"/>
              </a:ext>
            </a:extLst>
          </p:cNvPr>
          <p:cNvSpPr txBox="1"/>
          <p:nvPr/>
        </p:nvSpPr>
        <p:spPr>
          <a:xfrm>
            <a:off x="1509826" y="932437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35BC9-2D38-5F4F-BF4D-088A1C253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1914"/>
              </p:ext>
            </p:extLst>
          </p:nvPr>
        </p:nvGraphicFramePr>
        <p:xfrm>
          <a:off x="1004673" y="2276697"/>
          <a:ext cx="9574535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117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154774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0717E7-12D9-064B-BD17-8A6DE853013A}"/>
              </a:ext>
            </a:extLst>
          </p:cNvPr>
          <p:cNvSpPr txBox="1"/>
          <p:nvPr/>
        </p:nvSpPr>
        <p:spPr>
          <a:xfrm>
            <a:off x="3822638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D14F2-D240-874F-8ECF-D5B56667507F}"/>
              </a:ext>
            </a:extLst>
          </p:cNvPr>
          <p:cNvSpPr txBox="1"/>
          <p:nvPr/>
        </p:nvSpPr>
        <p:spPr>
          <a:xfrm>
            <a:off x="4945074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5958C-9CCB-9949-8E21-0F44AE79701A}"/>
              </a:ext>
            </a:extLst>
          </p:cNvPr>
          <p:cNvSpPr txBox="1"/>
          <p:nvPr/>
        </p:nvSpPr>
        <p:spPr>
          <a:xfrm>
            <a:off x="6127832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67A7A-A69A-434E-9FD5-55884CDE44FD}"/>
              </a:ext>
            </a:extLst>
          </p:cNvPr>
          <p:cNvSpPr txBox="1"/>
          <p:nvPr/>
        </p:nvSpPr>
        <p:spPr>
          <a:xfrm>
            <a:off x="7306586" y="390702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F9F8C-4485-D947-B754-D76F4F8332FD}"/>
              </a:ext>
            </a:extLst>
          </p:cNvPr>
          <p:cNvSpPr txBox="1"/>
          <p:nvPr/>
        </p:nvSpPr>
        <p:spPr>
          <a:xfrm>
            <a:off x="9638472" y="38956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89E907-CF64-9342-94D4-DEFB680F44A8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F1CBE-11F4-9C4F-ABAB-F5567FA322E1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5DE747-963E-3145-A3BC-64F920621476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x-none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D92137D-284F-5841-B758-93AE94003277}"/>
              </a:ext>
            </a:extLst>
          </p:cNvPr>
          <p:cNvGrpSpPr/>
          <p:nvPr/>
        </p:nvGrpSpPr>
        <p:grpSpPr>
          <a:xfrm>
            <a:off x="4326955" y="538275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874AB-CE37-594A-A620-F03AF3DE6FE6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3D886AF-698D-114D-8AF4-A536D91658A1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40285E1-421F-6F47-A82B-2448A79A226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70A566C-BECA-C14D-8645-4B11D0A078DD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DB54B0-E3C7-6E4E-ABB9-EF120BF8E1E1}"/>
              </a:ext>
            </a:extLst>
          </p:cNvPr>
          <p:cNvSpPr/>
          <p:nvPr/>
        </p:nvSpPr>
        <p:spPr>
          <a:xfrm>
            <a:off x="4327498" y="560886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ABAE26-984F-7642-BD9E-A8939CA19270}"/>
              </a:ext>
            </a:extLst>
          </p:cNvPr>
          <p:cNvSpPr/>
          <p:nvPr/>
        </p:nvSpPr>
        <p:spPr>
          <a:xfrm>
            <a:off x="5581363" y="560724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A9035BB-39B0-9647-83D7-725AE775C5E4}"/>
              </a:ext>
            </a:extLst>
          </p:cNvPr>
          <p:cNvSpPr/>
          <p:nvPr/>
        </p:nvSpPr>
        <p:spPr>
          <a:xfrm>
            <a:off x="6940854" y="558407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216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897587"/>
              </p:ext>
            </p:extLst>
          </p:nvPr>
        </p:nvGraphicFramePr>
        <p:xfrm>
          <a:off x="1123943" y="149018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87251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63868" y="286349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607565" y="287251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87538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>
                <a:solidFill>
                  <a:srgbClr val="FF0000"/>
                </a:solidFill>
              </a:rPr>
              <a:t>1</a:t>
            </a:r>
            <a:r>
              <a:rPr lang="en-US" sz="3200">
                <a:solidFill>
                  <a:srgbClr val="FF0000"/>
                </a:solidFill>
              </a:rPr>
              <a:t>5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557566"/>
            <a:ext cx="9077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9DAEF6C-D763-9E47-833E-73FBAEB282B5}"/>
              </a:ext>
            </a:extLst>
          </p:cNvPr>
          <p:cNvSpPr/>
          <p:nvPr/>
        </p:nvSpPr>
        <p:spPr>
          <a:xfrm>
            <a:off x="1019427" y="867759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a) </a:t>
            </a:r>
            <a:endParaRPr lang="x-non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3E947E-2AA2-A14F-96D3-6D6FF5EFE070}"/>
              </a:ext>
            </a:extLst>
          </p:cNvPr>
          <p:cNvGrpSpPr/>
          <p:nvPr/>
        </p:nvGrpSpPr>
        <p:grpSpPr>
          <a:xfrm>
            <a:off x="2047748" y="4235167"/>
            <a:ext cx="2423160" cy="2218029"/>
            <a:chOff x="2011680" y="4237622"/>
            <a:chExt cx="2423160" cy="22180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9E121E-8656-2A40-B169-2DC86FB32AD7}"/>
                </a:ext>
              </a:extLst>
            </p:cNvPr>
            <p:cNvSpPr/>
            <p:nvPr/>
          </p:nvSpPr>
          <p:spPr>
            <a:xfrm>
              <a:off x="201168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C1EA211-661F-FA48-BC17-6F3BF7FF79F6}"/>
                </a:ext>
              </a:extLst>
            </p:cNvPr>
            <p:cNvSpPr/>
            <p:nvPr/>
          </p:nvSpPr>
          <p:spPr>
            <a:xfrm>
              <a:off x="2819400" y="5647931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F0FFDB-B399-F04A-A4DC-3DA02131F9E2}"/>
                </a:ext>
              </a:extLst>
            </p:cNvPr>
            <p:cNvSpPr/>
            <p:nvPr/>
          </p:nvSpPr>
          <p:spPr>
            <a:xfrm>
              <a:off x="3627120" y="5634888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3FE875-EED4-374C-80B6-8233A780F5E3}"/>
                </a:ext>
              </a:extLst>
            </p:cNvPr>
            <p:cNvSpPr/>
            <p:nvPr/>
          </p:nvSpPr>
          <p:spPr>
            <a:xfrm>
              <a:off x="2415540" y="4947209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E6DA3D-F067-2546-95F1-62963061F984}"/>
                </a:ext>
              </a:extLst>
            </p:cNvPr>
            <p:cNvSpPr/>
            <p:nvPr/>
          </p:nvSpPr>
          <p:spPr>
            <a:xfrm>
              <a:off x="3223260" y="494157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BB9235-D61B-C145-A07A-241D16B16AF7}"/>
                </a:ext>
              </a:extLst>
            </p:cNvPr>
            <p:cNvSpPr/>
            <p:nvPr/>
          </p:nvSpPr>
          <p:spPr>
            <a:xfrm>
              <a:off x="2816352" y="4237622"/>
              <a:ext cx="807720" cy="807720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5CD17-A619-614F-BCD1-D053177D3C36}"/>
              </a:ext>
            </a:extLst>
          </p:cNvPr>
          <p:cNvGrpSpPr/>
          <p:nvPr/>
        </p:nvGrpSpPr>
        <p:grpSpPr>
          <a:xfrm>
            <a:off x="6829917" y="3527812"/>
            <a:ext cx="3230880" cy="2925384"/>
            <a:chOff x="6184405" y="3527812"/>
            <a:chExt cx="3230880" cy="2925384"/>
          </a:xfrm>
          <a:solidFill>
            <a:srgbClr val="F2D6C6"/>
          </a:solidFill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8105D1-D5E6-3241-8221-E742F719EFDB}"/>
                </a:ext>
              </a:extLst>
            </p:cNvPr>
            <p:cNvGrpSpPr/>
            <p:nvPr/>
          </p:nvGrpSpPr>
          <p:grpSpPr>
            <a:xfrm>
              <a:off x="6184405" y="4232712"/>
              <a:ext cx="2423160" cy="2220484"/>
              <a:chOff x="2011680" y="4237622"/>
              <a:chExt cx="2423160" cy="2220484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1FB17A0-367B-A341-A2D0-325F56B51B95}"/>
                  </a:ext>
                </a:extLst>
              </p:cNvPr>
              <p:cNvSpPr/>
              <p:nvPr/>
            </p:nvSpPr>
            <p:spPr>
              <a:xfrm>
                <a:off x="201168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6472D1C-00C3-D046-92C9-A1C3AABD88A3}"/>
                  </a:ext>
                </a:extLst>
              </p:cNvPr>
              <p:cNvSpPr/>
              <p:nvPr/>
            </p:nvSpPr>
            <p:spPr>
              <a:xfrm>
                <a:off x="2819400" y="5647931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8DFFDAE-13AF-914C-BADD-35F4AC783C2D}"/>
                  </a:ext>
                </a:extLst>
              </p:cNvPr>
              <p:cNvSpPr/>
              <p:nvPr/>
            </p:nvSpPr>
            <p:spPr>
              <a:xfrm>
                <a:off x="3627120" y="5650386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221173-4E0F-CF40-9FD0-7F70B7A0F2C5}"/>
                  </a:ext>
                </a:extLst>
              </p:cNvPr>
              <p:cNvSpPr/>
              <p:nvPr/>
            </p:nvSpPr>
            <p:spPr>
              <a:xfrm>
                <a:off x="2415540" y="4947209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33580C4-0DEE-224B-B531-3C5FCFDE6EFF}"/>
                  </a:ext>
                </a:extLst>
              </p:cNvPr>
              <p:cNvSpPr/>
              <p:nvPr/>
            </p:nvSpPr>
            <p:spPr>
              <a:xfrm>
                <a:off x="3223260" y="494157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6458B61-0B2C-7E4C-99EC-F520524EAF03}"/>
                  </a:ext>
                </a:extLst>
              </p:cNvPr>
              <p:cNvSpPr/>
              <p:nvPr/>
            </p:nvSpPr>
            <p:spPr>
              <a:xfrm>
                <a:off x="2816352" y="4237622"/>
                <a:ext cx="807720" cy="807720"/>
              </a:xfrm>
              <a:prstGeom prst="ellipse">
                <a:avLst/>
              </a:prstGeom>
              <a:grp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AA7A12-80A1-D146-A10A-A4B047F8EED4}"/>
                </a:ext>
              </a:extLst>
            </p:cNvPr>
            <p:cNvSpPr/>
            <p:nvPr/>
          </p:nvSpPr>
          <p:spPr>
            <a:xfrm>
              <a:off x="8607565" y="5643021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08846B-AD82-CD45-B457-E446512C4CF3}"/>
                </a:ext>
              </a:extLst>
            </p:cNvPr>
            <p:cNvSpPr/>
            <p:nvPr/>
          </p:nvSpPr>
          <p:spPr>
            <a:xfrm>
              <a:off x="8206753" y="4944754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27A43C-31A2-4446-B729-C64694124210}"/>
                </a:ext>
              </a:extLst>
            </p:cNvPr>
            <p:cNvSpPr/>
            <p:nvPr/>
          </p:nvSpPr>
          <p:spPr>
            <a:xfrm>
              <a:off x="7815475" y="424403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1420EA-69BB-684C-AB2E-E265FD44860C}"/>
                </a:ext>
              </a:extLst>
            </p:cNvPr>
            <p:cNvSpPr/>
            <p:nvPr/>
          </p:nvSpPr>
          <p:spPr>
            <a:xfrm>
              <a:off x="7408699" y="3527812"/>
              <a:ext cx="807720" cy="807720"/>
            </a:xfrm>
            <a:prstGeom prst="ellipse">
              <a:avLst/>
            </a:prstGeom>
            <a:grp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BF7FD715-ABE1-0447-BD11-6664CBFFCFED}"/>
              </a:ext>
            </a:extLst>
          </p:cNvPr>
          <p:cNvSpPr/>
          <p:nvPr/>
        </p:nvSpPr>
        <p:spPr>
          <a:xfrm>
            <a:off x="2854117" y="4228476"/>
            <a:ext cx="807720" cy="80772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5D299C-AAE7-604B-8D2A-232960C6B90B}"/>
              </a:ext>
            </a:extLst>
          </p:cNvPr>
          <p:cNvSpPr/>
          <p:nvPr/>
        </p:nvSpPr>
        <p:spPr>
          <a:xfrm>
            <a:off x="8853843" y="4948539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411E1C9-BAED-724A-A1E1-04DDB56A7B32}"/>
              </a:ext>
            </a:extLst>
          </p:cNvPr>
          <p:cNvSpPr/>
          <p:nvPr/>
        </p:nvSpPr>
        <p:spPr>
          <a:xfrm>
            <a:off x="7638841" y="423735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5ECD4DB-78DE-0347-A081-4E30CC46B487}"/>
              </a:ext>
            </a:extLst>
          </p:cNvPr>
          <p:cNvSpPr/>
          <p:nvPr/>
        </p:nvSpPr>
        <p:spPr>
          <a:xfrm>
            <a:off x="8456867" y="4240010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6AED69-74BF-A741-B87B-C9787EA06C33}"/>
              </a:ext>
            </a:extLst>
          </p:cNvPr>
          <p:cNvSpPr/>
          <p:nvPr/>
        </p:nvSpPr>
        <p:spPr>
          <a:xfrm>
            <a:off x="8052514" y="3513534"/>
            <a:ext cx="807720" cy="807720"/>
          </a:xfrm>
          <a:prstGeom prst="ellipse">
            <a:avLst/>
          </a:prstGeom>
          <a:solidFill>
            <a:srgbClr val="F2D6C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6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35" grpId="0"/>
          <p:bldP spid="45" grpId="0" animBg="1"/>
          <p:bldP spid="46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F8928-A21A-464F-8663-EC01F46CB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85" y="309817"/>
            <a:ext cx="9129288" cy="3633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CC6FC0-F39B-7049-8E73-5D437E51A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9" y="3771672"/>
            <a:ext cx="10285835" cy="252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B7129-27B4-CF43-A875-404E2D25F097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46642-A3B5-EB41-B2BC-E0576BD792D8}"/>
              </a:ext>
            </a:extLst>
          </p:cNvPr>
          <p:cNvGrpSpPr/>
          <p:nvPr/>
        </p:nvGrpSpPr>
        <p:grpSpPr>
          <a:xfrm>
            <a:off x="821030" y="1673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07CAB3-2534-5248-B3EA-ECDE74EDDCB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2CB26-3745-5D4B-8313-DD07B7D414D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F528A6-5981-4F45-B538-2F8FDFF14CEF}"/>
              </a:ext>
            </a:extLst>
          </p:cNvPr>
          <p:cNvSpPr txBox="1"/>
          <p:nvPr/>
        </p:nvSpPr>
        <p:spPr>
          <a:xfrm>
            <a:off x="5090878" y="2051270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7FBC4-F316-144E-B6AD-E5774058B88E}"/>
              </a:ext>
            </a:extLst>
          </p:cNvPr>
          <p:cNvSpPr txBox="1"/>
          <p:nvPr/>
        </p:nvSpPr>
        <p:spPr>
          <a:xfrm>
            <a:off x="8823382" y="2082265"/>
            <a:ext cx="771908" cy="584775"/>
          </a:xfrm>
          <a:prstGeom prst="rect">
            <a:avLst/>
          </a:prstGeom>
          <a:solidFill>
            <a:srgbClr val="F5A36A"/>
          </a:solidFill>
          <a:ln w="381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B9156-64AC-1A43-8980-E90CE2595F34}"/>
              </a:ext>
            </a:extLst>
          </p:cNvPr>
          <p:cNvSpPr txBox="1"/>
          <p:nvPr/>
        </p:nvSpPr>
        <p:spPr>
          <a:xfrm>
            <a:off x="3801937" y="5210342"/>
            <a:ext cx="771908" cy="584775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3C4FB-EB5F-BA4E-81DD-57F4EDC88E65}"/>
              </a:ext>
            </a:extLst>
          </p:cNvPr>
          <p:cNvSpPr txBox="1"/>
          <p:nvPr/>
        </p:nvSpPr>
        <p:spPr>
          <a:xfrm>
            <a:off x="6663183" y="5132850"/>
            <a:ext cx="771908" cy="584775"/>
          </a:xfrm>
          <a:prstGeom prst="rect">
            <a:avLst/>
          </a:prstGeom>
          <a:solidFill>
            <a:srgbClr val="FFED8E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A1FF-2279-334E-AC7B-D964689D35E2}"/>
              </a:ext>
            </a:extLst>
          </p:cNvPr>
          <p:cNvSpPr txBox="1"/>
          <p:nvPr/>
        </p:nvSpPr>
        <p:spPr>
          <a:xfrm>
            <a:off x="9452917" y="4781101"/>
            <a:ext cx="771908" cy="584775"/>
          </a:xfrm>
          <a:prstGeom prst="rect">
            <a:avLst/>
          </a:prstGeom>
          <a:solidFill>
            <a:srgbClr val="F5A45F"/>
          </a:solidFill>
          <a:ln w="38100"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n w="12700">
                  <a:solidFill>
                    <a:schemeClr val="bg1"/>
                  </a:solidFill>
                </a:ln>
              </a:rPr>
              <a:t>17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575428-5656-C246-860E-25D8C9307763}"/>
              </a:ext>
            </a:extLst>
          </p:cNvPr>
          <p:cNvGrpSpPr/>
          <p:nvPr/>
        </p:nvGrpSpPr>
        <p:grpSpPr>
          <a:xfrm>
            <a:off x="1019427" y="867759"/>
            <a:ext cx="651868" cy="3213027"/>
            <a:chOff x="1019427" y="867759"/>
            <a:chExt cx="651868" cy="32130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A7B80E-5610-8646-8618-8FE4E65D7E84}"/>
                </a:ext>
              </a:extLst>
            </p:cNvPr>
            <p:cNvSpPr txBox="1"/>
            <p:nvPr/>
          </p:nvSpPr>
          <p:spPr>
            <a:xfrm>
              <a:off x="1066642" y="3557566"/>
              <a:ext cx="604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4B5B6B-8A8A-4745-9629-2773BC18E76A}"/>
                </a:ext>
              </a:extLst>
            </p:cNvPr>
            <p:cNvSpPr/>
            <p:nvPr/>
          </p:nvSpPr>
          <p:spPr>
            <a:xfrm>
              <a:off x="1019427" y="867759"/>
              <a:ext cx="6046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x-none" sz="2800" dirty="0">
                  <a:solidFill>
                    <a:prstClr val="black"/>
                  </a:solidFill>
                </a:rPr>
                <a:t>a) </a:t>
              </a:r>
              <a:endParaRPr lang="x-none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04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 animBg="1"/>
          <p:bldP spid="12" grpId="0" animBg="1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C718B8-0C2C-7444-BEF6-1AB0773B12E9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D3B0B1D-5A51-1441-8F3B-B288F4C4CD1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63E703-FB35-BB4A-B933-770A392A167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BA18997-8683-BE49-9BC1-0EC526876D49}"/>
              </a:ext>
            </a:extLst>
          </p:cNvPr>
          <p:cNvSpPr txBox="1"/>
          <p:nvPr/>
        </p:nvSpPr>
        <p:spPr>
          <a:xfrm>
            <a:off x="1431525" y="520949"/>
            <a:ext cx="760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: </a:t>
            </a:r>
            <a:endParaRPr lang="x-none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C179FC-7280-DA43-8092-3E9BDCEEB2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9" y="1406611"/>
            <a:ext cx="1923111" cy="1655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78B8DD-F42D-EC41-B472-452B3AC5BF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20" y="672059"/>
            <a:ext cx="1875508" cy="1457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C40A9-F677-164E-A679-B397C213361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91" y="4045059"/>
            <a:ext cx="1830189" cy="160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A6A914-DE19-5C40-B148-AE53AD54FB6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08" y="4268085"/>
            <a:ext cx="1661665" cy="1794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261B1-765B-1E49-AD30-3C71B72E7FF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31" y="2388669"/>
            <a:ext cx="1757882" cy="150209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29C7B35-8BCA-BE43-AC50-BF0215ADE5A9}"/>
              </a:ext>
            </a:extLst>
          </p:cNvPr>
          <p:cNvGrpSpPr/>
          <p:nvPr/>
        </p:nvGrpSpPr>
        <p:grpSpPr>
          <a:xfrm>
            <a:off x="3947504" y="1300504"/>
            <a:ext cx="4447713" cy="5131824"/>
            <a:chOff x="4066772" y="1300504"/>
            <a:chExt cx="4447713" cy="513182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19F99A5-641B-C145-9297-231FDB5EDCE4}"/>
                </a:ext>
              </a:extLst>
            </p:cNvPr>
            <p:cNvSpPr/>
            <p:nvPr/>
          </p:nvSpPr>
          <p:spPr>
            <a:xfrm>
              <a:off x="5083444" y="3766088"/>
              <a:ext cx="402956" cy="278970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EAB4998-30B9-594B-87A4-1EE06266B410}"/>
                </a:ext>
              </a:extLst>
            </p:cNvPr>
            <p:cNvSpPr/>
            <p:nvPr/>
          </p:nvSpPr>
          <p:spPr>
            <a:xfrm rot="5644552">
              <a:off x="6617138" y="3621363"/>
              <a:ext cx="428139" cy="521602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  <a:gd name="connsiteX0" fmla="*/ 0 w 341947"/>
                <a:gd name="connsiteY0" fmla="*/ 0 h 382515"/>
                <a:gd name="connsiteX1" fmla="*/ 341947 w 341947"/>
                <a:gd name="connsiteY1" fmla="*/ 382515 h 3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947" h="382515">
                  <a:moveTo>
                    <a:pt x="0" y="0"/>
                  </a:moveTo>
                  <a:cubicBezTo>
                    <a:pt x="96718" y="208774"/>
                    <a:pt x="207628" y="289525"/>
                    <a:pt x="341947" y="382515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37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FCE4E60C-653E-294A-961E-85AE4CD9F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46633">
              <a:off x="5023739" y="1635329"/>
              <a:ext cx="1611388" cy="16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C46A96D-55AD-4641-AAC2-C31DF092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6165721" y="130050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5C1BFC6C-32AF-194D-8978-2BD25A120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31069">
              <a:off x="5984442" y="2888676"/>
              <a:ext cx="2081782" cy="2081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AD3CC632-3A64-6542-9132-6C41A40DB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468931" flipH="1">
              <a:off x="4128162" y="2780524"/>
              <a:ext cx="2348764" cy="234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EAE8B5-05BB-F540-A0F8-59B1685E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255" y="2817305"/>
              <a:ext cx="1628329" cy="1460408"/>
            </a:xfrm>
            <a:prstGeom prst="rect">
              <a:avLst/>
            </a:prstGeom>
          </p:spPr>
        </p:pic>
        <p:pic>
          <p:nvPicPr>
            <p:cNvPr id="13314" name="Picture 2" descr="Vase Vector PNG Images | Flower vase, Vase flowers, Glass vase Vectors in  .AI .EPS format | Free Download on Pngtree">
              <a:extLst>
                <a:ext uri="{FF2B5EF4-FFF2-40B4-BE49-F238E27FC236}">
                  <a16:creationId xmlns:a16="http://schemas.microsoft.com/office/drawing/2014/main" id="{CE20778B-85A0-A54E-8FFA-57B7473B5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6944" b="94444" l="10000" r="90000">
                          <a14:foregroundMark x1="35556" y1="7778" x2="46667" y2="3611"/>
                          <a14:foregroundMark x1="46667" y1="3611" x2="57222" y2="7778"/>
                          <a14:foregroundMark x1="57222" y1="7778" x2="58056" y2="7222"/>
                          <a14:foregroundMark x1="39722" y1="93889" x2="51389" y2="94444"/>
                          <a14:foregroundMark x1="51389" y1="94444" x2="59444" y2="93333"/>
                        </a14:backgroundRemoval>
                      </a14:imgEffect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3477" y="4466618"/>
              <a:ext cx="1965710" cy="19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F0DBA74-1963-1446-B658-3208B90EED7A}"/>
                </a:ext>
              </a:extLst>
            </p:cNvPr>
            <p:cNvSpPr/>
            <p:nvPr/>
          </p:nvSpPr>
          <p:spPr>
            <a:xfrm>
              <a:off x="5548393" y="2495227"/>
              <a:ext cx="557939" cy="2092271"/>
            </a:xfrm>
            <a:custGeom>
              <a:avLst/>
              <a:gdLst>
                <a:gd name="connsiteX0" fmla="*/ 0 w 557939"/>
                <a:gd name="connsiteY0" fmla="*/ 0 h 2092271"/>
                <a:gd name="connsiteX1" fmla="*/ 185980 w 557939"/>
                <a:gd name="connsiteY1" fmla="*/ 309966 h 2092271"/>
                <a:gd name="connsiteX2" fmla="*/ 278970 w 557939"/>
                <a:gd name="connsiteY2" fmla="*/ 557939 h 2092271"/>
                <a:gd name="connsiteX3" fmla="*/ 464949 w 557939"/>
                <a:gd name="connsiteY3" fmla="*/ 836909 h 2092271"/>
                <a:gd name="connsiteX4" fmla="*/ 557939 w 557939"/>
                <a:gd name="connsiteY4" fmla="*/ 2092271 h 20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39" h="2092271">
                  <a:moveTo>
                    <a:pt x="0" y="0"/>
                  </a:moveTo>
                  <a:cubicBezTo>
                    <a:pt x="69742" y="108488"/>
                    <a:pt x="139485" y="216976"/>
                    <a:pt x="185980" y="309966"/>
                  </a:cubicBezTo>
                  <a:cubicBezTo>
                    <a:pt x="232475" y="402956"/>
                    <a:pt x="232475" y="470115"/>
                    <a:pt x="278970" y="557939"/>
                  </a:cubicBezTo>
                  <a:cubicBezTo>
                    <a:pt x="325465" y="645763"/>
                    <a:pt x="418454" y="581187"/>
                    <a:pt x="464949" y="836909"/>
                  </a:cubicBezTo>
                  <a:cubicBezTo>
                    <a:pt x="511444" y="1092631"/>
                    <a:pt x="534691" y="1592451"/>
                    <a:pt x="557939" y="2092271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32F254F-1059-E74A-B178-1818D98383ED}"/>
                </a:ext>
              </a:extLst>
            </p:cNvPr>
            <p:cNvSpPr/>
            <p:nvPr/>
          </p:nvSpPr>
          <p:spPr>
            <a:xfrm rot="4928551">
              <a:off x="6280885" y="2879675"/>
              <a:ext cx="504526" cy="380407"/>
            </a:xfrm>
            <a:custGeom>
              <a:avLst/>
              <a:gdLst>
                <a:gd name="connsiteX0" fmla="*/ 0 w 402956"/>
                <a:gd name="connsiteY0" fmla="*/ 0 h 278970"/>
                <a:gd name="connsiteX1" fmla="*/ 402956 w 402956"/>
                <a:gd name="connsiteY1" fmla="*/ 278970 h 2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2956" h="278970">
                  <a:moveTo>
                    <a:pt x="0" y="0"/>
                  </a:moveTo>
                  <a:lnTo>
                    <a:pt x="402956" y="278970"/>
                  </a:lnTo>
                </a:path>
              </a:pathLst>
            </a:custGeom>
            <a:noFill/>
            <a:ln w="571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5A4560-1CC4-6447-9F79-A96FEB576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1321">
              <a:off x="4540410" y="1316198"/>
              <a:ext cx="1811865" cy="1307481"/>
            </a:xfrm>
            <a:prstGeom prst="rect">
              <a:avLst/>
            </a:prstGeom>
          </p:spPr>
        </p:pic>
        <p:pic>
          <p:nvPicPr>
            <p:cNvPr id="38" name="Picture 4" descr="Three Leaves PNG Images | Vector and PSD Files | Free Download on Pngtree">
              <a:extLst>
                <a:ext uri="{FF2B5EF4-FFF2-40B4-BE49-F238E27FC236}">
                  <a16:creationId xmlns:a16="http://schemas.microsoft.com/office/drawing/2014/main" id="{9971E0D5-2474-6C4E-BF20-467B15C6F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backgroundMark x1="43611" y1="38611" x2="29444" y2="54167"/>
                          <a14:backgroundMark x1="29444" y1="54167" x2="29444" y2="54444"/>
                          <a14:backgroundMark x1="28889" y1="54722" x2="31111" y2="33889"/>
                          <a14:backgroundMark x1="31111" y1="33889" x2="22222" y2="66389"/>
                          <a14:backgroundMark x1="22222" y1="66389" x2="27778" y2="86667"/>
                          <a14:backgroundMark x1="27778" y1="86667" x2="31667" y2="83889"/>
                          <a14:backgroundMark x1="31389" y1="81944" x2="22500" y2="38333"/>
                          <a14:backgroundMark x1="22500" y1="38333" x2="33333" y2="29444"/>
                          <a14:backgroundMark x1="32778" y1="29444" x2="43611" y2="26389"/>
                          <a14:backgroundMark x1="43056" y1="26667" x2="46944" y2="50000"/>
                          <a14:backgroundMark x1="46944" y1="50000" x2="11111" y2="82222"/>
                          <a14:backgroundMark x1="46944" y1="66944" x2="33889" y2="58889"/>
                          <a14:backgroundMark x1="46944" y1="41944" x2="43333" y2="21389"/>
                          <a14:backgroundMark x1="43333" y1="21389" x2="31944" y2="18889"/>
                          <a14:backgroundMark x1="31944" y1="18889" x2="49444" y2="31111"/>
                          <a14:backgroundMark x1="49444" y1="31111" x2="47778" y2="52222"/>
                          <a14:backgroundMark x1="47778" y1="52222" x2="49722" y2="58333"/>
                          <a14:backgroundMark x1="52500" y1="58333" x2="57222" y2="60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2620" flipH="1">
              <a:off x="4350159" y="1615743"/>
              <a:ext cx="1809508" cy="1809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CA36B3-2915-6F4C-9447-51C39E316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7828">
              <a:off x="6018700" y="1706088"/>
              <a:ext cx="1677589" cy="135419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46A850C-401E-674D-80B9-6535BAA4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98" y="3156738"/>
              <a:ext cx="1628328" cy="12491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1EE0B2D-E6E7-0344-B9B9-D549452A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harpenSoften amoun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84663">
              <a:off x="4066772" y="2696977"/>
              <a:ext cx="1683108" cy="1290880"/>
            </a:xfrm>
            <a:prstGeom prst="rect">
              <a:avLst/>
            </a:prstGeom>
          </p:spPr>
        </p:pic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1453B35-F012-2C47-A5A6-D2C453CEBB7A}"/>
              </a:ext>
            </a:extLst>
          </p:cNvPr>
          <p:cNvCxnSpPr>
            <a:cxnSpLocks/>
          </p:cNvCxnSpPr>
          <p:nvPr/>
        </p:nvCxnSpPr>
        <p:spPr>
          <a:xfrm>
            <a:off x="3156889" y="2628037"/>
            <a:ext cx="1201692" cy="942807"/>
          </a:xfrm>
          <a:prstGeom prst="line">
            <a:avLst/>
          </a:prstGeom>
          <a:ln w="57150">
            <a:solidFill>
              <a:srgbClr val="F5A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EA9CF28-6587-C240-9045-77138AA15E9A}"/>
              </a:ext>
            </a:extLst>
          </p:cNvPr>
          <p:cNvCxnSpPr>
            <a:cxnSpLocks/>
          </p:cNvCxnSpPr>
          <p:nvPr/>
        </p:nvCxnSpPr>
        <p:spPr>
          <a:xfrm flipV="1">
            <a:off x="7310151" y="1928318"/>
            <a:ext cx="1049687" cy="26933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439973-F6F0-374C-8AE8-0268631C4577}"/>
              </a:ext>
            </a:extLst>
          </p:cNvPr>
          <p:cNvCxnSpPr>
            <a:cxnSpLocks/>
          </p:cNvCxnSpPr>
          <p:nvPr/>
        </p:nvCxnSpPr>
        <p:spPr>
          <a:xfrm flipV="1">
            <a:off x="7846803" y="3379097"/>
            <a:ext cx="1816248" cy="161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29D8223-E550-944D-AA41-C75487E2FEFD}"/>
              </a:ext>
            </a:extLst>
          </p:cNvPr>
          <p:cNvCxnSpPr>
            <a:cxnSpLocks/>
          </p:cNvCxnSpPr>
          <p:nvPr/>
        </p:nvCxnSpPr>
        <p:spPr>
          <a:xfrm>
            <a:off x="6282126" y="4350220"/>
            <a:ext cx="2525795" cy="12744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50DC-0F67-3D4B-A1CA-FDB0121B111D}"/>
              </a:ext>
            </a:extLst>
          </p:cNvPr>
          <p:cNvCxnSpPr>
            <a:cxnSpLocks/>
          </p:cNvCxnSpPr>
          <p:nvPr/>
        </p:nvCxnSpPr>
        <p:spPr>
          <a:xfrm flipV="1">
            <a:off x="3184926" y="2169204"/>
            <a:ext cx="1505911" cy="3049399"/>
          </a:xfrm>
          <a:prstGeom prst="line">
            <a:avLst/>
          </a:prstGeom>
          <a:ln w="57150">
            <a:solidFill>
              <a:srgbClr val="59C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413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42" presetClass="path" presetSubtype="0" repeatCount="indefinite" autoRev="1" fill="hold" nodeType="after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70833E-6 3.33333E-6 L 0.01224 0.04004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2" y="199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3.7037E-7 L -0.00469 0.01875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4" y="9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2.5E-6 -7.40741E-7 L 0.02813 0.01412 " pathEditMode="relative" rAng="0" ptsTypes="AA">
                                          <p:cBhvr>
                                            <p:cTn id="4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6" y="6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2.91667E-6 -4.44444E-6 L -0.00248 0.01644 " pathEditMode="relative" rAng="0" ptsTypes="AA">
                                          <p:cBhvr>
                                            <p:cTn id="4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" y="81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BDFB4-6DB8-7D47-B7F6-FCAB9331F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63" y="1447800"/>
            <a:ext cx="5956060" cy="3962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C54BEA-D32F-8C44-814B-EE24E3BBD5AB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109E47-CC38-624B-AAFB-42A5C1E20B8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455A2C-AD4C-C74C-90EC-C58CAEB16E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8F41A8-7790-3F49-8FF2-A808585D94CF}"/>
              </a:ext>
            </a:extLst>
          </p:cNvPr>
          <p:cNvSpPr txBox="1"/>
          <p:nvPr/>
        </p:nvSpPr>
        <p:spPr>
          <a:xfrm>
            <a:off x="1494585" y="507217"/>
            <a:ext cx="9596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Đoàn tàu chở hàng có 4 toa đã ra khỏi đường hầm, còn 7 toa ở trong đường hầm. Hỏi đoàn tàu đó có tất cả bao nhiêu toa?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CED7D8-98C6-7C42-9DAA-32043B65DC2F}"/>
              </a:ext>
            </a:extLst>
          </p:cNvPr>
          <p:cNvGrpSpPr/>
          <p:nvPr/>
        </p:nvGrpSpPr>
        <p:grpSpPr>
          <a:xfrm>
            <a:off x="4081739" y="5410200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F3B138-7FEE-7C4B-A322-0BC385F62F88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12D8FF5-0F13-BC42-B9C7-2273F663C803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5AA565C-6861-CD44-83D0-F76B47E084F2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4051BB6-A626-E349-9073-C75D9BE37431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3C5F862-A72D-C442-9FB3-34891ACE9E16}"/>
              </a:ext>
            </a:extLst>
          </p:cNvPr>
          <p:cNvSpPr/>
          <p:nvPr/>
        </p:nvSpPr>
        <p:spPr>
          <a:xfrm>
            <a:off x="4082282" y="563631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A4A6E3-8C40-1442-A3D5-73C4045975F7}"/>
              </a:ext>
            </a:extLst>
          </p:cNvPr>
          <p:cNvSpPr/>
          <p:nvPr/>
        </p:nvSpPr>
        <p:spPr>
          <a:xfrm>
            <a:off x="5336147" y="5634696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27F32E4-9A13-F34D-BC1E-B2EDEFD59E4F}"/>
              </a:ext>
            </a:extLst>
          </p:cNvPr>
          <p:cNvSpPr/>
          <p:nvPr/>
        </p:nvSpPr>
        <p:spPr>
          <a:xfrm>
            <a:off x="6695638" y="5611525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3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3" grpId="0" animBg="1"/>
          <p:bldP spid="14" grpId="0" animBg="1"/>
          <p:bldP spid="15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09102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93745C7E-1CE4-2748-849B-3CE8E1FF3D97}"/>
              </a:ext>
            </a:extLst>
          </p:cNvPr>
          <p:cNvSpPr/>
          <p:nvPr/>
        </p:nvSpPr>
        <p:spPr>
          <a:xfrm>
            <a:off x="2979461" y="3834703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CEE961-23CE-8944-94CF-CD34CAB64088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6473B6-D303-C949-9C38-F846824C503E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6FADD0-9652-B54D-989A-8C703252CD84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0BF011-35C9-D940-BF42-A1D634C57138}"/>
              </a:ext>
            </a:extLst>
          </p:cNvPr>
          <p:cNvSpPr/>
          <p:nvPr/>
        </p:nvSpPr>
        <p:spPr>
          <a:xfrm>
            <a:off x="3175963" y="5294595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51431" y="97197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87680"/>
              </p:ext>
            </p:extLst>
          </p:nvPr>
        </p:nvGraphicFramePr>
        <p:xfrm>
          <a:off x="1108953" y="2059806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788681" y="344214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7348878" y="3433123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8592575" y="344213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894221" y="344501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D0EE7F-E743-4545-9C55-0238460A2CF5}"/>
              </a:ext>
            </a:extLst>
          </p:cNvPr>
          <p:cNvGrpSpPr/>
          <p:nvPr/>
        </p:nvGrpSpPr>
        <p:grpSpPr>
          <a:xfrm>
            <a:off x="806040" y="736940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81EE35-0B63-BD49-A179-7AA192F8A6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A06EB-7260-EF43-843D-2168640B857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DCDDC0E-9DA3-6549-B5CC-AC63D7DF691D}"/>
              </a:ext>
            </a:extLst>
          </p:cNvPr>
          <p:cNvSpPr txBox="1"/>
          <p:nvPr/>
        </p:nvSpPr>
        <p:spPr>
          <a:xfrm>
            <a:off x="6059890" y="3429000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0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41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43A5A-CA61-1743-B687-B7AAD52B43A2}"/>
              </a:ext>
            </a:extLst>
          </p:cNvPr>
          <p:cNvSpPr txBox="1"/>
          <p:nvPr/>
        </p:nvSpPr>
        <p:spPr>
          <a:xfrm>
            <a:off x="1211591" y="402349"/>
            <a:ext cx="10180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Sao hái những cây nấm ghi phép tính có kết quả bằng 12. Hỏi bạn Sao hái được bao nhiêu cây nấm?</a:t>
            </a:r>
            <a:endParaRPr lang="x-none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F79574-4DB3-2D43-A925-9754A78E45C1}"/>
              </a:ext>
            </a:extLst>
          </p:cNvPr>
          <p:cNvGrpSpPr/>
          <p:nvPr/>
        </p:nvGrpSpPr>
        <p:grpSpPr>
          <a:xfrm>
            <a:off x="566200" y="167314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60697E-7A77-8844-952C-EA0AB6F07B7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FE6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296582-3326-2744-9871-A956269A4A7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558E4FD-05A3-6D40-9030-2829C1CA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7" y="1356456"/>
            <a:ext cx="7345180" cy="5080912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6C0EE869-8E99-BF45-8055-E1BF71451CF6}"/>
              </a:ext>
            </a:extLst>
          </p:cNvPr>
          <p:cNvSpPr/>
          <p:nvPr/>
        </p:nvSpPr>
        <p:spPr>
          <a:xfrm>
            <a:off x="2276841" y="1948721"/>
            <a:ext cx="1485690" cy="2938072"/>
          </a:xfrm>
          <a:custGeom>
            <a:avLst/>
            <a:gdLst>
              <a:gd name="connsiteX0" fmla="*/ 884952 w 1379627"/>
              <a:gd name="connsiteY0" fmla="*/ 0 h 2938072"/>
              <a:gd name="connsiteX1" fmla="*/ 345306 w 1379627"/>
              <a:gd name="connsiteY1" fmla="*/ 164892 h 2938072"/>
              <a:gd name="connsiteX2" fmla="*/ 532 w 1379627"/>
              <a:gd name="connsiteY2" fmla="*/ 794479 h 2938072"/>
              <a:gd name="connsiteX3" fmla="*/ 420257 w 1379627"/>
              <a:gd name="connsiteY3" fmla="*/ 2263515 h 2938072"/>
              <a:gd name="connsiteX4" fmla="*/ 1379627 w 1379627"/>
              <a:gd name="connsiteY4" fmla="*/ 2938072 h 2938072"/>
              <a:gd name="connsiteX0" fmla="*/ 989732 w 1484407"/>
              <a:gd name="connsiteY0" fmla="*/ 0 h 2938072"/>
              <a:gd name="connsiteX1" fmla="*/ 450086 w 1484407"/>
              <a:gd name="connsiteY1" fmla="*/ 164892 h 2938072"/>
              <a:gd name="connsiteX2" fmla="*/ 381 w 1484407"/>
              <a:gd name="connsiteY2" fmla="*/ 1154243 h 2938072"/>
              <a:gd name="connsiteX3" fmla="*/ 525037 w 1484407"/>
              <a:gd name="connsiteY3" fmla="*/ 2263515 h 2938072"/>
              <a:gd name="connsiteX4" fmla="*/ 1484407 w 1484407"/>
              <a:gd name="connsiteY4" fmla="*/ 2938072 h 2938072"/>
              <a:gd name="connsiteX0" fmla="*/ 991051 w 1485726"/>
              <a:gd name="connsiteY0" fmla="*/ 0 h 2938072"/>
              <a:gd name="connsiteX1" fmla="*/ 451405 w 1485726"/>
              <a:gd name="connsiteY1" fmla="*/ 164892 h 2938072"/>
              <a:gd name="connsiteX2" fmla="*/ 1700 w 1485726"/>
              <a:gd name="connsiteY2" fmla="*/ 1154243 h 2938072"/>
              <a:gd name="connsiteX3" fmla="*/ 526356 w 1485726"/>
              <a:gd name="connsiteY3" fmla="*/ 2263515 h 2938072"/>
              <a:gd name="connsiteX4" fmla="*/ 1485726 w 1485726"/>
              <a:gd name="connsiteY4" fmla="*/ 2938072 h 2938072"/>
              <a:gd name="connsiteX0" fmla="*/ 993653 w 1488328"/>
              <a:gd name="connsiteY0" fmla="*/ 0 h 2938072"/>
              <a:gd name="connsiteX1" fmla="*/ 319095 w 1488328"/>
              <a:gd name="connsiteY1" fmla="*/ 224852 h 2938072"/>
              <a:gd name="connsiteX2" fmla="*/ 4302 w 1488328"/>
              <a:gd name="connsiteY2" fmla="*/ 1154243 h 2938072"/>
              <a:gd name="connsiteX3" fmla="*/ 528958 w 1488328"/>
              <a:gd name="connsiteY3" fmla="*/ 2263515 h 2938072"/>
              <a:gd name="connsiteX4" fmla="*/ 1488328 w 1488328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89609 w 1484284"/>
              <a:gd name="connsiteY0" fmla="*/ 0 h 2938072"/>
              <a:gd name="connsiteX1" fmla="*/ 315051 w 1484284"/>
              <a:gd name="connsiteY1" fmla="*/ 224852 h 2938072"/>
              <a:gd name="connsiteX2" fmla="*/ 258 w 1484284"/>
              <a:gd name="connsiteY2" fmla="*/ 1154243 h 2938072"/>
              <a:gd name="connsiteX3" fmla="*/ 360022 w 1484284"/>
              <a:gd name="connsiteY3" fmla="*/ 2188565 h 2938072"/>
              <a:gd name="connsiteX4" fmla="*/ 1484284 w 1484284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1988 w 1486663"/>
              <a:gd name="connsiteY0" fmla="*/ 0 h 2938072"/>
              <a:gd name="connsiteX1" fmla="*/ 242479 w 1486663"/>
              <a:gd name="connsiteY1" fmla="*/ 314793 h 2938072"/>
              <a:gd name="connsiteX2" fmla="*/ 2637 w 1486663"/>
              <a:gd name="connsiteY2" fmla="*/ 1154243 h 2938072"/>
              <a:gd name="connsiteX3" fmla="*/ 362401 w 1486663"/>
              <a:gd name="connsiteY3" fmla="*/ 2188565 h 2938072"/>
              <a:gd name="connsiteX4" fmla="*/ 1486663 w 1486663"/>
              <a:gd name="connsiteY4" fmla="*/ 2938072 h 2938072"/>
              <a:gd name="connsiteX0" fmla="*/ 990617 w 1485292"/>
              <a:gd name="connsiteY0" fmla="*/ 0 h 2938072"/>
              <a:gd name="connsiteX1" fmla="*/ 271089 w 1485292"/>
              <a:gd name="connsiteY1" fmla="*/ 344773 h 2938072"/>
              <a:gd name="connsiteX2" fmla="*/ 1266 w 1485292"/>
              <a:gd name="connsiteY2" fmla="*/ 1154243 h 2938072"/>
              <a:gd name="connsiteX3" fmla="*/ 361030 w 1485292"/>
              <a:gd name="connsiteY3" fmla="*/ 2188565 h 2938072"/>
              <a:gd name="connsiteX4" fmla="*/ 1485292 w 1485292"/>
              <a:gd name="connsiteY4" fmla="*/ 2938072 h 2938072"/>
              <a:gd name="connsiteX0" fmla="*/ 991015 w 1485690"/>
              <a:gd name="connsiteY0" fmla="*/ 0 h 2938072"/>
              <a:gd name="connsiteX1" fmla="*/ 271487 w 1485690"/>
              <a:gd name="connsiteY1" fmla="*/ 344773 h 2938072"/>
              <a:gd name="connsiteX2" fmla="*/ 1664 w 1485690"/>
              <a:gd name="connsiteY2" fmla="*/ 1154243 h 2938072"/>
              <a:gd name="connsiteX3" fmla="*/ 376418 w 1485690"/>
              <a:gd name="connsiteY3" fmla="*/ 2143595 h 2938072"/>
              <a:gd name="connsiteX4" fmla="*/ 1485690 w 1485690"/>
              <a:gd name="connsiteY4" fmla="*/ 2938072 h 29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690" h="2938072">
                <a:moveTo>
                  <a:pt x="991015" y="0"/>
                </a:moveTo>
                <a:cubicBezTo>
                  <a:pt x="794893" y="16239"/>
                  <a:pt x="436379" y="122419"/>
                  <a:pt x="271487" y="344773"/>
                </a:cubicBezTo>
                <a:cubicBezTo>
                  <a:pt x="106595" y="567127"/>
                  <a:pt x="-15825" y="854439"/>
                  <a:pt x="1664" y="1154243"/>
                </a:cubicBezTo>
                <a:cubicBezTo>
                  <a:pt x="19153" y="1454047"/>
                  <a:pt x="176549" y="1906252"/>
                  <a:pt x="376418" y="2143595"/>
                </a:cubicBezTo>
                <a:cubicBezTo>
                  <a:pt x="576287" y="2365949"/>
                  <a:pt x="1120929" y="2779426"/>
                  <a:pt x="1485690" y="2938072"/>
                </a:cubicBezTo>
              </a:path>
            </a:pathLst>
          </a:custGeom>
          <a:noFill/>
          <a:ln w="57150">
            <a:solidFill>
              <a:srgbClr val="F06D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E684B57-C95C-4246-BE76-0B58569A09D2}"/>
              </a:ext>
            </a:extLst>
          </p:cNvPr>
          <p:cNvSpPr/>
          <p:nvPr/>
        </p:nvSpPr>
        <p:spPr>
          <a:xfrm>
            <a:off x="2674781" y="2158584"/>
            <a:ext cx="3381245" cy="3013023"/>
          </a:xfrm>
          <a:custGeom>
            <a:avLst/>
            <a:gdLst>
              <a:gd name="connsiteX0" fmla="*/ 544894 w 3408015"/>
              <a:gd name="connsiteY0" fmla="*/ 0 h 3013023"/>
              <a:gd name="connsiteX1" fmla="*/ 50219 w 3408015"/>
              <a:gd name="connsiteY1" fmla="*/ 389744 h 3013023"/>
              <a:gd name="connsiteX2" fmla="*/ 125169 w 3408015"/>
              <a:gd name="connsiteY2" fmla="*/ 1364105 h 3013023"/>
              <a:gd name="connsiteX3" fmla="*/ 1009589 w 3408015"/>
              <a:gd name="connsiteY3" fmla="*/ 1948721 h 3013023"/>
              <a:gd name="connsiteX4" fmla="*/ 2643517 w 3408015"/>
              <a:gd name="connsiteY4" fmla="*/ 2578308 h 3013023"/>
              <a:gd name="connsiteX5" fmla="*/ 3408015 w 340801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389744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  <a:gd name="connsiteX0" fmla="*/ 518124 w 3381245"/>
              <a:gd name="connsiteY0" fmla="*/ 0 h 3013023"/>
              <a:gd name="connsiteX1" fmla="*/ 23449 w 3381245"/>
              <a:gd name="connsiteY1" fmla="*/ 584616 h 3013023"/>
              <a:gd name="connsiteX2" fmla="*/ 173350 w 3381245"/>
              <a:gd name="connsiteY2" fmla="*/ 1379096 h 3013023"/>
              <a:gd name="connsiteX3" fmla="*/ 982819 w 3381245"/>
              <a:gd name="connsiteY3" fmla="*/ 1948721 h 3013023"/>
              <a:gd name="connsiteX4" fmla="*/ 2616747 w 3381245"/>
              <a:gd name="connsiteY4" fmla="*/ 2578308 h 3013023"/>
              <a:gd name="connsiteX5" fmla="*/ 3381245 w 3381245"/>
              <a:gd name="connsiteY5" fmla="*/ 3013023 h 301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1245" h="3013023">
                <a:moveTo>
                  <a:pt x="518124" y="0"/>
                </a:moveTo>
                <a:cubicBezTo>
                  <a:pt x="305763" y="81196"/>
                  <a:pt x="80911" y="354767"/>
                  <a:pt x="23449" y="584616"/>
                </a:cubicBezTo>
                <a:cubicBezTo>
                  <a:pt x="-34013" y="814465"/>
                  <a:pt x="13455" y="1151745"/>
                  <a:pt x="173350" y="1379096"/>
                </a:cubicBezTo>
                <a:cubicBezTo>
                  <a:pt x="333245" y="1606447"/>
                  <a:pt x="575586" y="1748852"/>
                  <a:pt x="982819" y="1948721"/>
                </a:cubicBezTo>
                <a:cubicBezTo>
                  <a:pt x="1390052" y="2148590"/>
                  <a:pt x="2217009" y="2400924"/>
                  <a:pt x="2616747" y="2578308"/>
                </a:cubicBezTo>
                <a:cubicBezTo>
                  <a:pt x="3016485" y="2755692"/>
                  <a:pt x="3198865" y="2884357"/>
                  <a:pt x="3381245" y="30130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7326C5B-9E40-BB4D-BB61-569AADAEC773}"/>
              </a:ext>
            </a:extLst>
          </p:cNvPr>
          <p:cNvSpPr/>
          <p:nvPr/>
        </p:nvSpPr>
        <p:spPr>
          <a:xfrm>
            <a:off x="3102391" y="2308485"/>
            <a:ext cx="4827406" cy="1724763"/>
          </a:xfrm>
          <a:custGeom>
            <a:avLst/>
            <a:gdLst>
              <a:gd name="connsiteX0" fmla="*/ 375327 w 4827406"/>
              <a:gd name="connsiteY0" fmla="*/ 0 h 1724763"/>
              <a:gd name="connsiteX1" fmla="*/ 573 w 4827406"/>
              <a:gd name="connsiteY1" fmla="*/ 389745 h 1724763"/>
              <a:gd name="connsiteX2" fmla="*/ 450278 w 4827406"/>
              <a:gd name="connsiteY2" fmla="*/ 869430 h 1724763"/>
              <a:gd name="connsiteX3" fmla="*/ 2279078 w 4827406"/>
              <a:gd name="connsiteY3" fmla="*/ 1109272 h 1724763"/>
              <a:gd name="connsiteX4" fmla="*/ 3673163 w 4827406"/>
              <a:gd name="connsiteY4" fmla="*/ 1678899 h 1724763"/>
              <a:gd name="connsiteX5" fmla="*/ 4827406 w 4827406"/>
              <a:gd name="connsiteY5" fmla="*/ 1648918 h 172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7406" h="1724763">
                <a:moveTo>
                  <a:pt x="375327" y="0"/>
                </a:moveTo>
                <a:cubicBezTo>
                  <a:pt x="181704" y="122420"/>
                  <a:pt x="-11919" y="244840"/>
                  <a:pt x="573" y="389745"/>
                </a:cubicBezTo>
                <a:cubicBezTo>
                  <a:pt x="13065" y="534650"/>
                  <a:pt x="70527" y="749509"/>
                  <a:pt x="450278" y="869430"/>
                </a:cubicBezTo>
                <a:cubicBezTo>
                  <a:pt x="830029" y="989351"/>
                  <a:pt x="1741931" y="974361"/>
                  <a:pt x="2279078" y="1109272"/>
                </a:cubicBezTo>
                <a:cubicBezTo>
                  <a:pt x="2816226" y="1244184"/>
                  <a:pt x="3248442" y="1588958"/>
                  <a:pt x="3673163" y="1678899"/>
                </a:cubicBezTo>
                <a:cubicBezTo>
                  <a:pt x="4097884" y="1768840"/>
                  <a:pt x="4462645" y="1708879"/>
                  <a:pt x="4827406" y="1648918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693F1-B3EF-AA40-BB0B-535F266B0B45}"/>
              </a:ext>
            </a:extLst>
          </p:cNvPr>
          <p:cNvSpPr/>
          <p:nvPr/>
        </p:nvSpPr>
        <p:spPr>
          <a:xfrm>
            <a:off x="566200" y="5809320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ym typeface="Wingdings" pitchFamily="2" charset="2"/>
              </a:rPr>
              <a:t> </a:t>
            </a:r>
            <a:r>
              <a:rPr lang="vi-VN" sz="2800" dirty="0"/>
              <a:t>Sao hái được </a:t>
            </a:r>
            <a:r>
              <a:rPr lang="vi-VN" sz="3600" dirty="0">
                <a:solidFill>
                  <a:srgbClr val="FF0000"/>
                </a:solidFill>
              </a:rPr>
              <a:t>4</a:t>
            </a:r>
            <a:r>
              <a:rPr lang="vi-VN" sz="2800" dirty="0"/>
              <a:t> cây nấm</a:t>
            </a:r>
            <a:endParaRPr lang="x-non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7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animBg="1"/>
          <p:bldP spid="10" grpId="0" animBg="1"/>
          <p:bldP spid="11" grpId="0" animBg="1"/>
          <p:bldP spid="12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32BC5F9-D383-D342-8628-95ED1DF24149}"/>
              </a:ext>
            </a:extLst>
          </p:cNvPr>
          <p:cNvSpPr/>
          <p:nvPr/>
        </p:nvSpPr>
        <p:spPr>
          <a:xfrm>
            <a:off x="7270229" y="3159177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B8026C5-3310-4C4C-8F80-B96B2B21D81B}"/>
              </a:ext>
            </a:extLst>
          </p:cNvPr>
          <p:cNvSpPr/>
          <p:nvPr/>
        </p:nvSpPr>
        <p:spPr>
          <a:xfrm>
            <a:off x="7270230" y="1888759"/>
            <a:ext cx="3597639" cy="719528"/>
          </a:xfrm>
          <a:prstGeom prst="roundRect">
            <a:avLst/>
          </a:prstGeom>
          <a:solidFill>
            <a:srgbClr val="F6B843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D224-EE29-BB47-A271-335C3CC03A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109272"/>
            <a:ext cx="6457844" cy="52885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A7F685-0A0D-5442-8C75-55C33D7588DB}"/>
              </a:ext>
            </a:extLst>
          </p:cNvPr>
          <p:cNvGrpSpPr/>
          <p:nvPr/>
        </p:nvGrpSpPr>
        <p:grpSpPr>
          <a:xfrm>
            <a:off x="825699" y="340810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ED83C7-6FA5-0D4C-A95E-B8532889BA7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FC64A3-E735-5F4D-9F6B-839724FE31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0AC134-564D-5847-944C-2D4E10C99CF0}"/>
              </a:ext>
            </a:extLst>
          </p:cNvPr>
          <p:cNvSpPr txBox="1"/>
          <p:nvPr/>
        </p:nvSpPr>
        <p:spPr>
          <a:xfrm>
            <a:off x="143152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thang: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651FD4-A295-1647-8FC3-A1104946BE9F}"/>
              </a:ext>
            </a:extLst>
          </p:cNvPr>
          <p:cNvSpPr/>
          <p:nvPr/>
        </p:nvSpPr>
        <p:spPr>
          <a:xfrm>
            <a:off x="7634990" y="1978537"/>
            <a:ext cx="1628931" cy="3110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5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  +   4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  +   6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+   7</a:t>
            </a:r>
            <a:endParaRPr lang="x-non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31C6E-A244-B041-B85D-1066B46C487B}"/>
              </a:ext>
            </a:extLst>
          </p:cNvPr>
          <p:cNvSpPr/>
          <p:nvPr/>
        </p:nvSpPr>
        <p:spPr>
          <a:xfrm>
            <a:off x="9376347" y="1978537"/>
            <a:ext cx="1628931" cy="3113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x-none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8C39B-513F-6D49-9261-479FBBEB202C}"/>
              </a:ext>
            </a:extLst>
          </p:cNvPr>
          <p:cNvSpPr txBox="1"/>
          <p:nvPr/>
        </p:nvSpPr>
        <p:spPr>
          <a:xfrm>
            <a:off x="1432235" y="520949"/>
            <a:ext cx="90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?</a:t>
            </a:r>
            <a:endParaRPr lang="x-non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9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2" grpId="0" animBg="1"/>
          <p:bldP spid="12" grpId="1" animBg="1"/>
          <p:bldP spid="7" grpId="0"/>
          <p:bldP spid="7" grpId="1"/>
          <p:bldP spid="9" grpId="0"/>
          <p:bldP spid="10" grpId="0" build="p"/>
          <p:bldP spid="1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90E12E-BBB2-BB44-88C1-BA6191AE40A3}"/>
              </a:ext>
            </a:extLst>
          </p:cNvPr>
          <p:cNvGrpSpPr/>
          <p:nvPr/>
        </p:nvGrpSpPr>
        <p:grpSpPr>
          <a:xfrm>
            <a:off x="834391" y="2821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070F10-AD04-5144-9C82-F6255DC8116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5A45F"/>
            </a:solidFill>
            <a:ln>
              <a:solidFill>
                <a:srgbClr val="F5A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FA1493-CBBE-954E-B054-7E46CCC7300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01CE5FE-17A3-1A48-8571-4004A2283018}"/>
              </a:ext>
            </a:extLst>
          </p:cNvPr>
          <p:cNvSpPr txBox="1"/>
          <p:nvPr/>
        </p:nvSpPr>
        <p:spPr>
          <a:xfrm>
            <a:off x="1494586" y="432267"/>
            <a:ext cx="847387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Hai con xúc xắc nào dưới dây có tổng số chấm ở các mặt trên bằng 11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C0818B-96AD-F143-9EB8-E622D764C8BC}"/>
              </a:ext>
            </a:extLst>
          </p:cNvPr>
          <p:cNvGrpSpPr/>
          <p:nvPr/>
        </p:nvGrpSpPr>
        <p:grpSpPr>
          <a:xfrm>
            <a:off x="888760" y="2107679"/>
            <a:ext cx="9921403" cy="2088838"/>
            <a:chOff x="888760" y="2107679"/>
            <a:chExt cx="9921403" cy="20888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B8626B-554D-2D46-A936-0C19CC11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0" y="2151817"/>
              <a:ext cx="1816100" cy="2044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9BF6F8-3106-6147-B50E-A127B720D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61" y="2177217"/>
              <a:ext cx="1752600" cy="20193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5E2856-9054-D04A-9C01-91048473C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862" y="2164517"/>
              <a:ext cx="1866900" cy="1955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05A467-B77B-0741-8A40-445B74A0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663" y="2107679"/>
              <a:ext cx="1968500" cy="20701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247E2E-030F-554D-87CE-EBBA754A544B}"/>
              </a:ext>
            </a:extLst>
          </p:cNvPr>
          <p:cNvGrpSpPr/>
          <p:nvPr/>
        </p:nvGrpSpPr>
        <p:grpSpPr>
          <a:xfrm>
            <a:off x="1190446" y="4964199"/>
            <a:ext cx="8778014" cy="630790"/>
            <a:chOff x="1190446" y="4964199"/>
            <a:chExt cx="8778014" cy="6307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4D48256-B787-354D-81FA-152555A777B2}"/>
                </a:ext>
              </a:extLst>
            </p:cNvPr>
            <p:cNvSpPr/>
            <p:nvPr/>
          </p:nvSpPr>
          <p:spPr>
            <a:xfrm>
              <a:off x="1190446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1FB7CB7-F320-FF4F-B340-6E7DCC86DE22}"/>
                </a:ext>
              </a:extLst>
            </p:cNvPr>
            <p:cNvSpPr/>
            <p:nvPr/>
          </p:nvSpPr>
          <p:spPr>
            <a:xfrm>
              <a:off x="394549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B73E8AE-7327-C04A-B929-B3E4D661E026}"/>
                </a:ext>
              </a:extLst>
            </p:cNvPr>
            <p:cNvSpPr/>
            <p:nvPr/>
          </p:nvSpPr>
          <p:spPr>
            <a:xfrm>
              <a:off x="6700545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35942EB-ABB6-CA47-B528-863DEC781107}"/>
                </a:ext>
              </a:extLst>
            </p:cNvPr>
            <p:cNvSpPr/>
            <p:nvPr/>
          </p:nvSpPr>
          <p:spPr>
            <a:xfrm>
              <a:off x="9329192" y="496419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9526084-1A00-7C41-8F93-AA992DD11F0F}"/>
              </a:ext>
            </a:extLst>
          </p:cNvPr>
          <p:cNvSpPr txBox="1"/>
          <p:nvPr/>
        </p:nvSpPr>
        <p:spPr>
          <a:xfrm>
            <a:off x="186562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6 + 5 = 11</a:t>
            </a:r>
          </a:p>
        </p:txBody>
      </p:sp>
      <p:pic>
        <p:nvPicPr>
          <p:cNvPr id="17410" name="Picture 2" descr="Bright Green Tick clip art - vector clip art online, royalty free ... -  ClipArt Best - ClipArt Best">
            <a:extLst>
              <a:ext uri="{FF2B5EF4-FFF2-40B4-BE49-F238E27FC236}">
                <a16:creationId xmlns:a16="http://schemas.microsoft.com/office/drawing/2014/main" id="{AB38202E-7BAD-C841-80B7-36658E6F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46" y="4779748"/>
            <a:ext cx="639268" cy="66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F43DD-C66A-4D4D-85AC-6C6F70972ADA}"/>
              </a:ext>
            </a:extLst>
          </p:cNvPr>
          <p:cNvSpPr txBox="1"/>
          <p:nvPr/>
        </p:nvSpPr>
        <p:spPr>
          <a:xfrm>
            <a:off x="2940034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4 + 5 = 9</a:t>
            </a:r>
          </a:p>
        </p:txBody>
      </p:sp>
      <p:pic>
        <p:nvPicPr>
          <p:cNvPr id="17412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6A0EBE3-DC55-5C4C-9A06-BBF97D6A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724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42AF688-9EAB-5042-AB17-013CFE40DE7C}"/>
              </a:ext>
            </a:extLst>
          </p:cNvPr>
          <p:cNvSpPr txBox="1"/>
          <p:nvPr/>
        </p:nvSpPr>
        <p:spPr>
          <a:xfrm>
            <a:off x="5690200" y="4289396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5 + 3 = 8</a:t>
            </a:r>
          </a:p>
        </p:txBody>
      </p:sp>
      <p:pic>
        <p:nvPicPr>
          <p:cNvPr id="28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B414297F-106F-EE44-9AC8-46CFD71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80" y="5056812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8C8974-FE4B-FE43-9735-7B4ACD5404F9}"/>
              </a:ext>
            </a:extLst>
          </p:cNvPr>
          <p:cNvSpPr txBox="1"/>
          <p:nvPr/>
        </p:nvSpPr>
        <p:spPr>
          <a:xfrm>
            <a:off x="8337236" y="4353413"/>
            <a:ext cx="264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3 + 5 = 8</a:t>
            </a:r>
          </a:p>
        </p:txBody>
      </p:sp>
      <p:pic>
        <p:nvPicPr>
          <p:cNvPr id="30" name="Picture 4" descr="Treasure mark, Crossout Christian cross, Cross Cartoon s, logo, cross png |  PNGEgg">
            <a:extLst>
              <a:ext uri="{FF2B5EF4-FFF2-40B4-BE49-F238E27FC236}">
                <a16:creationId xmlns:a16="http://schemas.microsoft.com/office/drawing/2014/main" id="{2F0482F3-8FB0-B349-AE7E-50C6B99D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500" l="10000" r="90000">
                        <a14:foregroundMark x1="31667" y1="3000" x2="39778" y2="19500"/>
                        <a14:foregroundMark x1="39778" y1="19500" x2="46111" y2="25000"/>
                        <a14:foregroundMark x1="46111" y1="25000" x2="49000" y2="26000"/>
                        <a14:foregroundMark x1="49000" y1="25833" x2="69778" y2="19833"/>
                        <a14:foregroundMark x1="69778" y1="19833" x2="74000" y2="15167"/>
                        <a14:foregroundMark x1="74000" y1="15167" x2="74111" y2="14000"/>
                        <a14:foregroundMark x1="74111" y1="13833" x2="68333" y2="9500"/>
                        <a14:foregroundMark x1="68333" y1="9500" x2="68222" y2="7500"/>
                        <a14:foregroundMark x1="68222" y1="7167" x2="58111" y2="21667"/>
                        <a14:foregroundMark x1="58111" y1="21667" x2="55111" y2="23000"/>
                        <a14:foregroundMark x1="80556" y1="30667" x2="72667" y2="35667"/>
                        <a14:foregroundMark x1="72667" y1="35667" x2="67667" y2="45167"/>
                        <a14:foregroundMark x1="65333" y1="49333" x2="80111" y2="74000"/>
                        <a14:foregroundMark x1="80111" y1="74000" x2="77333" y2="74167"/>
                        <a14:foregroundMark x1="74000" y1="90500" x2="58667" y2="64167"/>
                        <a14:foregroundMark x1="58667" y1="64167" x2="54444" y2="51000"/>
                        <a14:foregroundMark x1="54444" y1="51000" x2="49000" y2="66667"/>
                        <a14:foregroundMark x1="49000" y1="66667" x2="34889" y2="75000"/>
                        <a14:foregroundMark x1="34889" y1="75000" x2="27667" y2="72833"/>
                        <a14:foregroundMark x1="27667" y1="72833" x2="28889" y2="65167"/>
                        <a14:foregroundMark x1="28889" y1="65167" x2="35444" y2="52167"/>
                        <a14:foregroundMark x1="35444" y1="52167" x2="34222" y2="42000"/>
                        <a14:foregroundMark x1="34222" y1="42000" x2="25778" y2="24167"/>
                        <a14:foregroundMark x1="25778" y1="24167" x2="24778" y2="15000"/>
                        <a14:foregroundMark x1="24778" y1="15000" x2="27556" y2="10667"/>
                        <a14:foregroundMark x1="27000" y1="87500" x2="31222" y2="93000"/>
                        <a14:foregroundMark x1="31222" y1="93000" x2="36111" y2="91667"/>
                        <a14:foregroundMark x1="36111" y1="91667" x2="40333" y2="82167"/>
                        <a14:foregroundMark x1="52778" y1="73167" x2="66111" y2="83667"/>
                        <a14:foregroundMark x1="69000" y1="95500" x2="69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06" y="5046215"/>
            <a:ext cx="692635" cy="4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87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2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3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5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6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7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9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4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3" grpId="0"/>
          <p:bldP spid="25" grpId="0"/>
          <p:bldP spid="27" grpId="0"/>
          <p:bldP spid="2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build="p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1388D6D-307F-4BDA-B00C-A9FBB7FEDDA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 2 cả năm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7.Phepcongqua10trongphamvi2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8A3D4B-8C50-408C-A42E-A1B6EA0119A2}:2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C77769-97E7-449E-84F5-6793FCA341B9}:2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81600A-A8CE-477F-B810-5391EDA23664}:2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18710F-4269-47F2-A06E-9045847607ED}:2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98EBDE-18A8-4EB4-AEBF-0126CE1764DB}:2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5AE0D6-4C3E-4524-B0CC-8AC80B9B7582}:2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213A49-2993-4E5F-8661-79FFF291FE38}:2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A9CCB1-237E-4CB5-AC80-43ADF42A9479}:2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09F79D-10FF-46D9-B526-977EBC95C34A}:29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2AAC0F-7733-4FB2-99E1-604D14B6551F}: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4A0AFD-1FE6-436D-ACDF-759F27756AC4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D35A86-758B-4985-A2D0-6AE279A284EE}:29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E2649F-B0E2-4263-8113-74B5030CF816}:29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D3CCA4-AFD8-46D6-955E-40CABDEB0765}:2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A07926-2397-467A-9966-E92EA3418D7A}:2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B5CBD0-9E6E-4E44-8817-ADF21CCBE562}:2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47370E-D7D4-4E54-80EF-95151F432E97}:3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C712E9-457F-4006-93BE-94D45E3BD4C8}:3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07ED6D-E0C1-413D-875B-514DD17CE4A3}:3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6706C6-9467-4E7B-A68F-F55721543F22}:3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B8D14C-1756-42B2-9108-25BAF92976EA}:3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B6FD8B-010D-45D0-8CCC-F4AE806A2C0E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E470D5-C87E-47FC-A3DF-ED0EF66AFC1B}:3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1B2C3E-DD0E-4B55-858F-02AD3352B078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F48676-6319-4FB8-8C50-369D57F16895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925496-B505-436A-A093-13035B2C4906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EAF320-7D9A-47C6-AED2-16C4FB11B6B9}:2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1CABBF-F03E-43EB-87A0-1BED9EC1DD28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3D0A9C-9B16-42AC-836F-3A3709EBC2DB}:26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2801</TotalTime>
  <Words>901</Words>
  <Application>Microsoft Office PowerPoint</Application>
  <PresentationFormat>Widescreen</PresentationFormat>
  <Paragraphs>445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Bai7.Phepcongqua10trongphamvi20</dc:title>
  <dc:creator>Phạm Thanh Hằng (ADAS – GV)</dc:creator>
  <cp:lastModifiedBy>Admin</cp:lastModifiedBy>
  <cp:revision>278</cp:revision>
  <dcterms:created xsi:type="dcterms:W3CDTF">2021-06-02T01:34:28Z</dcterms:created>
  <dcterms:modified xsi:type="dcterms:W3CDTF">2025-01-12T00:52:53Z</dcterms:modified>
</cp:coreProperties>
</file>