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30"/>
  </p:notesMasterIdLst>
  <p:sldIdLst>
    <p:sldId id="259" r:id="rId6"/>
    <p:sldId id="272" r:id="rId7"/>
    <p:sldId id="277" r:id="rId8"/>
    <p:sldId id="278" r:id="rId9"/>
    <p:sldId id="279" r:id="rId10"/>
    <p:sldId id="280" r:id="rId11"/>
    <p:sldId id="281" r:id="rId12"/>
    <p:sldId id="282" r:id="rId13"/>
    <p:sldId id="367" r:id="rId14"/>
    <p:sldId id="256" r:id="rId15"/>
    <p:sldId id="267" r:id="rId16"/>
    <p:sldId id="258" r:id="rId17"/>
    <p:sldId id="261" r:id="rId18"/>
    <p:sldId id="357" r:id="rId19"/>
    <p:sldId id="371" r:id="rId20"/>
    <p:sldId id="372" r:id="rId21"/>
    <p:sldId id="373" r:id="rId22"/>
    <p:sldId id="374" r:id="rId23"/>
    <p:sldId id="294" r:id="rId24"/>
    <p:sldId id="375" r:id="rId25"/>
    <p:sldId id="377" r:id="rId26"/>
    <p:sldId id="376" r:id="rId27"/>
    <p:sldId id="301" r:id="rId28"/>
    <p:sldId id="266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388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26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4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5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4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8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1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14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8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0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56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5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5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9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45.png"/><Relationship Id="rId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47.xml"/><Relationship Id="rId21" Type="http://schemas.openxmlformats.org/officeDocument/2006/relationships/slide" Target="slide4.xml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image" Target="../media/image18.png"/><Relationship Id="rId25" Type="http://schemas.openxmlformats.org/officeDocument/2006/relationships/slide" Target="slide6.xml"/><Relationship Id="rId2" Type="http://schemas.openxmlformats.org/officeDocument/2006/relationships/audio" Target="../media/media1.wma"/><Relationship Id="rId16" Type="http://schemas.openxmlformats.org/officeDocument/2006/relationships/image" Target="../media/image17.gif"/><Relationship Id="rId20" Type="http://schemas.openxmlformats.org/officeDocument/2006/relationships/image" Target="../media/image20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slide" Target="slide5.xml"/><Relationship Id="rId28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slide" Target="slide3.xml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openxmlformats.org/officeDocument/2006/relationships/image" Target="../media/image21.png"/><Relationship Id="rId27" Type="http://schemas.openxmlformats.org/officeDocument/2006/relationships/slide" Target="slide7.xml"/><Relationship Id="rId30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sv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5" Type="http://schemas.openxmlformats.org/officeDocument/2006/relationships/image" Target="../media/image73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0.png"/><Relationship Id="rId14" Type="http://schemas.openxmlformats.org/officeDocument/2006/relationships/image" Target="../media/image8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6.sv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9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jpe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jpe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jpe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e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91B3A-8703-A290-091A-46AF1CAFE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94C1C-E074-E2DF-C2B6-3B992F95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0BE5724-365A-FBF8-EFB5-3C619FB52E51}"/>
              </a:ext>
            </a:extLst>
          </p:cNvPr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B1CBE-A4D7-E70C-41A6-85D2FA90194B}"/>
              </a:ext>
            </a:extLst>
          </p:cNvPr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8AA68-8AEE-CA7E-B6D6-8F2FE9509A3A}"/>
              </a:ext>
            </a:extLst>
          </p:cNvPr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C50AAD-5943-9B70-883A-E42B4A3855C3}"/>
              </a:ext>
            </a:extLst>
          </p:cNvPr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D47609-12CA-4B8E-45B9-F5A5A786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693C8-4750-4AC3-CF30-9890AEC8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1423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9" y="7627675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437DDA4B-1348-51AF-BF15-16B0010C4DF9}"/>
              </a:ext>
            </a:extLst>
          </p:cNvPr>
          <p:cNvSpPr/>
          <p:nvPr/>
        </p:nvSpPr>
        <p:spPr>
          <a:xfrm>
            <a:off x="10668000" y="342900"/>
            <a:ext cx="22860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3F6B2-DBA9-12A3-4097-D6E74D64D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D8FAF-EA93-A760-6BFC-6D2229BC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E437F-9820-CF46-3A24-BAB538FD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28C7E8-FF07-BD6C-12C6-412FFE3FEFF3}"/>
              </a:ext>
            </a:extLst>
          </p:cNvPr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81A058-9F32-B432-5A5F-8877F7FE3560}"/>
              </a:ext>
            </a:extLst>
          </p:cNvPr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81DC07-2486-DCC0-A90B-B2ACA10F6D95}"/>
              </a:ext>
            </a:extLst>
          </p:cNvPr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AB2D16-3EF9-02F2-16FA-2DD97826A7B1}"/>
              </a:ext>
            </a:extLst>
          </p:cNvPr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133922-ABCA-61DF-7370-AABC27D63379}"/>
              </a:ext>
            </a:extLst>
          </p:cNvPr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id="{DDBE026D-FDE8-11EE-8709-88B69832BF27}"/>
              </a:ext>
            </a:extLst>
          </p:cNvPr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5301B6D6-4A9C-B3B2-9CD7-8B604532251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38630C-ED69-1E22-16E2-9930EFAFAFA2}"/>
              </a:ext>
            </a:extLst>
          </p:cNvPr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0FDF635E-3920-CA7F-1957-12D4FFAABDB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id="{B45CF899-30ED-8742-1016-2A325B0045F7}"/>
              </a:ext>
            </a:extLst>
          </p:cNvPr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id="{D4CE4ECB-1296-75A7-EC4A-09D577AB9B5C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>
            <a:extLst>
              <a:ext uri="{FF2B5EF4-FFF2-40B4-BE49-F238E27FC236}">
                <a16:creationId xmlns:a16="http://schemas.microsoft.com/office/drawing/2014/main" id="{82C43029-A1B2-E5DB-AEA2-54A25CDDC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3525965-92F6-DC38-57DE-C215D009E1EC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8D13E22A-CB51-FD56-8AD3-DFBAAF7E24A2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F9C3ABF-57F7-CFBE-84DE-3DCF60368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>
            <a:extLst>
              <a:ext uri="{FF2B5EF4-FFF2-40B4-BE49-F238E27FC236}">
                <a16:creationId xmlns:a16="http://schemas.microsoft.com/office/drawing/2014/main" id="{AD992509-60FF-A67F-5374-CA8348A1E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/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335CF1B4-7E0C-5809-07C9-704D2F10736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45C0F373-1846-C323-B1F3-04BA49AA11C4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2BD5093-82A3-91D4-1C02-9AB58946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>
            <a:extLst>
              <a:ext uri="{FF2B5EF4-FFF2-40B4-BE49-F238E27FC236}">
                <a16:creationId xmlns:a16="http://schemas.microsoft.com/office/drawing/2014/main" id="{2D8CB7B7-6073-2788-1F06-CC1D05F21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DAA59F5-06C4-F986-3B6D-5438B331B91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59461E3-809B-BD94-5FBE-78BEA6E149A1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F2AF7F02-C2FD-2D89-7713-4E338E3A7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>
            <a:extLst>
              <a:ext uri="{FF2B5EF4-FFF2-40B4-BE49-F238E27FC236}">
                <a16:creationId xmlns:a16="http://schemas.microsoft.com/office/drawing/2014/main" id="{43EE89BE-0E4A-2F87-5757-C995E955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3735303-F966-1E73-523F-90CB68F6D1C7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3E70E2C-A761-8168-35B3-D46F5E9F594C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F1635C4-87ED-2DD8-5590-2E8F9E13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Dạ Nước Deli C10003 12 Màu">
            <a:extLst>
              <a:ext uri="{FF2B5EF4-FFF2-40B4-BE49-F238E27FC236}">
                <a16:creationId xmlns:a16="http://schemas.microsoft.com/office/drawing/2014/main" id="{B3317AC7-2BE1-8AB5-A355-356727D3BD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81300"/>
            <a:ext cx="5814060" cy="5814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DC74B70F-6F4F-EFBF-59CB-9D1907A499C0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7C7B3608-E2D3-BAB2-4DB9-9F980620F292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5DB1500D-0729-4375-1ED1-B64204490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>
            <a:extLst>
              <a:ext uri="{FF2B5EF4-FFF2-40B4-BE49-F238E27FC236}">
                <a16:creationId xmlns:a16="http://schemas.microsoft.com/office/drawing/2014/main" id="{F03284A5-0765-3D77-9658-3EBD8B8F4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ACBF3B-A1C5-5CAA-8B89-84B6B8FAC2B4}"/>
              </a:ext>
            </a:extLst>
          </p:cNvPr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551</Words>
  <Application>Microsoft Office PowerPoint</Application>
  <PresentationFormat>Custom</PresentationFormat>
  <Paragraphs>53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SimSun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HappyZcool-2016</vt:lpstr>
      <vt:lpstr>Pagkaki</vt:lpstr>
      <vt:lpstr>Times New Roman</vt:lpstr>
      <vt:lpstr>UTM Avo</vt:lpstr>
      <vt:lpstr>Office Theme</vt:lpstr>
      <vt:lpstr>Office 主题​​</vt:lpstr>
      <vt:lpstr>1_Simple Light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</cp:lastModifiedBy>
  <cp:revision>31</cp:revision>
  <dcterms:created xsi:type="dcterms:W3CDTF">2006-08-16T00:00:00Z</dcterms:created>
  <dcterms:modified xsi:type="dcterms:W3CDTF">2024-09-04T17:20:56Z</dcterms:modified>
  <dc:identifier>DAGGBMTwqNQ</dc:identifier>
</cp:coreProperties>
</file>