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4" r:id="rId8"/>
    <p:sldId id="268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7657"/>
    <a:srgbClr val="6CD0F5"/>
    <a:srgbClr val="3D871F"/>
    <a:srgbClr val="F28865"/>
    <a:srgbClr val="F39157"/>
    <a:srgbClr val="F18E8F"/>
    <a:srgbClr val="96E1EA"/>
    <a:srgbClr val="EF5F5F"/>
    <a:srgbClr val="F0C9BF"/>
    <a:srgbClr val="9CE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9" d="100"/>
          <a:sy n="89" d="100"/>
        </p:scale>
        <p:origin x="168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E1878D-0C9E-7447-B2D7-93635C8A967B}"/>
              </a:ext>
            </a:extLst>
          </p:cNvPr>
          <p:cNvGrpSpPr/>
          <p:nvPr userDrawn="1"/>
        </p:nvGrpSpPr>
        <p:grpSpPr>
          <a:xfrm>
            <a:off x="1357233" y="1824224"/>
            <a:ext cx="3619053" cy="2486493"/>
            <a:chOff x="1357233" y="1824224"/>
            <a:chExt cx="3619053" cy="2486493"/>
          </a:xfrm>
        </p:grpSpPr>
        <p:sp>
          <p:nvSpPr>
            <p:cNvPr id="7" name="Google Shape;9;p2">
              <a:extLst>
                <a:ext uri="{FF2B5EF4-FFF2-40B4-BE49-F238E27FC236}">
                  <a16:creationId xmlns:a16="http://schemas.microsoft.com/office/drawing/2014/main" id="{BB42B104-1F7B-47E3-B464-B31E6CA11F66}"/>
                </a:ext>
              </a:extLst>
            </p:cNvPr>
            <p:cNvSpPr/>
            <p:nvPr userDrawn="1"/>
          </p:nvSpPr>
          <p:spPr>
            <a:xfrm>
              <a:off x="1357233" y="1824224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D17657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8" name="Google Shape;10;p2">
              <a:extLst>
                <a:ext uri="{FF2B5EF4-FFF2-40B4-BE49-F238E27FC236}">
                  <a16:creationId xmlns:a16="http://schemas.microsoft.com/office/drawing/2014/main" id="{216A2C20-46DA-4F84-A60C-9343BBF49682}"/>
                </a:ext>
              </a:extLst>
            </p:cNvPr>
            <p:cNvSpPr/>
            <p:nvPr userDrawn="1"/>
          </p:nvSpPr>
          <p:spPr>
            <a:xfrm>
              <a:off x="1470711" y="1867472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5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7" y="-30326"/>
            <a:ext cx="7644935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75756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9941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5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4" y="1"/>
            <a:ext cx="3549479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5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335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9"/>
            <a:ext cx="2249716" cy="400594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4" y="1"/>
            <a:ext cx="3549479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1" y="-4"/>
            <a:ext cx="930059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7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1"/>
            <a:ext cx="3837135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7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1"/>
            <a:ext cx="3837135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5" y="5250810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F3E76-411D-EA40-8DFB-6C63513292CF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115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73" r:id="rId3"/>
    <p:sldLayoutId id="2147483654" r:id="rId4"/>
    <p:sldLayoutId id="2147483657" r:id="rId5"/>
    <p:sldLayoutId id="2147483655" r:id="rId6"/>
    <p:sldLayoutId id="2147483658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5" Type="http://schemas.microsoft.com/office/2007/relationships/hdphoto" Target="../media/hdphoto21.wdp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13.png"/><Relationship Id="rId18" Type="http://schemas.microsoft.com/office/2007/relationships/hdphoto" Target="../media/hdphoto11.wdp"/><Relationship Id="rId3" Type="http://schemas.openxmlformats.org/officeDocument/2006/relationships/image" Target="../media/image7.png"/><Relationship Id="rId21" Type="http://schemas.microsoft.com/office/2007/relationships/hdphoto" Target="../media/hdphoto13.wdp"/><Relationship Id="rId7" Type="http://schemas.openxmlformats.org/officeDocument/2006/relationships/image" Target="../media/image10.png"/><Relationship Id="rId12" Type="http://schemas.microsoft.com/office/2007/relationships/hdphoto" Target="../media/hdphoto8.wdp"/><Relationship Id="rId17" Type="http://schemas.openxmlformats.org/officeDocument/2006/relationships/image" Target="../media/image15.png"/><Relationship Id="rId2" Type="http://schemas.openxmlformats.org/officeDocument/2006/relationships/image" Target="../media/image6.jpeg"/><Relationship Id="rId16" Type="http://schemas.microsoft.com/office/2007/relationships/hdphoto" Target="../media/hdphoto10.wdp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microsoft.com/office/2007/relationships/hdphoto" Target="../media/hdphoto5.wdp"/><Relationship Id="rId15" Type="http://schemas.openxmlformats.org/officeDocument/2006/relationships/image" Target="../media/image14.png"/><Relationship Id="rId23" Type="http://schemas.microsoft.com/office/2007/relationships/hdphoto" Target="../media/hdphoto15.wdp"/><Relationship Id="rId10" Type="http://schemas.microsoft.com/office/2007/relationships/hdphoto" Target="../media/hdphoto7.wdp"/><Relationship Id="rId19" Type="http://schemas.microsoft.com/office/2007/relationships/hdphoto" Target="../media/hdphoto12.wdp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microsoft.com/office/2007/relationships/hdphoto" Target="../media/hdphoto9.wdp"/><Relationship Id="rId22" Type="http://schemas.microsoft.com/office/2007/relationships/hdphoto" Target="../media/hdphoto14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6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9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10173CE-EACD-41AC-B446-21651BB8B0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-172" b="289"/>
          <a:stretch/>
        </p:blipFill>
        <p:spPr>
          <a:xfrm>
            <a:off x="6568601" y="2380726"/>
            <a:ext cx="5237219" cy="3492000"/>
          </a:xfrm>
          <a:prstGeom prst="roundRect">
            <a:avLst/>
          </a:prstGeom>
        </p:spPr>
      </p:pic>
      <p:grpSp>
        <p:nvGrpSpPr>
          <p:cNvPr id="97" name="Google Shape;1328;p45">
            <a:extLst>
              <a:ext uri="{FF2B5EF4-FFF2-40B4-BE49-F238E27FC236}">
                <a16:creationId xmlns:a16="http://schemas.microsoft.com/office/drawing/2014/main" id="{AC6343A0-A4ED-7848-B56B-9279E66ADE4C}"/>
              </a:ext>
            </a:extLst>
          </p:cNvPr>
          <p:cNvGrpSpPr/>
          <p:nvPr/>
        </p:nvGrpSpPr>
        <p:grpSpPr>
          <a:xfrm>
            <a:off x="10951467" y="1061181"/>
            <a:ext cx="749151" cy="704096"/>
            <a:chOff x="1177525" y="2233150"/>
            <a:chExt cx="544125" cy="511400"/>
          </a:xfrm>
        </p:grpSpPr>
        <p:sp>
          <p:nvSpPr>
            <p:cNvPr id="98" name="Google Shape;1329;p45">
              <a:extLst>
                <a:ext uri="{FF2B5EF4-FFF2-40B4-BE49-F238E27FC236}">
                  <a16:creationId xmlns:a16="http://schemas.microsoft.com/office/drawing/2014/main" id="{8634067D-0D00-3A44-9033-51778347C32F}"/>
                </a:ext>
              </a:extLst>
            </p:cNvPr>
            <p:cNvSpPr/>
            <p:nvPr/>
          </p:nvSpPr>
          <p:spPr>
            <a:xfrm>
              <a:off x="1449575" y="2489425"/>
              <a:ext cx="71175" cy="120575"/>
            </a:xfrm>
            <a:custGeom>
              <a:avLst/>
              <a:gdLst/>
              <a:ahLst/>
              <a:cxnLst/>
              <a:rect l="l" t="t" r="r" b="b"/>
              <a:pathLst>
                <a:path w="2847" h="4823" extrusionOk="0">
                  <a:moveTo>
                    <a:pt x="12" y="72"/>
                  </a:moveTo>
                  <a:cubicBezTo>
                    <a:pt x="358" y="24"/>
                    <a:pt x="1941" y="0"/>
                    <a:pt x="2620" y="24"/>
                  </a:cubicBezTo>
                  <a:cubicBezTo>
                    <a:pt x="2679" y="24"/>
                    <a:pt x="2739" y="48"/>
                    <a:pt x="2810" y="60"/>
                  </a:cubicBezTo>
                  <a:cubicBezTo>
                    <a:pt x="2834" y="167"/>
                    <a:pt x="2846" y="262"/>
                    <a:pt x="2846" y="358"/>
                  </a:cubicBezTo>
                  <a:lnTo>
                    <a:pt x="2846" y="2215"/>
                  </a:lnTo>
                  <a:cubicBezTo>
                    <a:pt x="2846" y="2394"/>
                    <a:pt x="2798" y="2560"/>
                    <a:pt x="2727" y="2715"/>
                  </a:cubicBezTo>
                  <a:cubicBezTo>
                    <a:pt x="2632" y="2917"/>
                    <a:pt x="2560" y="3108"/>
                    <a:pt x="2489" y="3298"/>
                  </a:cubicBezTo>
                  <a:cubicBezTo>
                    <a:pt x="2370" y="3584"/>
                    <a:pt x="2191" y="3810"/>
                    <a:pt x="2013" y="4060"/>
                  </a:cubicBezTo>
                  <a:cubicBezTo>
                    <a:pt x="1941" y="4168"/>
                    <a:pt x="1858" y="4287"/>
                    <a:pt x="1739" y="4430"/>
                  </a:cubicBezTo>
                  <a:cubicBezTo>
                    <a:pt x="1465" y="4525"/>
                    <a:pt x="1143" y="4703"/>
                    <a:pt x="774" y="4680"/>
                  </a:cubicBezTo>
                  <a:cubicBezTo>
                    <a:pt x="667" y="4680"/>
                    <a:pt x="548" y="4727"/>
                    <a:pt x="453" y="4763"/>
                  </a:cubicBezTo>
                  <a:cubicBezTo>
                    <a:pt x="358" y="4787"/>
                    <a:pt x="250" y="4822"/>
                    <a:pt x="143" y="4775"/>
                  </a:cubicBezTo>
                  <a:cubicBezTo>
                    <a:pt x="72" y="4668"/>
                    <a:pt x="108" y="4537"/>
                    <a:pt x="108" y="4418"/>
                  </a:cubicBezTo>
                  <a:lnTo>
                    <a:pt x="108" y="1739"/>
                  </a:lnTo>
                  <a:cubicBezTo>
                    <a:pt x="108" y="1560"/>
                    <a:pt x="120" y="1370"/>
                    <a:pt x="24" y="1191"/>
                  </a:cubicBezTo>
                  <a:cubicBezTo>
                    <a:pt x="12" y="1143"/>
                    <a:pt x="0" y="1096"/>
                    <a:pt x="0" y="1036"/>
                  </a:cubicBezTo>
                  <a:cubicBezTo>
                    <a:pt x="12" y="727"/>
                    <a:pt x="12" y="417"/>
                    <a:pt x="12" y="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330;p45">
              <a:extLst>
                <a:ext uri="{FF2B5EF4-FFF2-40B4-BE49-F238E27FC236}">
                  <a16:creationId xmlns:a16="http://schemas.microsoft.com/office/drawing/2014/main" id="{754E7684-7C9E-D442-BC67-EAF61C9DF66E}"/>
                </a:ext>
              </a:extLst>
            </p:cNvPr>
            <p:cNvSpPr/>
            <p:nvPr/>
          </p:nvSpPr>
          <p:spPr>
            <a:xfrm>
              <a:off x="1366825" y="2489725"/>
              <a:ext cx="72350" cy="119375"/>
            </a:xfrm>
            <a:custGeom>
              <a:avLst/>
              <a:gdLst/>
              <a:ahLst/>
              <a:cxnLst/>
              <a:rect l="l" t="t" r="r" b="b"/>
              <a:pathLst>
                <a:path w="2894" h="4775" extrusionOk="0">
                  <a:moveTo>
                    <a:pt x="48" y="155"/>
                  </a:moveTo>
                  <a:cubicBezTo>
                    <a:pt x="346" y="48"/>
                    <a:pt x="643" y="0"/>
                    <a:pt x="941" y="0"/>
                  </a:cubicBezTo>
                  <a:cubicBezTo>
                    <a:pt x="1405" y="12"/>
                    <a:pt x="1870" y="0"/>
                    <a:pt x="2334" y="0"/>
                  </a:cubicBezTo>
                  <a:lnTo>
                    <a:pt x="2715" y="0"/>
                  </a:lnTo>
                  <a:cubicBezTo>
                    <a:pt x="2727" y="96"/>
                    <a:pt x="2763" y="167"/>
                    <a:pt x="2763" y="227"/>
                  </a:cubicBezTo>
                  <a:lnTo>
                    <a:pt x="2763" y="893"/>
                  </a:lnTo>
                  <a:cubicBezTo>
                    <a:pt x="2763" y="1072"/>
                    <a:pt x="2763" y="1239"/>
                    <a:pt x="2834" y="1405"/>
                  </a:cubicBezTo>
                  <a:cubicBezTo>
                    <a:pt x="2870" y="1477"/>
                    <a:pt x="2882" y="1560"/>
                    <a:pt x="2882" y="1655"/>
                  </a:cubicBezTo>
                  <a:cubicBezTo>
                    <a:pt x="2882" y="2632"/>
                    <a:pt x="2882" y="3620"/>
                    <a:pt x="2894" y="4596"/>
                  </a:cubicBezTo>
                  <a:cubicBezTo>
                    <a:pt x="2894" y="4632"/>
                    <a:pt x="2882" y="4680"/>
                    <a:pt x="2870" y="4739"/>
                  </a:cubicBezTo>
                  <a:cubicBezTo>
                    <a:pt x="2810" y="4751"/>
                    <a:pt x="2751" y="4775"/>
                    <a:pt x="2703" y="4763"/>
                  </a:cubicBezTo>
                  <a:cubicBezTo>
                    <a:pt x="2417" y="4715"/>
                    <a:pt x="2132" y="4668"/>
                    <a:pt x="1941" y="4418"/>
                  </a:cubicBezTo>
                  <a:cubicBezTo>
                    <a:pt x="1917" y="4370"/>
                    <a:pt x="1858" y="4334"/>
                    <a:pt x="1798" y="4299"/>
                  </a:cubicBezTo>
                  <a:cubicBezTo>
                    <a:pt x="1596" y="4215"/>
                    <a:pt x="1477" y="4060"/>
                    <a:pt x="1382" y="3882"/>
                  </a:cubicBezTo>
                  <a:cubicBezTo>
                    <a:pt x="1322" y="3775"/>
                    <a:pt x="1227" y="3691"/>
                    <a:pt x="1144" y="3596"/>
                  </a:cubicBezTo>
                  <a:cubicBezTo>
                    <a:pt x="977" y="3453"/>
                    <a:pt x="846" y="3263"/>
                    <a:pt x="751" y="3060"/>
                  </a:cubicBezTo>
                  <a:lnTo>
                    <a:pt x="477" y="2524"/>
                  </a:lnTo>
                  <a:cubicBezTo>
                    <a:pt x="358" y="2310"/>
                    <a:pt x="274" y="2084"/>
                    <a:pt x="239" y="1834"/>
                  </a:cubicBezTo>
                  <a:cubicBezTo>
                    <a:pt x="215" y="1536"/>
                    <a:pt x="120" y="1251"/>
                    <a:pt x="60" y="965"/>
                  </a:cubicBezTo>
                  <a:cubicBezTo>
                    <a:pt x="1" y="715"/>
                    <a:pt x="1" y="429"/>
                    <a:pt x="48" y="155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331;p45">
              <a:extLst>
                <a:ext uri="{FF2B5EF4-FFF2-40B4-BE49-F238E27FC236}">
                  <a16:creationId xmlns:a16="http://schemas.microsoft.com/office/drawing/2014/main" id="{60488772-6F89-8145-AB50-F882B63F1400}"/>
                </a:ext>
              </a:extLst>
            </p:cNvPr>
            <p:cNvSpPr/>
            <p:nvPr/>
          </p:nvSpPr>
          <p:spPr>
            <a:xfrm>
              <a:off x="1448075" y="2363225"/>
              <a:ext cx="71475" cy="114025"/>
            </a:xfrm>
            <a:custGeom>
              <a:avLst/>
              <a:gdLst/>
              <a:ahLst/>
              <a:cxnLst/>
              <a:rect l="l" t="t" r="r" b="b"/>
              <a:pathLst>
                <a:path w="2859" h="4561" extrusionOk="0">
                  <a:moveTo>
                    <a:pt x="60" y="36"/>
                  </a:moveTo>
                  <a:cubicBezTo>
                    <a:pt x="215" y="36"/>
                    <a:pt x="346" y="0"/>
                    <a:pt x="477" y="36"/>
                  </a:cubicBezTo>
                  <a:cubicBezTo>
                    <a:pt x="775" y="95"/>
                    <a:pt x="1072" y="179"/>
                    <a:pt x="1370" y="274"/>
                  </a:cubicBezTo>
                  <a:cubicBezTo>
                    <a:pt x="1584" y="334"/>
                    <a:pt x="1715" y="465"/>
                    <a:pt x="1799" y="655"/>
                  </a:cubicBezTo>
                  <a:cubicBezTo>
                    <a:pt x="1906" y="846"/>
                    <a:pt x="2013" y="1048"/>
                    <a:pt x="2132" y="1250"/>
                  </a:cubicBezTo>
                  <a:cubicBezTo>
                    <a:pt x="2180" y="1346"/>
                    <a:pt x="2239" y="1429"/>
                    <a:pt x="2263" y="1524"/>
                  </a:cubicBezTo>
                  <a:cubicBezTo>
                    <a:pt x="2382" y="1893"/>
                    <a:pt x="2513" y="2250"/>
                    <a:pt x="2620" y="2620"/>
                  </a:cubicBezTo>
                  <a:cubicBezTo>
                    <a:pt x="2668" y="2786"/>
                    <a:pt x="2680" y="2965"/>
                    <a:pt x="2692" y="3143"/>
                  </a:cubicBezTo>
                  <a:cubicBezTo>
                    <a:pt x="2716" y="3203"/>
                    <a:pt x="2692" y="3274"/>
                    <a:pt x="2716" y="3322"/>
                  </a:cubicBezTo>
                  <a:cubicBezTo>
                    <a:pt x="2858" y="3703"/>
                    <a:pt x="2751" y="4108"/>
                    <a:pt x="2799" y="4513"/>
                  </a:cubicBezTo>
                  <a:cubicBezTo>
                    <a:pt x="2716" y="4525"/>
                    <a:pt x="2632" y="4560"/>
                    <a:pt x="2561" y="4560"/>
                  </a:cubicBezTo>
                  <a:lnTo>
                    <a:pt x="322" y="4560"/>
                  </a:lnTo>
                  <a:cubicBezTo>
                    <a:pt x="251" y="4560"/>
                    <a:pt x="180" y="4536"/>
                    <a:pt x="120" y="4525"/>
                  </a:cubicBezTo>
                  <a:cubicBezTo>
                    <a:pt x="108" y="4501"/>
                    <a:pt x="96" y="4501"/>
                    <a:pt x="96" y="4477"/>
                  </a:cubicBezTo>
                  <a:cubicBezTo>
                    <a:pt x="72" y="4453"/>
                    <a:pt x="60" y="4406"/>
                    <a:pt x="60" y="4382"/>
                  </a:cubicBezTo>
                  <a:cubicBezTo>
                    <a:pt x="49" y="2965"/>
                    <a:pt x="13" y="1548"/>
                    <a:pt x="1" y="119"/>
                  </a:cubicBezTo>
                  <a:cubicBezTo>
                    <a:pt x="13" y="107"/>
                    <a:pt x="49" y="72"/>
                    <a:pt x="60" y="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332;p45">
              <a:extLst>
                <a:ext uri="{FF2B5EF4-FFF2-40B4-BE49-F238E27FC236}">
                  <a16:creationId xmlns:a16="http://schemas.microsoft.com/office/drawing/2014/main" id="{E5A798AD-7F49-EA4F-95FF-C47C3C05D540}"/>
                </a:ext>
              </a:extLst>
            </p:cNvPr>
            <p:cNvSpPr/>
            <p:nvPr/>
          </p:nvSpPr>
          <p:spPr>
            <a:xfrm>
              <a:off x="1366525" y="2365900"/>
              <a:ext cx="70575" cy="113425"/>
            </a:xfrm>
            <a:custGeom>
              <a:avLst/>
              <a:gdLst/>
              <a:ahLst/>
              <a:cxnLst/>
              <a:rect l="l" t="t" r="r" b="b"/>
              <a:pathLst>
                <a:path w="2823" h="4537" extrusionOk="0">
                  <a:moveTo>
                    <a:pt x="2739" y="4429"/>
                  </a:moveTo>
                  <a:cubicBezTo>
                    <a:pt x="1834" y="4513"/>
                    <a:pt x="953" y="4358"/>
                    <a:pt x="84" y="4537"/>
                  </a:cubicBezTo>
                  <a:cubicBezTo>
                    <a:pt x="1" y="4334"/>
                    <a:pt x="36" y="4132"/>
                    <a:pt x="48" y="3941"/>
                  </a:cubicBezTo>
                  <a:cubicBezTo>
                    <a:pt x="84" y="3620"/>
                    <a:pt x="96" y="3286"/>
                    <a:pt x="167" y="2989"/>
                  </a:cubicBezTo>
                  <a:cubicBezTo>
                    <a:pt x="239" y="2667"/>
                    <a:pt x="227" y="2322"/>
                    <a:pt x="417" y="2024"/>
                  </a:cubicBezTo>
                  <a:cubicBezTo>
                    <a:pt x="465" y="1965"/>
                    <a:pt x="465" y="1870"/>
                    <a:pt x="465" y="1810"/>
                  </a:cubicBezTo>
                  <a:cubicBezTo>
                    <a:pt x="453" y="1536"/>
                    <a:pt x="584" y="1322"/>
                    <a:pt x="763" y="1120"/>
                  </a:cubicBezTo>
                  <a:cubicBezTo>
                    <a:pt x="858" y="1000"/>
                    <a:pt x="941" y="881"/>
                    <a:pt x="1048" y="774"/>
                  </a:cubicBezTo>
                  <a:cubicBezTo>
                    <a:pt x="1334" y="429"/>
                    <a:pt x="1691" y="191"/>
                    <a:pt x="2132" y="108"/>
                  </a:cubicBezTo>
                  <a:cubicBezTo>
                    <a:pt x="2227" y="84"/>
                    <a:pt x="2299" y="72"/>
                    <a:pt x="2382" y="48"/>
                  </a:cubicBezTo>
                  <a:cubicBezTo>
                    <a:pt x="2525" y="0"/>
                    <a:pt x="2656" y="0"/>
                    <a:pt x="2775" y="12"/>
                  </a:cubicBezTo>
                  <a:cubicBezTo>
                    <a:pt x="2787" y="24"/>
                    <a:pt x="2799" y="48"/>
                    <a:pt x="2799" y="60"/>
                  </a:cubicBezTo>
                  <a:cubicBezTo>
                    <a:pt x="2799" y="72"/>
                    <a:pt x="2822" y="72"/>
                    <a:pt x="2822" y="84"/>
                  </a:cubicBezTo>
                  <a:cubicBezTo>
                    <a:pt x="2787" y="1512"/>
                    <a:pt x="2775" y="2965"/>
                    <a:pt x="2739" y="442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333;p45">
              <a:extLst>
                <a:ext uri="{FF2B5EF4-FFF2-40B4-BE49-F238E27FC236}">
                  <a16:creationId xmlns:a16="http://schemas.microsoft.com/office/drawing/2014/main" id="{74D8C022-3428-9E44-8744-BF1EB062B4A5}"/>
                </a:ext>
              </a:extLst>
            </p:cNvPr>
            <p:cNvSpPr/>
            <p:nvPr/>
          </p:nvSpPr>
          <p:spPr>
            <a:xfrm>
              <a:off x="1516550" y="2492400"/>
              <a:ext cx="64900" cy="99750"/>
            </a:xfrm>
            <a:custGeom>
              <a:avLst/>
              <a:gdLst/>
              <a:ahLst/>
              <a:cxnLst/>
              <a:rect l="l" t="t" r="r" b="b"/>
              <a:pathLst>
                <a:path w="2596" h="3990" extrusionOk="0">
                  <a:moveTo>
                    <a:pt x="0" y="3989"/>
                  </a:moveTo>
                  <a:cubicBezTo>
                    <a:pt x="227" y="3477"/>
                    <a:pt x="429" y="3060"/>
                    <a:pt x="596" y="2632"/>
                  </a:cubicBezTo>
                  <a:cubicBezTo>
                    <a:pt x="655" y="2501"/>
                    <a:pt x="667" y="2346"/>
                    <a:pt x="667" y="2203"/>
                  </a:cubicBezTo>
                  <a:lnTo>
                    <a:pt x="667" y="382"/>
                  </a:lnTo>
                  <a:cubicBezTo>
                    <a:pt x="667" y="262"/>
                    <a:pt x="691" y="143"/>
                    <a:pt x="691" y="1"/>
                  </a:cubicBezTo>
                  <a:cubicBezTo>
                    <a:pt x="1298" y="48"/>
                    <a:pt x="1905" y="1"/>
                    <a:pt x="2513" y="24"/>
                  </a:cubicBezTo>
                  <a:cubicBezTo>
                    <a:pt x="2596" y="239"/>
                    <a:pt x="2572" y="441"/>
                    <a:pt x="2536" y="655"/>
                  </a:cubicBezTo>
                  <a:cubicBezTo>
                    <a:pt x="2501" y="822"/>
                    <a:pt x="2477" y="965"/>
                    <a:pt x="2429" y="1132"/>
                  </a:cubicBezTo>
                  <a:cubicBezTo>
                    <a:pt x="2370" y="1322"/>
                    <a:pt x="2274" y="1513"/>
                    <a:pt x="2191" y="1703"/>
                  </a:cubicBezTo>
                  <a:cubicBezTo>
                    <a:pt x="2096" y="1882"/>
                    <a:pt x="2001" y="2048"/>
                    <a:pt x="1893" y="2227"/>
                  </a:cubicBezTo>
                  <a:cubicBezTo>
                    <a:pt x="1858" y="2287"/>
                    <a:pt x="1834" y="2346"/>
                    <a:pt x="1786" y="2394"/>
                  </a:cubicBezTo>
                  <a:cubicBezTo>
                    <a:pt x="1524" y="2644"/>
                    <a:pt x="1310" y="2929"/>
                    <a:pt x="1084" y="3215"/>
                  </a:cubicBezTo>
                  <a:cubicBezTo>
                    <a:pt x="941" y="3394"/>
                    <a:pt x="762" y="3560"/>
                    <a:pt x="548" y="3656"/>
                  </a:cubicBezTo>
                  <a:cubicBezTo>
                    <a:pt x="393" y="3715"/>
                    <a:pt x="227" y="3834"/>
                    <a:pt x="0" y="398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334;p45">
              <a:extLst>
                <a:ext uri="{FF2B5EF4-FFF2-40B4-BE49-F238E27FC236}">
                  <a16:creationId xmlns:a16="http://schemas.microsoft.com/office/drawing/2014/main" id="{EB743730-7041-A94B-8985-852175D669D2}"/>
                </a:ext>
              </a:extLst>
            </p:cNvPr>
            <p:cNvSpPr/>
            <p:nvPr/>
          </p:nvSpPr>
          <p:spPr>
            <a:xfrm>
              <a:off x="1509400" y="2382875"/>
              <a:ext cx="69375" cy="97350"/>
            </a:xfrm>
            <a:custGeom>
              <a:avLst/>
              <a:gdLst/>
              <a:ahLst/>
              <a:cxnLst/>
              <a:rect l="l" t="t" r="r" b="b"/>
              <a:pathLst>
                <a:path w="2775" h="3894" extrusionOk="0">
                  <a:moveTo>
                    <a:pt x="2775" y="3846"/>
                  </a:moveTo>
                  <a:cubicBezTo>
                    <a:pt x="2680" y="3858"/>
                    <a:pt x="2596" y="3870"/>
                    <a:pt x="2525" y="3870"/>
                  </a:cubicBezTo>
                  <a:lnTo>
                    <a:pt x="1513" y="3870"/>
                  </a:lnTo>
                  <a:cubicBezTo>
                    <a:pt x="1453" y="3870"/>
                    <a:pt x="1370" y="3893"/>
                    <a:pt x="1334" y="3858"/>
                  </a:cubicBezTo>
                  <a:cubicBezTo>
                    <a:pt x="977" y="3762"/>
                    <a:pt x="858" y="3798"/>
                    <a:pt x="870" y="3322"/>
                  </a:cubicBezTo>
                  <a:cubicBezTo>
                    <a:pt x="870" y="3012"/>
                    <a:pt x="882" y="2715"/>
                    <a:pt x="775" y="2393"/>
                  </a:cubicBezTo>
                  <a:cubicBezTo>
                    <a:pt x="715" y="2238"/>
                    <a:pt x="763" y="2048"/>
                    <a:pt x="703" y="1893"/>
                  </a:cubicBezTo>
                  <a:cubicBezTo>
                    <a:pt x="572" y="1453"/>
                    <a:pt x="417" y="988"/>
                    <a:pt x="274" y="560"/>
                  </a:cubicBezTo>
                  <a:cubicBezTo>
                    <a:pt x="215" y="381"/>
                    <a:pt x="96" y="226"/>
                    <a:pt x="1" y="60"/>
                  </a:cubicBezTo>
                  <a:cubicBezTo>
                    <a:pt x="48" y="0"/>
                    <a:pt x="96" y="36"/>
                    <a:pt x="120" y="48"/>
                  </a:cubicBezTo>
                  <a:cubicBezTo>
                    <a:pt x="441" y="191"/>
                    <a:pt x="715" y="357"/>
                    <a:pt x="941" y="607"/>
                  </a:cubicBezTo>
                  <a:cubicBezTo>
                    <a:pt x="953" y="631"/>
                    <a:pt x="977" y="655"/>
                    <a:pt x="1001" y="667"/>
                  </a:cubicBezTo>
                  <a:cubicBezTo>
                    <a:pt x="1501" y="1024"/>
                    <a:pt x="1846" y="1536"/>
                    <a:pt x="2179" y="2036"/>
                  </a:cubicBezTo>
                  <a:cubicBezTo>
                    <a:pt x="2191" y="2060"/>
                    <a:pt x="2203" y="2084"/>
                    <a:pt x="2227" y="2096"/>
                  </a:cubicBezTo>
                  <a:cubicBezTo>
                    <a:pt x="2596" y="2500"/>
                    <a:pt x="2715" y="3012"/>
                    <a:pt x="2763" y="3524"/>
                  </a:cubicBezTo>
                  <a:cubicBezTo>
                    <a:pt x="2763" y="3572"/>
                    <a:pt x="2775" y="3631"/>
                    <a:pt x="2775" y="367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335;p45">
              <a:extLst>
                <a:ext uri="{FF2B5EF4-FFF2-40B4-BE49-F238E27FC236}">
                  <a16:creationId xmlns:a16="http://schemas.microsoft.com/office/drawing/2014/main" id="{8536C1A6-0CBA-4A4A-BFCF-CAB1E2B55617}"/>
                </a:ext>
              </a:extLst>
            </p:cNvPr>
            <p:cNvSpPr/>
            <p:nvPr/>
          </p:nvSpPr>
          <p:spPr>
            <a:xfrm>
              <a:off x="1318300" y="2492100"/>
              <a:ext cx="72075" cy="104800"/>
            </a:xfrm>
            <a:custGeom>
              <a:avLst/>
              <a:gdLst/>
              <a:ahLst/>
              <a:cxnLst/>
              <a:rect l="l" t="t" r="r" b="b"/>
              <a:pathLst>
                <a:path w="2883" h="4192" extrusionOk="0">
                  <a:moveTo>
                    <a:pt x="2882" y="4192"/>
                  </a:moveTo>
                  <a:cubicBezTo>
                    <a:pt x="2537" y="4073"/>
                    <a:pt x="2275" y="3930"/>
                    <a:pt x="2025" y="3727"/>
                  </a:cubicBezTo>
                  <a:cubicBezTo>
                    <a:pt x="1727" y="3489"/>
                    <a:pt x="1430" y="3239"/>
                    <a:pt x="1132" y="3001"/>
                  </a:cubicBezTo>
                  <a:cubicBezTo>
                    <a:pt x="1049" y="2941"/>
                    <a:pt x="977" y="2882"/>
                    <a:pt x="953" y="2775"/>
                  </a:cubicBezTo>
                  <a:cubicBezTo>
                    <a:pt x="906" y="2596"/>
                    <a:pt x="775" y="2477"/>
                    <a:pt x="656" y="2358"/>
                  </a:cubicBezTo>
                  <a:cubicBezTo>
                    <a:pt x="358" y="2084"/>
                    <a:pt x="179" y="1739"/>
                    <a:pt x="144" y="1322"/>
                  </a:cubicBezTo>
                  <a:cubicBezTo>
                    <a:pt x="144" y="1263"/>
                    <a:pt x="132" y="1203"/>
                    <a:pt x="108" y="1144"/>
                  </a:cubicBezTo>
                  <a:cubicBezTo>
                    <a:pt x="1" y="822"/>
                    <a:pt x="25" y="501"/>
                    <a:pt x="48" y="203"/>
                  </a:cubicBezTo>
                  <a:cubicBezTo>
                    <a:pt x="72" y="179"/>
                    <a:pt x="84" y="155"/>
                    <a:pt x="120" y="143"/>
                  </a:cubicBezTo>
                  <a:cubicBezTo>
                    <a:pt x="382" y="120"/>
                    <a:pt x="656" y="132"/>
                    <a:pt x="918" y="36"/>
                  </a:cubicBezTo>
                  <a:cubicBezTo>
                    <a:pt x="1072" y="1"/>
                    <a:pt x="1263" y="13"/>
                    <a:pt x="1430" y="60"/>
                  </a:cubicBezTo>
                  <a:cubicBezTo>
                    <a:pt x="1501" y="179"/>
                    <a:pt x="1477" y="310"/>
                    <a:pt x="1477" y="429"/>
                  </a:cubicBezTo>
                  <a:cubicBezTo>
                    <a:pt x="1477" y="679"/>
                    <a:pt x="1441" y="953"/>
                    <a:pt x="1561" y="1203"/>
                  </a:cubicBezTo>
                  <a:cubicBezTo>
                    <a:pt x="1537" y="1513"/>
                    <a:pt x="1691" y="1798"/>
                    <a:pt x="1715" y="2108"/>
                  </a:cubicBezTo>
                  <a:cubicBezTo>
                    <a:pt x="1715" y="2215"/>
                    <a:pt x="1775" y="2322"/>
                    <a:pt x="1811" y="2418"/>
                  </a:cubicBezTo>
                  <a:cubicBezTo>
                    <a:pt x="1965" y="2715"/>
                    <a:pt x="2108" y="3013"/>
                    <a:pt x="2263" y="3334"/>
                  </a:cubicBezTo>
                  <a:cubicBezTo>
                    <a:pt x="2346" y="3525"/>
                    <a:pt x="2465" y="3692"/>
                    <a:pt x="2632" y="3834"/>
                  </a:cubicBezTo>
                  <a:cubicBezTo>
                    <a:pt x="2727" y="3930"/>
                    <a:pt x="2834" y="4001"/>
                    <a:pt x="2882" y="419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336;p45">
              <a:extLst>
                <a:ext uri="{FF2B5EF4-FFF2-40B4-BE49-F238E27FC236}">
                  <a16:creationId xmlns:a16="http://schemas.microsoft.com/office/drawing/2014/main" id="{7848C3FD-30A9-B749-92F2-B6FCDD7A2B14}"/>
                </a:ext>
              </a:extLst>
            </p:cNvPr>
            <p:cNvSpPr/>
            <p:nvPr/>
          </p:nvSpPr>
          <p:spPr>
            <a:xfrm>
              <a:off x="1318300" y="2391200"/>
              <a:ext cx="53600" cy="92300"/>
            </a:xfrm>
            <a:custGeom>
              <a:avLst/>
              <a:gdLst/>
              <a:ahLst/>
              <a:cxnLst/>
              <a:rect l="l" t="t" r="r" b="b"/>
              <a:pathLst>
                <a:path w="2144" h="3692" extrusionOk="0">
                  <a:moveTo>
                    <a:pt x="1453" y="3537"/>
                  </a:moveTo>
                  <a:lnTo>
                    <a:pt x="1072" y="3537"/>
                  </a:lnTo>
                  <a:cubicBezTo>
                    <a:pt x="906" y="3537"/>
                    <a:pt x="739" y="3560"/>
                    <a:pt x="596" y="3620"/>
                  </a:cubicBezTo>
                  <a:cubicBezTo>
                    <a:pt x="418" y="3691"/>
                    <a:pt x="239" y="3668"/>
                    <a:pt x="72" y="3644"/>
                  </a:cubicBezTo>
                  <a:cubicBezTo>
                    <a:pt x="1" y="3525"/>
                    <a:pt x="48" y="3417"/>
                    <a:pt x="72" y="3334"/>
                  </a:cubicBezTo>
                  <a:cubicBezTo>
                    <a:pt x="203" y="2917"/>
                    <a:pt x="346" y="2513"/>
                    <a:pt x="477" y="2096"/>
                  </a:cubicBezTo>
                  <a:cubicBezTo>
                    <a:pt x="489" y="2036"/>
                    <a:pt x="501" y="1965"/>
                    <a:pt x="548" y="1929"/>
                  </a:cubicBezTo>
                  <a:cubicBezTo>
                    <a:pt x="727" y="1751"/>
                    <a:pt x="787" y="1501"/>
                    <a:pt x="918" y="1286"/>
                  </a:cubicBezTo>
                  <a:cubicBezTo>
                    <a:pt x="1144" y="953"/>
                    <a:pt x="1418" y="631"/>
                    <a:pt x="1680" y="334"/>
                  </a:cubicBezTo>
                  <a:cubicBezTo>
                    <a:pt x="1787" y="215"/>
                    <a:pt x="1965" y="131"/>
                    <a:pt x="2144" y="0"/>
                  </a:cubicBezTo>
                  <a:cubicBezTo>
                    <a:pt x="2108" y="84"/>
                    <a:pt x="2108" y="131"/>
                    <a:pt x="2084" y="179"/>
                  </a:cubicBezTo>
                  <a:cubicBezTo>
                    <a:pt x="1989" y="334"/>
                    <a:pt x="1918" y="500"/>
                    <a:pt x="1918" y="691"/>
                  </a:cubicBezTo>
                  <a:cubicBezTo>
                    <a:pt x="1918" y="798"/>
                    <a:pt x="1858" y="905"/>
                    <a:pt x="1811" y="1012"/>
                  </a:cubicBezTo>
                  <a:cubicBezTo>
                    <a:pt x="1739" y="1143"/>
                    <a:pt x="1691" y="1274"/>
                    <a:pt x="1691" y="1429"/>
                  </a:cubicBezTo>
                  <a:cubicBezTo>
                    <a:pt x="1691" y="1489"/>
                    <a:pt x="1691" y="1560"/>
                    <a:pt x="1668" y="1608"/>
                  </a:cubicBezTo>
                  <a:cubicBezTo>
                    <a:pt x="1572" y="1786"/>
                    <a:pt x="1572" y="1965"/>
                    <a:pt x="1561" y="2155"/>
                  </a:cubicBezTo>
                  <a:cubicBezTo>
                    <a:pt x="1549" y="2382"/>
                    <a:pt x="1489" y="2596"/>
                    <a:pt x="1477" y="2822"/>
                  </a:cubicBezTo>
                  <a:cubicBezTo>
                    <a:pt x="1453" y="3048"/>
                    <a:pt x="1477" y="3275"/>
                    <a:pt x="1453" y="3537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337;p45">
              <a:extLst>
                <a:ext uri="{FF2B5EF4-FFF2-40B4-BE49-F238E27FC236}">
                  <a16:creationId xmlns:a16="http://schemas.microsoft.com/office/drawing/2014/main" id="{7A6AE9E3-CEBD-D44C-9220-D55C42E35A9B}"/>
                </a:ext>
              </a:extLst>
            </p:cNvPr>
            <p:cNvSpPr/>
            <p:nvPr/>
          </p:nvSpPr>
          <p:spPr>
            <a:xfrm>
              <a:off x="1300450" y="2349825"/>
              <a:ext cx="297975" cy="277150"/>
            </a:xfrm>
            <a:custGeom>
              <a:avLst/>
              <a:gdLst/>
              <a:ahLst/>
              <a:cxnLst/>
              <a:rect l="l" t="t" r="r" b="b"/>
              <a:pathLst>
                <a:path w="11919" h="11086" extrusionOk="0">
                  <a:moveTo>
                    <a:pt x="60" y="5787"/>
                  </a:moveTo>
                  <a:cubicBezTo>
                    <a:pt x="0" y="5358"/>
                    <a:pt x="119" y="4834"/>
                    <a:pt x="310" y="4334"/>
                  </a:cubicBezTo>
                  <a:cubicBezTo>
                    <a:pt x="417" y="4084"/>
                    <a:pt x="489" y="3810"/>
                    <a:pt x="560" y="3560"/>
                  </a:cubicBezTo>
                  <a:cubicBezTo>
                    <a:pt x="620" y="3382"/>
                    <a:pt x="679" y="3215"/>
                    <a:pt x="834" y="3072"/>
                  </a:cubicBezTo>
                  <a:cubicBezTo>
                    <a:pt x="870" y="3025"/>
                    <a:pt x="905" y="2941"/>
                    <a:pt x="929" y="2870"/>
                  </a:cubicBezTo>
                  <a:cubicBezTo>
                    <a:pt x="953" y="2822"/>
                    <a:pt x="965" y="2786"/>
                    <a:pt x="989" y="2739"/>
                  </a:cubicBezTo>
                  <a:cubicBezTo>
                    <a:pt x="1143" y="2417"/>
                    <a:pt x="1846" y="1596"/>
                    <a:pt x="2120" y="1370"/>
                  </a:cubicBezTo>
                  <a:cubicBezTo>
                    <a:pt x="2227" y="1298"/>
                    <a:pt x="2346" y="1203"/>
                    <a:pt x="2453" y="1120"/>
                  </a:cubicBezTo>
                  <a:cubicBezTo>
                    <a:pt x="2679" y="929"/>
                    <a:pt x="2929" y="786"/>
                    <a:pt x="3227" y="691"/>
                  </a:cubicBezTo>
                  <a:cubicBezTo>
                    <a:pt x="3572" y="548"/>
                    <a:pt x="3929" y="429"/>
                    <a:pt x="4287" y="358"/>
                  </a:cubicBezTo>
                  <a:cubicBezTo>
                    <a:pt x="4358" y="346"/>
                    <a:pt x="4430" y="310"/>
                    <a:pt x="4489" y="298"/>
                  </a:cubicBezTo>
                  <a:cubicBezTo>
                    <a:pt x="4787" y="179"/>
                    <a:pt x="5084" y="60"/>
                    <a:pt x="5430" y="108"/>
                  </a:cubicBezTo>
                  <a:cubicBezTo>
                    <a:pt x="5739" y="0"/>
                    <a:pt x="6073" y="12"/>
                    <a:pt x="6382" y="36"/>
                  </a:cubicBezTo>
                  <a:cubicBezTo>
                    <a:pt x="6632" y="48"/>
                    <a:pt x="6870" y="72"/>
                    <a:pt x="7108" y="155"/>
                  </a:cubicBezTo>
                  <a:cubicBezTo>
                    <a:pt x="7501" y="274"/>
                    <a:pt x="7882" y="405"/>
                    <a:pt x="8251" y="584"/>
                  </a:cubicBezTo>
                  <a:cubicBezTo>
                    <a:pt x="8609" y="751"/>
                    <a:pt x="8954" y="953"/>
                    <a:pt x="9299" y="1143"/>
                  </a:cubicBezTo>
                  <a:cubicBezTo>
                    <a:pt x="9418" y="1227"/>
                    <a:pt x="9502" y="1310"/>
                    <a:pt x="9609" y="1405"/>
                  </a:cubicBezTo>
                  <a:cubicBezTo>
                    <a:pt x="9656" y="1429"/>
                    <a:pt x="9668" y="1477"/>
                    <a:pt x="9716" y="1501"/>
                  </a:cubicBezTo>
                  <a:cubicBezTo>
                    <a:pt x="10025" y="1715"/>
                    <a:pt x="10276" y="1977"/>
                    <a:pt x="10502" y="2275"/>
                  </a:cubicBezTo>
                  <a:cubicBezTo>
                    <a:pt x="10597" y="2417"/>
                    <a:pt x="10692" y="2536"/>
                    <a:pt x="10799" y="2667"/>
                  </a:cubicBezTo>
                  <a:cubicBezTo>
                    <a:pt x="10954" y="2858"/>
                    <a:pt x="11085" y="3037"/>
                    <a:pt x="11216" y="3227"/>
                  </a:cubicBezTo>
                  <a:cubicBezTo>
                    <a:pt x="11288" y="3334"/>
                    <a:pt x="11347" y="3441"/>
                    <a:pt x="11395" y="3560"/>
                  </a:cubicBezTo>
                  <a:cubicBezTo>
                    <a:pt x="11490" y="3799"/>
                    <a:pt x="11561" y="4049"/>
                    <a:pt x="11645" y="4299"/>
                  </a:cubicBezTo>
                  <a:cubicBezTo>
                    <a:pt x="11669" y="4334"/>
                    <a:pt x="11680" y="4382"/>
                    <a:pt x="11680" y="4406"/>
                  </a:cubicBezTo>
                  <a:cubicBezTo>
                    <a:pt x="11752" y="5013"/>
                    <a:pt x="11919" y="5632"/>
                    <a:pt x="11823" y="6251"/>
                  </a:cubicBezTo>
                  <a:cubicBezTo>
                    <a:pt x="11752" y="6823"/>
                    <a:pt x="11645" y="7382"/>
                    <a:pt x="11288" y="7859"/>
                  </a:cubicBezTo>
                  <a:cubicBezTo>
                    <a:pt x="11276" y="7870"/>
                    <a:pt x="11264" y="7906"/>
                    <a:pt x="11252" y="7918"/>
                  </a:cubicBezTo>
                  <a:cubicBezTo>
                    <a:pt x="11085" y="8287"/>
                    <a:pt x="10847" y="8609"/>
                    <a:pt x="10549" y="8871"/>
                  </a:cubicBezTo>
                  <a:cubicBezTo>
                    <a:pt x="10359" y="9061"/>
                    <a:pt x="10204" y="9287"/>
                    <a:pt x="10025" y="9490"/>
                  </a:cubicBezTo>
                  <a:cubicBezTo>
                    <a:pt x="9895" y="9644"/>
                    <a:pt x="9740" y="9775"/>
                    <a:pt x="9561" y="9871"/>
                  </a:cubicBezTo>
                  <a:lnTo>
                    <a:pt x="9347" y="10002"/>
                  </a:lnTo>
                  <a:cubicBezTo>
                    <a:pt x="9013" y="10252"/>
                    <a:pt x="8644" y="10430"/>
                    <a:pt x="8240" y="10537"/>
                  </a:cubicBezTo>
                  <a:cubicBezTo>
                    <a:pt x="8156" y="10561"/>
                    <a:pt x="8061" y="10585"/>
                    <a:pt x="8001" y="10645"/>
                  </a:cubicBezTo>
                  <a:cubicBezTo>
                    <a:pt x="7835" y="10787"/>
                    <a:pt x="7620" y="10811"/>
                    <a:pt x="7442" y="10895"/>
                  </a:cubicBezTo>
                  <a:cubicBezTo>
                    <a:pt x="7382" y="10918"/>
                    <a:pt x="7287" y="10907"/>
                    <a:pt x="7216" y="10907"/>
                  </a:cubicBezTo>
                  <a:cubicBezTo>
                    <a:pt x="6966" y="10930"/>
                    <a:pt x="6727" y="10930"/>
                    <a:pt x="6489" y="11002"/>
                  </a:cubicBezTo>
                  <a:cubicBezTo>
                    <a:pt x="6382" y="11026"/>
                    <a:pt x="6263" y="11026"/>
                    <a:pt x="6156" y="11049"/>
                  </a:cubicBezTo>
                  <a:lnTo>
                    <a:pt x="6049" y="11049"/>
                  </a:lnTo>
                  <a:cubicBezTo>
                    <a:pt x="5453" y="11085"/>
                    <a:pt x="4894" y="11014"/>
                    <a:pt x="4322" y="10835"/>
                  </a:cubicBezTo>
                  <a:cubicBezTo>
                    <a:pt x="3834" y="10668"/>
                    <a:pt x="3334" y="10537"/>
                    <a:pt x="2858" y="10299"/>
                  </a:cubicBezTo>
                  <a:cubicBezTo>
                    <a:pt x="2596" y="10168"/>
                    <a:pt x="2358" y="10002"/>
                    <a:pt x="2155" y="9823"/>
                  </a:cubicBezTo>
                  <a:cubicBezTo>
                    <a:pt x="1882" y="9597"/>
                    <a:pt x="1620" y="9383"/>
                    <a:pt x="1334" y="9168"/>
                  </a:cubicBezTo>
                  <a:cubicBezTo>
                    <a:pt x="1191" y="9061"/>
                    <a:pt x="1072" y="8942"/>
                    <a:pt x="1024" y="8763"/>
                  </a:cubicBezTo>
                  <a:cubicBezTo>
                    <a:pt x="989" y="8632"/>
                    <a:pt x="893" y="8525"/>
                    <a:pt x="786" y="8442"/>
                  </a:cubicBezTo>
                  <a:cubicBezTo>
                    <a:pt x="417" y="8085"/>
                    <a:pt x="215" y="7632"/>
                    <a:pt x="143" y="7132"/>
                  </a:cubicBezTo>
                  <a:lnTo>
                    <a:pt x="143" y="7061"/>
                  </a:lnTo>
                  <a:cubicBezTo>
                    <a:pt x="24" y="6704"/>
                    <a:pt x="72" y="6299"/>
                    <a:pt x="60" y="5787"/>
                  </a:cubicBezTo>
                  <a:close/>
                  <a:moveTo>
                    <a:pt x="5977" y="5656"/>
                  </a:moveTo>
                  <a:lnTo>
                    <a:pt x="5977" y="6644"/>
                  </a:lnTo>
                  <a:cubicBezTo>
                    <a:pt x="5977" y="6680"/>
                    <a:pt x="5977" y="6739"/>
                    <a:pt x="6013" y="6787"/>
                  </a:cubicBezTo>
                  <a:cubicBezTo>
                    <a:pt x="6096" y="6966"/>
                    <a:pt x="6085" y="7144"/>
                    <a:pt x="6085" y="7335"/>
                  </a:cubicBezTo>
                  <a:lnTo>
                    <a:pt x="6085" y="10014"/>
                  </a:lnTo>
                  <a:cubicBezTo>
                    <a:pt x="6085" y="10133"/>
                    <a:pt x="6061" y="10276"/>
                    <a:pt x="6132" y="10371"/>
                  </a:cubicBezTo>
                  <a:cubicBezTo>
                    <a:pt x="6227" y="10418"/>
                    <a:pt x="6323" y="10395"/>
                    <a:pt x="6430" y="10359"/>
                  </a:cubicBezTo>
                  <a:cubicBezTo>
                    <a:pt x="6537" y="10335"/>
                    <a:pt x="6656" y="10287"/>
                    <a:pt x="6751" y="10287"/>
                  </a:cubicBezTo>
                  <a:cubicBezTo>
                    <a:pt x="7132" y="10287"/>
                    <a:pt x="7454" y="10121"/>
                    <a:pt x="7728" y="10037"/>
                  </a:cubicBezTo>
                  <a:cubicBezTo>
                    <a:pt x="7823" y="9883"/>
                    <a:pt x="7906" y="9764"/>
                    <a:pt x="7990" y="9656"/>
                  </a:cubicBezTo>
                  <a:cubicBezTo>
                    <a:pt x="8168" y="9418"/>
                    <a:pt x="8347" y="9180"/>
                    <a:pt x="8466" y="8894"/>
                  </a:cubicBezTo>
                  <a:cubicBezTo>
                    <a:pt x="8537" y="8704"/>
                    <a:pt x="8621" y="8513"/>
                    <a:pt x="8704" y="8323"/>
                  </a:cubicBezTo>
                  <a:cubicBezTo>
                    <a:pt x="8775" y="8156"/>
                    <a:pt x="8823" y="8001"/>
                    <a:pt x="8823" y="7811"/>
                  </a:cubicBezTo>
                  <a:lnTo>
                    <a:pt x="8823" y="5954"/>
                  </a:lnTo>
                  <a:cubicBezTo>
                    <a:pt x="8823" y="5870"/>
                    <a:pt x="8811" y="5763"/>
                    <a:pt x="8799" y="5656"/>
                  </a:cubicBezTo>
                  <a:cubicBezTo>
                    <a:pt x="8716" y="5644"/>
                    <a:pt x="8656" y="5632"/>
                    <a:pt x="8597" y="5632"/>
                  </a:cubicBezTo>
                  <a:cubicBezTo>
                    <a:pt x="7918" y="5584"/>
                    <a:pt x="6323" y="5608"/>
                    <a:pt x="5977" y="5656"/>
                  </a:cubicBezTo>
                  <a:close/>
                  <a:moveTo>
                    <a:pt x="2703" y="5751"/>
                  </a:moveTo>
                  <a:cubicBezTo>
                    <a:pt x="2656" y="6025"/>
                    <a:pt x="2656" y="6311"/>
                    <a:pt x="2703" y="6596"/>
                  </a:cubicBezTo>
                  <a:cubicBezTo>
                    <a:pt x="2763" y="6894"/>
                    <a:pt x="2858" y="7180"/>
                    <a:pt x="2882" y="7454"/>
                  </a:cubicBezTo>
                  <a:cubicBezTo>
                    <a:pt x="2917" y="7716"/>
                    <a:pt x="3001" y="7930"/>
                    <a:pt x="3120" y="8156"/>
                  </a:cubicBezTo>
                  <a:lnTo>
                    <a:pt x="3394" y="8692"/>
                  </a:lnTo>
                  <a:cubicBezTo>
                    <a:pt x="3477" y="8906"/>
                    <a:pt x="3620" y="9085"/>
                    <a:pt x="3775" y="9228"/>
                  </a:cubicBezTo>
                  <a:cubicBezTo>
                    <a:pt x="3870" y="9323"/>
                    <a:pt x="3953" y="9406"/>
                    <a:pt x="4013" y="9514"/>
                  </a:cubicBezTo>
                  <a:cubicBezTo>
                    <a:pt x="4120" y="9692"/>
                    <a:pt x="4251" y="9823"/>
                    <a:pt x="4430" y="9930"/>
                  </a:cubicBezTo>
                  <a:cubicBezTo>
                    <a:pt x="4489" y="9954"/>
                    <a:pt x="4537" y="9990"/>
                    <a:pt x="4584" y="10049"/>
                  </a:cubicBezTo>
                  <a:cubicBezTo>
                    <a:pt x="4775" y="10299"/>
                    <a:pt x="5061" y="10347"/>
                    <a:pt x="5346" y="10395"/>
                  </a:cubicBezTo>
                  <a:cubicBezTo>
                    <a:pt x="5406" y="10406"/>
                    <a:pt x="5465" y="10371"/>
                    <a:pt x="5501" y="10359"/>
                  </a:cubicBezTo>
                  <a:cubicBezTo>
                    <a:pt x="5525" y="10299"/>
                    <a:pt x="5537" y="10276"/>
                    <a:pt x="5537" y="10228"/>
                  </a:cubicBezTo>
                  <a:cubicBezTo>
                    <a:pt x="5537" y="9240"/>
                    <a:pt x="5537" y="8263"/>
                    <a:pt x="5525" y="7275"/>
                  </a:cubicBezTo>
                  <a:cubicBezTo>
                    <a:pt x="5525" y="7192"/>
                    <a:pt x="5525" y="7097"/>
                    <a:pt x="5477" y="7025"/>
                  </a:cubicBezTo>
                  <a:cubicBezTo>
                    <a:pt x="5406" y="6858"/>
                    <a:pt x="5406" y="6680"/>
                    <a:pt x="5406" y="6525"/>
                  </a:cubicBezTo>
                  <a:lnTo>
                    <a:pt x="5406" y="5846"/>
                  </a:lnTo>
                  <a:cubicBezTo>
                    <a:pt x="5406" y="5775"/>
                    <a:pt x="5370" y="5715"/>
                    <a:pt x="5358" y="5632"/>
                  </a:cubicBezTo>
                  <a:lnTo>
                    <a:pt x="4965" y="5632"/>
                  </a:lnTo>
                  <a:lnTo>
                    <a:pt x="3584" y="5632"/>
                  </a:lnTo>
                  <a:cubicBezTo>
                    <a:pt x="3298" y="5596"/>
                    <a:pt x="3001" y="5644"/>
                    <a:pt x="2703" y="5751"/>
                  </a:cubicBezTo>
                  <a:close/>
                  <a:moveTo>
                    <a:pt x="5965" y="572"/>
                  </a:moveTo>
                  <a:cubicBezTo>
                    <a:pt x="5954" y="631"/>
                    <a:pt x="5918" y="643"/>
                    <a:pt x="5942" y="667"/>
                  </a:cubicBezTo>
                  <a:cubicBezTo>
                    <a:pt x="5954" y="2084"/>
                    <a:pt x="5965" y="3501"/>
                    <a:pt x="6001" y="4930"/>
                  </a:cubicBezTo>
                  <a:cubicBezTo>
                    <a:pt x="6001" y="4953"/>
                    <a:pt x="6013" y="5001"/>
                    <a:pt x="6025" y="5037"/>
                  </a:cubicBezTo>
                  <a:cubicBezTo>
                    <a:pt x="6025" y="5049"/>
                    <a:pt x="6037" y="5049"/>
                    <a:pt x="6061" y="5072"/>
                  </a:cubicBezTo>
                  <a:cubicBezTo>
                    <a:pt x="6108" y="5072"/>
                    <a:pt x="6192" y="5108"/>
                    <a:pt x="6263" y="5108"/>
                  </a:cubicBezTo>
                  <a:lnTo>
                    <a:pt x="8501" y="5108"/>
                  </a:lnTo>
                  <a:cubicBezTo>
                    <a:pt x="8573" y="5108"/>
                    <a:pt x="8632" y="5072"/>
                    <a:pt x="8740" y="5061"/>
                  </a:cubicBezTo>
                  <a:cubicBezTo>
                    <a:pt x="8680" y="4656"/>
                    <a:pt x="8775" y="4263"/>
                    <a:pt x="8644" y="3870"/>
                  </a:cubicBezTo>
                  <a:cubicBezTo>
                    <a:pt x="8632" y="3810"/>
                    <a:pt x="8632" y="3751"/>
                    <a:pt x="8632" y="3691"/>
                  </a:cubicBezTo>
                  <a:cubicBezTo>
                    <a:pt x="8597" y="3513"/>
                    <a:pt x="8597" y="3346"/>
                    <a:pt x="8549" y="3167"/>
                  </a:cubicBezTo>
                  <a:cubicBezTo>
                    <a:pt x="8454" y="2798"/>
                    <a:pt x="8335" y="2441"/>
                    <a:pt x="8204" y="2072"/>
                  </a:cubicBezTo>
                  <a:cubicBezTo>
                    <a:pt x="8168" y="1977"/>
                    <a:pt x="8109" y="1894"/>
                    <a:pt x="8061" y="1798"/>
                  </a:cubicBezTo>
                  <a:cubicBezTo>
                    <a:pt x="7966" y="1608"/>
                    <a:pt x="7847" y="1417"/>
                    <a:pt x="7739" y="1203"/>
                  </a:cubicBezTo>
                  <a:cubicBezTo>
                    <a:pt x="7644" y="1012"/>
                    <a:pt x="7513" y="881"/>
                    <a:pt x="7311" y="822"/>
                  </a:cubicBezTo>
                  <a:cubicBezTo>
                    <a:pt x="7013" y="727"/>
                    <a:pt x="6716" y="643"/>
                    <a:pt x="6418" y="584"/>
                  </a:cubicBezTo>
                  <a:cubicBezTo>
                    <a:pt x="6251" y="536"/>
                    <a:pt x="6120" y="572"/>
                    <a:pt x="5965" y="572"/>
                  </a:cubicBezTo>
                  <a:close/>
                  <a:moveTo>
                    <a:pt x="5382" y="5072"/>
                  </a:moveTo>
                  <a:cubicBezTo>
                    <a:pt x="5406" y="3608"/>
                    <a:pt x="5430" y="2155"/>
                    <a:pt x="5442" y="715"/>
                  </a:cubicBezTo>
                  <a:cubicBezTo>
                    <a:pt x="5442" y="703"/>
                    <a:pt x="5430" y="703"/>
                    <a:pt x="5430" y="691"/>
                  </a:cubicBezTo>
                  <a:cubicBezTo>
                    <a:pt x="5430" y="667"/>
                    <a:pt x="5418" y="667"/>
                    <a:pt x="5394" y="643"/>
                  </a:cubicBezTo>
                  <a:cubicBezTo>
                    <a:pt x="5275" y="631"/>
                    <a:pt x="5144" y="631"/>
                    <a:pt x="5013" y="667"/>
                  </a:cubicBezTo>
                  <a:cubicBezTo>
                    <a:pt x="4918" y="703"/>
                    <a:pt x="4846" y="715"/>
                    <a:pt x="4763" y="727"/>
                  </a:cubicBezTo>
                  <a:cubicBezTo>
                    <a:pt x="4310" y="822"/>
                    <a:pt x="3953" y="1048"/>
                    <a:pt x="3668" y="1405"/>
                  </a:cubicBezTo>
                  <a:cubicBezTo>
                    <a:pt x="3584" y="1524"/>
                    <a:pt x="3489" y="1643"/>
                    <a:pt x="3394" y="1739"/>
                  </a:cubicBezTo>
                  <a:cubicBezTo>
                    <a:pt x="3227" y="1953"/>
                    <a:pt x="3072" y="2155"/>
                    <a:pt x="3096" y="2441"/>
                  </a:cubicBezTo>
                  <a:cubicBezTo>
                    <a:pt x="3096" y="2513"/>
                    <a:pt x="3096" y="2608"/>
                    <a:pt x="3048" y="2644"/>
                  </a:cubicBezTo>
                  <a:cubicBezTo>
                    <a:pt x="2858" y="2941"/>
                    <a:pt x="2882" y="3287"/>
                    <a:pt x="2798" y="3620"/>
                  </a:cubicBezTo>
                  <a:cubicBezTo>
                    <a:pt x="2715" y="3929"/>
                    <a:pt x="2703" y="4263"/>
                    <a:pt x="2679" y="4572"/>
                  </a:cubicBezTo>
                  <a:cubicBezTo>
                    <a:pt x="2656" y="4763"/>
                    <a:pt x="2632" y="4953"/>
                    <a:pt x="2703" y="5168"/>
                  </a:cubicBezTo>
                  <a:cubicBezTo>
                    <a:pt x="3596" y="5013"/>
                    <a:pt x="4477" y="5156"/>
                    <a:pt x="5382" y="5072"/>
                  </a:cubicBezTo>
                  <a:close/>
                  <a:moveTo>
                    <a:pt x="8644" y="9692"/>
                  </a:moveTo>
                  <a:cubicBezTo>
                    <a:pt x="8871" y="9537"/>
                    <a:pt x="9037" y="9418"/>
                    <a:pt x="9216" y="9335"/>
                  </a:cubicBezTo>
                  <a:cubicBezTo>
                    <a:pt x="9418" y="9228"/>
                    <a:pt x="9597" y="9061"/>
                    <a:pt x="9752" y="8882"/>
                  </a:cubicBezTo>
                  <a:cubicBezTo>
                    <a:pt x="9966" y="8609"/>
                    <a:pt x="10192" y="8323"/>
                    <a:pt x="10442" y="8073"/>
                  </a:cubicBezTo>
                  <a:cubicBezTo>
                    <a:pt x="10490" y="8025"/>
                    <a:pt x="10526" y="7966"/>
                    <a:pt x="10549" y="7906"/>
                  </a:cubicBezTo>
                  <a:cubicBezTo>
                    <a:pt x="10657" y="7728"/>
                    <a:pt x="10764" y="7561"/>
                    <a:pt x="10847" y="7382"/>
                  </a:cubicBezTo>
                  <a:cubicBezTo>
                    <a:pt x="10942" y="7192"/>
                    <a:pt x="11026" y="7001"/>
                    <a:pt x="11085" y="6799"/>
                  </a:cubicBezTo>
                  <a:cubicBezTo>
                    <a:pt x="11133" y="6656"/>
                    <a:pt x="11157" y="6489"/>
                    <a:pt x="11192" y="6323"/>
                  </a:cubicBezTo>
                  <a:cubicBezTo>
                    <a:pt x="11240" y="6120"/>
                    <a:pt x="11252" y="5930"/>
                    <a:pt x="11180" y="5704"/>
                  </a:cubicBezTo>
                  <a:cubicBezTo>
                    <a:pt x="10561" y="5668"/>
                    <a:pt x="9954" y="5715"/>
                    <a:pt x="9347" y="5668"/>
                  </a:cubicBezTo>
                  <a:cubicBezTo>
                    <a:pt x="9347" y="5823"/>
                    <a:pt x="9335" y="5942"/>
                    <a:pt x="9335" y="6061"/>
                  </a:cubicBezTo>
                  <a:lnTo>
                    <a:pt x="9335" y="7870"/>
                  </a:lnTo>
                  <a:cubicBezTo>
                    <a:pt x="9335" y="8025"/>
                    <a:pt x="9311" y="8168"/>
                    <a:pt x="9252" y="8311"/>
                  </a:cubicBezTo>
                  <a:cubicBezTo>
                    <a:pt x="9061" y="8763"/>
                    <a:pt x="8871" y="9204"/>
                    <a:pt x="8644" y="9692"/>
                  </a:cubicBezTo>
                  <a:close/>
                  <a:moveTo>
                    <a:pt x="11133" y="5168"/>
                  </a:moveTo>
                  <a:lnTo>
                    <a:pt x="11133" y="5001"/>
                  </a:lnTo>
                  <a:cubicBezTo>
                    <a:pt x="11133" y="4953"/>
                    <a:pt x="11121" y="4894"/>
                    <a:pt x="11121" y="4858"/>
                  </a:cubicBezTo>
                  <a:cubicBezTo>
                    <a:pt x="11073" y="4334"/>
                    <a:pt x="10954" y="3822"/>
                    <a:pt x="10585" y="3418"/>
                  </a:cubicBezTo>
                  <a:cubicBezTo>
                    <a:pt x="10561" y="3406"/>
                    <a:pt x="10549" y="3382"/>
                    <a:pt x="10537" y="3370"/>
                  </a:cubicBezTo>
                  <a:cubicBezTo>
                    <a:pt x="10192" y="2858"/>
                    <a:pt x="9847" y="2346"/>
                    <a:pt x="9359" y="2001"/>
                  </a:cubicBezTo>
                  <a:lnTo>
                    <a:pt x="9299" y="1941"/>
                  </a:lnTo>
                  <a:cubicBezTo>
                    <a:pt x="9073" y="1679"/>
                    <a:pt x="8775" y="1524"/>
                    <a:pt x="8478" y="1370"/>
                  </a:cubicBezTo>
                  <a:cubicBezTo>
                    <a:pt x="8442" y="1358"/>
                    <a:pt x="8394" y="1310"/>
                    <a:pt x="8359" y="1382"/>
                  </a:cubicBezTo>
                  <a:cubicBezTo>
                    <a:pt x="8454" y="1548"/>
                    <a:pt x="8561" y="1703"/>
                    <a:pt x="8632" y="1882"/>
                  </a:cubicBezTo>
                  <a:cubicBezTo>
                    <a:pt x="8799" y="2322"/>
                    <a:pt x="8930" y="2775"/>
                    <a:pt x="9061" y="3215"/>
                  </a:cubicBezTo>
                  <a:cubicBezTo>
                    <a:pt x="9109" y="3382"/>
                    <a:pt x="9073" y="3572"/>
                    <a:pt x="9133" y="3727"/>
                  </a:cubicBezTo>
                  <a:cubicBezTo>
                    <a:pt x="9240" y="4025"/>
                    <a:pt x="9240" y="4334"/>
                    <a:pt x="9228" y="4644"/>
                  </a:cubicBezTo>
                  <a:cubicBezTo>
                    <a:pt x="9228" y="5108"/>
                    <a:pt x="9347" y="5072"/>
                    <a:pt x="9692" y="5180"/>
                  </a:cubicBezTo>
                  <a:cubicBezTo>
                    <a:pt x="9752" y="5192"/>
                    <a:pt x="9811" y="5192"/>
                    <a:pt x="9871" y="5192"/>
                  </a:cubicBezTo>
                  <a:lnTo>
                    <a:pt x="10883" y="5192"/>
                  </a:lnTo>
                  <a:cubicBezTo>
                    <a:pt x="10954" y="5192"/>
                    <a:pt x="11038" y="5180"/>
                    <a:pt x="11133" y="5168"/>
                  </a:cubicBezTo>
                  <a:close/>
                  <a:moveTo>
                    <a:pt x="3596" y="9883"/>
                  </a:moveTo>
                  <a:cubicBezTo>
                    <a:pt x="3548" y="9692"/>
                    <a:pt x="3429" y="9621"/>
                    <a:pt x="3346" y="9514"/>
                  </a:cubicBezTo>
                  <a:cubicBezTo>
                    <a:pt x="3203" y="9359"/>
                    <a:pt x="3084" y="9192"/>
                    <a:pt x="2977" y="9002"/>
                  </a:cubicBezTo>
                  <a:cubicBezTo>
                    <a:pt x="2822" y="8704"/>
                    <a:pt x="2679" y="8406"/>
                    <a:pt x="2525" y="8097"/>
                  </a:cubicBezTo>
                  <a:cubicBezTo>
                    <a:pt x="2489" y="7990"/>
                    <a:pt x="2429" y="7894"/>
                    <a:pt x="2429" y="7787"/>
                  </a:cubicBezTo>
                  <a:cubicBezTo>
                    <a:pt x="2405" y="7466"/>
                    <a:pt x="2251" y="7192"/>
                    <a:pt x="2275" y="6870"/>
                  </a:cubicBezTo>
                  <a:cubicBezTo>
                    <a:pt x="2167" y="6620"/>
                    <a:pt x="2203" y="6370"/>
                    <a:pt x="2191" y="6096"/>
                  </a:cubicBezTo>
                  <a:cubicBezTo>
                    <a:pt x="2191" y="5977"/>
                    <a:pt x="2215" y="5846"/>
                    <a:pt x="2144" y="5727"/>
                  </a:cubicBezTo>
                  <a:cubicBezTo>
                    <a:pt x="1977" y="5680"/>
                    <a:pt x="1798" y="5668"/>
                    <a:pt x="1632" y="5715"/>
                  </a:cubicBezTo>
                  <a:cubicBezTo>
                    <a:pt x="1370" y="5799"/>
                    <a:pt x="1096" y="5787"/>
                    <a:pt x="834" y="5823"/>
                  </a:cubicBezTo>
                  <a:cubicBezTo>
                    <a:pt x="822" y="5823"/>
                    <a:pt x="786" y="5846"/>
                    <a:pt x="762" y="5882"/>
                  </a:cubicBezTo>
                  <a:cubicBezTo>
                    <a:pt x="727" y="6192"/>
                    <a:pt x="703" y="6501"/>
                    <a:pt x="822" y="6811"/>
                  </a:cubicBezTo>
                  <a:lnTo>
                    <a:pt x="858" y="6989"/>
                  </a:lnTo>
                  <a:cubicBezTo>
                    <a:pt x="893" y="7406"/>
                    <a:pt x="1072" y="7751"/>
                    <a:pt x="1370" y="8037"/>
                  </a:cubicBezTo>
                  <a:cubicBezTo>
                    <a:pt x="1501" y="8156"/>
                    <a:pt x="1620" y="8275"/>
                    <a:pt x="1667" y="8454"/>
                  </a:cubicBezTo>
                  <a:cubicBezTo>
                    <a:pt x="1691" y="8561"/>
                    <a:pt x="1763" y="8621"/>
                    <a:pt x="1846" y="8680"/>
                  </a:cubicBezTo>
                  <a:cubicBezTo>
                    <a:pt x="2144" y="8918"/>
                    <a:pt x="2441" y="9168"/>
                    <a:pt x="2739" y="9406"/>
                  </a:cubicBezTo>
                  <a:cubicBezTo>
                    <a:pt x="2977" y="9621"/>
                    <a:pt x="3239" y="9764"/>
                    <a:pt x="3596" y="9883"/>
                  </a:cubicBezTo>
                  <a:close/>
                  <a:moveTo>
                    <a:pt x="2167" y="5192"/>
                  </a:moveTo>
                  <a:cubicBezTo>
                    <a:pt x="2167" y="4930"/>
                    <a:pt x="2167" y="4703"/>
                    <a:pt x="2191" y="4477"/>
                  </a:cubicBezTo>
                  <a:cubicBezTo>
                    <a:pt x="2203" y="4263"/>
                    <a:pt x="2263" y="4037"/>
                    <a:pt x="2275" y="3810"/>
                  </a:cubicBezTo>
                  <a:cubicBezTo>
                    <a:pt x="2286" y="3620"/>
                    <a:pt x="2286" y="3441"/>
                    <a:pt x="2382" y="3263"/>
                  </a:cubicBezTo>
                  <a:cubicBezTo>
                    <a:pt x="2405" y="3203"/>
                    <a:pt x="2405" y="3144"/>
                    <a:pt x="2405" y="3084"/>
                  </a:cubicBezTo>
                  <a:cubicBezTo>
                    <a:pt x="2405" y="2929"/>
                    <a:pt x="2465" y="2798"/>
                    <a:pt x="2525" y="2667"/>
                  </a:cubicBezTo>
                  <a:cubicBezTo>
                    <a:pt x="2572" y="2560"/>
                    <a:pt x="2632" y="2453"/>
                    <a:pt x="2632" y="2346"/>
                  </a:cubicBezTo>
                  <a:cubicBezTo>
                    <a:pt x="2632" y="2155"/>
                    <a:pt x="2703" y="2001"/>
                    <a:pt x="2798" y="1834"/>
                  </a:cubicBezTo>
                  <a:cubicBezTo>
                    <a:pt x="2810" y="1798"/>
                    <a:pt x="2822" y="1751"/>
                    <a:pt x="2858" y="1655"/>
                  </a:cubicBezTo>
                  <a:cubicBezTo>
                    <a:pt x="2667" y="1786"/>
                    <a:pt x="2501" y="1858"/>
                    <a:pt x="2394" y="2001"/>
                  </a:cubicBezTo>
                  <a:cubicBezTo>
                    <a:pt x="2132" y="2310"/>
                    <a:pt x="1858" y="2620"/>
                    <a:pt x="1632" y="2941"/>
                  </a:cubicBezTo>
                  <a:cubicBezTo>
                    <a:pt x="1501" y="3156"/>
                    <a:pt x="1441" y="3406"/>
                    <a:pt x="1262" y="3584"/>
                  </a:cubicBezTo>
                  <a:cubicBezTo>
                    <a:pt x="1215" y="3632"/>
                    <a:pt x="1215" y="3691"/>
                    <a:pt x="1191" y="3751"/>
                  </a:cubicBezTo>
                  <a:cubicBezTo>
                    <a:pt x="1060" y="4168"/>
                    <a:pt x="905" y="4572"/>
                    <a:pt x="786" y="4989"/>
                  </a:cubicBezTo>
                  <a:cubicBezTo>
                    <a:pt x="762" y="5072"/>
                    <a:pt x="715" y="5168"/>
                    <a:pt x="786" y="5299"/>
                  </a:cubicBezTo>
                  <a:cubicBezTo>
                    <a:pt x="953" y="5311"/>
                    <a:pt x="1143" y="5346"/>
                    <a:pt x="1310" y="5275"/>
                  </a:cubicBezTo>
                  <a:cubicBezTo>
                    <a:pt x="1453" y="5192"/>
                    <a:pt x="1620" y="5180"/>
                    <a:pt x="1786" y="5192"/>
                  </a:cubicBezTo>
                  <a:cubicBezTo>
                    <a:pt x="1905" y="5215"/>
                    <a:pt x="2024" y="5192"/>
                    <a:pt x="2167" y="519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338;p45">
              <a:extLst>
                <a:ext uri="{FF2B5EF4-FFF2-40B4-BE49-F238E27FC236}">
                  <a16:creationId xmlns:a16="http://schemas.microsoft.com/office/drawing/2014/main" id="{9C1ED7D1-C757-0045-90FD-774AF19ED131}"/>
                </a:ext>
              </a:extLst>
            </p:cNvPr>
            <p:cNvSpPr/>
            <p:nvPr/>
          </p:nvSpPr>
          <p:spPr>
            <a:xfrm>
              <a:off x="1415950" y="22447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0704" y="5858"/>
                  </a:moveTo>
                  <a:cubicBezTo>
                    <a:pt x="10918" y="5763"/>
                    <a:pt x="11097" y="5692"/>
                    <a:pt x="11287" y="5620"/>
                  </a:cubicBezTo>
                  <a:cubicBezTo>
                    <a:pt x="11466" y="5549"/>
                    <a:pt x="11561" y="5370"/>
                    <a:pt x="11752" y="5335"/>
                  </a:cubicBezTo>
                  <a:cubicBezTo>
                    <a:pt x="11835" y="5394"/>
                    <a:pt x="11823" y="5465"/>
                    <a:pt x="11811" y="5549"/>
                  </a:cubicBezTo>
                  <a:cubicBezTo>
                    <a:pt x="11775" y="5763"/>
                    <a:pt x="11763" y="5989"/>
                    <a:pt x="11692" y="6204"/>
                  </a:cubicBezTo>
                  <a:cubicBezTo>
                    <a:pt x="11632" y="6382"/>
                    <a:pt x="11585" y="6549"/>
                    <a:pt x="11585" y="6739"/>
                  </a:cubicBezTo>
                  <a:cubicBezTo>
                    <a:pt x="11585" y="6799"/>
                    <a:pt x="11573" y="6859"/>
                    <a:pt x="11537" y="6918"/>
                  </a:cubicBezTo>
                  <a:cubicBezTo>
                    <a:pt x="11442" y="7156"/>
                    <a:pt x="11418" y="7394"/>
                    <a:pt x="11418" y="7644"/>
                  </a:cubicBezTo>
                  <a:cubicBezTo>
                    <a:pt x="11406" y="8037"/>
                    <a:pt x="11371" y="8430"/>
                    <a:pt x="11347" y="8811"/>
                  </a:cubicBezTo>
                  <a:cubicBezTo>
                    <a:pt x="11109" y="8871"/>
                    <a:pt x="11001" y="8668"/>
                    <a:pt x="10847" y="8597"/>
                  </a:cubicBezTo>
                  <a:cubicBezTo>
                    <a:pt x="10680" y="8513"/>
                    <a:pt x="10513" y="8418"/>
                    <a:pt x="10323" y="8311"/>
                  </a:cubicBezTo>
                  <a:cubicBezTo>
                    <a:pt x="10287" y="8240"/>
                    <a:pt x="10228" y="8144"/>
                    <a:pt x="10192" y="8037"/>
                  </a:cubicBezTo>
                  <a:cubicBezTo>
                    <a:pt x="9906" y="7942"/>
                    <a:pt x="9608" y="7823"/>
                    <a:pt x="9323" y="7716"/>
                  </a:cubicBezTo>
                  <a:cubicBezTo>
                    <a:pt x="9061" y="7609"/>
                    <a:pt x="8775" y="7490"/>
                    <a:pt x="8501" y="7394"/>
                  </a:cubicBezTo>
                  <a:cubicBezTo>
                    <a:pt x="8549" y="7240"/>
                    <a:pt x="8656" y="7168"/>
                    <a:pt x="8763" y="7109"/>
                  </a:cubicBezTo>
                  <a:cubicBezTo>
                    <a:pt x="8846" y="7049"/>
                    <a:pt x="8918" y="7001"/>
                    <a:pt x="9013" y="6942"/>
                  </a:cubicBezTo>
                  <a:cubicBezTo>
                    <a:pt x="9287" y="6739"/>
                    <a:pt x="9358" y="6442"/>
                    <a:pt x="9180" y="6144"/>
                  </a:cubicBezTo>
                  <a:cubicBezTo>
                    <a:pt x="9073" y="5942"/>
                    <a:pt x="8954" y="5751"/>
                    <a:pt x="8894" y="5549"/>
                  </a:cubicBezTo>
                  <a:cubicBezTo>
                    <a:pt x="8823" y="5323"/>
                    <a:pt x="8620" y="5192"/>
                    <a:pt x="8525" y="4989"/>
                  </a:cubicBezTo>
                  <a:cubicBezTo>
                    <a:pt x="8418" y="4811"/>
                    <a:pt x="8358" y="4608"/>
                    <a:pt x="8144" y="4501"/>
                  </a:cubicBezTo>
                  <a:cubicBezTo>
                    <a:pt x="8108" y="4477"/>
                    <a:pt x="8072" y="4418"/>
                    <a:pt x="8025" y="4370"/>
                  </a:cubicBezTo>
                  <a:cubicBezTo>
                    <a:pt x="7870" y="4156"/>
                    <a:pt x="7691" y="3965"/>
                    <a:pt x="7465" y="3846"/>
                  </a:cubicBezTo>
                  <a:cubicBezTo>
                    <a:pt x="7430" y="3834"/>
                    <a:pt x="7406" y="3799"/>
                    <a:pt x="7370" y="3787"/>
                  </a:cubicBezTo>
                  <a:cubicBezTo>
                    <a:pt x="7025" y="3525"/>
                    <a:pt x="6715" y="3227"/>
                    <a:pt x="6358" y="2989"/>
                  </a:cubicBezTo>
                  <a:cubicBezTo>
                    <a:pt x="6120" y="2822"/>
                    <a:pt x="5870" y="2656"/>
                    <a:pt x="5584" y="2572"/>
                  </a:cubicBezTo>
                  <a:cubicBezTo>
                    <a:pt x="5382" y="2513"/>
                    <a:pt x="5191" y="2394"/>
                    <a:pt x="4977" y="2310"/>
                  </a:cubicBezTo>
                  <a:cubicBezTo>
                    <a:pt x="4608" y="2179"/>
                    <a:pt x="4215" y="2060"/>
                    <a:pt x="3846" y="1941"/>
                  </a:cubicBezTo>
                  <a:cubicBezTo>
                    <a:pt x="3774" y="1917"/>
                    <a:pt x="3691" y="1894"/>
                    <a:pt x="3631" y="1870"/>
                  </a:cubicBezTo>
                  <a:cubicBezTo>
                    <a:pt x="3500" y="1810"/>
                    <a:pt x="3358" y="1775"/>
                    <a:pt x="3203" y="1775"/>
                  </a:cubicBezTo>
                  <a:cubicBezTo>
                    <a:pt x="3012" y="1775"/>
                    <a:pt x="2834" y="1775"/>
                    <a:pt x="2655" y="1703"/>
                  </a:cubicBezTo>
                  <a:cubicBezTo>
                    <a:pt x="2584" y="1679"/>
                    <a:pt x="2512" y="1679"/>
                    <a:pt x="2429" y="1679"/>
                  </a:cubicBezTo>
                  <a:cubicBezTo>
                    <a:pt x="1834" y="1656"/>
                    <a:pt x="1238" y="1644"/>
                    <a:pt x="643" y="1644"/>
                  </a:cubicBezTo>
                  <a:cubicBezTo>
                    <a:pt x="512" y="1644"/>
                    <a:pt x="381" y="1644"/>
                    <a:pt x="262" y="1632"/>
                  </a:cubicBezTo>
                  <a:cubicBezTo>
                    <a:pt x="0" y="1298"/>
                    <a:pt x="0" y="941"/>
                    <a:pt x="24" y="572"/>
                  </a:cubicBezTo>
                  <a:cubicBezTo>
                    <a:pt x="36" y="322"/>
                    <a:pt x="333" y="72"/>
                    <a:pt x="619" y="36"/>
                  </a:cubicBezTo>
                  <a:cubicBezTo>
                    <a:pt x="762" y="24"/>
                    <a:pt x="917" y="24"/>
                    <a:pt x="1060" y="24"/>
                  </a:cubicBezTo>
                  <a:cubicBezTo>
                    <a:pt x="1476" y="24"/>
                    <a:pt x="1905" y="1"/>
                    <a:pt x="2322" y="24"/>
                  </a:cubicBezTo>
                  <a:cubicBezTo>
                    <a:pt x="2608" y="36"/>
                    <a:pt x="2893" y="84"/>
                    <a:pt x="3179" y="108"/>
                  </a:cubicBezTo>
                  <a:cubicBezTo>
                    <a:pt x="3393" y="143"/>
                    <a:pt x="3608" y="251"/>
                    <a:pt x="3834" y="167"/>
                  </a:cubicBezTo>
                  <a:cubicBezTo>
                    <a:pt x="4322" y="346"/>
                    <a:pt x="4870" y="251"/>
                    <a:pt x="5346" y="489"/>
                  </a:cubicBezTo>
                  <a:cubicBezTo>
                    <a:pt x="5596" y="608"/>
                    <a:pt x="5870" y="703"/>
                    <a:pt x="6120" y="846"/>
                  </a:cubicBezTo>
                  <a:cubicBezTo>
                    <a:pt x="6191" y="870"/>
                    <a:pt x="6251" y="941"/>
                    <a:pt x="6334" y="989"/>
                  </a:cubicBezTo>
                  <a:cubicBezTo>
                    <a:pt x="6429" y="1084"/>
                    <a:pt x="6548" y="1144"/>
                    <a:pt x="6691" y="1167"/>
                  </a:cubicBezTo>
                  <a:cubicBezTo>
                    <a:pt x="6763" y="1179"/>
                    <a:pt x="6846" y="1239"/>
                    <a:pt x="6906" y="1286"/>
                  </a:cubicBezTo>
                  <a:cubicBezTo>
                    <a:pt x="7144" y="1465"/>
                    <a:pt x="7370" y="1679"/>
                    <a:pt x="7596" y="1858"/>
                  </a:cubicBezTo>
                  <a:cubicBezTo>
                    <a:pt x="7703" y="1941"/>
                    <a:pt x="7799" y="2013"/>
                    <a:pt x="7882" y="2156"/>
                  </a:cubicBezTo>
                  <a:cubicBezTo>
                    <a:pt x="7918" y="2227"/>
                    <a:pt x="7977" y="2298"/>
                    <a:pt x="8061" y="2334"/>
                  </a:cubicBezTo>
                  <a:cubicBezTo>
                    <a:pt x="8215" y="2418"/>
                    <a:pt x="8334" y="2548"/>
                    <a:pt x="8442" y="2715"/>
                  </a:cubicBezTo>
                  <a:cubicBezTo>
                    <a:pt x="8501" y="2810"/>
                    <a:pt x="8573" y="2894"/>
                    <a:pt x="8656" y="2965"/>
                  </a:cubicBezTo>
                  <a:cubicBezTo>
                    <a:pt x="8727" y="3060"/>
                    <a:pt x="8787" y="3144"/>
                    <a:pt x="8858" y="3227"/>
                  </a:cubicBezTo>
                  <a:cubicBezTo>
                    <a:pt x="8930" y="3310"/>
                    <a:pt x="8989" y="3406"/>
                    <a:pt x="9085" y="3465"/>
                  </a:cubicBezTo>
                  <a:cubicBezTo>
                    <a:pt x="9227" y="3561"/>
                    <a:pt x="9335" y="3703"/>
                    <a:pt x="9442" y="3834"/>
                  </a:cubicBezTo>
                  <a:cubicBezTo>
                    <a:pt x="9727" y="4192"/>
                    <a:pt x="9870" y="4608"/>
                    <a:pt x="10120" y="4977"/>
                  </a:cubicBezTo>
                  <a:cubicBezTo>
                    <a:pt x="10335" y="5251"/>
                    <a:pt x="10501" y="5525"/>
                    <a:pt x="10704" y="585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339;p45">
              <a:extLst>
                <a:ext uri="{FF2B5EF4-FFF2-40B4-BE49-F238E27FC236}">
                  <a16:creationId xmlns:a16="http://schemas.microsoft.com/office/drawing/2014/main" id="{15DF3740-1120-0E41-9944-E700852DD990}"/>
                </a:ext>
              </a:extLst>
            </p:cNvPr>
            <p:cNvSpPr/>
            <p:nvPr/>
          </p:nvSpPr>
          <p:spPr>
            <a:xfrm>
              <a:off x="1400750" y="2233150"/>
              <a:ext cx="320900" cy="251825"/>
            </a:xfrm>
            <a:custGeom>
              <a:avLst/>
              <a:gdLst/>
              <a:ahLst/>
              <a:cxnLst/>
              <a:rect l="l" t="t" r="r" b="b"/>
              <a:pathLst>
                <a:path w="12836" h="10073" extrusionOk="0">
                  <a:moveTo>
                    <a:pt x="513" y="2560"/>
                  </a:moveTo>
                  <a:cubicBezTo>
                    <a:pt x="275" y="2346"/>
                    <a:pt x="275" y="2048"/>
                    <a:pt x="191" y="1786"/>
                  </a:cubicBezTo>
                  <a:cubicBezTo>
                    <a:pt x="120" y="1500"/>
                    <a:pt x="72" y="1203"/>
                    <a:pt x="37" y="905"/>
                  </a:cubicBezTo>
                  <a:cubicBezTo>
                    <a:pt x="13" y="798"/>
                    <a:pt x="13" y="679"/>
                    <a:pt x="1" y="596"/>
                  </a:cubicBezTo>
                  <a:cubicBezTo>
                    <a:pt x="168" y="417"/>
                    <a:pt x="334" y="274"/>
                    <a:pt x="549" y="203"/>
                  </a:cubicBezTo>
                  <a:cubicBezTo>
                    <a:pt x="703" y="155"/>
                    <a:pt x="834" y="119"/>
                    <a:pt x="989" y="119"/>
                  </a:cubicBezTo>
                  <a:cubicBezTo>
                    <a:pt x="1168" y="119"/>
                    <a:pt x="1358" y="119"/>
                    <a:pt x="1537" y="36"/>
                  </a:cubicBezTo>
                  <a:cubicBezTo>
                    <a:pt x="1620" y="0"/>
                    <a:pt x="1727" y="12"/>
                    <a:pt x="1834" y="12"/>
                  </a:cubicBezTo>
                  <a:cubicBezTo>
                    <a:pt x="2454" y="12"/>
                    <a:pt x="3073" y="12"/>
                    <a:pt x="3692" y="24"/>
                  </a:cubicBezTo>
                  <a:cubicBezTo>
                    <a:pt x="4049" y="36"/>
                    <a:pt x="4406" y="119"/>
                    <a:pt x="4751" y="238"/>
                  </a:cubicBezTo>
                  <a:cubicBezTo>
                    <a:pt x="4870" y="274"/>
                    <a:pt x="4990" y="322"/>
                    <a:pt x="5109" y="310"/>
                  </a:cubicBezTo>
                  <a:cubicBezTo>
                    <a:pt x="5573" y="262"/>
                    <a:pt x="5954" y="441"/>
                    <a:pt x="6359" y="607"/>
                  </a:cubicBezTo>
                  <a:cubicBezTo>
                    <a:pt x="6537" y="679"/>
                    <a:pt x="6704" y="750"/>
                    <a:pt x="6859" y="834"/>
                  </a:cubicBezTo>
                  <a:cubicBezTo>
                    <a:pt x="6906" y="846"/>
                    <a:pt x="6966" y="857"/>
                    <a:pt x="7002" y="893"/>
                  </a:cubicBezTo>
                  <a:cubicBezTo>
                    <a:pt x="7299" y="1191"/>
                    <a:pt x="7740" y="1274"/>
                    <a:pt x="8014" y="1631"/>
                  </a:cubicBezTo>
                  <a:cubicBezTo>
                    <a:pt x="8049" y="1691"/>
                    <a:pt x="8133" y="1727"/>
                    <a:pt x="8192" y="1762"/>
                  </a:cubicBezTo>
                  <a:cubicBezTo>
                    <a:pt x="8430" y="1929"/>
                    <a:pt x="8692" y="2084"/>
                    <a:pt x="8871" y="2334"/>
                  </a:cubicBezTo>
                  <a:cubicBezTo>
                    <a:pt x="8966" y="2453"/>
                    <a:pt x="9109" y="2512"/>
                    <a:pt x="9216" y="2608"/>
                  </a:cubicBezTo>
                  <a:cubicBezTo>
                    <a:pt x="9419" y="2846"/>
                    <a:pt x="9621" y="3108"/>
                    <a:pt x="9823" y="3358"/>
                  </a:cubicBezTo>
                  <a:cubicBezTo>
                    <a:pt x="9883" y="3429"/>
                    <a:pt x="9954" y="3501"/>
                    <a:pt x="10038" y="3560"/>
                  </a:cubicBezTo>
                  <a:cubicBezTo>
                    <a:pt x="10193" y="3679"/>
                    <a:pt x="10335" y="3822"/>
                    <a:pt x="10431" y="4001"/>
                  </a:cubicBezTo>
                  <a:cubicBezTo>
                    <a:pt x="10478" y="4072"/>
                    <a:pt x="10538" y="4132"/>
                    <a:pt x="10585" y="4203"/>
                  </a:cubicBezTo>
                  <a:cubicBezTo>
                    <a:pt x="10788" y="4536"/>
                    <a:pt x="11002" y="4846"/>
                    <a:pt x="11169" y="5191"/>
                  </a:cubicBezTo>
                  <a:cubicBezTo>
                    <a:pt x="11252" y="5346"/>
                    <a:pt x="11288" y="5525"/>
                    <a:pt x="11347" y="5703"/>
                  </a:cubicBezTo>
                  <a:cubicBezTo>
                    <a:pt x="11526" y="5691"/>
                    <a:pt x="11657" y="5644"/>
                    <a:pt x="11764" y="5548"/>
                  </a:cubicBezTo>
                  <a:cubicBezTo>
                    <a:pt x="11943" y="5346"/>
                    <a:pt x="12205" y="5275"/>
                    <a:pt x="12431" y="5156"/>
                  </a:cubicBezTo>
                  <a:cubicBezTo>
                    <a:pt x="12479" y="5132"/>
                    <a:pt x="12550" y="5132"/>
                    <a:pt x="12610" y="5132"/>
                  </a:cubicBezTo>
                  <a:cubicBezTo>
                    <a:pt x="12717" y="5132"/>
                    <a:pt x="12788" y="5203"/>
                    <a:pt x="12800" y="5322"/>
                  </a:cubicBezTo>
                  <a:cubicBezTo>
                    <a:pt x="12812" y="5572"/>
                    <a:pt x="12836" y="5846"/>
                    <a:pt x="12812" y="6096"/>
                  </a:cubicBezTo>
                  <a:cubicBezTo>
                    <a:pt x="12800" y="6346"/>
                    <a:pt x="12741" y="6596"/>
                    <a:pt x="12693" y="6858"/>
                  </a:cubicBezTo>
                  <a:cubicBezTo>
                    <a:pt x="12681" y="6930"/>
                    <a:pt x="12657" y="7001"/>
                    <a:pt x="12657" y="7072"/>
                  </a:cubicBezTo>
                  <a:cubicBezTo>
                    <a:pt x="12681" y="7418"/>
                    <a:pt x="12610" y="7751"/>
                    <a:pt x="12562" y="8073"/>
                  </a:cubicBezTo>
                  <a:cubicBezTo>
                    <a:pt x="12550" y="8204"/>
                    <a:pt x="12538" y="8346"/>
                    <a:pt x="12490" y="8477"/>
                  </a:cubicBezTo>
                  <a:cubicBezTo>
                    <a:pt x="12443" y="8585"/>
                    <a:pt x="12455" y="8704"/>
                    <a:pt x="12443" y="8799"/>
                  </a:cubicBezTo>
                  <a:cubicBezTo>
                    <a:pt x="12431" y="9061"/>
                    <a:pt x="12431" y="9299"/>
                    <a:pt x="12431" y="9549"/>
                  </a:cubicBezTo>
                  <a:cubicBezTo>
                    <a:pt x="12431" y="9668"/>
                    <a:pt x="12383" y="9775"/>
                    <a:pt x="12312" y="9859"/>
                  </a:cubicBezTo>
                  <a:cubicBezTo>
                    <a:pt x="12157" y="10037"/>
                    <a:pt x="11967" y="10073"/>
                    <a:pt x="11788" y="9930"/>
                  </a:cubicBezTo>
                  <a:cubicBezTo>
                    <a:pt x="11705" y="9870"/>
                    <a:pt x="11609" y="9799"/>
                    <a:pt x="11490" y="9787"/>
                  </a:cubicBezTo>
                  <a:cubicBezTo>
                    <a:pt x="11419" y="9775"/>
                    <a:pt x="11347" y="9728"/>
                    <a:pt x="11300" y="9680"/>
                  </a:cubicBezTo>
                  <a:cubicBezTo>
                    <a:pt x="11169" y="9537"/>
                    <a:pt x="10990" y="9442"/>
                    <a:pt x="10812" y="9335"/>
                  </a:cubicBezTo>
                  <a:cubicBezTo>
                    <a:pt x="10752" y="9299"/>
                    <a:pt x="10657" y="9275"/>
                    <a:pt x="10609" y="9216"/>
                  </a:cubicBezTo>
                  <a:cubicBezTo>
                    <a:pt x="10466" y="9013"/>
                    <a:pt x="10240" y="8942"/>
                    <a:pt x="10014" y="8847"/>
                  </a:cubicBezTo>
                  <a:cubicBezTo>
                    <a:pt x="9681" y="8716"/>
                    <a:pt x="9347" y="8525"/>
                    <a:pt x="8978" y="8442"/>
                  </a:cubicBezTo>
                  <a:cubicBezTo>
                    <a:pt x="8788" y="8406"/>
                    <a:pt x="8609" y="8263"/>
                    <a:pt x="8407" y="8168"/>
                  </a:cubicBezTo>
                  <a:cubicBezTo>
                    <a:pt x="8311" y="8108"/>
                    <a:pt x="8276" y="7930"/>
                    <a:pt x="8347" y="7787"/>
                  </a:cubicBezTo>
                  <a:cubicBezTo>
                    <a:pt x="8442" y="7644"/>
                    <a:pt x="8550" y="7513"/>
                    <a:pt x="8669" y="7370"/>
                  </a:cubicBezTo>
                  <a:cubicBezTo>
                    <a:pt x="8764" y="7251"/>
                    <a:pt x="8883" y="7156"/>
                    <a:pt x="9061" y="7120"/>
                  </a:cubicBezTo>
                  <a:cubicBezTo>
                    <a:pt x="9145" y="7108"/>
                    <a:pt x="9204" y="7049"/>
                    <a:pt x="9276" y="7001"/>
                  </a:cubicBezTo>
                  <a:cubicBezTo>
                    <a:pt x="9240" y="6930"/>
                    <a:pt x="9216" y="6870"/>
                    <a:pt x="9181" y="6811"/>
                  </a:cubicBezTo>
                  <a:cubicBezTo>
                    <a:pt x="9109" y="6644"/>
                    <a:pt x="9026" y="6501"/>
                    <a:pt x="8966" y="6334"/>
                  </a:cubicBezTo>
                  <a:cubicBezTo>
                    <a:pt x="8907" y="6180"/>
                    <a:pt x="8847" y="6037"/>
                    <a:pt x="8728" y="5918"/>
                  </a:cubicBezTo>
                  <a:cubicBezTo>
                    <a:pt x="8669" y="5858"/>
                    <a:pt x="8621" y="5787"/>
                    <a:pt x="8585" y="5691"/>
                  </a:cubicBezTo>
                  <a:cubicBezTo>
                    <a:pt x="8526" y="5560"/>
                    <a:pt x="8442" y="5441"/>
                    <a:pt x="8311" y="5346"/>
                  </a:cubicBezTo>
                  <a:cubicBezTo>
                    <a:pt x="8228" y="5310"/>
                    <a:pt x="8204" y="5215"/>
                    <a:pt x="8145" y="5156"/>
                  </a:cubicBezTo>
                  <a:cubicBezTo>
                    <a:pt x="8073" y="5072"/>
                    <a:pt x="8014" y="4965"/>
                    <a:pt x="7918" y="4906"/>
                  </a:cubicBezTo>
                  <a:cubicBezTo>
                    <a:pt x="7668" y="4727"/>
                    <a:pt x="7442" y="4513"/>
                    <a:pt x="7204" y="4310"/>
                  </a:cubicBezTo>
                  <a:cubicBezTo>
                    <a:pt x="7014" y="4144"/>
                    <a:pt x="6823" y="4013"/>
                    <a:pt x="6609" y="3882"/>
                  </a:cubicBezTo>
                  <a:cubicBezTo>
                    <a:pt x="6418" y="3739"/>
                    <a:pt x="6204" y="3644"/>
                    <a:pt x="6013" y="3489"/>
                  </a:cubicBezTo>
                  <a:cubicBezTo>
                    <a:pt x="5775" y="3310"/>
                    <a:pt x="5490" y="3203"/>
                    <a:pt x="5216" y="3108"/>
                  </a:cubicBezTo>
                  <a:cubicBezTo>
                    <a:pt x="4775" y="2953"/>
                    <a:pt x="4335" y="2822"/>
                    <a:pt x="3906" y="2667"/>
                  </a:cubicBezTo>
                  <a:cubicBezTo>
                    <a:pt x="3882" y="2667"/>
                    <a:pt x="3870" y="2655"/>
                    <a:pt x="3870" y="2655"/>
                  </a:cubicBezTo>
                  <a:cubicBezTo>
                    <a:pt x="3251" y="2631"/>
                    <a:pt x="2620" y="2453"/>
                    <a:pt x="1977" y="2524"/>
                  </a:cubicBezTo>
                  <a:cubicBezTo>
                    <a:pt x="1489" y="2584"/>
                    <a:pt x="989" y="2536"/>
                    <a:pt x="489" y="2572"/>
                  </a:cubicBezTo>
                  <a:cubicBezTo>
                    <a:pt x="560" y="2572"/>
                    <a:pt x="537" y="2572"/>
                    <a:pt x="513" y="2560"/>
                  </a:cubicBezTo>
                  <a:close/>
                  <a:moveTo>
                    <a:pt x="11312" y="6322"/>
                  </a:moveTo>
                  <a:cubicBezTo>
                    <a:pt x="11109" y="5989"/>
                    <a:pt x="10943" y="5715"/>
                    <a:pt x="10752" y="5441"/>
                  </a:cubicBezTo>
                  <a:cubicBezTo>
                    <a:pt x="10502" y="5072"/>
                    <a:pt x="10347" y="4656"/>
                    <a:pt x="10062" y="4298"/>
                  </a:cubicBezTo>
                  <a:cubicBezTo>
                    <a:pt x="9966" y="4167"/>
                    <a:pt x="9859" y="4025"/>
                    <a:pt x="9704" y="3929"/>
                  </a:cubicBezTo>
                  <a:cubicBezTo>
                    <a:pt x="9621" y="3870"/>
                    <a:pt x="9550" y="3774"/>
                    <a:pt x="9490" y="3691"/>
                  </a:cubicBezTo>
                  <a:cubicBezTo>
                    <a:pt x="9407" y="3596"/>
                    <a:pt x="9347" y="3513"/>
                    <a:pt x="9276" y="3429"/>
                  </a:cubicBezTo>
                  <a:cubicBezTo>
                    <a:pt x="9204" y="3346"/>
                    <a:pt x="9133" y="3274"/>
                    <a:pt x="9073" y="3179"/>
                  </a:cubicBezTo>
                  <a:cubicBezTo>
                    <a:pt x="8978" y="3012"/>
                    <a:pt x="8847" y="2882"/>
                    <a:pt x="8680" y="2798"/>
                  </a:cubicBezTo>
                  <a:cubicBezTo>
                    <a:pt x="8609" y="2751"/>
                    <a:pt x="8550" y="2691"/>
                    <a:pt x="8502" y="2620"/>
                  </a:cubicBezTo>
                  <a:cubicBezTo>
                    <a:pt x="8430" y="2477"/>
                    <a:pt x="8323" y="2405"/>
                    <a:pt x="8216" y="2322"/>
                  </a:cubicBezTo>
                  <a:cubicBezTo>
                    <a:pt x="8002" y="2120"/>
                    <a:pt x="7764" y="1929"/>
                    <a:pt x="7537" y="1750"/>
                  </a:cubicBezTo>
                  <a:cubicBezTo>
                    <a:pt x="7478" y="1691"/>
                    <a:pt x="7383" y="1643"/>
                    <a:pt x="7311" y="1631"/>
                  </a:cubicBezTo>
                  <a:cubicBezTo>
                    <a:pt x="7168" y="1608"/>
                    <a:pt x="7061" y="1548"/>
                    <a:pt x="6954" y="1453"/>
                  </a:cubicBezTo>
                  <a:cubicBezTo>
                    <a:pt x="6895" y="1393"/>
                    <a:pt x="6823" y="1334"/>
                    <a:pt x="6752" y="1310"/>
                  </a:cubicBezTo>
                  <a:cubicBezTo>
                    <a:pt x="6490" y="1191"/>
                    <a:pt x="6228" y="1084"/>
                    <a:pt x="5978" y="953"/>
                  </a:cubicBezTo>
                  <a:cubicBezTo>
                    <a:pt x="5502" y="715"/>
                    <a:pt x="4942" y="810"/>
                    <a:pt x="4454" y="631"/>
                  </a:cubicBezTo>
                  <a:cubicBezTo>
                    <a:pt x="4228" y="691"/>
                    <a:pt x="4013" y="596"/>
                    <a:pt x="3799" y="572"/>
                  </a:cubicBezTo>
                  <a:cubicBezTo>
                    <a:pt x="3513" y="548"/>
                    <a:pt x="3239" y="500"/>
                    <a:pt x="2954" y="488"/>
                  </a:cubicBezTo>
                  <a:cubicBezTo>
                    <a:pt x="2537" y="476"/>
                    <a:pt x="2108" y="488"/>
                    <a:pt x="1692" y="488"/>
                  </a:cubicBezTo>
                  <a:cubicBezTo>
                    <a:pt x="1537" y="488"/>
                    <a:pt x="1394" y="488"/>
                    <a:pt x="1239" y="500"/>
                  </a:cubicBezTo>
                  <a:cubicBezTo>
                    <a:pt x="953" y="536"/>
                    <a:pt x="656" y="786"/>
                    <a:pt x="644" y="1036"/>
                  </a:cubicBezTo>
                  <a:cubicBezTo>
                    <a:pt x="632" y="1393"/>
                    <a:pt x="620" y="1750"/>
                    <a:pt x="882" y="2096"/>
                  </a:cubicBezTo>
                  <a:cubicBezTo>
                    <a:pt x="1001" y="2096"/>
                    <a:pt x="1132" y="2108"/>
                    <a:pt x="1275" y="2108"/>
                  </a:cubicBezTo>
                  <a:cubicBezTo>
                    <a:pt x="1870" y="2120"/>
                    <a:pt x="2465" y="2120"/>
                    <a:pt x="3061" y="2143"/>
                  </a:cubicBezTo>
                  <a:cubicBezTo>
                    <a:pt x="3132" y="2143"/>
                    <a:pt x="3204" y="2143"/>
                    <a:pt x="3275" y="2167"/>
                  </a:cubicBezTo>
                  <a:cubicBezTo>
                    <a:pt x="3454" y="2239"/>
                    <a:pt x="3632" y="2239"/>
                    <a:pt x="3835" y="2239"/>
                  </a:cubicBezTo>
                  <a:cubicBezTo>
                    <a:pt x="3978" y="2239"/>
                    <a:pt x="4132" y="2262"/>
                    <a:pt x="4263" y="2334"/>
                  </a:cubicBezTo>
                  <a:cubicBezTo>
                    <a:pt x="4323" y="2358"/>
                    <a:pt x="4394" y="2381"/>
                    <a:pt x="4466" y="2405"/>
                  </a:cubicBezTo>
                  <a:cubicBezTo>
                    <a:pt x="4847" y="2524"/>
                    <a:pt x="5228" y="2643"/>
                    <a:pt x="5597" y="2774"/>
                  </a:cubicBezTo>
                  <a:cubicBezTo>
                    <a:pt x="5811" y="2858"/>
                    <a:pt x="6002" y="2953"/>
                    <a:pt x="6216" y="3036"/>
                  </a:cubicBezTo>
                  <a:cubicBezTo>
                    <a:pt x="6490" y="3120"/>
                    <a:pt x="6752" y="3286"/>
                    <a:pt x="6990" y="3453"/>
                  </a:cubicBezTo>
                  <a:cubicBezTo>
                    <a:pt x="7347" y="3691"/>
                    <a:pt x="7668" y="3989"/>
                    <a:pt x="8002" y="4251"/>
                  </a:cubicBezTo>
                  <a:cubicBezTo>
                    <a:pt x="8026" y="4286"/>
                    <a:pt x="8061" y="4298"/>
                    <a:pt x="8085" y="4310"/>
                  </a:cubicBezTo>
                  <a:cubicBezTo>
                    <a:pt x="8323" y="4441"/>
                    <a:pt x="8502" y="4620"/>
                    <a:pt x="8657" y="4834"/>
                  </a:cubicBezTo>
                  <a:cubicBezTo>
                    <a:pt x="8680" y="4882"/>
                    <a:pt x="8728" y="4953"/>
                    <a:pt x="8776" y="4965"/>
                  </a:cubicBezTo>
                  <a:cubicBezTo>
                    <a:pt x="8978" y="5072"/>
                    <a:pt x="9050" y="5275"/>
                    <a:pt x="9145" y="5453"/>
                  </a:cubicBezTo>
                  <a:cubicBezTo>
                    <a:pt x="9252" y="5656"/>
                    <a:pt x="9442" y="5787"/>
                    <a:pt x="9514" y="6013"/>
                  </a:cubicBezTo>
                  <a:cubicBezTo>
                    <a:pt x="9585" y="6215"/>
                    <a:pt x="9693" y="6406"/>
                    <a:pt x="9800" y="6608"/>
                  </a:cubicBezTo>
                  <a:cubicBezTo>
                    <a:pt x="9966" y="6906"/>
                    <a:pt x="9919" y="7215"/>
                    <a:pt x="9633" y="7406"/>
                  </a:cubicBezTo>
                  <a:cubicBezTo>
                    <a:pt x="9562" y="7465"/>
                    <a:pt x="9466" y="7513"/>
                    <a:pt x="9383" y="7573"/>
                  </a:cubicBezTo>
                  <a:cubicBezTo>
                    <a:pt x="9276" y="7644"/>
                    <a:pt x="9169" y="7704"/>
                    <a:pt x="9133" y="7858"/>
                  </a:cubicBezTo>
                  <a:cubicBezTo>
                    <a:pt x="9395" y="7954"/>
                    <a:pt x="9681" y="8073"/>
                    <a:pt x="9943" y="8180"/>
                  </a:cubicBezTo>
                  <a:cubicBezTo>
                    <a:pt x="10228" y="8299"/>
                    <a:pt x="10526" y="8406"/>
                    <a:pt x="10812" y="8513"/>
                  </a:cubicBezTo>
                  <a:cubicBezTo>
                    <a:pt x="10859" y="8608"/>
                    <a:pt x="10895" y="8704"/>
                    <a:pt x="10943" y="8775"/>
                  </a:cubicBezTo>
                  <a:cubicBezTo>
                    <a:pt x="11133" y="8882"/>
                    <a:pt x="11300" y="8989"/>
                    <a:pt x="11467" y="9061"/>
                  </a:cubicBezTo>
                  <a:cubicBezTo>
                    <a:pt x="11633" y="9132"/>
                    <a:pt x="11728" y="9347"/>
                    <a:pt x="11967" y="9287"/>
                  </a:cubicBezTo>
                  <a:cubicBezTo>
                    <a:pt x="12002" y="8894"/>
                    <a:pt x="12014" y="8489"/>
                    <a:pt x="12050" y="8108"/>
                  </a:cubicBezTo>
                  <a:cubicBezTo>
                    <a:pt x="12062" y="7858"/>
                    <a:pt x="12074" y="7620"/>
                    <a:pt x="12169" y="7382"/>
                  </a:cubicBezTo>
                  <a:cubicBezTo>
                    <a:pt x="12193" y="7323"/>
                    <a:pt x="12205" y="7263"/>
                    <a:pt x="12205" y="7203"/>
                  </a:cubicBezTo>
                  <a:cubicBezTo>
                    <a:pt x="12205" y="7001"/>
                    <a:pt x="12252" y="6846"/>
                    <a:pt x="12312" y="6668"/>
                  </a:cubicBezTo>
                  <a:cubicBezTo>
                    <a:pt x="12383" y="6453"/>
                    <a:pt x="12407" y="6227"/>
                    <a:pt x="12431" y="6013"/>
                  </a:cubicBezTo>
                  <a:cubicBezTo>
                    <a:pt x="12443" y="5953"/>
                    <a:pt x="12467" y="5858"/>
                    <a:pt x="12371" y="5799"/>
                  </a:cubicBezTo>
                  <a:cubicBezTo>
                    <a:pt x="12181" y="5810"/>
                    <a:pt x="12074" y="6013"/>
                    <a:pt x="11907" y="6084"/>
                  </a:cubicBezTo>
                  <a:cubicBezTo>
                    <a:pt x="11705" y="6144"/>
                    <a:pt x="11526" y="6227"/>
                    <a:pt x="11312" y="6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340;p45">
              <a:extLst>
                <a:ext uri="{FF2B5EF4-FFF2-40B4-BE49-F238E27FC236}">
                  <a16:creationId xmlns:a16="http://schemas.microsoft.com/office/drawing/2014/main" id="{8933A958-2D3A-1A4D-BEC7-2A515B8438E5}"/>
                </a:ext>
              </a:extLst>
            </p:cNvPr>
            <p:cNvSpPr/>
            <p:nvPr/>
          </p:nvSpPr>
          <p:spPr>
            <a:xfrm>
              <a:off x="1187350" y="25108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131" y="3025"/>
                  </a:moveTo>
                  <a:cubicBezTo>
                    <a:pt x="917" y="3120"/>
                    <a:pt x="738" y="3192"/>
                    <a:pt x="548" y="3263"/>
                  </a:cubicBezTo>
                  <a:cubicBezTo>
                    <a:pt x="369" y="3334"/>
                    <a:pt x="286" y="3513"/>
                    <a:pt x="83" y="3549"/>
                  </a:cubicBezTo>
                  <a:cubicBezTo>
                    <a:pt x="0" y="3489"/>
                    <a:pt x="12" y="3418"/>
                    <a:pt x="24" y="3334"/>
                  </a:cubicBezTo>
                  <a:cubicBezTo>
                    <a:pt x="60" y="3120"/>
                    <a:pt x="71" y="2894"/>
                    <a:pt x="143" y="2680"/>
                  </a:cubicBezTo>
                  <a:cubicBezTo>
                    <a:pt x="202" y="2501"/>
                    <a:pt x="250" y="2322"/>
                    <a:pt x="250" y="2144"/>
                  </a:cubicBezTo>
                  <a:cubicBezTo>
                    <a:pt x="250" y="2084"/>
                    <a:pt x="262" y="2025"/>
                    <a:pt x="298" y="1965"/>
                  </a:cubicBezTo>
                  <a:cubicBezTo>
                    <a:pt x="405" y="1727"/>
                    <a:pt x="417" y="1489"/>
                    <a:pt x="417" y="1239"/>
                  </a:cubicBezTo>
                  <a:cubicBezTo>
                    <a:pt x="429" y="834"/>
                    <a:pt x="464" y="453"/>
                    <a:pt x="488" y="60"/>
                  </a:cubicBezTo>
                  <a:cubicBezTo>
                    <a:pt x="726" y="1"/>
                    <a:pt x="833" y="215"/>
                    <a:pt x="1000" y="286"/>
                  </a:cubicBezTo>
                  <a:cubicBezTo>
                    <a:pt x="1155" y="358"/>
                    <a:pt x="1322" y="465"/>
                    <a:pt x="1512" y="572"/>
                  </a:cubicBezTo>
                  <a:cubicBezTo>
                    <a:pt x="1548" y="644"/>
                    <a:pt x="1607" y="739"/>
                    <a:pt x="1655" y="834"/>
                  </a:cubicBezTo>
                  <a:cubicBezTo>
                    <a:pt x="1929" y="941"/>
                    <a:pt x="2227" y="1060"/>
                    <a:pt x="2512" y="1168"/>
                  </a:cubicBezTo>
                  <a:cubicBezTo>
                    <a:pt x="2786" y="1275"/>
                    <a:pt x="3060" y="1394"/>
                    <a:pt x="3334" y="1489"/>
                  </a:cubicBezTo>
                  <a:cubicBezTo>
                    <a:pt x="3286" y="1644"/>
                    <a:pt x="3179" y="1715"/>
                    <a:pt x="3084" y="1775"/>
                  </a:cubicBezTo>
                  <a:cubicBezTo>
                    <a:pt x="2989" y="1834"/>
                    <a:pt x="2917" y="1882"/>
                    <a:pt x="2822" y="1941"/>
                  </a:cubicBezTo>
                  <a:cubicBezTo>
                    <a:pt x="2548" y="2144"/>
                    <a:pt x="2488" y="2441"/>
                    <a:pt x="2667" y="2739"/>
                  </a:cubicBezTo>
                  <a:cubicBezTo>
                    <a:pt x="2762" y="2942"/>
                    <a:pt x="2881" y="3132"/>
                    <a:pt x="2941" y="3334"/>
                  </a:cubicBezTo>
                  <a:cubicBezTo>
                    <a:pt x="3012" y="3561"/>
                    <a:pt x="3215" y="3692"/>
                    <a:pt x="3310" y="3894"/>
                  </a:cubicBezTo>
                  <a:cubicBezTo>
                    <a:pt x="3417" y="4073"/>
                    <a:pt x="3477" y="4275"/>
                    <a:pt x="3691" y="4382"/>
                  </a:cubicBezTo>
                  <a:cubicBezTo>
                    <a:pt x="3739" y="4406"/>
                    <a:pt x="3762" y="4466"/>
                    <a:pt x="3810" y="4513"/>
                  </a:cubicBezTo>
                  <a:cubicBezTo>
                    <a:pt x="3977" y="4727"/>
                    <a:pt x="4155" y="4918"/>
                    <a:pt x="4370" y="5037"/>
                  </a:cubicBezTo>
                  <a:cubicBezTo>
                    <a:pt x="4405" y="5049"/>
                    <a:pt x="4429" y="5085"/>
                    <a:pt x="4465" y="5097"/>
                  </a:cubicBezTo>
                  <a:cubicBezTo>
                    <a:pt x="4810" y="5359"/>
                    <a:pt x="5120" y="5656"/>
                    <a:pt x="5477" y="5894"/>
                  </a:cubicBezTo>
                  <a:cubicBezTo>
                    <a:pt x="5715" y="6061"/>
                    <a:pt x="5965" y="6228"/>
                    <a:pt x="6251" y="6311"/>
                  </a:cubicBezTo>
                  <a:cubicBezTo>
                    <a:pt x="6453" y="6371"/>
                    <a:pt x="6656" y="6490"/>
                    <a:pt x="6858" y="6573"/>
                  </a:cubicBezTo>
                  <a:cubicBezTo>
                    <a:pt x="7227" y="6704"/>
                    <a:pt x="7620" y="6823"/>
                    <a:pt x="7989" y="6942"/>
                  </a:cubicBezTo>
                  <a:cubicBezTo>
                    <a:pt x="8061" y="6966"/>
                    <a:pt x="8144" y="6990"/>
                    <a:pt x="8203" y="7013"/>
                  </a:cubicBezTo>
                  <a:cubicBezTo>
                    <a:pt x="8334" y="7073"/>
                    <a:pt x="8477" y="7109"/>
                    <a:pt x="8632" y="7109"/>
                  </a:cubicBezTo>
                  <a:cubicBezTo>
                    <a:pt x="8823" y="7109"/>
                    <a:pt x="9001" y="7109"/>
                    <a:pt x="9180" y="7180"/>
                  </a:cubicBezTo>
                  <a:cubicBezTo>
                    <a:pt x="9251" y="7204"/>
                    <a:pt x="9335" y="7204"/>
                    <a:pt x="9406" y="7204"/>
                  </a:cubicBezTo>
                  <a:cubicBezTo>
                    <a:pt x="10001" y="7228"/>
                    <a:pt x="10597" y="7240"/>
                    <a:pt x="11192" y="7240"/>
                  </a:cubicBezTo>
                  <a:cubicBezTo>
                    <a:pt x="11323" y="7240"/>
                    <a:pt x="11454" y="7240"/>
                    <a:pt x="11573" y="7252"/>
                  </a:cubicBezTo>
                  <a:cubicBezTo>
                    <a:pt x="11835" y="7585"/>
                    <a:pt x="11835" y="7942"/>
                    <a:pt x="11811" y="8311"/>
                  </a:cubicBezTo>
                  <a:cubicBezTo>
                    <a:pt x="11799" y="8561"/>
                    <a:pt x="11501" y="8811"/>
                    <a:pt x="11216" y="8847"/>
                  </a:cubicBezTo>
                  <a:cubicBezTo>
                    <a:pt x="11073" y="8859"/>
                    <a:pt x="10918" y="8859"/>
                    <a:pt x="10775" y="8859"/>
                  </a:cubicBezTo>
                  <a:cubicBezTo>
                    <a:pt x="10358" y="8859"/>
                    <a:pt x="9930" y="8871"/>
                    <a:pt x="9513" y="8859"/>
                  </a:cubicBezTo>
                  <a:cubicBezTo>
                    <a:pt x="9227" y="8847"/>
                    <a:pt x="8942" y="8799"/>
                    <a:pt x="8656" y="8776"/>
                  </a:cubicBezTo>
                  <a:cubicBezTo>
                    <a:pt x="8442" y="8740"/>
                    <a:pt x="8227" y="8633"/>
                    <a:pt x="8001" y="8716"/>
                  </a:cubicBezTo>
                  <a:cubicBezTo>
                    <a:pt x="7513" y="8537"/>
                    <a:pt x="6965" y="8633"/>
                    <a:pt x="6489" y="8395"/>
                  </a:cubicBezTo>
                  <a:cubicBezTo>
                    <a:pt x="6239" y="8276"/>
                    <a:pt x="5965" y="8180"/>
                    <a:pt x="5715" y="8037"/>
                  </a:cubicBezTo>
                  <a:cubicBezTo>
                    <a:pt x="5644" y="8014"/>
                    <a:pt x="5584" y="7942"/>
                    <a:pt x="5501" y="7895"/>
                  </a:cubicBezTo>
                  <a:cubicBezTo>
                    <a:pt x="5405" y="7799"/>
                    <a:pt x="5286" y="7740"/>
                    <a:pt x="5144" y="7716"/>
                  </a:cubicBezTo>
                  <a:cubicBezTo>
                    <a:pt x="5072" y="7704"/>
                    <a:pt x="4989" y="7645"/>
                    <a:pt x="4929" y="7597"/>
                  </a:cubicBezTo>
                  <a:cubicBezTo>
                    <a:pt x="4691" y="7406"/>
                    <a:pt x="4465" y="7204"/>
                    <a:pt x="4239" y="7025"/>
                  </a:cubicBezTo>
                  <a:cubicBezTo>
                    <a:pt x="4132" y="6942"/>
                    <a:pt x="4036" y="6871"/>
                    <a:pt x="3953" y="6728"/>
                  </a:cubicBezTo>
                  <a:cubicBezTo>
                    <a:pt x="3917" y="6656"/>
                    <a:pt x="3858" y="6585"/>
                    <a:pt x="3774" y="6549"/>
                  </a:cubicBezTo>
                  <a:cubicBezTo>
                    <a:pt x="3620" y="6466"/>
                    <a:pt x="3500" y="6335"/>
                    <a:pt x="3393" y="6168"/>
                  </a:cubicBezTo>
                  <a:cubicBezTo>
                    <a:pt x="3334" y="6073"/>
                    <a:pt x="3262" y="5990"/>
                    <a:pt x="3179" y="5918"/>
                  </a:cubicBezTo>
                  <a:cubicBezTo>
                    <a:pt x="3108" y="5823"/>
                    <a:pt x="3048" y="5740"/>
                    <a:pt x="2977" y="5656"/>
                  </a:cubicBezTo>
                  <a:cubicBezTo>
                    <a:pt x="2905" y="5573"/>
                    <a:pt x="2846" y="5478"/>
                    <a:pt x="2750" y="5418"/>
                  </a:cubicBezTo>
                  <a:cubicBezTo>
                    <a:pt x="2608" y="5323"/>
                    <a:pt x="2500" y="5180"/>
                    <a:pt x="2393" y="5049"/>
                  </a:cubicBezTo>
                  <a:cubicBezTo>
                    <a:pt x="2107" y="4692"/>
                    <a:pt x="1965" y="4275"/>
                    <a:pt x="1715" y="3906"/>
                  </a:cubicBezTo>
                  <a:cubicBezTo>
                    <a:pt x="1500" y="3632"/>
                    <a:pt x="1334" y="3358"/>
                    <a:pt x="1131" y="3025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341;p45">
              <a:extLst>
                <a:ext uri="{FF2B5EF4-FFF2-40B4-BE49-F238E27FC236}">
                  <a16:creationId xmlns:a16="http://schemas.microsoft.com/office/drawing/2014/main" id="{5C2AE0C0-1728-194F-8A07-5B7FFD17490B}"/>
                </a:ext>
              </a:extLst>
            </p:cNvPr>
            <p:cNvSpPr/>
            <p:nvPr/>
          </p:nvSpPr>
          <p:spPr>
            <a:xfrm>
              <a:off x="1177525" y="2492700"/>
              <a:ext cx="320900" cy="251850"/>
            </a:xfrm>
            <a:custGeom>
              <a:avLst/>
              <a:gdLst/>
              <a:ahLst/>
              <a:cxnLst/>
              <a:rect l="l" t="t" r="r" b="b"/>
              <a:pathLst>
                <a:path w="12836" h="10074" extrusionOk="0">
                  <a:moveTo>
                    <a:pt x="12323" y="7513"/>
                  </a:moveTo>
                  <a:cubicBezTo>
                    <a:pt x="12561" y="7728"/>
                    <a:pt x="12561" y="8025"/>
                    <a:pt x="12645" y="8287"/>
                  </a:cubicBezTo>
                  <a:cubicBezTo>
                    <a:pt x="12716" y="8573"/>
                    <a:pt x="12764" y="8871"/>
                    <a:pt x="12799" y="9168"/>
                  </a:cubicBezTo>
                  <a:cubicBezTo>
                    <a:pt x="12823" y="9275"/>
                    <a:pt x="12823" y="9394"/>
                    <a:pt x="12835" y="9478"/>
                  </a:cubicBezTo>
                  <a:cubicBezTo>
                    <a:pt x="12668" y="9656"/>
                    <a:pt x="12502" y="9799"/>
                    <a:pt x="12287" y="9871"/>
                  </a:cubicBezTo>
                  <a:cubicBezTo>
                    <a:pt x="12133" y="9918"/>
                    <a:pt x="12002" y="9954"/>
                    <a:pt x="11847" y="9954"/>
                  </a:cubicBezTo>
                  <a:cubicBezTo>
                    <a:pt x="11668" y="9954"/>
                    <a:pt x="11478" y="9954"/>
                    <a:pt x="11299" y="10037"/>
                  </a:cubicBezTo>
                  <a:cubicBezTo>
                    <a:pt x="11216" y="10073"/>
                    <a:pt x="11109" y="10061"/>
                    <a:pt x="11002" y="10061"/>
                  </a:cubicBezTo>
                  <a:cubicBezTo>
                    <a:pt x="10382" y="10061"/>
                    <a:pt x="9763" y="10061"/>
                    <a:pt x="9144" y="10049"/>
                  </a:cubicBezTo>
                  <a:cubicBezTo>
                    <a:pt x="8787" y="10025"/>
                    <a:pt x="8430" y="9954"/>
                    <a:pt x="8084" y="9835"/>
                  </a:cubicBezTo>
                  <a:cubicBezTo>
                    <a:pt x="7965" y="9799"/>
                    <a:pt x="7846" y="9752"/>
                    <a:pt x="7727" y="9764"/>
                  </a:cubicBezTo>
                  <a:cubicBezTo>
                    <a:pt x="7287" y="9811"/>
                    <a:pt x="6882" y="9633"/>
                    <a:pt x="6477" y="9466"/>
                  </a:cubicBezTo>
                  <a:cubicBezTo>
                    <a:pt x="6299" y="9394"/>
                    <a:pt x="6132" y="9323"/>
                    <a:pt x="5977" y="9240"/>
                  </a:cubicBezTo>
                  <a:cubicBezTo>
                    <a:pt x="5929" y="9228"/>
                    <a:pt x="5870" y="9216"/>
                    <a:pt x="5834" y="9180"/>
                  </a:cubicBezTo>
                  <a:cubicBezTo>
                    <a:pt x="5537" y="8882"/>
                    <a:pt x="5096" y="8799"/>
                    <a:pt x="4822" y="8442"/>
                  </a:cubicBezTo>
                  <a:cubicBezTo>
                    <a:pt x="4786" y="8382"/>
                    <a:pt x="4703" y="8347"/>
                    <a:pt x="4644" y="8311"/>
                  </a:cubicBezTo>
                  <a:cubicBezTo>
                    <a:pt x="4405" y="8144"/>
                    <a:pt x="4144" y="7990"/>
                    <a:pt x="3965" y="7739"/>
                  </a:cubicBezTo>
                  <a:cubicBezTo>
                    <a:pt x="3870" y="7620"/>
                    <a:pt x="3727" y="7561"/>
                    <a:pt x="3620" y="7454"/>
                  </a:cubicBezTo>
                  <a:cubicBezTo>
                    <a:pt x="3417" y="7216"/>
                    <a:pt x="3215" y="6966"/>
                    <a:pt x="3012" y="6716"/>
                  </a:cubicBezTo>
                  <a:cubicBezTo>
                    <a:pt x="2953" y="6644"/>
                    <a:pt x="2881" y="6561"/>
                    <a:pt x="2798" y="6501"/>
                  </a:cubicBezTo>
                  <a:cubicBezTo>
                    <a:pt x="2643" y="6382"/>
                    <a:pt x="2500" y="6251"/>
                    <a:pt x="2405" y="6073"/>
                  </a:cubicBezTo>
                  <a:cubicBezTo>
                    <a:pt x="2358" y="6001"/>
                    <a:pt x="2298" y="5942"/>
                    <a:pt x="2250" y="5870"/>
                  </a:cubicBezTo>
                  <a:cubicBezTo>
                    <a:pt x="2048" y="5537"/>
                    <a:pt x="1834" y="5227"/>
                    <a:pt x="1667" y="4882"/>
                  </a:cubicBezTo>
                  <a:cubicBezTo>
                    <a:pt x="1584" y="4715"/>
                    <a:pt x="1548" y="4537"/>
                    <a:pt x="1488" y="4358"/>
                  </a:cubicBezTo>
                  <a:cubicBezTo>
                    <a:pt x="1310" y="4382"/>
                    <a:pt x="1179" y="4418"/>
                    <a:pt x="1072" y="4525"/>
                  </a:cubicBezTo>
                  <a:cubicBezTo>
                    <a:pt x="893" y="4715"/>
                    <a:pt x="631" y="4799"/>
                    <a:pt x="405" y="4918"/>
                  </a:cubicBezTo>
                  <a:cubicBezTo>
                    <a:pt x="357" y="4942"/>
                    <a:pt x="286" y="4942"/>
                    <a:pt x="226" y="4942"/>
                  </a:cubicBezTo>
                  <a:cubicBezTo>
                    <a:pt x="119" y="4942"/>
                    <a:pt x="48" y="4870"/>
                    <a:pt x="36" y="4751"/>
                  </a:cubicBezTo>
                  <a:cubicBezTo>
                    <a:pt x="24" y="4501"/>
                    <a:pt x="0" y="4227"/>
                    <a:pt x="24" y="3977"/>
                  </a:cubicBezTo>
                  <a:cubicBezTo>
                    <a:pt x="36" y="3727"/>
                    <a:pt x="95" y="3465"/>
                    <a:pt x="143" y="3215"/>
                  </a:cubicBezTo>
                  <a:cubicBezTo>
                    <a:pt x="155" y="3144"/>
                    <a:pt x="179" y="3072"/>
                    <a:pt x="179" y="2989"/>
                  </a:cubicBezTo>
                  <a:cubicBezTo>
                    <a:pt x="155" y="2656"/>
                    <a:pt x="226" y="2322"/>
                    <a:pt x="274" y="2001"/>
                  </a:cubicBezTo>
                  <a:cubicBezTo>
                    <a:pt x="286" y="1858"/>
                    <a:pt x="298" y="1727"/>
                    <a:pt x="345" y="1596"/>
                  </a:cubicBezTo>
                  <a:cubicBezTo>
                    <a:pt x="393" y="1489"/>
                    <a:pt x="381" y="1370"/>
                    <a:pt x="393" y="1262"/>
                  </a:cubicBezTo>
                  <a:cubicBezTo>
                    <a:pt x="405" y="1012"/>
                    <a:pt x="405" y="774"/>
                    <a:pt x="405" y="524"/>
                  </a:cubicBezTo>
                  <a:cubicBezTo>
                    <a:pt x="405" y="405"/>
                    <a:pt x="453" y="298"/>
                    <a:pt x="524" y="215"/>
                  </a:cubicBezTo>
                  <a:cubicBezTo>
                    <a:pt x="679" y="36"/>
                    <a:pt x="869" y="0"/>
                    <a:pt x="1048" y="131"/>
                  </a:cubicBezTo>
                  <a:cubicBezTo>
                    <a:pt x="1131" y="191"/>
                    <a:pt x="1226" y="274"/>
                    <a:pt x="1346" y="286"/>
                  </a:cubicBezTo>
                  <a:cubicBezTo>
                    <a:pt x="1417" y="298"/>
                    <a:pt x="1488" y="346"/>
                    <a:pt x="1536" y="393"/>
                  </a:cubicBezTo>
                  <a:cubicBezTo>
                    <a:pt x="1667" y="536"/>
                    <a:pt x="1846" y="631"/>
                    <a:pt x="2024" y="727"/>
                  </a:cubicBezTo>
                  <a:cubicBezTo>
                    <a:pt x="2084" y="774"/>
                    <a:pt x="2179" y="786"/>
                    <a:pt x="2227" y="846"/>
                  </a:cubicBezTo>
                  <a:cubicBezTo>
                    <a:pt x="2369" y="1060"/>
                    <a:pt x="2596" y="1132"/>
                    <a:pt x="2822" y="1227"/>
                  </a:cubicBezTo>
                  <a:cubicBezTo>
                    <a:pt x="3155" y="1358"/>
                    <a:pt x="3489" y="1548"/>
                    <a:pt x="3858" y="1620"/>
                  </a:cubicBezTo>
                  <a:cubicBezTo>
                    <a:pt x="4048" y="1667"/>
                    <a:pt x="4227" y="1798"/>
                    <a:pt x="4429" y="1905"/>
                  </a:cubicBezTo>
                  <a:cubicBezTo>
                    <a:pt x="4525" y="1965"/>
                    <a:pt x="4560" y="2144"/>
                    <a:pt x="4489" y="2275"/>
                  </a:cubicBezTo>
                  <a:cubicBezTo>
                    <a:pt x="4394" y="2429"/>
                    <a:pt x="4286" y="2560"/>
                    <a:pt x="4167" y="2691"/>
                  </a:cubicBezTo>
                  <a:cubicBezTo>
                    <a:pt x="4072" y="2810"/>
                    <a:pt x="3953" y="2917"/>
                    <a:pt x="3774" y="2953"/>
                  </a:cubicBezTo>
                  <a:cubicBezTo>
                    <a:pt x="3691" y="2965"/>
                    <a:pt x="3632" y="3025"/>
                    <a:pt x="3560" y="3072"/>
                  </a:cubicBezTo>
                  <a:cubicBezTo>
                    <a:pt x="3596" y="3144"/>
                    <a:pt x="3620" y="3203"/>
                    <a:pt x="3655" y="3263"/>
                  </a:cubicBezTo>
                  <a:cubicBezTo>
                    <a:pt x="3727" y="3429"/>
                    <a:pt x="3810" y="3572"/>
                    <a:pt x="3870" y="3739"/>
                  </a:cubicBezTo>
                  <a:cubicBezTo>
                    <a:pt x="3929" y="3882"/>
                    <a:pt x="3989" y="4037"/>
                    <a:pt x="4108" y="4156"/>
                  </a:cubicBezTo>
                  <a:cubicBezTo>
                    <a:pt x="4167" y="4215"/>
                    <a:pt x="4215" y="4287"/>
                    <a:pt x="4251" y="4382"/>
                  </a:cubicBezTo>
                  <a:cubicBezTo>
                    <a:pt x="4310" y="4513"/>
                    <a:pt x="4394" y="4632"/>
                    <a:pt x="4525" y="4715"/>
                  </a:cubicBezTo>
                  <a:cubicBezTo>
                    <a:pt x="4608" y="4763"/>
                    <a:pt x="4632" y="4858"/>
                    <a:pt x="4691" y="4918"/>
                  </a:cubicBezTo>
                  <a:cubicBezTo>
                    <a:pt x="4763" y="5001"/>
                    <a:pt x="4822" y="5108"/>
                    <a:pt x="4917" y="5168"/>
                  </a:cubicBezTo>
                  <a:cubicBezTo>
                    <a:pt x="5167" y="5346"/>
                    <a:pt x="5394" y="5549"/>
                    <a:pt x="5632" y="5763"/>
                  </a:cubicBezTo>
                  <a:cubicBezTo>
                    <a:pt x="5822" y="5930"/>
                    <a:pt x="6013" y="6061"/>
                    <a:pt x="6227" y="6192"/>
                  </a:cubicBezTo>
                  <a:cubicBezTo>
                    <a:pt x="6418" y="6323"/>
                    <a:pt x="6632" y="6430"/>
                    <a:pt x="6822" y="6585"/>
                  </a:cubicBezTo>
                  <a:cubicBezTo>
                    <a:pt x="7061" y="6763"/>
                    <a:pt x="7346" y="6858"/>
                    <a:pt x="7620" y="6966"/>
                  </a:cubicBezTo>
                  <a:cubicBezTo>
                    <a:pt x="8061" y="7120"/>
                    <a:pt x="8501" y="7251"/>
                    <a:pt x="8930" y="7394"/>
                  </a:cubicBezTo>
                  <a:cubicBezTo>
                    <a:pt x="8954" y="7394"/>
                    <a:pt x="8966" y="7418"/>
                    <a:pt x="8966" y="7418"/>
                  </a:cubicBezTo>
                  <a:cubicBezTo>
                    <a:pt x="9585" y="7442"/>
                    <a:pt x="10216" y="7620"/>
                    <a:pt x="10859" y="7549"/>
                  </a:cubicBezTo>
                  <a:cubicBezTo>
                    <a:pt x="11347" y="7489"/>
                    <a:pt x="11847" y="7537"/>
                    <a:pt x="12347" y="7501"/>
                  </a:cubicBezTo>
                  <a:cubicBezTo>
                    <a:pt x="12287" y="7501"/>
                    <a:pt x="12311" y="7501"/>
                    <a:pt x="12323" y="7513"/>
                  </a:cubicBezTo>
                  <a:close/>
                  <a:moveTo>
                    <a:pt x="1524" y="3751"/>
                  </a:moveTo>
                  <a:cubicBezTo>
                    <a:pt x="1727" y="4084"/>
                    <a:pt x="1893" y="4358"/>
                    <a:pt x="2084" y="4632"/>
                  </a:cubicBezTo>
                  <a:cubicBezTo>
                    <a:pt x="2346" y="5001"/>
                    <a:pt x="2489" y="5418"/>
                    <a:pt x="2774" y="5775"/>
                  </a:cubicBezTo>
                  <a:cubicBezTo>
                    <a:pt x="2881" y="5906"/>
                    <a:pt x="2977" y="6049"/>
                    <a:pt x="3131" y="6144"/>
                  </a:cubicBezTo>
                  <a:cubicBezTo>
                    <a:pt x="3215" y="6204"/>
                    <a:pt x="3298" y="6299"/>
                    <a:pt x="3358" y="6382"/>
                  </a:cubicBezTo>
                  <a:cubicBezTo>
                    <a:pt x="3429" y="6477"/>
                    <a:pt x="3489" y="6561"/>
                    <a:pt x="3560" y="6644"/>
                  </a:cubicBezTo>
                  <a:cubicBezTo>
                    <a:pt x="3632" y="6727"/>
                    <a:pt x="3703" y="6799"/>
                    <a:pt x="3763" y="6894"/>
                  </a:cubicBezTo>
                  <a:cubicBezTo>
                    <a:pt x="3858" y="7061"/>
                    <a:pt x="3989" y="7192"/>
                    <a:pt x="4155" y="7275"/>
                  </a:cubicBezTo>
                  <a:cubicBezTo>
                    <a:pt x="4227" y="7323"/>
                    <a:pt x="4286" y="7382"/>
                    <a:pt x="4334" y="7454"/>
                  </a:cubicBezTo>
                  <a:cubicBezTo>
                    <a:pt x="4405" y="7597"/>
                    <a:pt x="4513" y="7668"/>
                    <a:pt x="4620" y="7751"/>
                  </a:cubicBezTo>
                  <a:cubicBezTo>
                    <a:pt x="4834" y="7954"/>
                    <a:pt x="5072" y="8144"/>
                    <a:pt x="5298" y="8323"/>
                  </a:cubicBezTo>
                  <a:cubicBezTo>
                    <a:pt x="5358" y="8382"/>
                    <a:pt x="5453" y="8430"/>
                    <a:pt x="5525" y="8442"/>
                  </a:cubicBezTo>
                  <a:cubicBezTo>
                    <a:pt x="5668" y="8466"/>
                    <a:pt x="5775" y="8525"/>
                    <a:pt x="5882" y="8621"/>
                  </a:cubicBezTo>
                  <a:cubicBezTo>
                    <a:pt x="5941" y="8680"/>
                    <a:pt x="6013" y="8740"/>
                    <a:pt x="6084" y="8763"/>
                  </a:cubicBezTo>
                  <a:cubicBezTo>
                    <a:pt x="6346" y="8882"/>
                    <a:pt x="6608" y="8990"/>
                    <a:pt x="6858" y="9121"/>
                  </a:cubicBezTo>
                  <a:cubicBezTo>
                    <a:pt x="7334" y="9359"/>
                    <a:pt x="7894" y="9263"/>
                    <a:pt x="8382" y="9442"/>
                  </a:cubicBezTo>
                  <a:cubicBezTo>
                    <a:pt x="8608" y="9383"/>
                    <a:pt x="8823" y="9478"/>
                    <a:pt x="9037" y="9502"/>
                  </a:cubicBezTo>
                  <a:cubicBezTo>
                    <a:pt x="9323" y="9525"/>
                    <a:pt x="9597" y="9573"/>
                    <a:pt x="9882" y="9585"/>
                  </a:cubicBezTo>
                  <a:cubicBezTo>
                    <a:pt x="10299" y="9597"/>
                    <a:pt x="10728" y="9585"/>
                    <a:pt x="11144" y="9585"/>
                  </a:cubicBezTo>
                  <a:cubicBezTo>
                    <a:pt x="11299" y="9585"/>
                    <a:pt x="11442" y="9585"/>
                    <a:pt x="11597" y="9573"/>
                  </a:cubicBezTo>
                  <a:cubicBezTo>
                    <a:pt x="11883" y="9537"/>
                    <a:pt x="12180" y="9287"/>
                    <a:pt x="12192" y="9037"/>
                  </a:cubicBezTo>
                  <a:cubicBezTo>
                    <a:pt x="12204" y="8680"/>
                    <a:pt x="12216" y="8323"/>
                    <a:pt x="11954" y="7978"/>
                  </a:cubicBezTo>
                  <a:cubicBezTo>
                    <a:pt x="11835" y="7978"/>
                    <a:pt x="11704" y="7966"/>
                    <a:pt x="11561" y="7966"/>
                  </a:cubicBezTo>
                  <a:cubicBezTo>
                    <a:pt x="10966" y="7942"/>
                    <a:pt x="10370" y="7942"/>
                    <a:pt x="9775" y="7930"/>
                  </a:cubicBezTo>
                  <a:cubicBezTo>
                    <a:pt x="9704" y="7930"/>
                    <a:pt x="9632" y="7930"/>
                    <a:pt x="9561" y="7906"/>
                  </a:cubicBezTo>
                  <a:cubicBezTo>
                    <a:pt x="9382" y="7823"/>
                    <a:pt x="9204" y="7823"/>
                    <a:pt x="9001" y="7823"/>
                  </a:cubicBezTo>
                  <a:cubicBezTo>
                    <a:pt x="8858" y="7823"/>
                    <a:pt x="8704" y="7811"/>
                    <a:pt x="8573" y="7739"/>
                  </a:cubicBezTo>
                  <a:cubicBezTo>
                    <a:pt x="8513" y="7704"/>
                    <a:pt x="8442" y="7692"/>
                    <a:pt x="8370" y="7668"/>
                  </a:cubicBezTo>
                  <a:cubicBezTo>
                    <a:pt x="7989" y="7549"/>
                    <a:pt x="7608" y="7430"/>
                    <a:pt x="7239" y="7287"/>
                  </a:cubicBezTo>
                  <a:cubicBezTo>
                    <a:pt x="7025" y="7216"/>
                    <a:pt x="6834" y="7108"/>
                    <a:pt x="6620" y="7037"/>
                  </a:cubicBezTo>
                  <a:cubicBezTo>
                    <a:pt x="6346" y="6954"/>
                    <a:pt x="6084" y="6787"/>
                    <a:pt x="5846" y="6620"/>
                  </a:cubicBezTo>
                  <a:cubicBezTo>
                    <a:pt x="5489" y="6382"/>
                    <a:pt x="5167" y="6085"/>
                    <a:pt x="4834" y="5823"/>
                  </a:cubicBezTo>
                  <a:cubicBezTo>
                    <a:pt x="4810" y="5787"/>
                    <a:pt x="4775" y="5775"/>
                    <a:pt x="4751" y="5763"/>
                  </a:cubicBezTo>
                  <a:cubicBezTo>
                    <a:pt x="4513" y="5632"/>
                    <a:pt x="4334" y="5442"/>
                    <a:pt x="4179" y="5239"/>
                  </a:cubicBezTo>
                  <a:cubicBezTo>
                    <a:pt x="4144" y="5192"/>
                    <a:pt x="4108" y="5120"/>
                    <a:pt x="4060" y="5108"/>
                  </a:cubicBezTo>
                  <a:cubicBezTo>
                    <a:pt x="3858" y="5001"/>
                    <a:pt x="3786" y="4799"/>
                    <a:pt x="3691" y="4620"/>
                  </a:cubicBezTo>
                  <a:cubicBezTo>
                    <a:pt x="3584" y="4418"/>
                    <a:pt x="3393" y="4287"/>
                    <a:pt x="3322" y="4060"/>
                  </a:cubicBezTo>
                  <a:cubicBezTo>
                    <a:pt x="3251" y="3858"/>
                    <a:pt x="3143" y="3668"/>
                    <a:pt x="3036" y="3465"/>
                  </a:cubicBezTo>
                  <a:cubicBezTo>
                    <a:pt x="2870" y="3167"/>
                    <a:pt x="2917" y="2858"/>
                    <a:pt x="3203" y="2667"/>
                  </a:cubicBezTo>
                  <a:cubicBezTo>
                    <a:pt x="3274" y="2608"/>
                    <a:pt x="3370" y="2560"/>
                    <a:pt x="3453" y="2501"/>
                  </a:cubicBezTo>
                  <a:cubicBezTo>
                    <a:pt x="3560" y="2429"/>
                    <a:pt x="3667" y="2370"/>
                    <a:pt x="3703" y="2215"/>
                  </a:cubicBezTo>
                  <a:cubicBezTo>
                    <a:pt x="3441" y="2120"/>
                    <a:pt x="3155" y="2001"/>
                    <a:pt x="2893" y="1894"/>
                  </a:cubicBezTo>
                  <a:cubicBezTo>
                    <a:pt x="2608" y="1774"/>
                    <a:pt x="2310" y="1667"/>
                    <a:pt x="2024" y="1560"/>
                  </a:cubicBezTo>
                  <a:cubicBezTo>
                    <a:pt x="1977" y="1465"/>
                    <a:pt x="1941" y="1370"/>
                    <a:pt x="1893" y="1298"/>
                  </a:cubicBezTo>
                  <a:cubicBezTo>
                    <a:pt x="1703" y="1191"/>
                    <a:pt x="1536" y="1084"/>
                    <a:pt x="1369" y="1012"/>
                  </a:cubicBezTo>
                  <a:cubicBezTo>
                    <a:pt x="1203" y="941"/>
                    <a:pt x="1107" y="727"/>
                    <a:pt x="869" y="786"/>
                  </a:cubicBezTo>
                  <a:cubicBezTo>
                    <a:pt x="834" y="1179"/>
                    <a:pt x="822" y="1584"/>
                    <a:pt x="786" y="1965"/>
                  </a:cubicBezTo>
                  <a:cubicBezTo>
                    <a:pt x="774" y="2215"/>
                    <a:pt x="762" y="2453"/>
                    <a:pt x="667" y="2691"/>
                  </a:cubicBezTo>
                  <a:cubicBezTo>
                    <a:pt x="643" y="2751"/>
                    <a:pt x="631" y="2810"/>
                    <a:pt x="631" y="2870"/>
                  </a:cubicBezTo>
                  <a:cubicBezTo>
                    <a:pt x="631" y="3072"/>
                    <a:pt x="584" y="3227"/>
                    <a:pt x="524" y="3406"/>
                  </a:cubicBezTo>
                  <a:cubicBezTo>
                    <a:pt x="453" y="3620"/>
                    <a:pt x="429" y="3846"/>
                    <a:pt x="405" y="4060"/>
                  </a:cubicBezTo>
                  <a:cubicBezTo>
                    <a:pt x="393" y="4120"/>
                    <a:pt x="369" y="4215"/>
                    <a:pt x="464" y="4275"/>
                  </a:cubicBezTo>
                  <a:cubicBezTo>
                    <a:pt x="655" y="4251"/>
                    <a:pt x="762" y="4060"/>
                    <a:pt x="929" y="3989"/>
                  </a:cubicBezTo>
                  <a:cubicBezTo>
                    <a:pt x="1131" y="3918"/>
                    <a:pt x="1310" y="3846"/>
                    <a:pt x="1524" y="375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342;p45">
              <a:extLst>
                <a:ext uri="{FF2B5EF4-FFF2-40B4-BE49-F238E27FC236}">
                  <a16:creationId xmlns:a16="http://schemas.microsoft.com/office/drawing/2014/main" id="{F350D7CB-886F-9948-A2BD-AED5F89D513D}"/>
                </a:ext>
              </a:extLst>
            </p:cNvPr>
            <p:cNvSpPr/>
            <p:nvPr/>
          </p:nvSpPr>
          <p:spPr>
            <a:xfrm>
              <a:off x="1228125" y="2238200"/>
              <a:ext cx="73825" cy="112550"/>
            </a:xfrm>
            <a:custGeom>
              <a:avLst/>
              <a:gdLst/>
              <a:ahLst/>
              <a:cxnLst/>
              <a:rect l="l" t="t" r="r" b="b"/>
              <a:pathLst>
                <a:path w="2953" h="4502" extrusionOk="0">
                  <a:moveTo>
                    <a:pt x="2012" y="3263"/>
                  </a:moveTo>
                  <a:cubicBezTo>
                    <a:pt x="1572" y="3442"/>
                    <a:pt x="1119" y="3346"/>
                    <a:pt x="691" y="3370"/>
                  </a:cubicBezTo>
                  <a:cubicBezTo>
                    <a:pt x="619" y="3584"/>
                    <a:pt x="584" y="3823"/>
                    <a:pt x="560" y="4049"/>
                  </a:cubicBezTo>
                  <a:cubicBezTo>
                    <a:pt x="536" y="4144"/>
                    <a:pt x="536" y="4227"/>
                    <a:pt x="512" y="4299"/>
                  </a:cubicBezTo>
                  <a:cubicBezTo>
                    <a:pt x="465" y="4418"/>
                    <a:pt x="381" y="4501"/>
                    <a:pt x="262" y="4477"/>
                  </a:cubicBezTo>
                  <a:cubicBezTo>
                    <a:pt x="155" y="4477"/>
                    <a:pt x="48" y="4394"/>
                    <a:pt x="36" y="4275"/>
                  </a:cubicBezTo>
                  <a:cubicBezTo>
                    <a:pt x="24" y="4180"/>
                    <a:pt x="0" y="4084"/>
                    <a:pt x="0" y="3977"/>
                  </a:cubicBezTo>
                  <a:cubicBezTo>
                    <a:pt x="36" y="3584"/>
                    <a:pt x="84" y="3215"/>
                    <a:pt x="203" y="2846"/>
                  </a:cubicBezTo>
                  <a:cubicBezTo>
                    <a:pt x="298" y="2489"/>
                    <a:pt x="381" y="2120"/>
                    <a:pt x="476" y="1751"/>
                  </a:cubicBezTo>
                  <a:cubicBezTo>
                    <a:pt x="572" y="1453"/>
                    <a:pt x="643" y="1156"/>
                    <a:pt x="750" y="858"/>
                  </a:cubicBezTo>
                  <a:cubicBezTo>
                    <a:pt x="822" y="655"/>
                    <a:pt x="941" y="465"/>
                    <a:pt x="1048" y="263"/>
                  </a:cubicBezTo>
                  <a:cubicBezTo>
                    <a:pt x="1155" y="60"/>
                    <a:pt x="1488" y="1"/>
                    <a:pt x="1655" y="251"/>
                  </a:cubicBezTo>
                  <a:cubicBezTo>
                    <a:pt x="1715" y="358"/>
                    <a:pt x="1786" y="477"/>
                    <a:pt x="1786" y="596"/>
                  </a:cubicBezTo>
                  <a:cubicBezTo>
                    <a:pt x="1834" y="1025"/>
                    <a:pt x="2000" y="1417"/>
                    <a:pt x="2179" y="1798"/>
                  </a:cubicBezTo>
                  <a:cubicBezTo>
                    <a:pt x="2370" y="2227"/>
                    <a:pt x="2489" y="2691"/>
                    <a:pt x="2620" y="3144"/>
                  </a:cubicBezTo>
                  <a:cubicBezTo>
                    <a:pt x="2703" y="3406"/>
                    <a:pt x="2762" y="3680"/>
                    <a:pt x="2882" y="3918"/>
                  </a:cubicBezTo>
                  <a:cubicBezTo>
                    <a:pt x="2941" y="4013"/>
                    <a:pt x="2953" y="4120"/>
                    <a:pt x="2917" y="4239"/>
                  </a:cubicBezTo>
                  <a:cubicBezTo>
                    <a:pt x="2893" y="4358"/>
                    <a:pt x="2822" y="4430"/>
                    <a:pt x="2703" y="4465"/>
                  </a:cubicBezTo>
                  <a:cubicBezTo>
                    <a:pt x="2584" y="4489"/>
                    <a:pt x="2477" y="4454"/>
                    <a:pt x="2405" y="4346"/>
                  </a:cubicBezTo>
                  <a:cubicBezTo>
                    <a:pt x="2250" y="4120"/>
                    <a:pt x="2179" y="3870"/>
                    <a:pt x="2108" y="3632"/>
                  </a:cubicBezTo>
                  <a:cubicBezTo>
                    <a:pt x="2072" y="3525"/>
                    <a:pt x="2060" y="3430"/>
                    <a:pt x="2012" y="3263"/>
                  </a:cubicBezTo>
                  <a:close/>
                  <a:moveTo>
                    <a:pt x="834" y="2775"/>
                  </a:moveTo>
                  <a:cubicBezTo>
                    <a:pt x="1334" y="2834"/>
                    <a:pt x="1417" y="2810"/>
                    <a:pt x="1834" y="2632"/>
                  </a:cubicBezTo>
                  <a:cubicBezTo>
                    <a:pt x="1822" y="2560"/>
                    <a:pt x="1822" y="2477"/>
                    <a:pt x="1786" y="2394"/>
                  </a:cubicBezTo>
                  <a:cubicBezTo>
                    <a:pt x="1608" y="2072"/>
                    <a:pt x="1488" y="1715"/>
                    <a:pt x="1381" y="1358"/>
                  </a:cubicBezTo>
                  <a:cubicBezTo>
                    <a:pt x="1369" y="1310"/>
                    <a:pt x="1334" y="1286"/>
                    <a:pt x="1262" y="1203"/>
                  </a:cubicBezTo>
                  <a:cubicBezTo>
                    <a:pt x="1060" y="1727"/>
                    <a:pt x="953" y="2239"/>
                    <a:pt x="834" y="277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343;p45">
              <a:extLst>
                <a:ext uri="{FF2B5EF4-FFF2-40B4-BE49-F238E27FC236}">
                  <a16:creationId xmlns:a16="http://schemas.microsoft.com/office/drawing/2014/main" id="{9C0E6093-E428-F445-A10B-1B5BD327B275}"/>
                </a:ext>
              </a:extLst>
            </p:cNvPr>
            <p:cNvSpPr/>
            <p:nvPr/>
          </p:nvSpPr>
          <p:spPr>
            <a:xfrm>
              <a:off x="1621625" y="2571575"/>
              <a:ext cx="89900" cy="110150"/>
            </a:xfrm>
            <a:custGeom>
              <a:avLst/>
              <a:gdLst/>
              <a:ahLst/>
              <a:cxnLst/>
              <a:rect l="l" t="t" r="r" b="b"/>
              <a:pathLst>
                <a:path w="3596" h="4406" extrusionOk="0">
                  <a:moveTo>
                    <a:pt x="1679" y="1834"/>
                  </a:moveTo>
                  <a:cubicBezTo>
                    <a:pt x="1846" y="1489"/>
                    <a:pt x="2024" y="1167"/>
                    <a:pt x="2036" y="763"/>
                  </a:cubicBezTo>
                  <a:cubicBezTo>
                    <a:pt x="1905" y="763"/>
                    <a:pt x="1798" y="774"/>
                    <a:pt x="1679" y="774"/>
                  </a:cubicBezTo>
                  <a:cubicBezTo>
                    <a:pt x="1310" y="822"/>
                    <a:pt x="929" y="870"/>
                    <a:pt x="560" y="894"/>
                  </a:cubicBezTo>
                  <a:cubicBezTo>
                    <a:pt x="441" y="905"/>
                    <a:pt x="334" y="905"/>
                    <a:pt x="215" y="894"/>
                  </a:cubicBezTo>
                  <a:cubicBezTo>
                    <a:pt x="96" y="882"/>
                    <a:pt x="12" y="774"/>
                    <a:pt x="0" y="655"/>
                  </a:cubicBezTo>
                  <a:cubicBezTo>
                    <a:pt x="0" y="548"/>
                    <a:pt x="36" y="453"/>
                    <a:pt x="143" y="417"/>
                  </a:cubicBezTo>
                  <a:cubicBezTo>
                    <a:pt x="274" y="370"/>
                    <a:pt x="417" y="310"/>
                    <a:pt x="560" y="298"/>
                  </a:cubicBezTo>
                  <a:cubicBezTo>
                    <a:pt x="1072" y="203"/>
                    <a:pt x="1584" y="120"/>
                    <a:pt x="2096" y="60"/>
                  </a:cubicBezTo>
                  <a:cubicBezTo>
                    <a:pt x="2572" y="1"/>
                    <a:pt x="2893" y="358"/>
                    <a:pt x="2774" y="834"/>
                  </a:cubicBezTo>
                  <a:cubicBezTo>
                    <a:pt x="2703" y="1120"/>
                    <a:pt x="2596" y="1382"/>
                    <a:pt x="2501" y="1656"/>
                  </a:cubicBezTo>
                  <a:lnTo>
                    <a:pt x="2322" y="2096"/>
                  </a:lnTo>
                  <a:cubicBezTo>
                    <a:pt x="2393" y="2168"/>
                    <a:pt x="2465" y="2215"/>
                    <a:pt x="2512" y="2275"/>
                  </a:cubicBezTo>
                  <a:cubicBezTo>
                    <a:pt x="2643" y="2441"/>
                    <a:pt x="2584" y="2668"/>
                    <a:pt x="2393" y="2727"/>
                  </a:cubicBezTo>
                  <a:cubicBezTo>
                    <a:pt x="2286" y="2751"/>
                    <a:pt x="2167" y="2763"/>
                    <a:pt x="2048" y="2799"/>
                  </a:cubicBezTo>
                  <a:cubicBezTo>
                    <a:pt x="1977" y="3001"/>
                    <a:pt x="1810" y="3203"/>
                    <a:pt x="1905" y="3441"/>
                  </a:cubicBezTo>
                  <a:cubicBezTo>
                    <a:pt x="2036" y="3501"/>
                    <a:pt x="2143" y="3453"/>
                    <a:pt x="2227" y="3394"/>
                  </a:cubicBezTo>
                  <a:cubicBezTo>
                    <a:pt x="2536" y="3215"/>
                    <a:pt x="2893" y="3215"/>
                    <a:pt x="3239" y="3203"/>
                  </a:cubicBezTo>
                  <a:cubicBezTo>
                    <a:pt x="3417" y="3180"/>
                    <a:pt x="3572" y="3322"/>
                    <a:pt x="3584" y="3465"/>
                  </a:cubicBezTo>
                  <a:cubicBezTo>
                    <a:pt x="3596" y="3620"/>
                    <a:pt x="3513" y="3763"/>
                    <a:pt x="3334" y="3822"/>
                  </a:cubicBezTo>
                  <a:cubicBezTo>
                    <a:pt x="3274" y="3834"/>
                    <a:pt x="3227" y="3858"/>
                    <a:pt x="3167" y="3870"/>
                  </a:cubicBezTo>
                  <a:cubicBezTo>
                    <a:pt x="2715" y="3918"/>
                    <a:pt x="2322" y="4120"/>
                    <a:pt x="1905" y="4287"/>
                  </a:cubicBezTo>
                  <a:cubicBezTo>
                    <a:pt x="1727" y="4358"/>
                    <a:pt x="1512" y="4394"/>
                    <a:pt x="1310" y="4394"/>
                  </a:cubicBezTo>
                  <a:cubicBezTo>
                    <a:pt x="1048" y="4406"/>
                    <a:pt x="893" y="4215"/>
                    <a:pt x="953" y="3977"/>
                  </a:cubicBezTo>
                  <a:cubicBezTo>
                    <a:pt x="988" y="3763"/>
                    <a:pt x="977" y="3537"/>
                    <a:pt x="1155" y="3382"/>
                  </a:cubicBezTo>
                  <a:cubicBezTo>
                    <a:pt x="1167" y="3358"/>
                    <a:pt x="1191" y="3322"/>
                    <a:pt x="1191" y="3299"/>
                  </a:cubicBezTo>
                  <a:cubicBezTo>
                    <a:pt x="1155" y="3084"/>
                    <a:pt x="1286" y="2882"/>
                    <a:pt x="1369" y="2691"/>
                  </a:cubicBezTo>
                  <a:cubicBezTo>
                    <a:pt x="1393" y="2632"/>
                    <a:pt x="1393" y="2560"/>
                    <a:pt x="1429" y="2465"/>
                  </a:cubicBezTo>
                  <a:cubicBezTo>
                    <a:pt x="1286" y="2406"/>
                    <a:pt x="1191" y="2370"/>
                    <a:pt x="1072" y="2310"/>
                  </a:cubicBezTo>
                  <a:cubicBezTo>
                    <a:pt x="988" y="2275"/>
                    <a:pt x="905" y="2251"/>
                    <a:pt x="834" y="2203"/>
                  </a:cubicBezTo>
                  <a:cubicBezTo>
                    <a:pt x="727" y="2144"/>
                    <a:pt x="715" y="1989"/>
                    <a:pt x="786" y="1906"/>
                  </a:cubicBezTo>
                  <a:cubicBezTo>
                    <a:pt x="893" y="1775"/>
                    <a:pt x="1036" y="1715"/>
                    <a:pt x="1203" y="1751"/>
                  </a:cubicBezTo>
                  <a:cubicBezTo>
                    <a:pt x="1346" y="1763"/>
                    <a:pt x="1512" y="1787"/>
                    <a:pt x="1679" y="183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99;p25">
            <a:extLst>
              <a:ext uri="{FF2B5EF4-FFF2-40B4-BE49-F238E27FC236}">
                <a16:creationId xmlns:a16="http://schemas.microsoft.com/office/drawing/2014/main" id="{C027FF70-7D11-EC4B-A2E8-5AE3C0FAEE56}"/>
              </a:ext>
            </a:extLst>
          </p:cNvPr>
          <p:cNvSpPr/>
          <p:nvPr/>
        </p:nvSpPr>
        <p:spPr>
          <a:xfrm>
            <a:off x="1216208" y="423514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99;p25">
            <a:extLst>
              <a:ext uri="{FF2B5EF4-FFF2-40B4-BE49-F238E27FC236}">
                <a16:creationId xmlns:a16="http://schemas.microsoft.com/office/drawing/2014/main" id="{08993F4A-61B5-A547-9A38-D823C7C66CB7}"/>
              </a:ext>
            </a:extLst>
          </p:cNvPr>
          <p:cNvSpPr/>
          <p:nvPr/>
        </p:nvSpPr>
        <p:spPr>
          <a:xfrm>
            <a:off x="344453" y="2482711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99;p25">
            <a:extLst>
              <a:ext uri="{FF2B5EF4-FFF2-40B4-BE49-F238E27FC236}">
                <a16:creationId xmlns:a16="http://schemas.microsoft.com/office/drawing/2014/main" id="{159C7B1B-A14B-E54D-9185-7E783E8E4EA5}"/>
              </a:ext>
            </a:extLst>
          </p:cNvPr>
          <p:cNvSpPr/>
          <p:nvPr/>
        </p:nvSpPr>
        <p:spPr>
          <a:xfrm>
            <a:off x="3771640" y="465915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A34F734-AC2D-954D-894A-3768FB501570}"/>
              </a:ext>
            </a:extLst>
          </p:cNvPr>
          <p:cNvSpPr txBox="1"/>
          <p:nvPr/>
        </p:nvSpPr>
        <p:spPr>
          <a:xfrm>
            <a:off x="5176885" y="231436"/>
            <a:ext cx="7191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en-US" sz="4000" kern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latin typeface="UTM Cookies"/>
              </a:rPr>
              <a:t>CHỦ  ĐỀ 1</a:t>
            </a:r>
            <a:endParaRPr kumimoji="0" lang="vi-VN" sz="40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</a:rPr>
              <a:t>GIA ĐÌNH</a:t>
            </a:r>
            <a:endParaRPr kumimoji="0" lang="vi-VN" sz="72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88937E-C735-8140-AC9A-7BFA0AE2D867}"/>
              </a:ext>
            </a:extLst>
          </p:cNvPr>
          <p:cNvSpPr txBox="1"/>
          <p:nvPr/>
        </p:nvSpPr>
        <p:spPr>
          <a:xfrm>
            <a:off x="568527" y="4585290"/>
            <a:ext cx="548259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400" dirty="0">
                <a:latin typeface="UTM Cooper Black" panose="02040603050506020204" pitchFamily="18" charset="0"/>
              </a:rPr>
              <a:t>CÁC THẾ HỆ </a:t>
            </a:r>
          </a:p>
          <a:p>
            <a:pPr algn="ctr"/>
            <a:r>
              <a:rPr lang="en-VN" sz="4400" dirty="0">
                <a:latin typeface="UTM Cooper Black" panose="02040603050506020204" pitchFamily="18" charset="0"/>
              </a:rPr>
              <a:t>TRONG GIA ĐÌNH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E70C91D-1A1D-914A-B138-E3A0EFAE68F0}"/>
              </a:ext>
            </a:extLst>
          </p:cNvPr>
          <p:cNvSpPr txBox="1"/>
          <p:nvPr/>
        </p:nvSpPr>
        <p:spPr>
          <a:xfrm>
            <a:off x="1429704" y="2444206"/>
            <a:ext cx="352006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/>
              </a:rPr>
              <a:t>BÀI1</a:t>
            </a:r>
            <a:endParaRPr kumimoji="0" lang="vi-VN" sz="8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</a:endParaRPr>
          </a:p>
        </p:txBody>
      </p:sp>
      <p:grpSp>
        <p:nvGrpSpPr>
          <p:cNvPr id="85" name="Google Shape;536;p34">
            <a:extLst>
              <a:ext uri="{FF2B5EF4-FFF2-40B4-BE49-F238E27FC236}">
                <a16:creationId xmlns:a16="http://schemas.microsoft.com/office/drawing/2014/main" id="{D57FEF6A-5102-1749-A140-2C3EDC373443}"/>
              </a:ext>
            </a:extLst>
          </p:cNvPr>
          <p:cNvGrpSpPr/>
          <p:nvPr/>
        </p:nvGrpSpPr>
        <p:grpSpPr>
          <a:xfrm>
            <a:off x="510910" y="3007255"/>
            <a:ext cx="1191594" cy="1544846"/>
            <a:chOff x="5685225" y="1586850"/>
            <a:chExt cx="598600" cy="724900"/>
          </a:xfrm>
        </p:grpSpPr>
        <p:sp>
          <p:nvSpPr>
            <p:cNvPr id="86" name="Google Shape;537;p34">
              <a:extLst>
                <a:ext uri="{FF2B5EF4-FFF2-40B4-BE49-F238E27FC236}">
                  <a16:creationId xmlns:a16="http://schemas.microsoft.com/office/drawing/2014/main" id="{9179B5ED-915F-2D4B-8C16-70B236A85ADD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7" name="Google Shape;538;p34">
              <a:extLst>
                <a:ext uri="{FF2B5EF4-FFF2-40B4-BE49-F238E27FC236}">
                  <a16:creationId xmlns:a16="http://schemas.microsoft.com/office/drawing/2014/main" id="{360EA908-79E4-9449-9405-5FC164810220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8" name="Google Shape;539;p34">
              <a:extLst>
                <a:ext uri="{FF2B5EF4-FFF2-40B4-BE49-F238E27FC236}">
                  <a16:creationId xmlns:a16="http://schemas.microsoft.com/office/drawing/2014/main" id="{C9B6F21C-F6A0-6D4D-A856-8BE226571691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9" name="Google Shape;540;p34">
              <a:extLst>
                <a:ext uri="{FF2B5EF4-FFF2-40B4-BE49-F238E27FC236}">
                  <a16:creationId xmlns:a16="http://schemas.microsoft.com/office/drawing/2014/main" id="{2B6AC67D-D6B6-8E4E-BE1F-30911F473D89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0" name="Google Shape;541;p34">
              <a:extLst>
                <a:ext uri="{FF2B5EF4-FFF2-40B4-BE49-F238E27FC236}">
                  <a16:creationId xmlns:a16="http://schemas.microsoft.com/office/drawing/2014/main" id="{D631569B-9391-5640-AD3C-BACA8BE3E3BA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1" name="Google Shape;542;p34">
              <a:extLst>
                <a:ext uri="{FF2B5EF4-FFF2-40B4-BE49-F238E27FC236}">
                  <a16:creationId xmlns:a16="http://schemas.microsoft.com/office/drawing/2014/main" id="{DEDC3B87-038C-1340-9DDC-12F05A7CBFFA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2" name="Google Shape;543;p34">
              <a:extLst>
                <a:ext uri="{FF2B5EF4-FFF2-40B4-BE49-F238E27FC236}">
                  <a16:creationId xmlns:a16="http://schemas.microsoft.com/office/drawing/2014/main" id="{DE89DCAD-6231-A249-BA34-5F3916A377E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3" name="Google Shape;544;p34">
              <a:extLst>
                <a:ext uri="{FF2B5EF4-FFF2-40B4-BE49-F238E27FC236}">
                  <a16:creationId xmlns:a16="http://schemas.microsoft.com/office/drawing/2014/main" id="{35E1638B-E21F-EC4C-B866-0EDC64DB2094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4" name="Google Shape;545;p34">
              <a:extLst>
                <a:ext uri="{FF2B5EF4-FFF2-40B4-BE49-F238E27FC236}">
                  <a16:creationId xmlns:a16="http://schemas.microsoft.com/office/drawing/2014/main" id="{0C405DEC-734F-6240-A510-669D06C0AB75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5" name="Google Shape;546;p34">
              <a:extLst>
                <a:ext uri="{FF2B5EF4-FFF2-40B4-BE49-F238E27FC236}">
                  <a16:creationId xmlns:a16="http://schemas.microsoft.com/office/drawing/2014/main" id="{1D1C29DC-7E80-9441-AD56-BF0F5EA36B93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6" name="Google Shape;547;p34">
              <a:extLst>
                <a:ext uri="{FF2B5EF4-FFF2-40B4-BE49-F238E27FC236}">
                  <a16:creationId xmlns:a16="http://schemas.microsoft.com/office/drawing/2014/main" id="{A857CC19-499C-A040-B5BC-6ADF757DDD7E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9" name="Google Shape;548;p34">
              <a:extLst>
                <a:ext uri="{FF2B5EF4-FFF2-40B4-BE49-F238E27FC236}">
                  <a16:creationId xmlns:a16="http://schemas.microsoft.com/office/drawing/2014/main" id="{AF33391A-D78B-6845-AD01-5A66BB115047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0" name="Google Shape;549;p34">
              <a:extLst>
                <a:ext uri="{FF2B5EF4-FFF2-40B4-BE49-F238E27FC236}">
                  <a16:creationId xmlns:a16="http://schemas.microsoft.com/office/drawing/2014/main" id="{59653349-5115-6D4B-86A2-AA91F5F23AE6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1" name="Google Shape;550;p34">
              <a:extLst>
                <a:ext uri="{FF2B5EF4-FFF2-40B4-BE49-F238E27FC236}">
                  <a16:creationId xmlns:a16="http://schemas.microsoft.com/office/drawing/2014/main" id="{78391516-206D-BE4C-AA06-E4A381C2B734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2" name="Google Shape;551;p34">
              <a:extLst>
                <a:ext uri="{FF2B5EF4-FFF2-40B4-BE49-F238E27FC236}">
                  <a16:creationId xmlns:a16="http://schemas.microsoft.com/office/drawing/2014/main" id="{71735B25-20FC-F443-A2C2-484157A7B58A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3" name="Google Shape;552;p34">
              <a:extLst>
                <a:ext uri="{FF2B5EF4-FFF2-40B4-BE49-F238E27FC236}">
                  <a16:creationId xmlns:a16="http://schemas.microsoft.com/office/drawing/2014/main" id="{1FB36D23-E1EE-3B42-8B24-B308A95F40FB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4" name="Google Shape;553;p34">
              <a:extLst>
                <a:ext uri="{FF2B5EF4-FFF2-40B4-BE49-F238E27FC236}">
                  <a16:creationId xmlns:a16="http://schemas.microsoft.com/office/drawing/2014/main" id="{6F2BF591-8759-CD4E-8D2D-B37CF3A5CFBE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5" name="Google Shape;554;p34">
              <a:extLst>
                <a:ext uri="{FF2B5EF4-FFF2-40B4-BE49-F238E27FC236}">
                  <a16:creationId xmlns:a16="http://schemas.microsoft.com/office/drawing/2014/main" id="{B8D7C2C8-496A-A044-B8E0-2A2B8E7A0153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6" name="Google Shape;555;p34">
              <a:extLst>
                <a:ext uri="{FF2B5EF4-FFF2-40B4-BE49-F238E27FC236}">
                  <a16:creationId xmlns:a16="http://schemas.microsoft.com/office/drawing/2014/main" id="{56719A4E-47AA-6748-8B31-760F12716452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7" name="Google Shape;556;p34">
              <a:extLst>
                <a:ext uri="{FF2B5EF4-FFF2-40B4-BE49-F238E27FC236}">
                  <a16:creationId xmlns:a16="http://schemas.microsoft.com/office/drawing/2014/main" id="{97642F1D-A09B-6A48-96E8-6DA8BC7C4A14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8" name="Google Shape;557;p34">
              <a:extLst>
                <a:ext uri="{FF2B5EF4-FFF2-40B4-BE49-F238E27FC236}">
                  <a16:creationId xmlns:a16="http://schemas.microsoft.com/office/drawing/2014/main" id="{60B3D143-AB9A-0C45-8B15-AC3EC4338E1D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9" name="Google Shape;558;p34">
              <a:extLst>
                <a:ext uri="{FF2B5EF4-FFF2-40B4-BE49-F238E27FC236}">
                  <a16:creationId xmlns:a16="http://schemas.microsoft.com/office/drawing/2014/main" id="{F1B261A0-A8E8-1E4C-9C16-4483D70A582E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0" name="Google Shape;559;p34">
              <a:extLst>
                <a:ext uri="{FF2B5EF4-FFF2-40B4-BE49-F238E27FC236}">
                  <a16:creationId xmlns:a16="http://schemas.microsoft.com/office/drawing/2014/main" id="{B8164E70-8116-404C-A51F-4B6F8CB7DC2B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1" name="Google Shape;560;p34">
              <a:extLst>
                <a:ext uri="{FF2B5EF4-FFF2-40B4-BE49-F238E27FC236}">
                  <a16:creationId xmlns:a16="http://schemas.microsoft.com/office/drawing/2014/main" id="{E879D308-700D-ED4A-AE67-2A3746E190AD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2" name="Google Shape;561;p34">
              <a:extLst>
                <a:ext uri="{FF2B5EF4-FFF2-40B4-BE49-F238E27FC236}">
                  <a16:creationId xmlns:a16="http://schemas.microsoft.com/office/drawing/2014/main" id="{DA5C1CE5-BBC3-CA4A-BF08-42F8A430B742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3" name="Google Shape;562;p34">
              <a:extLst>
                <a:ext uri="{FF2B5EF4-FFF2-40B4-BE49-F238E27FC236}">
                  <a16:creationId xmlns:a16="http://schemas.microsoft.com/office/drawing/2014/main" id="{80F90BAA-DAFE-5C4C-9963-94B50A7AE2E9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4" name="Google Shape;563;p34">
              <a:extLst>
                <a:ext uri="{FF2B5EF4-FFF2-40B4-BE49-F238E27FC236}">
                  <a16:creationId xmlns:a16="http://schemas.microsoft.com/office/drawing/2014/main" id="{FCD55636-424E-E648-9014-8EB6F0E2AB9B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35" name="Google Shape;201;p25">
            <a:extLst>
              <a:ext uri="{FF2B5EF4-FFF2-40B4-BE49-F238E27FC236}">
                <a16:creationId xmlns:a16="http://schemas.microsoft.com/office/drawing/2014/main" id="{4EB63A93-4700-2A49-A357-E78B3077DF9C}"/>
              </a:ext>
            </a:extLst>
          </p:cNvPr>
          <p:cNvGrpSpPr/>
          <p:nvPr/>
        </p:nvGrpSpPr>
        <p:grpSpPr>
          <a:xfrm rot="20377942">
            <a:off x="4355656" y="1850812"/>
            <a:ext cx="591887" cy="1087435"/>
            <a:chOff x="656025" y="2751350"/>
            <a:chExt cx="311375" cy="629275"/>
          </a:xfrm>
        </p:grpSpPr>
        <p:sp>
          <p:nvSpPr>
            <p:cNvPr id="136" name="Google Shape;202;p25">
              <a:extLst>
                <a:ext uri="{FF2B5EF4-FFF2-40B4-BE49-F238E27FC236}">
                  <a16:creationId xmlns:a16="http://schemas.microsoft.com/office/drawing/2014/main" id="{8D503DC8-0D26-2845-83DD-80A973DC3D83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7" name="Google Shape;203;p25">
              <a:extLst>
                <a:ext uri="{FF2B5EF4-FFF2-40B4-BE49-F238E27FC236}">
                  <a16:creationId xmlns:a16="http://schemas.microsoft.com/office/drawing/2014/main" id="{62FC2F67-D71C-D94E-A2F7-77A731EFEF3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8" name="Google Shape;204;p25">
              <a:extLst>
                <a:ext uri="{FF2B5EF4-FFF2-40B4-BE49-F238E27FC236}">
                  <a16:creationId xmlns:a16="http://schemas.microsoft.com/office/drawing/2014/main" id="{80CB7CC5-081F-8242-A117-FCDC6B3CDD5D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9" name="Google Shape;205;p25">
              <a:extLst>
                <a:ext uri="{FF2B5EF4-FFF2-40B4-BE49-F238E27FC236}">
                  <a16:creationId xmlns:a16="http://schemas.microsoft.com/office/drawing/2014/main" id="{E4F1E8AF-2E8C-6A44-9314-3B443E64A872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0" name="Google Shape;206;p25">
              <a:extLst>
                <a:ext uri="{FF2B5EF4-FFF2-40B4-BE49-F238E27FC236}">
                  <a16:creationId xmlns:a16="http://schemas.microsoft.com/office/drawing/2014/main" id="{CC505D45-BAD3-7B44-BC69-05DA5E58E72F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1" name="Google Shape;207;p25">
              <a:extLst>
                <a:ext uri="{FF2B5EF4-FFF2-40B4-BE49-F238E27FC236}">
                  <a16:creationId xmlns:a16="http://schemas.microsoft.com/office/drawing/2014/main" id="{B6B6F6F9-B5F2-D14E-88FC-73F916D99DD1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2" name="Google Shape;208;p25">
              <a:extLst>
                <a:ext uri="{FF2B5EF4-FFF2-40B4-BE49-F238E27FC236}">
                  <a16:creationId xmlns:a16="http://schemas.microsoft.com/office/drawing/2014/main" id="{0A5BF131-6667-1545-B24B-6A2B61491D35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3" name="Google Shape;209;p25">
              <a:extLst>
                <a:ext uri="{FF2B5EF4-FFF2-40B4-BE49-F238E27FC236}">
                  <a16:creationId xmlns:a16="http://schemas.microsoft.com/office/drawing/2014/main" id="{D9EFE98D-102C-9B43-B570-6D4335199D77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10;p25">
              <a:extLst>
                <a:ext uri="{FF2B5EF4-FFF2-40B4-BE49-F238E27FC236}">
                  <a16:creationId xmlns:a16="http://schemas.microsoft.com/office/drawing/2014/main" id="{9CE01999-F93E-5D4A-8E0E-992469C24648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11;p25">
              <a:extLst>
                <a:ext uri="{FF2B5EF4-FFF2-40B4-BE49-F238E27FC236}">
                  <a16:creationId xmlns:a16="http://schemas.microsoft.com/office/drawing/2014/main" id="{C6027CBE-79A9-C941-9771-7EB5571F33C9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147" name="Google Shape;533;p34">
            <a:extLst>
              <a:ext uri="{FF2B5EF4-FFF2-40B4-BE49-F238E27FC236}">
                <a16:creationId xmlns:a16="http://schemas.microsoft.com/office/drawing/2014/main" id="{E9B66517-FE66-8745-A977-7BCEC2277ABE}"/>
              </a:ext>
            </a:extLst>
          </p:cNvPr>
          <p:cNvSpPr/>
          <p:nvPr/>
        </p:nvSpPr>
        <p:spPr>
          <a:xfrm>
            <a:off x="5249152" y="342445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" name="Google Shape;281;p26">
            <a:extLst>
              <a:ext uri="{FF2B5EF4-FFF2-40B4-BE49-F238E27FC236}">
                <a16:creationId xmlns:a16="http://schemas.microsoft.com/office/drawing/2014/main" id="{594DABED-F289-A849-887B-CD27132298AD}"/>
              </a:ext>
            </a:extLst>
          </p:cNvPr>
          <p:cNvGrpSpPr/>
          <p:nvPr/>
        </p:nvGrpSpPr>
        <p:grpSpPr>
          <a:xfrm>
            <a:off x="2142239" y="1077152"/>
            <a:ext cx="899464" cy="756921"/>
            <a:chOff x="6075750" y="3009125"/>
            <a:chExt cx="550400" cy="463175"/>
          </a:xfrm>
        </p:grpSpPr>
        <p:sp>
          <p:nvSpPr>
            <p:cNvPr id="151" name="Google Shape;282;p26">
              <a:extLst>
                <a:ext uri="{FF2B5EF4-FFF2-40B4-BE49-F238E27FC236}">
                  <a16:creationId xmlns:a16="http://schemas.microsoft.com/office/drawing/2014/main" id="{7D615911-F054-4B4D-B24C-43D6053C0013}"/>
                </a:ext>
              </a:extLst>
            </p:cNvPr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83;p26">
              <a:extLst>
                <a:ext uri="{FF2B5EF4-FFF2-40B4-BE49-F238E27FC236}">
                  <a16:creationId xmlns:a16="http://schemas.microsoft.com/office/drawing/2014/main" id="{AD84C3A3-AE0D-F94A-A471-C476FA924382}"/>
                </a:ext>
              </a:extLst>
            </p:cNvPr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84;p26">
              <a:extLst>
                <a:ext uri="{FF2B5EF4-FFF2-40B4-BE49-F238E27FC236}">
                  <a16:creationId xmlns:a16="http://schemas.microsoft.com/office/drawing/2014/main" id="{71765822-3D5E-1B4B-834B-37C3F76B5C8F}"/>
                </a:ext>
              </a:extLst>
            </p:cNvPr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85;p26">
              <a:extLst>
                <a:ext uri="{FF2B5EF4-FFF2-40B4-BE49-F238E27FC236}">
                  <a16:creationId xmlns:a16="http://schemas.microsoft.com/office/drawing/2014/main" id="{8B232758-10C6-5843-BA64-2ED8C24092B8}"/>
                </a:ext>
              </a:extLst>
            </p:cNvPr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86;p26">
              <a:extLst>
                <a:ext uri="{FF2B5EF4-FFF2-40B4-BE49-F238E27FC236}">
                  <a16:creationId xmlns:a16="http://schemas.microsoft.com/office/drawing/2014/main" id="{AD646887-FCFE-7046-B6B9-DDE283C77686}"/>
                </a:ext>
              </a:extLst>
            </p:cNvPr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87;p26">
              <a:extLst>
                <a:ext uri="{FF2B5EF4-FFF2-40B4-BE49-F238E27FC236}">
                  <a16:creationId xmlns:a16="http://schemas.microsoft.com/office/drawing/2014/main" id="{077C6975-932D-A247-8334-B18E46198A8A}"/>
                </a:ext>
              </a:extLst>
            </p:cNvPr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88;p26">
              <a:extLst>
                <a:ext uri="{FF2B5EF4-FFF2-40B4-BE49-F238E27FC236}">
                  <a16:creationId xmlns:a16="http://schemas.microsoft.com/office/drawing/2014/main" id="{FFB6C5B8-A507-6543-BA21-F80A34BA5D0E}"/>
                </a:ext>
              </a:extLst>
            </p:cNvPr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89;p26">
              <a:extLst>
                <a:ext uri="{FF2B5EF4-FFF2-40B4-BE49-F238E27FC236}">
                  <a16:creationId xmlns:a16="http://schemas.microsoft.com/office/drawing/2014/main" id="{AE9F4035-EF7D-1C44-AC72-9EECA11021F9}"/>
                </a:ext>
              </a:extLst>
            </p:cNvPr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3909FF-46C4-BE4D-8D6D-61A8C66F2A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4197577" y="174367"/>
            <a:ext cx="1166813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F3A705-FC3F-5748-947D-C4EAD8236516}"/>
              </a:ext>
            </a:extLst>
          </p:cNvPr>
          <p:cNvSpPr txBox="1"/>
          <p:nvPr/>
        </p:nvSpPr>
        <p:spPr>
          <a:xfrm>
            <a:off x="5364390" y="422812"/>
            <a:ext cx="6491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đã làm gì để thể hiện sự quan tâm, chăm sóc người thân?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3B30DBB-2A7B-E94E-8F7A-0FB740780350}"/>
              </a:ext>
            </a:extLst>
          </p:cNvPr>
          <p:cNvGrpSpPr/>
          <p:nvPr/>
        </p:nvGrpSpPr>
        <p:grpSpPr>
          <a:xfrm>
            <a:off x="1502924" y="1459594"/>
            <a:ext cx="7162284" cy="5398406"/>
            <a:chOff x="1563540" y="1172625"/>
            <a:chExt cx="7162284" cy="517118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003DE4D-F789-4440-8924-D6971137DE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906" b="96457" l="4688" r="99306">
                          <a14:foregroundMark x1="4861" y1="10236" x2="36458" y2="24803"/>
                          <a14:foregroundMark x1="36458" y1="24409" x2="36458" y2="15157"/>
                          <a14:foregroundMark x1="36458" y1="15157" x2="26215" y2="13976"/>
                          <a14:foregroundMark x1="26215" y1="13976" x2="18056" y2="21850"/>
                          <a14:foregroundMark x1="18056" y1="23031" x2="5556" y2="20276"/>
                          <a14:foregroundMark x1="5556" y1="19882" x2="34549" y2="13583"/>
                          <a14:foregroundMark x1="34549" y1="13583" x2="36806" y2="13583"/>
                          <a14:foregroundMark x1="36806" y1="13189" x2="38368" y2="20669"/>
                          <a14:foregroundMark x1="38368" y1="20669" x2="39063" y2="21850"/>
                          <a14:foregroundMark x1="39063" y1="21457" x2="39410" y2="12598"/>
                          <a14:foregroundMark x1="39410" y1="12598" x2="35069" y2="6693"/>
                          <a14:foregroundMark x1="35069" y1="6693" x2="33160" y2="6496"/>
                          <a14:foregroundMark x1="32813" y1="6890" x2="27604" y2="12205"/>
                          <a14:foregroundMark x1="27604" y1="12205" x2="21354" y2="13189"/>
                          <a14:foregroundMark x1="14410" y1="11417" x2="43229" y2="11811"/>
                          <a14:foregroundMark x1="27257" y1="37205" x2="27257" y2="37205"/>
                          <a14:foregroundMark x1="27257" y1="37205" x2="40104" y2="34449"/>
                          <a14:foregroundMark x1="40104" y1="34449" x2="46528" y2="34449"/>
                          <a14:foregroundMark x1="13368" y1="25591" x2="31597" y2="26181"/>
                          <a14:foregroundMark x1="31597" y1="26181" x2="31771" y2="26772"/>
                          <a14:foregroundMark x1="30729" y1="33858" x2="29167" y2="43110"/>
                          <a14:foregroundMark x1="29167" y1="43110" x2="25521" y2="46850"/>
                          <a14:foregroundMark x1="25868" y1="33465" x2="86806" y2="60039"/>
                          <a14:foregroundMark x1="86806" y1="60039" x2="94271" y2="68898"/>
                          <a14:foregroundMark x1="94271" y1="68504" x2="90104" y2="76378"/>
                          <a14:foregroundMark x1="90104" y1="76378" x2="66146" y2="89764"/>
                          <a14:foregroundMark x1="66146" y1="89764" x2="47049" y2="93898"/>
                          <a14:foregroundMark x1="47049" y1="93898" x2="46528" y2="93898"/>
                          <a14:foregroundMark x1="33160" y1="96457" x2="19618" y2="96457"/>
                          <a14:foregroundMark x1="19618" y1="96457" x2="13889" y2="90748"/>
                          <a14:foregroundMark x1="13889" y1="90748" x2="12674" y2="88583"/>
                          <a14:foregroundMark x1="12674" y1="88189" x2="28472" y2="79134"/>
                          <a14:foregroundMark x1="28472" y1="79134" x2="34722" y2="80118"/>
                          <a14:foregroundMark x1="34722" y1="79724" x2="34722" y2="93898"/>
                          <a14:foregroundMark x1="85764" y1="95669" x2="93229" y2="96063"/>
                          <a14:foregroundMark x1="93229" y1="96063" x2="88542" y2="87205"/>
                          <a14:foregroundMark x1="88542" y1="87205" x2="89410" y2="34646"/>
                          <a14:foregroundMark x1="89410" y1="34646" x2="91667" y2="28937"/>
                          <a14:foregroundMark x1="88021" y1="45276" x2="95313" y2="78150"/>
                          <a14:foregroundMark x1="95313" y1="68898" x2="96875" y2="42717"/>
                          <a14:foregroundMark x1="96875" y1="42717" x2="94618" y2="40157"/>
                          <a14:foregroundMark x1="87674" y1="42323" x2="82639" y2="49803"/>
                          <a14:foregroundMark x1="82639" y1="49803" x2="84722" y2="71063"/>
                          <a14:foregroundMark x1="90104" y1="83071" x2="95313" y2="92717"/>
                          <a14:foregroundMark x1="95313" y1="92323" x2="78125" y2="92717"/>
                          <a14:foregroundMark x1="78819" y1="92323" x2="85417" y2="92126"/>
                          <a14:foregroundMark x1="85417" y1="92126" x2="89410" y2="85630"/>
                          <a14:foregroundMark x1="89410" y1="85630" x2="96875" y2="85630"/>
                          <a14:foregroundMark x1="96875" y1="85630" x2="99306" y2="93110"/>
                          <a14:foregroundMark x1="99306" y1="93110" x2="97917" y2="95669"/>
                          <a14:foregroundMark x1="32118" y1="19685" x2="32118" y2="19685"/>
                          <a14:foregroundMark x1="12674" y1="11024" x2="12674" y2="11024"/>
                          <a14:foregroundMark x1="12674" y1="11024" x2="19444" y2="10630"/>
                          <a14:foregroundMark x1="19444" y1="10630" x2="28819" y2="11024"/>
                          <a14:foregroundMark x1="27604" y1="7283" x2="27604" y2="7283"/>
                          <a14:foregroundMark x1="29514" y1="7283" x2="36806" y2="7677"/>
                          <a14:foregroundMark x1="7813" y1="8858" x2="12674" y2="88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96"/>
            <a:stretch/>
          </p:blipFill>
          <p:spPr>
            <a:xfrm>
              <a:off x="3800354" y="1172625"/>
              <a:ext cx="4925470" cy="5171184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2C9DBEB-BFBF-324D-9F64-FFA38E2374BD}"/>
                </a:ext>
              </a:extLst>
            </p:cNvPr>
            <p:cNvGrpSpPr/>
            <p:nvPr/>
          </p:nvGrpSpPr>
          <p:grpSpPr>
            <a:xfrm>
              <a:off x="1563540" y="1172625"/>
              <a:ext cx="4169285" cy="1795630"/>
              <a:chOff x="1563540" y="1172625"/>
              <a:chExt cx="4169285" cy="1795630"/>
            </a:xfrm>
          </p:grpSpPr>
          <p:sp>
            <p:nvSpPr>
              <p:cNvPr id="13" name="Google Shape;253;p25">
                <a:extLst>
                  <a:ext uri="{FF2B5EF4-FFF2-40B4-BE49-F238E27FC236}">
                    <a16:creationId xmlns:a16="http://schemas.microsoft.com/office/drawing/2014/main" id="{550A376A-574B-8540-8F6F-C8301B3C3CC5}"/>
                  </a:ext>
                </a:extLst>
              </p:cNvPr>
              <p:cNvSpPr/>
              <p:nvPr/>
            </p:nvSpPr>
            <p:spPr>
              <a:xfrm>
                <a:off x="1658131" y="1182638"/>
                <a:ext cx="4074694" cy="1785617"/>
              </a:xfrm>
              <a:custGeom>
                <a:avLst/>
                <a:gdLst/>
                <a:ahLst/>
                <a:cxnLst/>
                <a:rect l="l" t="t" r="r" b="b"/>
                <a:pathLst>
                  <a:path w="8133" h="7348" extrusionOk="0">
                    <a:moveTo>
                      <a:pt x="5120" y="1"/>
                    </a:moveTo>
                    <a:cubicBezTo>
                      <a:pt x="4466" y="1"/>
                      <a:pt x="3787" y="1"/>
                      <a:pt x="3132" y="108"/>
                    </a:cubicBezTo>
                    <a:cubicBezTo>
                      <a:pt x="3076" y="123"/>
                      <a:pt x="3018" y="128"/>
                      <a:pt x="2958" y="128"/>
                    </a:cubicBezTo>
                    <a:cubicBezTo>
                      <a:pt x="2879" y="128"/>
                      <a:pt x="2797" y="120"/>
                      <a:pt x="2715" y="120"/>
                    </a:cubicBezTo>
                    <a:cubicBezTo>
                      <a:pt x="2665" y="120"/>
                      <a:pt x="2613" y="119"/>
                      <a:pt x="2560" y="119"/>
                    </a:cubicBezTo>
                    <a:cubicBezTo>
                      <a:pt x="2401" y="119"/>
                      <a:pt x="2236" y="126"/>
                      <a:pt x="2084" y="180"/>
                    </a:cubicBezTo>
                    <a:cubicBezTo>
                      <a:pt x="2025" y="203"/>
                      <a:pt x="1942" y="203"/>
                      <a:pt x="1882" y="203"/>
                    </a:cubicBezTo>
                    <a:cubicBezTo>
                      <a:pt x="1501" y="203"/>
                      <a:pt x="1168" y="358"/>
                      <a:pt x="846" y="537"/>
                    </a:cubicBezTo>
                    <a:cubicBezTo>
                      <a:pt x="679" y="632"/>
                      <a:pt x="608" y="823"/>
                      <a:pt x="501" y="989"/>
                    </a:cubicBezTo>
                    <a:cubicBezTo>
                      <a:pt x="394" y="1168"/>
                      <a:pt x="322" y="1358"/>
                      <a:pt x="239" y="1537"/>
                    </a:cubicBezTo>
                    <a:cubicBezTo>
                      <a:pt x="215" y="1573"/>
                      <a:pt x="191" y="1608"/>
                      <a:pt x="191" y="1644"/>
                    </a:cubicBezTo>
                    <a:cubicBezTo>
                      <a:pt x="215" y="1989"/>
                      <a:pt x="37" y="2287"/>
                      <a:pt x="48" y="2620"/>
                    </a:cubicBezTo>
                    <a:cubicBezTo>
                      <a:pt x="84" y="2966"/>
                      <a:pt x="84" y="3311"/>
                      <a:pt x="13" y="3656"/>
                    </a:cubicBezTo>
                    <a:cubicBezTo>
                      <a:pt x="1" y="4025"/>
                      <a:pt x="72" y="4382"/>
                      <a:pt x="156" y="4740"/>
                    </a:cubicBezTo>
                    <a:cubicBezTo>
                      <a:pt x="263" y="5121"/>
                      <a:pt x="501" y="5383"/>
                      <a:pt x="894" y="5514"/>
                    </a:cubicBezTo>
                    <a:cubicBezTo>
                      <a:pt x="1168" y="5597"/>
                      <a:pt x="1441" y="5704"/>
                      <a:pt x="1739" y="5704"/>
                    </a:cubicBezTo>
                    <a:cubicBezTo>
                      <a:pt x="2067" y="5811"/>
                      <a:pt x="2397" y="5835"/>
                      <a:pt x="2727" y="5835"/>
                    </a:cubicBezTo>
                    <a:cubicBezTo>
                      <a:pt x="2992" y="5835"/>
                      <a:pt x="3256" y="5820"/>
                      <a:pt x="3519" y="5820"/>
                    </a:cubicBezTo>
                    <a:cubicBezTo>
                      <a:pt x="3584" y="5820"/>
                      <a:pt x="3650" y="5821"/>
                      <a:pt x="3716" y="5823"/>
                    </a:cubicBezTo>
                    <a:lnTo>
                      <a:pt x="4180" y="5823"/>
                    </a:lnTo>
                    <a:cubicBezTo>
                      <a:pt x="4370" y="5835"/>
                      <a:pt x="4525" y="5918"/>
                      <a:pt x="4620" y="6073"/>
                    </a:cubicBezTo>
                    <a:cubicBezTo>
                      <a:pt x="4680" y="6157"/>
                      <a:pt x="4739" y="6240"/>
                      <a:pt x="4787" y="6335"/>
                    </a:cubicBezTo>
                    <a:cubicBezTo>
                      <a:pt x="4859" y="6466"/>
                      <a:pt x="4966" y="6537"/>
                      <a:pt x="5097" y="6597"/>
                    </a:cubicBezTo>
                    <a:cubicBezTo>
                      <a:pt x="5359" y="6692"/>
                      <a:pt x="5561" y="6847"/>
                      <a:pt x="5775" y="7014"/>
                    </a:cubicBezTo>
                    <a:cubicBezTo>
                      <a:pt x="5918" y="7133"/>
                      <a:pt x="6085" y="7228"/>
                      <a:pt x="6323" y="7347"/>
                    </a:cubicBezTo>
                    <a:cubicBezTo>
                      <a:pt x="6275" y="7204"/>
                      <a:pt x="6275" y="7169"/>
                      <a:pt x="6252" y="7121"/>
                    </a:cubicBezTo>
                    <a:cubicBezTo>
                      <a:pt x="6085" y="6835"/>
                      <a:pt x="6049" y="6490"/>
                      <a:pt x="5966" y="6180"/>
                    </a:cubicBezTo>
                    <a:cubicBezTo>
                      <a:pt x="5954" y="6121"/>
                      <a:pt x="5954" y="6049"/>
                      <a:pt x="5954" y="5990"/>
                    </a:cubicBezTo>
                    <a:cubicBezTo>
                      <a:pt x="5954" y="5776"/>
                      <a:pt x="6037" y="5680"/>
                      <a:pt x="6252" y="5656"/>
                    </a:cubicBezTo>
                    <a:cubicBezTo>
                      <a:pt x="6307" y="5656"/>
                      <a:pt x="6368" y="5651"/>
                      <a:pt x="6427" y="5651"/>
                    </a:cubicBezTo>
                    <a:cubicBezTo>
                      <a:pt x="6457" y="5651"/>
                      <a:pt x="6486" y="5652"/>
                      <a:pt x="6514" y="5656"/>
                    </a:cubicBezTo>
                    <a:cubicBezTo>
                      <a:pt x="6573" y="5666"/>
                      <a:pt x="6631" y="5671"/>
                      <a:pt x="6688" y="5671"/>
                    </a:cubicBezTo>
                    <a:cubicBezTo>
                      <a:pt x="6908" y="5671"/>
                      <a:pt x="7118" y="5608"/>
                      <a:pt x="7335" y="5561"/>
                    </a:cubicBezTo>
                    <a:cubicBezTo>
                      <a:pt x="7395" y="5561"/>
                      <a:pt x="7454" y="5514"/>
                      <a:pt x="7502" y="5466"/>
                    </a:cubicBezTo>
                    <a:cubicBezTo>
                      <a:pt x="7561" y="5406"/>
                      <a:pt x="7597" y="5323"/>
                      <a:pt x="7645" y="5240"/>
                    </a:cubicBezTo>
                    <a:cubicBezTo>
                      <a:pt x="7823" y="4883"/>
                      <a:pt x="7978" y="4525"/>
                      <a:pt x="8014" y="4132"/>
                    </a:cubicBezTo>
                    <a:cubicBezTo>
                      <a:pt x="8061" y="3775"/>
                      <a:pt x="8097" y="3406"/>
                      <a:pt x="8109" y="3061"/>
                    </a:cubicBezTo>
                    <a:cubicBezTo>
                      <a:pt x="8121" y="2608"/>
                      <a:pt x="8109" y="2168"/>
                      <a:pt x="8121" y="1715"/>
                    </a:cubicBezTo>
                    <a:cubicBezTo>
                      <a:pt x="8133" y="1394"/>
                      <a:pt x="7990" y="1108"/>
                      <a:pt x="7835" y="823"/>
                    </a:cubicBezTo>
                    <a:cubicBezTo>
                      <a:pt x="7823" y="799"/>
                      <a:pt x="7811" y="775"/>
                      <a:pt x="7799" y="763"/>
                    </a:cubicBezTo>
                    <a:cubicBezTo>
                      <a:pt x="7442" y="513"/>
                      <a:pt x="7097" y="203"/>
                      <a:pt x="6633" y="144"/>
                    </a:cubicBezTo>
                    <a:cubicBezTo>
                      <a:pt x="6466" y="120"/>
                      <a:pt x="6311" y="120"/>
                      <a:pt x="6144" y="120"/>
                    </a:cubicBezTo>
                    <a:cubicBezTo>
                      <a:pt x="5906" y="120"/>
                      <a:pt x="5680" y="120"/>
                      <a:pt x="5454" y="49"/>
                    </a:cubicBezTo>
                    <a:cubicBezTo>
                      <a:pt x="5359" y="1"/>
                      <a:pt x="5240" y="1"/>
                      <a:pt x="5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54;p25">
                <a:extLst>
                  <a:ext uri="{FF2B5EF4-FFF2-40B4-BE49-F238E27FC236}">
                    <a16:creationId xmlns:a16="http://schemas.microsoft.com/office/drawing/2014/main" id="{86E77DBA-1452-7B48-B7FA-325BA6D211BC}"/>
                  </a:ext>
                </a:extLst>
              </p:cNvPr>
              <p:cNvSpPr/>
              <p:nvPr/>
            </p:nvSpPr>
            <p:spPr>
              <a:xfrm>
                <a:off x="1563540" y="1172625"/>
                <a:ext cx="4059618" cy="1771332"/>
              </a:xfrm>
              <a:custGeom>
                <a:avLst/>
                <a:gdLst>
                  <a:gd name="connsiteX0" fmla="*/ 3427 w 9963"/>
                  <a:gd name="connsiteY0" fmla="*/ 8293 h 9920"/>
                  <a:gd name="connsiteX1" fmla="*/ 2497 w 9963"/>
                  <a:gd name="connsiteY1" fmla="*/ 8182 h 9920"/>
                  <a:gd name="connsiteX2" fmla="*/ 2344 w 9963"/>
                  <a:gd name="connsiteY2" fmla="*/ 8168 h 9920"/>
                  <a:gd name="connsiteX3" fmla="*/ 1554 w 9963"/>
                  <a:gd name="connsiteY3" fmla="*/ 7948 h 9920"/>
                  <a:gd name="connsiteX4" fmla="*/ 1376 w 9963"/>
                  <a:gd name="connsiteY4" fmla="*/ 7851 h 9920"/>
                  <a:gd name="connsiteX5" fmla="*/ 446 w 9963"/>
                  <a:gd name="connsiteY5" fmla="*/ 7146 h 9920"/>
                  <a:gd name="connsiteX6" fmla="*/ 127 w 9963"/>
                  <a:gd name="connsiteY6" fmla="*/ 6360 h 9920"/>
                  <a:gd name="connsiteX7" fmla="*/ 77 w 9963"/>
                  <a:gd name="connsiteY7" fmla="*/ 6098 h 9920"/>
                  <a:gd name="connsiteX8" fmla="*/ 0 w 9963"/>
                  <a:gd name="connsiteY8" fmla="*/ 5572 h 9920"/>
                  <a:gd name="connsiteX9" fmla="*/ 13 w 9963"/>
                  <a:gd name="connsiteY9" fmla="*/ 3749 h 9920"/>
                  <a:gd name="connsiteX10" fmla="*/ 127 w 9963"/>
                  <a:gd name="connsiteY10" fmla="*/ 2879 h 9920"/>
                  <a:gd name="connsiteX11" fmla="*/ 153 w 9963"/>
                  <a:gd name="connsiteY11" fmla="*/ 2658 h 9920"/>
                  <a:gd name="connsiteX12" fmla="*/ 191 w 9963"/>
                  <a:gd name="connsiteY12" fmla="*/ 2396 h 9920"/>
                  <a:gd name="connsiteX13" fmla="*/ 765 w 9963"/>
                  <a:gd name="connsiteY13" fmla="*/ 1194 h 9920"/>
                  <a:gd name="connsiteX14" fmla="*/ 1453 w 9963"/>
                  <a:gd name="connsiteY14" fmla="*/ 601 h 9920"/>
                  <a:gd name="connsiteX15" fmla="*/ 2599 w 9963"/>
                  <a:gd name="connsiteY15" fmla="*/ 311 h 9920"/>
                  <a:gd name="connsiteX16" fmla="*/ 2726 w 9963"/>
                  <a:gd name="connsiteY16" fmla="*/ 297 h 9920"/>
                  <a:gd name="connsiteX17" fmla="*/ 3325 w 9963"/>
                  <a:gd name="connsiteY17" fmla="*/ 186 h 9920"/>
                  <a:gd name="connsiteX18" fmla="*/ 3643 w 9963"/>
                  <a:gd name="connsiteY18" fmla="*/ 159 h 9920"/>
                  <a:gd name="connsiteX19" fmla="*/ 6382 w 9963"/>
                  <a:gd name="connsiteY19" fmla="*/ 7 h 9920"/>
                  <a:gd name="connsiteX20" fmla="*/ 6509 w 9963"/>
                  <a:gd name="connsiteY20" fmla="*/ 21 h 9920"/>
                  <a:gd name="connsiteX21" fmla="*/ 7451 w 9963"/>
                  <a:gd name="connsiteY21" fmla="*/ 117 h 9920"/>
                  <a:gd name="connsiteX22" fmla="*/ 8790 w 9963"/>
                  <a:gd name="connsiteY22" fmla="*/ 587 h 9920"/>
                  <a:gd name="connsiteX23" fmla="*/ 9375 w 9963"/>
                  <a:gd name="connsiteY23" fmla="*/ 1070 h 9920"/>
                  <a:gd name="connsiteX24" fmla="*/ 9515 w 9963"/>
                  <a:gd name="connsiteY24" fmla="*/ 1222 h 9920"/>
                  <a:gd name="connsiteX25" fmla="*/ 9961 w 9963"/>
                  <a:gd name="connsiteY25" fmla="*/ 2672 h 9920"/>
                  <a:gd name="connsiteX26" fmla="*/ 9961 w 9963"/>
                  <a:gd name="connsiteY26" fmla="*/ 3888 h 9920"/>
                  <a:gd name="connsiteX27" fmla="*/ 9873 w 9963"/>
                  <a:gd name="connsiteY27" fmla="*/ 5668 h 9920"/>
                  <a:gd name="connsiteX28" fmla="*/ 9312 w 9963"/>
                  <a:gd name="connsiteY28" fmla="*/ 7326 h 9920"/>
                  <a:gd name="connsiteX29" fmla="*/ 8471 w 9963"/>
                  <a:gd name="connsiteY29" fmla="*/ 7851 h 9920"/>
                  <a:gd name="connsiteX30" fmla="*/ 7694 w 9963"/>
                  <a:gd name="connsiteY30" fmla="*/ 7948 h 9920"/>
                  <a:gd name="connsiteX31" fmla="*/ 7694 w 9963"/>
                  <a:gd name="connsiteY31" fmla="*/ 8168 h 9920"/>
                  <a:gd name="connsiteX32" fmla="*/ 7757 w 9963"/>
                  <a:gd name="connsiteY32" fmla="*/ 8376 h 9920"/>
                  <a:gd name="connsiteX33" fmla="*/ 8229 w 9963"/>
                  <a:gd name="connsiteY33" fmla="*/ 9301 h 9920"/>
                  <a:gd name="connsiteX34" fmla="*/ 8204 w 9963"/>
                  <a:gd name="connsiteY34" fmla="*/ 9743 h 9920"/>
                  <a:gd name="connsiteX35" fmla="*/ 7885 w 9963"/>
                  <a:gd name="connsiteY35" fmla="*/ 9909 h 9920"/>
                  <a:gd name="connsiteX36" fmla="*/ 6994 w 9963"/>
                  <a:gd name="connsiteY36" fmla="*/ 9688 h 9920"/>
                  <a:gd name="connsiteX37" fmla="*/ 6114 w 9963"/>
                  <a:gd name="connsiteY37" fmla="*/ 9094 h 9920"/>
                  <a:gd name="connsiteX38" fmla="*/ 5286 w 9963"/>
                  <a:gd name="connsiteY38" fmla="*/ 8293 h 9920"/>
                  <a:gd name="connsiteX39" fmla="*/ 3427 w 9963"/>
                  <a:gd name="connsiteY39" fmla="*/ 8293 h 9920"/>
                  <a:gd name="connsiteX40" fmla="*/ 7337 w 9963"/>
                  <a:gd name="connsiteY40" fmla="*/ 8998 h 9920"/>
                  <a:gd name="connsiteX41" fmla="*/ 7044 w 9963"/>
                  <a:gd name="connsiteY41" fmla="*/ 7906 h 9920"/>
                  <a:gd name="connsiteX42" fmla="*/ 7019 w 9963"/>
                  <a:gd name="connsiteY42" fmla="*/ 7686 h 9920"/>
                  <a:gd name="connsiteX43" fmla="*/ 7337 w 9963"/>
                  <a:gd name="connsiteY43" fmla="*/ 7298 h 9920"/>
                  <a:gd name="connsiteX44" fmla="*/ 7630 w 9963"/>
                  <a:gd name="connsiteY44" fmla="*/ 7298 h 9920"/>
                  <a:gd name="connsiteX45" fmla="*/ 8510 w 9963"/>
                  <a:gd name="connsiteY45" fmla="*/ 7188 h 9920"/>
                  <a:gd name="connsiteX46" fmla="*/ 8674 w 9963"/>
                  <a:gd name="connsiteY46" fmla="*/ 7078 h 9920"/>
                  <a:gd name="connsiteX47" fmla="*/ 8840 w 9963"/>
                  <a:gd name="connsiteY47" fmla="*/ 6816 h 9920"/>
                  <a:gd name="connsiteX48" fmla="*/ 9235 w 9963"/>
                  <a:gd name="connsiteY48" fmla="*/ 5530 h 9920"/>
                  <a:gd name="connsiteX49" fmla="*/ 9338 w 9963"/>
                  <a:gd name="connsiteY49" fmla="*/ 4288 h 9920"/>
                  <a:gd name="connsiteX50" fmla="*/ 9349 w 9963"/>
                  <a:gd name="connsiteY50" fmla="*/ 2727 h 9920"/>
                  <a:gd name="connsiteX51" fmla="*/ 9044 w 9963"/>
                  <a:gd name="connsiteY51" fmla="*/ 1691 h 9920"/>
                  <a:gd name="connsiteX52" fmla="*/ 8993 w 9963"/>
                  <a:gd name="connsiteY52" fmla="*/ 1622 h 9920"/>
                  <a:gd name="connsiteX53" fmla="*/ 7757 w 9963"/>
                  <a:gd name="connsiteY53" fmla="*/ 904 h 9920"/>
                  <a:gd name="connsiteX54" fmla="*/ 7222 w 9963"/>
                  <a:gd name="connsiteY54" fmla="*/ 877 h 9920"/>
                  <a:gd name="connsiteX55" fmla="*/ 6496 w 9963"/>
                  <a:gd name="connsiteY55" fmla="*/ 794 h 9920"/>
                  <a:gd name="connsiteX56" fmla="*/ 6127 w 9963"/>
                  <a:gd name="connsiteY56" fmla="*/ 739 h 9920"/>
                  <a:gd name="connsiteX57" fmla="*/ 4013 w 9963"/>
                  <a:gd name="connsiteY57" fmla="*/ 863 h 9920"/>
                  <a:gd name="connsiteX58" fmla="*/ 3567 w 9963"/>
                  <a:gd name="connsiteY58" fmla="*/ 877 h 9920"/>
                  <a:gd name="connsiteX59" fmla="*/ 2879 w 9963"/>
                  <a:gd name="connsiteY59" fmla="*/ 945 h 9920"/>
                  <a:gd name="connsiteX60" fmla="*/ 2676 w 9963"/>
                  <a:gd name="connsiteY60" fmla="*/ 973 h 9920"/>
                  <a:gd name="connsiteX61" fmla="*/ 1554 w 9963"/>
                  <a:gd name="connsiteY61" fmla="*/ 1374 h 9920"/>
                  <a:gd name="connsiteX62" fmla="*/ 1197 w 9963"/>
                  <a:gd name="connsiteY62" fmla="*/ 1885 h 9920"/>
                  <a:gd name="connsiteX63" fmla="*/ 905 w 9963"/>
                  <a:gd name="connsiteY63" fmla="*/ 2520 h 9920"/>
                  <a:gd name="connsiteX64" fmla="*/ 854 w 9963"/>
                  <a:gd name="connsiteY64" fmla="*/ 2644 h 9920"/>
                  <a:gd name="connsiteX65" fmla="*/ 531 w 9963"/>
                  <a:gd name="connsiteY65" fmla="*/ 3832 h 9920"/>
                  <a:gd name="connsiteX66" fmla="*/ 713 w 9963"/>
                  <a:gd name="connsiteY66" fmla="*/ 4978 h 9920"/>
                  <a:gd name="connsiteX67" fmla="*/ 879 w 9963"/>
                  <a:gd name="connsiteY67" fmla="*/ 6236 h 9920"/>
                  <a:gd name="connsiteX68" fmla="*/ 1656 w 9963"/>
                  <a:gd name="connsiteY68" fmla="*/ 7132 h 9920"/>
                  <a:gd name="connsiteX69" fmla="*/ 2560 w 9963"/>
                  <a:gd name="connsiteY69" fmla="*/ 7354 h 9920"/>
                  <a:gd name="connsiteX70" fmla="*/ 4675 w 9963"/>
                  <a:gd name="connsiteY70" fmla="*/ 7492 h 9920"/>
                  <a:gd name="connsiteX71" fmla="*/ 5172 w 9963"/>
                  <a:gd name="connsiteY71" fmla="*/ 7492 h 9920"/>
                  <a:gd name="connsiteX72" fmla="*/ 5656 w 9963"/>
                  <a:gd name="connsiteY72" fmla="*/ 7782 h 9920"/>
                  <a:gd name="connsiteX73" fmla="*/ 5821 w 9963"/>
                  <a:gd name="connsiteY73" fmla="*/ 8086 h 9920"/>
                  <a:gd name="connsiteX74" fmla="*/ 6165 w 9963"/>
                  <a:gd name="connsiteY74" fmla="*/ 8390 h 9920"/>
                  <a:gd name="connsiteX75" fmla="*/ 6879 w 9963"/>
                  <a:gd name="connsiteY75" fmla="*/ 8873 h 9920"/>
                  <a:gd name="connsiteX76" fmla="*/ 7464 w 9963"/>
                  <a:gd name="connsiteY76" fmla="*/ 9260 h 9920"/>
                  <a:gd name="connsiteX77" fmla="*/ 7337 w 9963"/>
                  <a:gd name="connsiteY77" fmla="*/ 8998 h 992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201 w 10000"/>
                  <a:gd name="connsiteY62" fmla="*/ 1900 h 10000"/>
                  <a:gd name="connsiteX63" fmla="*/ 908 w 10000"/>
                  <a:gd name="connsiteY63" fmla="*/ 2540 h 10000"/>
                  <a:gd name="connsiteX64" fmla="*/ 857 w 10000"/>
                  <a:gd name="connsiteY64" fmla="*/ 2665 h 10000"/>
                  <a:gd name="connsiteX65" fmla="*/ 533 w 10000"/>
                  <a:gd name="connsiteY65" fmla="*/ 3863 h 10000"/>
                  <a:gd name="connsiteX66" fmla="*/ 386 w 10000"/>
                  <a:gd name="connsiteY66" fmla="*/ 5144 h 10000"/>
                  <a:gd name="connsiteX67" fmla="*/ 882 w 10000"/>
                  <a:gd name="connsiteY67" fmla="*/ 6286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201 w 10000"/>
                  <a:gd name="connsiteY62" fmla="*/ 1900 h 10000"/>
                  <a:gd name="connsiteX63" fmla="*/ 908 w 10000"/>
                  <a:gd name="connsiteY63" fmla="*/ 2540 h 10000"/>
                  <a:gd name="connsiteX64" fmla="*/ 857 w 10000"/>
                  <a:gd name="connsiteY64" fmla="*/ 2665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882 w 10000"/>
                  <a:gd name="connsiteY67" fmla="*/ 6286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201 w 10000"/>
                  <a:gd name="connsiteY62" fmla="*/ 1900 h 10000"/>
                  <a:gd name="connsiteX63" fmla="*/ 908 w 10000"/>
                  <a:gd name="connsiteY63" fmla="*/ 2540 h 10000"/>
                  <a:gd name="connsiteX64" fmla="*/ 857 w 10000"/>
                  <a:gd name="connsiteY64" fmla="*/ 2665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201 w 10000"/>
                  <a:gd name="connsiteY62" fmla="*/ 1900 h 10000"/>
                  <a:gd name="connsiteX63" fmla="*/ 908 w 10000"/>
                  <a:gd name="connsiteY63" fmla="*/ 2540 h 10000"/>
                  <a:gd name="connsiteX64" fmla="*/ 857 w 10000"/>
                  <a:gd name="connsiteY64" fmla="*/ 2665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201 w 10000"/>
                  <a:gd name="connsiteY62" fmla="*/ 1900 h 10000"/>
                  <a:gd name="connsiteX63" fmla="*/ 908 w 10000"/>
                  <a:gd name="connsiteY63" fmla="*/ 2540 h 10000"/>
                  <a:gd name="connsiteX64" fmla="*/ 729 w 10000"/>
                  <a:gd name="connsiteY64" fmla="*/ 253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201 w 10000"/>
                  <a:gd name="connsiteY62" fmla="*/ 1900 h 10000"/>
                  <a:gd name="connsiteX63" fmla="*/ 926 w 10000"/>
                  <a:gd name="connsiteY63" fmla="*/ 2162 h 10000"/>
                  <a:gd name="connsiteX64" fmla="*/ 729 w 10000"/>
                  <a:gd name="connsiteY64" fmla="*/ 253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926 w 10000"/>
                  <a:gd name="connsiteY63" fmla="*/ 2162 h 10000"/>
                  <a:gd name="connsiteX64" fmla="*/ 729 w 10000"/>
                  <a:gd name="connsiteY64" fmla="*/ 253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926 w 10000"/>
                  <a:gd name="connsiteY63" fmla="*/ 2162 h 10000"/>
                  <a:gd name="connsiteX64" fmla="*/ 583 w 10000"/>
                  <a:gd name="connsiteY64" fmla="*/ 274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71 w 10000"/>
                  <a:gd name="connsiteY63" fmla="*/ 2330 h 10000"/>
                  <a:gd name="connsiteX64" fmla="*/ 583 w 10000"/>
                  <a:gd name="connsiteY64" fmla="*/ 274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71 w 10000"/>
                  <a:gd name="connsiteY63" fmla="*/ 2330 h 10000"/>
                  <a:gd name="connsiteX64" fmla="*/ 510 w 10000"/>
                  <a:gd name="connsiteY64" fmla="*/ 295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519 w 10000"/>
                  <a:gd name="connsiteY49" fmla="*/ 4407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452 w 10000"/>
                  <a:gd name="connsiteY48" fmla="*/ 5785 h 10000"/>
                  <a:gd name="connsiteX49" fmla="*/ 9519 w 10000"/>
                  <a:gd name="connsiteY49" fmla="*/ 4407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452 w 10000"/>
                  <a:gd name="connsiteY48" fmla="*/ 5785 h 10000"/>
                  <a:gd name="connsiteX49" fmla="*/ 9647 w 10000"/>
                  <a:gd name="connsiteY49" fmla="*/ 4449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47 w 10000"/>
                  <a:gd name="connsiteY49" fmla="*/ 4449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47 w 10000"/>
                  <a:gd name="connsiteY49" fmla="*/ 4449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47 w 10000"/>
                  <a:gd name="connsiteY49" fmla="*/ 4449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65 w 10000"/>
                  <a:gd name="connsiteY49" fmla="*/ 4281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65 w 10000"/>
                  <a:gd name="connsiteY49" fmla="*/ 4281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08 w 10000"/>
                  <a:gd name="connsiteY52" fmla="*/ 1467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65 w 10000"/>
                  <a:gd name="connsiteY49" fmla="*/ 4281 h 10000"/>
                  <a:gd name="connsiteX50" fmla="*/ 9512 w 10000"/>
                  <a:gd name="connsiteY50" fmla="*/ 2791 h 10000"/>
                  <a:gd name="connsiteX51" fmla="*/ 9279 w 10000"/>
                  <a:gd name="connsiteY51" fmla="*/ 1747 h 10000"/>
                  <a:gd name="connsiteX52" fmla="*/ 9008 w 10000"/>
                  <a:gd name="connsiteY52" fmla="*/ 1467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65 w 10000"/>
                  <a:gd name="connsiteY49" fmla="*/ 4281 h 10000"/>
                  <a:gd name="connsiteX50" fmla="*/ 9640 w 10000"/>
                  <a:gd name="connsiteY50" fmla="*/ 2833 h 10000"/>
                  <a:gd name="connsiteX51" fmla="*/ 9279 w 10000"/>
                  <a:gd name="connsiteY51" fmla="*/ 1747 h 10000"/>
                  <a:gd name="connsiteX52" fmla="*/ 9008 w 10000"/>
                  <a:gd name="connsiteY52" fmla="*/ 1467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738 w 10000"/>
                  <a:gd name="connsiteY49" fmla="*/ 4365 h 10000"/>
                  <a:gd name="connsiteX50" fmla="*/ 9640 w 10000"/>
                  <a:gd name="connsiteY50" fmla="*/ 2833 h 10000"/>
                  <a:gd name="connsiteX51" fmla="*/ 9279 w 10000"/>
                  <a:gd name="connsiteY51" fmla="*/ 1747 h 10000"/>
                  <a:gd name="connsiteX52" fmla="*/ 9008 w 10000"/>
                  <a:gd name="connsiteY52" fmla="*/ 1467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10000" h="10000" extrusionOk="0">
                    <a:moveTo>
                      <a:pt x="3440" y="8360"/>
                    </a:moveTo>
                    <a:cubicBezTo>
                      <a:pt x="3120" y="8360"/>
                      <a:pt x="2800" y="8387"/>
                      <a:pt x="2506" y="8248"/>
                    </a:cubicBezTo>
                    <a:cubicBezTo>
                      <a:pt x="2455" y="8234"/>
                      <a:pt x="2404" y="8234"/>
                      <a:pt x="2353" y="8234"/>
                    </a:cubicBezTo>
                    <a:cubicBezTo>
                      <a:pt x="2059" y="8248"/>
                      <a:pt x="1816" y="8109"/>
                      <a:pt x="1560" y="8012"/>
                    </a:cubicBezTo>
                    <a:cubicBezTo>
                      <a:pt x="1496" y="7984"/>
                      <a:pt x="1432" y="7942"/>
                      <a:pt x="1381" y="7914"/>
                    </a:cubicBezTo>
                    <a:cubicBezTo>
                      <a:pt x="985" y="7802"/>
                      <a:pt x="704" y="7538"/>
                      <a:pt x="448" y="7204"/>
                    </a:cubicBezTo>
                    <a:cubicBezTo>
                      <a:pt x="268" y="6982"/>
                      <a:pt x="127" y="6718"/>
                      <a:pt x="127" y="6411"/>
                    </a:cubicBezTo>
                    <a:cubicBezTo>
                      <a:pt x="127" y="6313"/>
                      <a:pt x="114" y="6216"/>
                      <a:pt x="77" y="6147"/>
                    </a:cubicBezTo>
                    <a:cubicBezTo>
                      <a:pt x="0" y="5966"/>
                      <a:pt x="0" y="5798"/>
                      <a:pt x="0" y="5617"/>
                    </a:cubicBezTo>
                    <a:cubicBezTo>
                      <a:pt x="0" y="5018"/>
                      <a:pt x="0" y="4405"/>
                      <a:pt x="13" y="3779"/>
                    </a:cubicBezTo>
                    <a:cubicBezTo>
                      <a:pt x="13" y="3487"/>
                      <a:pt x="-13" y="3180"/>
                      <a:pt x="127" y="2902"/>
                    </a:cubicBezTo>
                    <a:cubicBezTo>
                      <a:pt x="154" y="2861"/>
                      <a:pt x="141" y="2763"/>
                      <a:pt x="154" y="2679"/>
                    </a:cubicBezTo>
                    <a:cubicBezTo>
                      <a:pt x="180" y="2596"/>
                      <a:pt x="154" y="2485"/>
                      <a:pt x="192" y="2415"/>
                    </a:cubicBezTo>
                    <a:cubicBezTo>
                      <a:pt x="396" y="2025"/>
                      <a:pt x="448" y="1538"/>
                      <a:pt x="768" y="1204"/>
                    </a:cubicBezTo>
                    <a:cubicBezTo>
                      <a:pt x="895" y="870"/>
                      <a:pt x="1176" y="717"/>
                      <a:pt x="1458" y="606"/>
                    </a:cubicBezTo>
                    <a:cubicBezTo>
                      <a:pt x="1816" y="467"/>
                      <a:pt x="2186" y="257"/>
                      <a:pt x="2609" y="314"/>
                    </a:cubicBezTo>
                    <a:cubicBezTo>
                      <a:pt x="2634" y="314"/>
                      <a:pt x="2686" y="314"/>
                      <a:pt x="2736" y="299"/>
                    </a:cubicBezTo>
                    <a:cubicBezTo>
                      <a:pt x="2928" y="174"/>
                      <a:pt x="3133" y="215"/>
                      <a:pt x="3337" y="188"/>
                    </a:cubicBezTo>
                    <a:cubicBezTo>
                      <a:pt x="3452" y="188"/>
                      <a:pt x="3567" y="188"/>
                      <a:pt x="3657" y="160"/>
                    </a:cubicBezTo>
                    <a:cubicBezTo>
                      <a:pt x="4565" y="-49"/>
                      <a:pt x="5485" y="7"/>
                      <a:pt x="6406" y="7"/>
                    </a:cubicBezTo>
                    <a:cubicBezTo>
                      <a:pt x="6457" y="7"/>
                      <a:pt x="6483" y="7"/>
                      <a:pt x="6533" y="21"/>
                    </a:cubicBezTo>
                    <a:cubicBezTo>
                      <a:pt x="6840" y="160"/>
                      <a:pt x="7160" y="118"/>
                      <a:pt x="7479" y="118"/>
                    </a:cubicBezTo>
                    <a:cubicBezTo>
                      <a:pt x="7979" y="146"/>
                      <a:pt x="8426" y="285"/>
                      <a:pt x="8823" y="592"/>
                    </a:cubicBezTo>
                    <a:cubicBezTo>
                      <a:pt x="9013" y="745"/>
                      <a:pt x="9219" y="925"/>
                      <a:pt x="9410" y="1079"/>
                    </a:cubicBezTo>
                    <a:cubicBezTo>
                      <a:pt x="9461" y="1134"/>
                      <a:pt x="9525" y="1191"/>
                      <a:pt x="9550" y="1232"/>
                    </a:cubicBezTo>
                    <a:cubicBezTo>
                      <a:pt x="9793" y="1692"/>
                      <a:pt x="10024" y="2137"/>
                      <a:pt x="9998" y="2694"/>
                    </a:cubicBezTo>
                    <a:cubicBezTo>
                      <a:pt x="9985" y="3097"/>
                      <a:pt x="9998" y="3501"/>
                      <a:pt x="9998" y="3919"/>
                    </a:cubicBezTo>
                    <a:cubicBezTo>
                      <a:pt x="9998" y="4504"/>
                      <a:pt x="9998" y="5116"/>
                      <a:pt x="9910" y="5714"/>
                    </a:cubicBezTo>
                    <a:cubicBezTo>
                      <a:pt x="9806" y="6298"/>
                      <a:pt x="9641" y="6871"/>
                      <a:pt x="9347" y="7385"/>
                    </a:cubicBezTo>
                    <a:cubicBezTo>
                      <a:pt x="9154" y="7706"/>
                      <a:pt x="8899" y="7914"/>
                      <a:pt x="8502" y="7914"/>
                    </a:cubicBezTo>
                    <a:cubicBezTo>
                      <a:pt x="8247" y="7901"/>
                      <a:pt x="7992" y="7970"/>
                      <a:pt x="7723" y="8012"/>
                    </a:cubicBezTo>
                    <a:lnTo>
                      <a:pt x="7723" y="8234"/>
                    </a:lnTo>
                    <a:cubicBezTo>
                      <a:pt x="7736" y="8304"/>
                      <a:pt x="7748" y="8373"/>
                      <a:pt x="7786" y="8444"/>
                    </a:cubicBezTo>
                    <a:cubicBezTo>
                      <a:pt x="7888" y="8778"/>
                      <a:pt x="8042" y="9098"/>
                      <a:pt x="8260" y="9376"/>
                    </a:cubicBezTo>
                    <a:cubicBezTo>
                      <a:pt x="8388" y="9543"/>
                      <a:pt x="8362" y="9682"/>
                      <a:pt x="8234" y="9822"/>
                    </a:cubicBezTo>
                    <a:cubicBezTo>
                      <a:pt x="8132" y="9919"/>
                      <a:pt x="8042" y="9975"/>
                      <a:pt x="7914" y="9989"/>
                    </a:cubicBezTo>
                    <a:cubicBezTo>
                      <a:pt x="7595" y="10030"/>
                      <a:pt x="7288" y="9961"/>
                      <a:pt x="7020" y="9766"/>
                    </a:cubicBezTo>
                    <a:cubicBezTo>
                      <a:pt x="6725" y="9557"/>
                      <a:pt x="6444" y="9376"/>
                      <a:pt x="6137" y="9167"/>
                    </a:cubicBezTo>
                    <a:cubicBezTo>
                      <a:pt x="5818" y="8945"/>
                      <a:pt x="5472" y="8778"/>
                      <a:pt x="5306" y="8360"/>
                    </a:cubicBezTo>
                    <a:lnTo>
                      <a:pt x="3440" y="8360"/>
                    </a:lnTo>
                    <a:close/>
                    <a:moveTo>
                      <a:pt x="7364" y="9071"/>
                    </a:moveTo>
                    <a:cubicBezTo>
                      <a:pt x="7199" y="8722"/>
                      <a:pt x="7160" y="8347"/>
                      <a:pt x="7070" y="7970"/>
                    </a:cubicBezTo>
                    <a:cubicBezTo>
                      <a:pt x="7045" y="7901"/>
                      <a:pt x="7045" y="7817"/>
                      <a:pt x="7045" y="7748"/>
                    </a:cubicBezTo>
                    <a:cubicBezTo>
                      <a:pt x="7045" y="7496"/>
                      <a:pt x="7147" y="7385"/>
                      <a:pt x="7364" y="7357"/>
                    </a:cubicBezTo>
                    <a:cubicBezTo>
                      <a:pt x="7468" y="7343"/>
                      <a:pt x="7556" y="7343"/>
                      <a:pt x="7658" y="7357"/>
                    </a:cubicBezTo>
                    <a:cubicBezTo>
                      <a:pt x="7965" y="7413"/>
                      <a:pt x="8247" y="7317"/>
                      <a:pt x="8542" y="7246"/>
                    </a:cubicBezTo>
                    <a:cubicBezTo>
                      <a:pt x="8605" y="7218"/>
                      <a:pt x="8669" y="7190"/>
                      <a:pt x="8706" y="7135"/>
                    </a:cubicBezTo>
                    <a:cubicBezTo>
                      <a:pt x="8770" y="7065"/>
                      <a:pt x="8823" y="6968"/>
                      <a:pt x="8873" y="6871"/>
                    </a:cubicBezTo>
                    <a:cubicBezTo>
                      <a:pt x="9066" y="6452"/>
                      <a:pt x="9494" y="6356"/>
                      <a:pt x="9544" y="5911"/>
                    </a:cubicBezTo>
                    <a:cubicBezTo>
                      <a:pt x="9687" y="5535"/>
                      <a:pt x="9712" y="4782"/>
                      <a:pt x="9738" y="4365"/>
                    </a:cubicBezTo>
                    <a:cubicBezTo>
                      <a:pt x="9749" y="3835"/>
                      <a:pt x="9757" y="3404"/>
                      <a:pt x="9640" y="2833"/>
                    </a:cubicBezTo>
                    <a:cubicBezTo>
                      <a:pt x="9653" y="2430"/>
                      <a:pt x="9445" y="2081"/>
                      <a:pt x="9279" y="1747"/>
                    </a:cubicBezTo>
                    <a:cubicBezTo>
                      <a:pt x="9267" y="1734"/>
                      <a:pt x="9034" y="1481"/>
                      <a:pt x="9008" y="1467"/>
                    </a:cubicBezTo>
                    <a:cubicBezTo>
                      <a:pt x="8625" y="1176"/>
                      <a:pt x="8286" y="981"/>
                      <a:pt x="7786" y="911"/>
                    </a:cubicBezTo>
                    <a:cubicBezTo>
                      <a:pt x="7608" y="884"/>
                      <a:pt x="7428" y="884"/>
                      <a:pt x="7249" y="884"/>
                    </a:cubicBezTo>
                    <a:cubicBezTo>
                      <a:pt x="6994" y="884"/>
                      <a:pt x="6764" y="884"/>
                      <a:pt x="6520" y="800"/>
                    </a:cubicBezTo>
                    <a:cubicBezTo>
                      <a:pt x="6406" y="772"/>
                      <a:pt x="6277" y="745"/>
                      <a:pt x="6150" y="745"/>
                    </a:cubicBezTo>
                    <a:cubicBezTo>
                      <a:pt x="5433" y="731"/>
                      <a:pt x="4732" y="731"/>
                      <a:pt x="4028" y="870"/>
                    </a:cubicBezTo>
                    <a:cubicBezTo>
                      <a:pt x="3887" y="911"/>
                      <a:pt x="3721" y="884"/>
                      <a:pt x="3580" y="884"/>
                    </a:cubicBezTo>
                    <a:cubicBezTo>
                      <a:pt x="3337" y="884"/>
                      <a:pt x="3120" y="870"/>
                      <a:pt x="2890" y="953"/>
                    </a:cubicBezTo>
                    <a:cubicBezTo>
                      <a:pt x="2826" y="981"/>
                      <a:pt x="2762" y="981"/>
                      <a:pt x="2686" y="981"/>
                    </a:cubicBezTo>
                    <a:cubicBezTo>
                      <a:pt x="2263" y="981"/>
                      <a:pt x="1918" y="1148"/>
                      <a:pt x="1560" y="1385"/>
                    </a:cubicBezTo>
                    <a:cubicBezTo>
                      <a:pt x="1394" y="1483"/>
                      <a:pt x="1287" y="1495"/>
                      <a:pt x="1183" y="1690"/>
                    </a:cubicBezTo>
                    <a:cubicBezTo>
                      <a:pt x="1069" y="1899"/>
                      <a:pt x="919" y="2038"/>
                      <a:pt x="816" y="2246"/>
                    </a:cubicBezTo>
                    <a:cubicBezTo>
                      <a:pt x="803" y="2289"/>
                      <a:pt x="510" y="2918"/>
                      <a:pt x="510" y="2959"/>
                    </a:cubicBezTo>
                    <a:cubicBezTo>
                      <a:pt x="535" y="3335"/>
                      <a:pt x="325" y="3460"/>
                      <a:pt x="350" y="3863"/>
                    </a:cubicBezTo>
                    <a:cubicBezTo>
                      <a:pt x="363" y="4254"/>
                      <a:pt x="297" y="4783"/>
                      <a:pt x="386" y="5144"/>
                    </a:cubicBezTo>
                    <a:cubicBezTo>
                      <a:pt x="361" y="5576"/>
                      <a:pt x="598" y="5993"/>
                      <a:pt x="699" y="6412"/>
                    </a:cubicBezTo>
                    <a:cubicBezTo>
                      <a:pt x="789" y="6844"/>
                      <a:pt x="1350" y="7023"/>
                      <a:pt x="1662" y="7190"/>
                    </a:cubicBezTo>
                    <a:cubicBezTo>
                      <a:pt x="1974" y="7357"/>
                      <a:pt x="2250" y="7427"/>
                      <a:pt x="2570" y="7413"/>
                    </a:cubicBezTo>
                    <a:cubicBezTo>
                      <a:pt x="3273" y="7649"/>
                      <a:pt x="3977" y="7524"/>
                      <a:pt x="4692" y="7552"/>
                    </a:cubicBezTo>
                    <a:lnTo>
                      <a:pt x="5191" y="7552"/>
                    </a:lnTo>
                    <a:cubicBezTo>
                      <a:pt x="5396" y="7552"/>
                      <a:pt x="5563" y="7663"/>
                      <a:pt x="5677" y="7845"/>
                    </a:cubicBezTo>
                    <a:cubicBezTo>
                      <a:pt x="5740" y="7956"/>
                      <a:pt x="5779" y="8054"/>
                      <a:pt x="5843" y="8151"/>
                    </a:cubicBezTo>
                    <a:cubicBezTo>
                      <a:pt x="5933" y="8304"/>
                      <a:pt x="6034" y="8387"/>
                      <a:pt x="6188" y="8458"/>
                    </a:cubicBezTo>
                    <a:cubicBezTo>
                      <a:pt x="6457" y="8569"/>
                      <a:pt x="6674" y="8750"/>
                      <a:pt x="6905" y="8945"/>
                    </a:cubicBezTo>
                    <a:cubicBezTo>
                      <a:pt x="7058" y="9084"/>
                      <a:pt x="7237" y="9196"/>
                      <a:pt x="7492" y="9335"/>
                    </a:cubicBezTo>
                    <a:cubicBezTo>
                      <a:pt x="7415" y="9181"/>
                      <a:pt x="7402" y="9125"/>
                      <a:pt x="7364" y="9071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262BC2-3548-1541-89D6-41C6F792DE63}"/>
                  </a:ext>
                </a:extLst>
              </p:cNvPr>
              <p:cNvSpPr txBox="1"/>
              <p:nvPr/>
            </p:nvSpPr>
            <p:spPr>
              <a:xfrm>
                <a:off x="1965949" y="1556556"/>
                <a:ext cx="345905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Lớn lên cháu làm bác sĩ để chữa bệnh cho bà.</a:t>
                </a: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F852B04-FC21-0745-88F9-5AACB4781165}"/>
              </a:ext>
            </a:extLst>
          </p:cNvPr>
          <p:cNvSpPr txBox="1"/>
          <p:nvPr/>
        </p:nvSpPr>
        <p:spPr>
          <a:xfrm>
            <a:off x="5364391" y="379970"/>
            <a:ext cx="604978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thích việc làm nào nhất? Vì sao?</a:t>
            </a:r>
          </a:p>
        </p:txBody>
      </p:sp>
    </p:spTree>
    <p:extLst>
      <p:ext uri="{BB962C8B-B14F-4D97-AF65-F5344CB8AC3E}">
        <p14:creationId xmlns:p14="http://schemas.microsoft.com/office/powerpoint/2010/main" val="344712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B4CF624-FF95-DF41-A419-8A860A14115E}"/>
              </a:ext>
            </a:extLst>
          </p:cNvPr>
          <p:cNvGrpSpPr/>
          <p:nvPr/>
        </p:nvGrpSpPr>
        <p:grpSpPr>
          <a:xfrm>
            <a:off x="407576" y="1147175"/>
            <a:ext cx="10983021" cy="4385310"/>
            <a:chOff x="407576" y="1147175"/>
            <a:chExt cx="10983021" cy="4385310"/>
          </a:xfrm>
        </p:grpSpPr>
        <p:sp>
          <p:nvSpPr>
            <p:cNvPr id="4" name="Cloud 3">
              <a:extLst>
                <a:ext uri="{FF2B5EF4-FFF2-40B4-BE49-F238E27FC236}">
                  <a16:creationId xmlns:a16="http://schemas.microsoft.com/office/drawing/2014/main" id="{2EA3EBC8-4319-5045-8AE2-578DD374F412}"/>
                </a:ext>
              </a:extLst>
            </p:cNvPr>
            <p:cNvSpPr/>
            <p:nvPr/>
          </p:nvSpPr>
          <p:spPr>
            <a:xfrm>
              <a:off x="1066800" y="1147175"/>
              <a:ext cx="10058400" cy="4206970"/>
            </a:xfrm>
            <a:prstGeom prst="cloud">
              <a:avLst/>
            </a:prstGeom>
            <a:solidFill>
              <a:srgbClr val="6CD0F5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A6196C58-B2CA-164E-B694-D38E9CCE68C2}"/>
                </a:ext>
              </a:extLst>
            </p:cNvPr>
            <p:cNvSpPr/>
            <p:nvPr/>
          </p:nvSpPr>
          <p:spPr>
            <a:xfrm>
              <a:off x="1332197" y="1325515"/>
              <a:ext cx="10058400" cy="4206970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755C2AC-293B-7948-A1A3-D64A78453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5FF"/>
                </a:clrFrom>
                <a:clrTo>
                  <a:srgbClr val="FEF5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2453" l="0" r="98990">
                          <a14:foregroundMark x1="42424" y1="93396" x2="42424" y2="93396"/>
                          <a14:foregroundMark x1="58586" y1="93396" x2="58586" y2="93396"/>
                          <a14:foregroundMark x1="88889" y1="66038" x2="88889" y2="66038"/>
                          <a14:foregroundMark x1="92929" y1="54717" x2="92929" y2="54717"/>
                          <a14:foregroundMark x1="91919" y1="65094" x2="91919" y2="65094"/>
                          <a14:foregroundMark x1="93939" y1="31132" x2="93939" y2="31132"/>
                          <a14:foregroundMark x1="59596" y1="14151" x2="59596" y2="14151"/>
                          <a14:foregroundMark x1="60606" y1="11321" x2="60606" y2="11321"/>
                          <a14:foregroundMark x1="66667" y1="11321" x2="66667" y2="17925"/>
                          <a14:foregroundMark x1="26263" y1="48113" x2="0" y2="47170"/>
                          <a14:foregroundMark x1="0" y1="47170" x2="0" y2="47170"/>
                          <a14:foregroundMark x1="29293" y1="35849" x2="6061" y2="23585"/>
                          <a14:foregroundMark x1="6061" y1="23585" x2="0" y2="17925"/>
                          <a14:foregroundMark x1="30303" y1="30189" x2="30303" y2="3774"/>
                          <a14:foregroundMark x1="30303" y1="3774" x2="27273" y2="943"/>
                          <a14:foregroundMark x1="12121" y1="62264" x2="6061" y2="63208"/>
                          <a14:foregroundMark x1="18182" y1="76415" x2="17172" y2="80189"/>
                          <a14:foregroundMark x1="85859" y1="65094" x2="98990" y2="66981"/>
                          <a14:foregroundMark x1="83838" y1="77358" x2="92929" y2="80189"/>
                          <a14:foregroundMark x1="92929" y1="54717" x2="97980" y2="52830"/>
                          <a14:foregroundMark x1="88889" y1="47170" x2="97980" y2="48113"/>
                          <a14:foregroundMark x1="89899" y1="41509" x2="95960" y2="42453"/>
                          <a14:foregroundMark x1="13131" y1="29245" x2="29293" y2="30189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7576" y="1859562"/>
              <a:ext cx="2079051" cy="2226055"/>
            </a:xfrm>
            <a:prstGeom prst="roundRect">
              <a:avLst>
                <a:gd name="adj" fmla="val 35715"/>
              </a:avLst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736F4B6-DF8F-674D-B307-066BABB1277A}"/>
              </a:ext>
            </a:extLst>
          </p:cNvPr>
          <p:cNvSpPr txBox="1"/>
          <p:nvPr/>
        </p:nvSpPr>
        <p:spPr>
          <a:xfrm>
            <a:off x="2571100" y="2159169"/>
            <a:ext cx="8032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gia đình thường có các thế hệ cùng chung sống.</a:t>
            </a:r>
          </a:p>
          <a:p>
            <a:r>
              <a:rPr lang="en-VN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 người luôn yêu thương, chăm sóc và chia sẻ công việc nhà với nhau.</a:t>
            </a:r>
          </a:p>
        </p:txBody>
      </p:sp>
    </p:spTree>
    <p:extLst>
      <p:ext uri="{BB962C8B-B14F-4D97-AF65-F5344CB8AC3E}">
        <p14:creationId xmlns:p14="http://schemas.microsoft.com/office/powerpoint/2010/main" val="591799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B55007C9-C888-A94F-92E7-81C04F99C19E}"/>
              </a:ext>
            </a:extLst>
          </p:cNvPr>
          <p:cNvSpPr/>
          <p:nvPr/>
        </p:nvSpPr>
        <p:spPr>
          <a:xfrm flipH="1">
            <a:off x="4100017" y="2710730"/>
            <a:ext cx="201713" cy="198523"/>
          </a:xfrm>
          <a:prstGeom prst="ellipse">
            <a:avLst/>
          </a:prstGeom>
          <a:solidFill>
            <a:srgbClr val="92D05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95EEB81-B0F6-7D45-818D-B7B3269728AB}"/>
              </a:ext>
            </a:extLst>
          </p:cNvPr>
          <p:cNvSpPr/>
          <p:nvPr/>
        </p:nvSpPr>
        <p:spPr>
          <a:xfrm>
            <a:off x="8624805" y="678807"/>
            <a:ext cx="2074985" cy="2042160"/>
          </a:xfrm>
          <a:prstGeom prst="ellipse">
            <a:avLst/>
          </a:prstGeom>
          <a:solidFill>
            <a:schemeClr val="accent6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E577AA-4AB8-324A-B690-1FE49D70A6BF}"/>
              </a:ext>
            </a:extLst>
          </p:cNvPr>
          <p:cNvSpPr/>
          <p:nvPr/>
        </p:nvSpPr>
        <p:spPr>
          <a:xfrm>
            <a:off x="0" y="2798401"/>
            <a:ext cx="6885708" cy="1960069"/>
          </a:xfrm>
          <a:prstGeom prst="rect">
            <a:avLst/>
          </a:prstGeom>
          <a:solidFill>
            <a:schemeClr val="accent2">
              <a:lumMod val="40000"/>
              <a:lumOff val="60000"/>
              <a:alpha val="8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 thiệu với các bạn về thành viên trong gia đình em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34593DF-6D13-CE4F-8113-DADFC3C208D6}"/>
              </a:ext>
            </a:extLst>
          </p:cNvPr>
          <p:cNvGrpSpPr/>
          <p:nvPr/>
        </p:nvGrpSpPr>
        <p:grpSpPr>
          <a:xfrm>
            <a:off x="6774064" y="2160918"/>
            <a:ext cx="5230859" cy="2957635"/>
            <a:chOff x="4909782" y="2391507"/>
            <a:chExt cx="4007589" cy="226597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7369905-9F92-5945-A0E6-06BD8ADF5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9782" y="2391507"/>
              <a:ext cx="4007589" cy="2265973"/>
            </a:xfrm>
            <a:prstGeom prst="roundRect">
              <a:avLst/>
            </a:prstGeom>
          </p:spPr>
        </p:pic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45078117-DA3F-194D-B881-A884A13D1201}"/>
                </a:ext>
              </a:extLst>
            </p:cNvPr>
            <p:cNvSpPr/>
            <p:nvPr/>
          </p:nvSpPr>
          <p:spPr>
            <a:xfrm>
              <a:off x="4909782" y="2391507"/>
              <a:ext cx="4007589" cy="2265973"/>
            </a:xfrm>
            <a:prstGeom prst="roundRect">
              <a:avLst/>
            </a:prstGeom>
            <a:noFill/>
            <a:ln w="57150">
              <a:solidFill>
                <a:srgbClr val="F39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81F11C10-2E8A-0943-9C42-9C32CCF6313A}"/>
              </a:ext>
            </a:extLst>
          </p:cNvPr>
          <p:cNvSpPr/>
          <p:nvPr/>
        </p:nvSpPr>
        <p:spPr>
          <a:xfrm>
            <a:off x="6504120" y="-1172851"/>
            <a:ext cx="3037986" cy="2989927"/>
          </a:xfrm>
          <a:prstGeom prst="ellipse">
            <a:avLst/>
          </a:prstGeom>
          <a:solidFill>
            <a:schemeClr val="accent5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E928752-3B15-6E43-B533-FC45F2148B7A}"/>
              </a:ext>
            </a:extLst>
          </p:cNvPr>
          <p:cNvSpPr/>
          <p:nvPr/>
        </p:nvSpPr>
        <p:spPr>
          <a:xfrm>
            <a:off x="813350" y="5521570"/>
            <a:ext cx="3037986" cy="2989927"/>
          </a:xfrm>
          <a:prstGeom prst="ellipse">
            <a:avLst/>
          </a:prstGeom>
          <a:solidFill>
            <a:srgbClr val="F2D6C6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EBBB215-E29F-584D-85C4-05BA748D743C}"/>
              </a:ext>
            </a:extLst>
          </p:cNvPr>
          <p:cNvSpPr/>
          <p:nvPr/>
        </p:nvSpPr>
        <p:spPr>
          <a:xfrm>
            <a:off x="3601787" y="6050203"/>
            <a:ext cx="1198170" cy="1179215"/>
          </a:xfrm>
          <a:prstGeom prst="ellipse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193B149-8C95-4446-8B5B-79E447C81C4D}"/>
              </a:ext>
            </a:extLst>
          </p:cNvPr>
          <p:cNvSpPr/>
          <p:nvPr/>
        </p:nvSpPr>
        <p:spPr>
          <a:xfrm flipH="1">
            <a:off x="5504349" y="6507694"/>
            <a:ext cx="268478" cy="264232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74D644A-915F-5E4C-BAF7-8B42F5BCE176}"/>
              </a:ext>
            </a:extLst>
          </p:cNvPr>
          <p:cNvSpPr/>
          <p:nvPr/>
        </p:nvSpPr>
        <p:spPr>
          <a:xfrm flipH="1">
            <a:off x="9297808" y="6208993"/>
            <a:ext cx="183375" cy="180475"/>
          </a:xfrm>
          <a:prstGeom prst="ellipse">
            <a:avLst/>
          </a:prstGeom>
          <a:solidFill>
            <a:schemeClr val="accent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9A68DDC-C034-934D-A26E-4F2D6320A63F}"/>
              </a:ext>
            </a:extLst>
          </p:cNvPr>
          <p:cNvSpPr/>
          <p:nvPr/>
        </p:nvSpPr>
        <p:spPr>
          <a:xfrm flipH="1">
            <a:off x="6205916" y="1997703"/>
            <a:ext cx="183375" cy="180475"/>
          </a:xfrm>
          <a:prstGeom prst="ellipse">
            <a:avLst/>
          </a:prstGeom>
          <a:solidFill>
            <a:schemeClr val="accent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6B638A-136A-0A48-8F11-CB450094F9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8" r="2914"/>
          <a:stretch/>
        </p:blipFill>
        <p:spPr>
          <a:xfrm>
            <a:off x="6156350" y="1352173"/>
            <a:ext cx="5633868" cy="4352752"/>
          </a:xfrm>
          <a:prstGeom prst="round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7E555A-322F-E34E-8A6F-7149ABE82CE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25" b="93750" l="6849" r="91781">
                        <a14:foregroundMark x1="41096" y1="3125" x2="41096" y2="3125"/>
                        <a14:foregroundMark x1="71233" y1="7292" x2="71233" y2="7292"/>
                        <a14:foregroundMark x1="43836" y1="21875" x2="43836" y2="21875"/>
                        <a14:foregroundMark x1="19178" y1="93750" x2="19178" y2="93750"/>
                        <a14:foregroundMark x1="50685" y1="18750" x2="50685" y2="18750"/>
                        <a14:foregroundMark x1="54795" y1="25000" x2="54795" y2="25000"/>
                        <a14:foregroundMark x1="67123" y1="25000" x2="67123" y2="25000"/>
                        <a14:foregroundMark x1="86301" y1="51042" x2="86301" y2="51042"/>
                        <a14:foregroundMark x1="80822" y1="18750" x2="80822" y2="18750"/>
                        <a14:foregroundMark x1="86301" y1="22917" x2="86301" y2="22917"/>
                        <a14:foregroundMark x1="91781" y1="28125" x2="91781" y2="28125"/>
                      </a14:backgroundRemoval>
                    </a14:imgEffect>
                    <a14:imgEffect>
                      <a14:sharpenSoften amoun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5741" y="1484414"/>
            <a:ext cx="572879" cy="7533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4C5EF3-E023-FF42-AF8D-36EB68A45B04}"/>
              </a:ext>
            </a:extLst>
          </p:cNvPr>
          <p:cNvSpPr/>
          <p:nvPr/>
        </p:nvSpPr>
        <p:spPr>
          <a:xfrm>
            <a:off x="1478620" y="1670350"/>
            <a:ext cx="5380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nêu các thành viên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F4ACE0-909B-0846-8F93-7966F3FEB94B}"/>
              </a:ext>
            </a:extLst>
          </p:cNvPr>
          <p:cNvSpPr/>
          <p:nvPr/>
        </p:nvSpPr>
        <p:spPr>
          <a:xfrm>
            <a:off x="203979" y="2237789"/>
            <a:ext cx="5922158" cy="1692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gia đình Hoa. Từ người nhiều tuổi đến ít tuổi.</a:t>
            </a:r>
            <a:endParaRPr lang="en-VN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F3019E-3E9E-CB49-B858-810F1AED7184}"/>
              </a:ext>
            </a:extLst>
          </p:cNvPr>
          <p:cNvSpPr/>
          <p:nvPr/>
        </p:nvSpPr>
        <p:spPr>
          <a:xfrm>
            <a:off x="794889" y="4412304"/>
            <a:ext cx="5323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nghỉ, gia đình Hoa làm gì?</a:t>
            </a:r>
            <a:endParaRPr lang="en-VN" sz="2000" dirty="0"/>
          </a:p>
        </p:txBody>
      </p:sp>
      <p:pic>
        <p:nvPicPr>
          <p:cNvPr id="1026" name="Picture 2" descr="Question Icon Design, Question Icons, Questionmark Icon, Ask Icon PNG and  Vector with Transparent Background for Free Download | Question icon, Question  mark icon, Question mark image">
            <a:extLst>
              <a:ext uri="{FF2B5EF4-FFF2-40B4-BE49-F238E27FC236}">
                <a16:creationId xmlns:a16="http://schemas.microsoft.com/office/drawing/2014/main" id="{3AC2D83D-BFBD-0D44-B251-FD38EC508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3" y="4268669"/>
            <a:ext cx="810491" cy="81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5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>
            <a:extLst>
              <a:ext uri="{FF2B5EF4-FFF2-40B4-BE49-F238E27FC236}">
                <a16:creationId xmlns:a16="http://schemas.microsoft.com/office/drawing/2014/main" id="{54BF2604-845E-C944-9A5F-C904874C207A}"/>
              </a:ext>
            </a:extLst>
          </p:cNvPr>
          <p:cNvGrpSpPr/>
          <p:nvPr/>
        </p:nvGrpSpPr>
        <p:grpSpPr>
          <a:xfrm>
            <a:off x="165133" y="2864933"/>
            <a:ext cx="5744158" cy="3874694"/>
            <a:chOff x="165133" y="3000397"/>
            <a:chExt cx="5744158" cy="3874694"/>
          </a:xfrm>
        </p:grpSpPr>
        <p:pic>
          <p:nvPicPr>
            <p:cNvPr id="1030" name="Picture 6" descr="Quote - Frame For Quotes Png Transparent PNG - 681x516 - Free Download on  NicePNG">
              <a:extLst>
                <a:ext uri="{FF2B5EF4-FFF2-40B4-BE49-F238E27FC236}">
                  <a16:creationId xmlns:a16="http://schemas.microsoft.com/office/drawing/2014/main" id="{05CF6DB6-CB9B-954F-8221-9D74405908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32" y="3000397"/>
              <a:ext cx="5727059" cy="2647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Thinking PNG, Person Thinking, Emoji Thinking, Boy, Cartoon images Free  Download - Free Transparent PNG Logos">
              <a:extLst>
                <a:ext uri="{FF2B5EF4-FFF2-40B4-BE49-F238E27FC236}">
                  <a16:creationId xmlns:a16="http://schemas.microsoft.com/office/drawing/2014/main" id="{2A9BFD8F-38EB-8B4D-9E1E-926B4EF8DF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33" y="5230473"/>
              <a:ext cx="1644618" cy="1644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7014EEB-33FD-F046-A3E3-FDCF6245718B}"/>
              </a:ext>
            </a:extLst>
          </p:cNvPr>
          <p:cNvGrpSpPr/>
          <p:nvPr/>
        </p:nvGrpSpPr>
        <p:grpSpPr>
          <a:xfrm>
            <a:off x="5359586" y="0"/>
            <a:ext cx="6650182" cy="6581002"/>
            <a:chOff x="1294410" y="-9844"/>
            <a:chExt cx="6650182" cy="6581002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9B9202C8-CAF3-F840-8959-CD9BDBE2FD5A}"/>
                </a:ext>
              </a:extLst>
            </p:cNvPr>
            <p:cNvSpPr/>
            <p:nvPr/>
          </p:nvSpPr>
          <p:spPr>
            <a:xfrm>
              <a:off x="1903509" y="1535825"/>
              <a:ext cx="5403272" cy="503533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61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glow rad="63500">
                <a:schemeClr val="accent6">
                  <a:lumMod val="20000"/>
                  <a:lumOff val="80000"/>
                  <a:alpha val="40000"/>
                </a:scheme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2050" name="Picture 2" descr="Download Free png Vector Hand Painted Pink Banners, Vector, Hand Painted,  Pink ... - DLPNG.com">
              <a:extLst>
                <a:ext uri="{FF2B5EF4-FFF2-40B4-BE49-F238E27FC236}">
                  <a16:creationId xmlns:a16="http://schemas.microsoft.com/office/drawing/2014/main" id="{0E45501D-7021-3348-A309-4F5001032C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692" r="98308">
                          <a14:foregroundMark x1="9385" y1="61000" x2="9385" y2="61000"/>
                          <a14:foregroundMark x1="9385" y1="61000" x2="4615" y2="66750"/>
                          <a14:foregroundMark x1="4615" y1="66750" x2="4615" y2="66750"/>
                          <a14:foregroundMark x1="90308" y1="64000" x2="91077" y2="52750"/>
                          <a14:foregroundMark x1="98308" y1="54500" x2="95846" y2="54750"/>
                          <a14:foregroundMark x1="1692" y1="53750" x2="1692" y2="53750"/>
                        </a14:backgroundRemoval>
                      </a14:imgEffect>
                      <a14:imgEffect>
                        <a14:brightnessContrast brigh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4410" y="-9844"/>
              <a:ext cx="6650182" cy="3000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4B7D10B-A958-6340-9C42-E4EE0C752823}"/>
                </a:ext>
              </a:extLst>
            </p:cNvPr>
            <p:cNvSpPr/>
            <p:nvPr/>
          </p:nvSpPr>
          <p:spPr>
            <a:xfrm>
              <a:off x="2210030" y="1270657"/>
              <a:ext cx="4938916" cy="629991"/>
            </a:xfrm>
            <a:prstGeom prst="rect">
              <a:avLst/>
            </a:prstGeom>
          </p:spPr>
          <p:txBody>
            <a:bodyPr wrap="none">
              <a:prstTxWarp prst="textArchUp">
                <a:avLst>
                  <a:gd name="adj" fmla="val 10691478"/>
                </a:avLst>
              </a:prstTxWarp>
              <a:spAutoFit/>
            </a:bodyPr>
            <a:lstStyle/>
            <a:p>
              <a:r>
                <a:rPr lang="en-VN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SƠ ĐỒ CÁC THẾ HỆ TRONG GIA ĐÌNH HOA</a:t>
              </a:r>
              <a:endParaRPr lang="en-V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6" name="Picture 8" descr="Download Free png Pretty flowers png 1 » PNG Image - DLPNG.com">
              <a:extLst>
                <a:ext uri="{FF2B5EF4-FFF2-40B4-BE49-F238E27FC236}">
                  <a16:creationId xmlns:a16="http://schemas.microsoft.com/office/drawing/2014/main" id="{4355BAEB-DED7-FF4A-8424-7C7E490882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71605">
              <a:off x="1634078" y="1235032"/>
              <a:ext cx="1033153" cy="1033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Download Free png Pretty flowers png 1 » PNG Image - DLPNG.com">
              <a:extLst>
                <a:ext uri="{FF2B5EF4-FFF2-40B4-BE49-F238E27FC236}">
                  <a16:creationId xmlns:a16="http://schemas.microsoft.com/office/drawing/2014/main" id="{6C9AF01A-D38E-A940-8276-5CED040B8A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28395" flipH="1">
              <a:off x="6543059" y="1235034"/>
              <a:ext cx="1033153" cy="1033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7DE450-E4A6-C240-B42D-4C1EFE4F7AED}"/>
              </a:ext>
            </a:extLst>
          </p:cNvPr>
          <p:cNvGrpSpPr/>
          <p:nvPr/>
        </p:nvGrpSpPr>
        <p:grpSpPr>
          <a:xfrm>
            <a:off x="7928213" y="1794457"/>
            <a:ext cx="1109322" cy="1259273"/>
            <a:chOff x="936172" y="2373086"/>
            <a:chExt cx="1702130" cy="193221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4782B40-66A6-1342-A605-E389F432403A}"/>
                </a:ext>
              </a:extLst>
            </p:cNvPr>
            <p:cNvSpPr/>
            <p:nvPr/>
          </p:nvSpPr>
          <p:spPr>
            <a:xfrm>
              <a:off x="936172" y="2373086"/>
              <a:ext cx="1702130" cy="1702130"/>
            </a:xfrm>
            <a:prstGeom prst="ellipse">
              <a:avLst/>
            </a:prstGeom>
            <a:solidFill>
              <a:srgbClr val="6CD0F5"/>
            </a:solidFill>
            <a:ln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EC0884A-3FF2-0242-87D8-106C546959C9}"/>
                </a:ext>
              </a:extLst>
            </p:cNvPr>
            <p:cNvSpPr/>
            <p:nvPr/>
          </p:nvSpPr>
          <p:spPr>
            <a:xfrm>
              <a:off x="1117144" y="2554058"/>
              <a:ext cx="1352061" cy="1352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E9E3540-3006-B04A-B562-95C784E6651C}"/>
                </a:ext>
              </a:extLst>
            </p:cNvPr>
            <p:cNvSpPr/>
            <p:nvPr/>
          </p:nvSpPr>
          <p:spPr>
            <a:xfrm>
              <a:off x="1054151" y="2491065"/>
              <a:ext cx="1478047" cy="1478047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8DCF21D-88A4-A940-AB4C-8361209529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0290" b="69565" l="23256" r="75969">
                          <a14:foregroundMark x1="40310" y1="32609" x2="58915" y2="26087"/>
                          <a14:foregroundMark x1="27907" y1="69565" x2="58140" y2="67391"/>
                          <a14:foregroundMark x1="58140" y1="67391" x2="67442" y2="69565"/>
                        </a14:backgroundRemoval>
                      </a14:imgEffect>
                      <a14:imgEffect>
                        <a14:sharpenSoften amount="58000"/>
                      </a14:imgEffect>
                      <a14:imgEffect>
                        <a14:brightnessContrast bright="2000" contrast="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77" t="14595" r="16898" b="25438"/>
            <a:stretch/>
          </p:blipFill>
          <p:spPr>
            <a:xfrm>
              <a:off x="1148640" y="2609962"/>
              <a:ext cx="1352061" cy="1307732"/>
            </a:xfrm>
            <a:prstGeom prst="ellipse">
              <a:avLst/>
            </a:prstGeom>
          </p:spPr>
        </p:pic>
        <p:sp>
          <p:nvSpPr>
            <p:cNvPr id="9" name="Curved Up Ribbon 8">
              <a:extLst>
                <a:ext uri="{FF2B5EF4-FFF2-40B4-BE49-F238E27FC236}">
                  <a16:creationId xmlns:a16="http://schemas.microsoft.com/office/drawing/2014/main" id="{20E7DA7C-03F5-8047-B842-AEE2398EFFA3}"/>
                </a:ext>
              </a:extLst>
            </p:cNvPr>
            <p:cNvSpPr/>
            <p:nvPr/>
          </p:nvSpPr>
          <p:spPr>
            <a:xfrm>
              <a:off x="965222" y="3800598"/>
              <a:ext cx="1644029" cy="504702"/>
            </a:xfrm>
            <a:prstGeom prst="ellipseRibbon2">
              <a:avLst>
                <a:gd name="adj1" fmla="val 41470"/>
                <a:gd name="adj2" fmla="val 100000"/>
                <a:gd name="adj3" fmla="val 25441"/>
              </a:avLst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3F62DE1-442A-B84B-9C79-3B798254402A}"/>
                </a:ext>
              </a:extLst>
            </p:cNvPr>
            <p:cNvSpPr txBox="1"/>
            <p:nvPr/>
          </p:nvSpPr>
          <p:spPr>
            <a:xfrm>
              <a:off x="1288768" y="3687813"/>
              <a:ext cx="1007820" cy="566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dirty="0"/>
                <a:t>Ông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728A48E-6263-734A-95FB-B8084E56C819}"/>
              </a:ext>
            </a:extLst>
          </p:cNvPr>
          <p:cNvGrpSpPr/>
          <p:nvPr/>
        </p:nvGrpSpPr>
        <p:grpSpPr>
          <a:xfrm>
            <a:off x="9896690" y="1831431"/>
            <a:ext cx="1109322" cy="1259274"/>
            <a:chOff x="1054151" y="4374238"/>
            <a:chExt cx="1702130" cy="193221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EACE0AF-F995-964D-A79A-AA712E225E6E}"/>
                </a:ext>
              </a:extLst>
            </p:cNvPr>
            <p:cNvSpPr/>
            <p:nvPr/>
          </p:nvSpPr>
          <p:spPr>
            <a:xfrm>
              <a:off x="1054151" y="4374238"/>
              <a:ext cx="1702130" cy="1702130"/>
            </a:xfrm>
            <a:prstGeom prst="ellipse">
              <a:avLst/>
            </a:prstGeom>
            <a:solidFill>
              <a:srgbClr val="F18E8F"/>
            </a:solidFill>
            <a:ln>
              <a:solidFill>
                <a:srgbClr val="F18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4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DEF2A78-4117-9B49-86B9-B2C1C349DFF9}"/>
                </a:ext>
              </a:extLst>
            </p:cNvPr>
            <p:cNvSpPr/>
            <p:nvPr/>
          </p:nvSpPr>
          <p:spPr>
            <a:xfrm>
              <a:off x="1235123" y="4555210"/>
              <a:ext cx="1352061" cy="1352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40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D96124E-60C9-6B46-99EB-3775E2B4C0CA}"/>
                </a:ext>
              </a:extLst>
            </p:cNvPr>
            <p:cNvSpPr/>
            <p:nvPr/>
          </p:nvSpPr>
          <p:spPr>
            <a:xfrm>
              <a:off x="1172130" y="4492218"/>
              <a:ext cx="1478047" cy="1478046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40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D0C9692-774B-9540-A9EC-53B0D8EC47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34000"/>
                      </a14:imgEffect>
                      <a14:imgEffect>
                        <a14:brightnessContrast contras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39" t="10023" r="14986" b="20324"/>
            <a:stretch/>
          </p:blipFill>
          <p:spPr>
            <a:xfrm>
              <a:off x="1250422" y="4722470"/>
              <a:ext cx="1288864" cy="1247793"/>
            </a:xfrm>
            <a:prstGeom prst="ellipse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0BF6E87-6FE6-0440-85E3-C4C58AA96725}"/>
                </a:ext>
              </a:extLst>
            </p:cNvPr>
            <p:cNvGrpSpPr/>
            <p:nvPr/>
          </p:nvGrpSpPr>
          <p:grpSpPr>
            <a:xfrm>
              <a:off x="1083201" y="5674142"/>
              <a:ext cx="1644029" cy="632310"/>
              <a:chOff x="1083201" y="5674142"/>
              <a:chExt cx="1644029" cy="632310"/>
            </a:xfrm>
          </p:grpSpPr>
          <p:sp>
            <p:nvSpPr>
              <p:cNvPr id="26" name="Curved Up Ribbon 25">
                <a:extLst>
                  <a:ext uri="{FF2B5EF4-FFF2-40B4-BE49-F238E27FC236}">
                    <a16:creationId xmlns:a16="http://schemas.microsoft.com/office/drawing/2014/main" id="{67F665D8-37EE-934E-B6CE-87C35C15A5A4}"/>
                  </a:ext>
                </a:extLst>
              </p:cNvPr>
              <p:cNvSpPr/>
              <p:nvPr/>
            </p:nvSpPr>
            <p:spPr>
              <a:xfrm>
                <a:off x="1083201" y="5801750"/>
                <a:ext cx="1644029" cy="504702"/>
              </a:xfrm>
              <a:prstGeom prst="ellipseRibbon2">
                <a:avLst>
                  <a:gd name="adj1" fmla="val 41470"/>
                  <a:gd name="adj2" fmla="val 100000"/>
                  <a:gd name="adj3" fmla="val 25441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40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1265817-5F32-F84D-BBD3-597EF94E383E}"/>
                  </a:ext>
                </a:extLst>
              </p:cNvPr>
              <p:cNvSpPr txBox="1"/>
              <p:nvPr/>
            </p:nvSpPr>
            <p:spPr>
              <a:xfrm>
                <a:off x="1406748" y="5674142"/>
                <a:ext cx="1007820" cy="584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Bà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40C00EB-1E9A-F447-95D4-2EF6B89DD4A6}"/>
              </a:ext>
            </a:extLst>
          </p:cNvPr>
          <p:cNvGrpSpPr/>
          <p:nvPr/>
        </p:nvGrpSpPr>
        <p:grpSpPr>
          <a:xfrm>
            <a:off x="6548415" y="3409124"/>
            <a:ext cx="1074687" cy="1219957"/>
            <a:chOff x="4831912" y="1879486"/>
            <a:chExt cx="1702130" cy="1932214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DBC8766-5711-EB4B-AF8E-289316422D39}"/>
                </a:ext>
              </a:extLst>
            </p:cNvPr>
            <p:cNvSpPr/>
            <p:nvPr/>
          </p:nvSpPr>
          <p:spPr>
            <a:xfrm>
              <a:off x="4831912" y="1879486"/>
              <a:ext cx="1702130" cy="1702130"/>
            </a:xfrm>
            <a:prstGeom prst="ellipse">
              <a:avLst/>
            </a:prstGeom>
            <a:solidFill>
              <a:srgbClr val="F18E8F"/>
            </a:solidFill>
            <a:ln>
              <a:solidFill>
                <a:srgbClr val="F18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E300FAE-4089-9F4C-AAE9-EE59147470D5}"/>
                </a:ext>
              </a:extLst>
            </p:cNvPr>
            <p:cNvSpPr/>
            <p:nvPr/>
          </p:nvSpPr>
          <p:spPr>
            <a:xfrm>
              <a:off x="5012884" y="2060458"/>
              <a:ext cx="1352061" cy="1352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5CB680E-1BFA-6A4F-A1E4-A0184B777E88}"/>
                </a:ext>
              </a:extLst>
            </p:cNvPr>
            <p:cNvSpPr/>
            <p:nvPr/>
          </p:nvSpPr>
          <p:spPr>
            <a:xfrm>
              <a:off x="4939002" y="1975687"/>
              <a:ext cx="1478047" cy="155905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A3A102A-1D9D-9C48-9889-ACC50E7B10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61000"/>
                      </a14:imgEffect>
                      <a14:imgEffect>
                        <a14:brightnessContrast bright="7000" contras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35" t="13668" r="15003" b="21631"/>
            <a:stretch/>
          </p:blipFill>
          <p:spPr>
            <a:xfrm>
              <a:off x="5048795" y="2124075"/>
              <a:ext cx="1283760" cy="1290378"/>
            </a:xfrm>
            <a:prstGeom prst="ellipse">
              <a:avLst/>
            </a:prstGeom>
          </p:spPr>
        </p:pic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FA70CD7-9484-9144-859B-C377CABB6CC1}"/>
                </a:ext>
              </a:extLst>
            </p:cNvPr>
            <p:cNvGrpSpPr/>
            <p:nvPr/>
          </p:nvGrpSpPr>
          <p:grpSpPr>
            <a:xfrm>
              <a:off x="4860962" y="3202222"/>
              <a:ext cx="1644029" cy="609478"/>
              <a:chOff x="1083201" y="5696974"/>
              <a:chExt cx="1644029" cy="609478"/>
            </a:xfrm>
          </p:grpSpPr>
          <p:sp>
            <p:nvSpPr>
              <p:cNvPr id="38" name="Curved Up Ribbon 37">
                <a:extLst>
                  <a:ext uri="{FF2B5EF4-FFF2-40B4-BE49-F238E27FC236}">
                    <a16:creationId xmlns:a16="http://schemas.microsoft.com/office/drawing/2014/main" id="{30F0D65D-ED05-BC47-9CF2-04F4F9FBFA7D}"/>
                  </a:ext>
                </a:extLst>
              </p:cNvPr>
              <p:cNvSpPr/>
              <p:nvPr/>
            </p:nvSpPr>
            <p:spPr>
              <a:xfrm>
                <a:off x="1083201" y="5801750"/>
                <a:ext cx="1644029" cy="504702"/>
              </a:xfrm>
              <a:prstGeom prst="ellipseRibbon2">
                <a:avLst>
                  <a:gd name="adj1" fmla="val 41470"/>
                  <a:gd name="adj2" fmla="val 100000"/>
                  <a:gd name="adj3" fmla="val 25441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20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6A5B56C-4DC7-D74C-9B7C-F5530327295E}"/>
                  </a:ext>
                </a:extLst>
              </p:cNvPr>
              <p:cNvSpPr txBox="1"/>
              <p:nvPr/>
            </p:nvSpPr>
            <p:spPr>
              <a:xfrm>
                <a:off x="1406748" y="5696974"/>
                <a:ext cx="1007819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1600" dirty="0"/>
                  <a:t>Mẹ</a:t>
                </a:r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14E01E7-D99E-D54F-A79A-515EF87E806D}"/>
              </a:ext>
            </a:extLst>
          </p:cNvPr>
          <p:cNvGrpSpPr/>
          <p:nvPr/>
        </p:nvGrpSpPr>
        <p:grpSpPr>
          <a:xfrm>
            <a:off x="7094454" y="5155461"/>
            <a:ext cx="1074687" cy="1219957"/>
            <a:chOff x="9864239" y="2373086"/>
            <a:chExt cx="1702130" cy="1932214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F3D79741-23B8-7C47-AF1F-5FADC9627596}"/>
                </a:ext>
              </a:extLst>
            </p:cNvPr>
            <p:cNvSpPr/>
            <p:nvPr/>
          </p:nvSpPr>
          <p:spPr>
            <a:xfrm>
              <a:off x="9864239" y="2373086"/>
              <a:ext cx="1702130" cy="1702130"/>
            </a:xfrm>
            <a:prstGeom prst="ellipse">
              <a:avLst/>
            </a:prstGeom>
            <a:solidFill>
              <a:srgbClr val="F18E8F"/>
            </a:solidFill>
            <a:ln>
              <a:solidFill>
                <a:srgbClr val="F18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24BB6E98-BB3E-B848-8602-9D687CE9AB8C}"/>
                </a:ext>
              </a:extLst>
            </p:cNvPr>
            <p:cNvSpPr/>
            <p:nvPr/>
          </p:nvSpPr>
          <p:spPr>
            <a:xfrm>
              <a:off x="10036159" y="2554058"/>
              <a:ext cx="1352061" cy="1352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2FB474C7-9D3D-B242-9583-37AEA963346A}"/>
                </a:ext>
              </a:extLst>
            </p:cNvPr>
            <p:cNvSpPr/>
            <p:nvPr/>
          </p:nvSpPr>
          <p:spPr>
            <a:xfrm>
              <a:off x="9973166" y="2469285"/>
              <a:ext cx="1478047" cy="1573342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29705A85-9357-DC40-BB50-4C5F1DD4E3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5000" b="74167" l="21600" r="80800">
                          <a14:foregroundMark x1="21600" y1="32500" x2="21600" y2="32500"/>
                          <a14:foregroundMark x1="50400" y1="15000" x2="50400" y2="15000"/>
                          <a14:foregroundMark x1="66400" y1="15000" x2="66400" y2="15000"/>
                          <a14:foregroundMark x1="35200" y1="70833" x2="35200" y2="70833"/>
                          <a14:foregroundMark x1="29600" y1="71667" x2="55200" y2="72500"/>
                          <a14:foregroundMark x1="55200" y1="72500" x2="69600" y2="71667"/>
                          <a14:foregroundMark x1="69600" y1="71667" x2="64800" y2="65833"/>
                          <a14:foregroundMark x1="27200" y1="65833" x2="27200" y2="65833"/>
                        </a14:backgroundRemoval>
                      </a14:imgEffect>
                      <a14:imgEffect>
                        <a14:sharpenSoften amount="59000"/>
                      </a14:imgEffect>
                      <a14:imgEffect>
                        <a14:brightnessContrast contrast="2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39" t="8092" r="11626" b="18123"/>
            <a:stretch/>
          </p:blipFill>
          <p:spPr>
            <a:xfrm>
              <a:off x="10058013" y="2651192"/>
              <a:ext cx="1344701" cy="1340902"/>
            </a:xfrm>
            <a:prstGeom prst="ellipse">
              <a:avLst/>
            </a:prstGeom>
          </p:spPr>
        </p:pic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087658D9-F79F-0A40-9AE2-693E9FE43039}"/>
                </a:ext>
              </a:extLst>
            </p:cNvPr>
            <p:cNvGrpSpPr/>
            <p:nvPr/>
          </p:nvGrpSpPr>
          <p:grpSpPr>
            <a:xfrm>
              <a:off x="9884237" y="3682296"/>
              <a:ext cx="1644029" cy="623004"/>
              <a:chOff x="1083201" y="5683448"/>
              <a:chExt cx="1644029" cy="623004"/>
            </a:xfrm>
          </p:grpSpPr>
          <p:sp>
            <p:nvSpPr>
              <p:cNvPr id="70" name="Curved Up Ribbon 69">
                <a:extLst>
                  <a:ext uri="{FF2B5EF4-FFF2-40B4-BE49-F238E27FC236}">
                    <a16:creationId xmlns:a16="http://schemas.microsoft.com/office/drawing/2014/main" id="{C970D2DD-4EF7-CF48-8415-CB85E86C5C78}"/>
                  </a:ext>
                </a:extLst>
              </p:cNvPr>
              <p:cNvSpPr/>
              <p:nvPr/>
            </p:nvSpPr>
            <p:spPr>
              <a:xfrm>
                <a:off x="1083201" y="5801750"/>
                <a:ext cx="1644029" cy="504702"/>
              </a:xfrm>
              <a:prstGeom prst="ellipseRibbon2">
                <a:avLst>
                  <a:gd name="adj1" fmla="val 41470"/>
                  <a:gd name="adj2" fmla="val 100000"/>
                  <a:gd name="adj3" fmla="val 25441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20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93AA620-5284-A147-890F-5A24BE4DA638}"/>
                  </a:ext>
                </a:extLst>
              </p:cNvPr>
              <p:cNvSpPr txBox="1"/>
              <p:nvPr/>
            </p:nvSpPr>
            <p:spPr>
              <a:xfrm>
                <a:off x="1406748" y="5683448"/>
                <a:ext cx="1007819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1600" dirty="0"/>
                  <a:t>Hoa</a:t>
                </a:r>
              </a:p>
            </p:txBody>
          </p:sp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8F25ED4-3E2D-0D44-A3BE-FB30EB9A27C5}"/>
              </a:ext>
            </a:extLst>
          </p:cNvPr>
          <p:cNvGrpSpPr/>
          <p:nvPr/>
        </p:nvGrpSpPr>
        <p:grpSpPr>
          <a:xfrm>
            <a:off x="8598062" y="5151483"/>
            <a:ext cx="1144249" cy="1272772"/>
            <a:chOff x="9136125" y="4275932"/>
            <a:chExt cx="1812305" cy="2015865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4259F1C-95A9-2F42-B332-0D2683F808F5}"/>
                </a:ext>
              </a:extLst>
            </p:cNvPr>
            <p:cNvSpPr/>
            <p:nvPr/>
          </p:nvSpPr>
          <p:spPr>
            <a:xfrm>
              <a:off x="9187566" y="4275932"/>
              <a:ext cx="1702130" cy="1702130"/>
            </a:xfrm>
            <a:prstGeom prst="ellipse">
              <a:avLst/>
            </a:prstGeom>
            <a:solidFill>
              <a:srgbClr val="6CD0F5"/>
            </a:solidFill>
            <a:ln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165F409-D824-CB4C-A059-EFDD0358E7A4}"/>
                </a:ext>
              </a:extLst>
            </p:cNvPr>
            <p:cNvSpPr/>
            <p:nvPr/>
          </p:nvSpPr>
          <p:spPr>
            <a:xfrm>
              <a:off x="9359487" y="4456904"/>
              <a:ext cx="1352061" cy="1352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3C296ADC-8BD1-1240-8684-32AF811F9E29}"/>
                </a:ext>
              </a:extLst>
            </p:cNvPr>
            <p:cNvSpPr/>
            <p:nvPr/>
          </p:nvSpPr>
          <p:spPr>
            <a:xfrm>
              <a:off x="9298331" y="4373970"/>
              <a:ext cx="1478047" cy="151638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8823D9BA-18DE-1049-A00C-9379BB3141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46000"/>
                      </a14:imgEffect>
                      <a14:imgEffect>
                        <a14:brightnessContrast bright="1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69" t="15692" r="19763" b="19229"/>
            <a:stretch/>
          </p:blipFill>
          <p:spPr>
            <a:xfrm>
              <a:off x="9402053" y="4621508"/>
              <a:ext cx="1215425" cy="1180157"/>
            </a:xfrm>
            <a:prstGeom prst="ellipse">
              <a:avLst/>
            </a:prstGeom>
          </p:spPr>
        </p:pic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0565E29A-3735-E04A-A00F-910BECB9CFF5}"/>
                </a:ext>
              </a:extLst>
            </p:cNvPr>
            <p:cNvGrpSpPr/>
            <p:nvPr/>
          </p:nvGrpSpPr>
          <p:grpSpPr>
            <a:xfrm>
              <a:off x="9136125" y="5703444"/>
              <a:ext cx="1812305" cy="588353"/>
              <a:chOff x="8789555" y="4284041"/>
              <a:chExt cx="1812305" cy="588353"/>
            </a:xfrm>
          </p:grpSpPr>
          <p:sp>
            <p:nvSpPr>
              <p:cNvPr id="79" name="Curved Up Ribbon 78">
                <a:extLst>
                  <a:ext uri="{FF2B5EF4-FFF2-40B4-BE49-F238E27FC236}">
                    <a16:creationId xmlns:a16="http://schemas.microsoft.com/office/drawing/2014/main" id="{D8E9A2A1-A458-8347-8BAE-A3D6CF14CF60}"/>
                  </a:ext>
                </a:extLst>
              </p:cNvPr>
              <p:cNvSpPr/>
              <p:nvPr/>
            </p:nvSpPr>
            <p:spPr>
              <a:xfrm>
                <a:off x="8860995" y="4284041"/>
                <a:ext cx="1644029" cy="504702"/>
              </a:xfrm>
              <a:prstGeom prst="ellipseRibbon2">
                <a:avLst>
                  <a:gd name="adj1" fmla="val 41470"/>
                  <a:gd name="adj2" fmla="val 100000"/>
                  <a:gd name="adj3" fmla="val 25441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200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2282F14-A5F2-7046-8061-B04842A9EDEA}"/>
                  </a:ext>
                </a:extLst>
              </p:cNvPr>
              <p:cNvSpPr txBox="1"/>
              <p:nvPr/>
            </p:nvSpPr>
            <p:spPr>
              <a:xfrm>
                <a:off x="8789555" y="4472284"/>
                <a:ext cx="1812305" cy="40011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en-VN" sz="1200" dirty="0"/>
                  <a:t>Em của Hoa</a:t>
                </a:r>
              </a:p>
            </p:txBody>
          </p:sp>
        </p:grpSp>
      </p:grpSp>
      <p:pic>
        <p:nvPicPr>
          <p:cNvPr id="1026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id="{C09A7321-2E2A-F844-BB3D-0FD6ED080A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b="41590"/>
          <a:stretch/>
        </p:blipFill>
        <p:spPr bwMode="auto">
          <a:xfrm>
            <a:off x="8956474" y="2348618"/>
            <a:ext cx="1013782" cy="24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id="{27B44C06-9682-5C4B-9BEF-C65A3F0C10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b="41590"/>
          <a:stretch/>
        </p:blipFill>
        <p:spPr bwMode="auto">
          <a:xfrm rot="5400000">
            <a:off x="8930665" y="2878036"/>
            <a:ext cx="1013782" cy="24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Heart 81">
            <a:extLst>
              <a:ext uri="{FF2B5EF4-FFF2-40B4-BE49-F238E27FC236}">
                <a16:creationId xmlns:a16="http://schemas.microsoft.com/office/drawing/2014/main" id="{8F88B1A9-AA47-1943-BC9C-EF254FA60B59}"/>
              </a:ext>
            </a:extLst>
          </p:cNvPr>
          <p:cNvSpPr/>
          <p:nvPr/>
        </p:nvSpPr>
        <p:spPr>
          <a:xfrm>
            <a:off x="9229964" y="2253476"/>
            <a:ext cx="415184" cy="415184"/>
          </a:xfrm>
          <a:prstGeom prst="heart">
            <a:avLst/>
          </a:prstGeom>
          <a:solidFill>
            <a:srgbClr val="F18E8F"/>
          </a:solidFill>
          <a:ln>
            <a:solidFill>
              <a:srgbClr val="E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AD39684-71E2-6744-8E0C-11F61270955F}"/>
              </a:ext>
            </a:extLst>
          </p:cNvPr>
          <p:cNvGrpSpPr/>
          <p:nvPr/>
        </p:nvGrpSpPr>
        <p:grpSpPr>
          <a:xfrm>
            <a:off x="8969357" y="3403194"/>
            <a:ext cx="1074687" cy="1219957"/>
            <a:chOff x="8831945" y="2856529"/>
            <a:chExt cx="1702130" cy="1932214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3105A82-70E1-6B46-96C4-9899C5BCDA15}"/>
                </a:ext>
              </a:extLst>
            </p:cNvPr>
            <p:cNvSpPr/>
            <p:nvPr/>
          </p:nvSpPr>
          <p:spPr>
            <a:xfrm>
              <a:off x="8831945" y="2856529"/>
              <a:ext cx="1702130" cy="1702130"/>
            </a:xfrm>
            <a:prstGeom prst="ellipse">
              <a:avLst/>
            </a:prstGeom>
            <a:solidFill>
              <a:srgbClr val="6CD0F5"/>
            </a:solidFill>
            <a:ln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ECF9BAC-A06E-8148-803F-3E5DA8600638}"/>
                </a:ext>
              </a:extLst>
            </p:cNvPr>
            <p:cNvSpPr/>
            <p:nvPr/>
          </p:nvSpPr>
          <p:spPr>
            <a:xfrm>
              <a:off x="9012917" y="3037501"/>
              <a:ext cx="1352061" cy="1352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1D6B571-924B-A14C-82D4-F80A14F076F4}"/>
                </a:ext>
              </a:extLst>
            </p:cNvPr>
            <p:cNvSpPr/>
            <p:nvPr/>
          </p:nvSpPr>
          <p:spPr>
            <a:xfrm rot="3041696">
              <a:off x="8929324" y="2984018"/>
              <a:ext cx="1507836" cy="148903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2270FAD-E644-5F45-A6CA-E404A7A533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1024" b="74016" l="17073" r="74797">
                          <a14:foregroundMark x1="25203" y1="24409" x2="25203" y2="24409"/>
                          <a14:foregroundMark x1="40650" y1="17323" x2="40650" y2="17323"/>
                          <a14:foregroundMark x1="48780" y1="11811" x2="48780" y2="11811"/>
                          <a14:foregroundMark x1="32520" y1="74016" x2="65041" y2="71654"/>
                        </a14:backgroundRemoval>
                      </a14:imgEffect>
                      <a14:imgEffect>
                        <a14:sharpenSoften amount="54000"/>
                      </a14:imgEffect>
                      <a14:imgEffect>
                        <a14:brightnessContrast contras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4" t="9728" r="17662" b="21412"/>
            <a:stretch/>
          </p:blipFill>
          <p:spPr>
            <a:xfrm>
              <a:off x="9037415" y="3089849"/>
              <a:ext cx="1292560" cy="1287615"/>
            </a:xfrm>
            <a:prstGeom prst="ellipse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29D5DA4-3DBB-7D47-96AE-40630FAF5BE7}"/>
                </a:ext>
              </a:extLst>
            </p:cNvPr>
            <p:cNvGrpSpPr/>
            <p:nvPr/>
          </p:nvGrpSpPr>
          <p:grpSpPr>
            <a:xfrm>
              <a:off x="8860995" y="4183619"/>
              <a:ext cx="1644029" cy="605124"/>
              <a:chOff x="8860995" y="4183619"/>
              <a:chExt cx="1644029" cy="605124"/>
            </a:xfrm>
          </p:grpSpPr>
          <p:sp>
            <p:nvSpPr>
              <p:cNvPr id="50" name="Curved Up Ribbon 49">
                <a:extLst>
                  <a:ext uri="{FF2B5EF4-FFF2-40B4-BE49-F238E27FC236}">
                    <a16:creationId xmlns:a16="http://schemas.microsoft.com/office/drawing/2014/main" id="{CE984A31-CCEE-A84A-B8E8-EA44637CA1C5}"/>
                  </a:ext>
                </a:extLst>
              </p:cNvPr>
              <p:cNvSpPr/>
              <p:nvPr/>
            </p:nvSpPr>
            <p:spPr>
              <a:xfrm>
                <a:off x="8860995" y="4284041"/>
                <a:ext cx="1644029" cy="504702"/>
              </a:xfrm>
              <a:prstGeom prst="ellipseRibbon2">
                <a:avLst>
                  <a:gd name="adj1" fmla="val 41470"/>
                  <a:gd name="adj2" fmla="val 100000"/>
                  <a:gd name="adj3" fmla="val 25441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200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5C3F0F3-67AD-054A-8B47-229B6BD03987}"/>
                  </a:ext>
                </a:extLst>
              </p:cNvPr>
              <p:cNvSpPr txBox="1"/>
              <p:nvPr/>
            </p:nvSpPr>
            <p:spPr>
              <a:xfrm>
                <a:off x="9184542" y="4183619"/>
                <a:ext cx="1007819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1600" dirty="0"/>
                  <a:t>Bố</a:t>
                </a:r>
              </a:p>
            </p:txBody>
          </p:sp>
        </p:grpSp>
      </p:grpSp>
      <p:pic>
        <p:nvPicPr>
          <p:cNvPr id="87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id="{F262A42A-23A2-1946-BB79-A15625C416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b="41590"/>
          <a:stretch/>
        </p:blipFill>
        <p:spPr bwMode="auto">
          <a:xfrm>
            <a:off x="7518561" y="3910708"/>
            <a:ext cx="1518974" cy="24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id="{5D924E3B-B861-BC4F-92D9-056C3E5877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b="41590"/>
          <a:stretch/>
        </p:blipFill>
        <p:spPr bwMode="auto">
          <a:xfrm rot="5400000">
            <a:off x="7920915" y="4302108"/>
            <a:ext cx="737746" cy="24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Heart 88">
            <a:extLst>
              <a:ext uri="{FF2B5EF4-FFF2-40B4-BE49-F238E27FC236}">
                <a16:creationId xmlns:a16="http://schemas.microsoft.com/office/drawing/2014/main" id="{01407D89-C138-CA4C-B5E8-89E0E581C63C}"/>
              </a:ext>
            </a:extLst>
          </p:cNvPr>
          <p:cNvSpPr/>
          <p:nvPr/>
        </p:nvSpPr>
        <p:spPr>
          <a:xfrm>
            <a:off x="8082196" y="3815566"/>
            <a:ext cx="415184" cy="415184"/>
          </a:xfrm>
          <a:prstGeom prst="heart">
            <a:avLst/>
          </a:prstGeom>
          <a:solidFill>
            <a:srgbClr val="F18E8F"/>
          </a:solidFill>
          <a:ln>
            <a:solidFill>
              <a:srgbClr val="E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90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id="{D57A75E0-9AA6-5649-968B-8706C07C90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b="41590"/>
          <a:stretch/>
        </p:blipFill>
        <p:spPr bwMode="auto">
          <a:xfrm>
            <a:off x="7532543" y="4670981"/>
            <a:ext cx="1518974" cy="24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id="{E050427A-6914-D247-8DAF-F8F6063F57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r="47684" b="47780"/>
          <a:stretch/>
        </p:blipFill>
        <p:spPr bwMode="auto">
          <a:xfrm rot="5400000">
            <a:off x="7406216" y="4870166"/>
            <a:ext cx="446600" cy="16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id="{3F12781E-55B8-F24B-8A5F-53193622C2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r="48924" b="47780"/>
          <a:stretch/>
        </p:blipFill>
        <p:spPr bwMode="auto">
          <a:xfrm rot="5400000">
            <a:off x="8813637" y="4869793"/>
            <a:ext cx="436015" cy="16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54741CD3-DCC1-4049-96D7-02626D822FB4}"/>
              </a:ext>
            </a:extLst>
          </p:cNvPr>
          <p:cNvSpPr/>
          <p:nvPr/>
        </p:nvSpPr>
        <p:spPr>
          <a:xfrm>
            <a:off x="182232" y="304055"/>
            <a:ext cx="11724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Gia đình Hoa có nhiều thế hệ cùng chung sống.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16711C9-1A04-5340-B740-E219120679D5}"/>
              </a:ext>
            </a:extLst>
          </p:cNvPr>
          <p:cNvSpPr/>
          <p:nvPr/>
        </p:nvSpPr>
        <p:spPr>
          <a:xfrm>
            <a:off x="182232" y="1419702"/>
            <a:ext cx="5184842" cy="1305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Những người ngang hàng trên sơ đồ là cùng một thế hệ.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F5E1CD5-1622-EF4C-9F17-7A88FBE25D5E}"/>
              </a:ext>
            </a:extLst>
          </p:cNvPr>
          <p:cNvSpPr/>
          <p:nvPr/>
        </p:nvSpPr>
        <p:spPr>
          <a:xfrm>
            <a:off x="1232121" y="3469863"/>
            <a:ext cx="3636597" cy="1305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 đình Hoa </a:t>
            </a:r>
          </a:p>
          <a:p>
            <a:pPr algn="ctr">
              <a:lnSpc>
                <a:spcPct val="150000"/>
              </a:lnSpc>
            </a:pPr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mấy thế hệ?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E967211-0A5F-FE4C-9B89-CA6C107DAA8E}"/>
              </a:ext>
            </a:extLst>
          </p:cNvPr>
          <p:cNvSpPr/>
          <p:nvPr/>
        </p:nvSpPr>
        <p:spPr>
          <a:xfrm>
            <a:off x="1141816" y="3457360"/>
            <a:ext cx="4113427" cy="1305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và nói tên các </a:t>
            </a:r>
          </a:p>
          <a:p>
            <a:pPr algn="ctr">
              <a:lnSpc>
                <a:spcPct val="150000"/>
              </a:lnSpc>
            </a:pPr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 viên cùng thế hệ?</a:t>
            </a:r>
          </a:p>
        </p:txBody>
      </p:sp>
    </p:spTree>
    <p:extLst>
      <p:ext uri="{BB962C8B-B14F-4D97-AF65-F5344CB8AC3E}">
        <p14:creationId xmlns:p14="http://schemas.microsoft.com/office/powerpoint/2010/main" val="197182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5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9" grpId="0" animBg="1"/>
      <p:bldP spid="93" grpId="0"/>
      <p:bldP spid="94" grpId="0"/>
      <p:bldP spid="95" grpId="0"/>
      <p:bldP spid="95" grpId="1"/>
      <p:bldP spid="10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1DD91D-8A9A-6B41-8B8E-4352D150E4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CF3"/>
              </a:clrFrom>
              <a:clrTo>
                <a:srgbClr val="FFFCF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04480" y="101598"/>
            <a:ext cx="794055" cy="776410"/>
          </a:xfrm>
          <a:prstGeom prst="roundRect">
            <a:avLst>
              <a:gd name="adj" fmla="val 26822"/>
            </a:avLst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EE1C9B7-8CD1-584A-BC63-7F457C4B42E6}"/>
              </a:ext>
            </a:extLst>
          </p:cNvPr>
          <p:cNvSpPr/>
          <p:nvPr/>
        </p:nvSpPr>
        <p:spPr>
          <a:xfrm>
            <a:off x="5266267" y="228193"/>
            <a:ext cx="68410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Vẽ, dán ảnh hoặc viết tên từng thành viên trong gia đình em theo sơ đồ sau: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BC51D32-E2DB-A645-A829-75E07FCAF4D9}"/>
              </a:ext>
            </a:extLst>
          </p:cNvPr>
          <p:cNvGrpSpPr/>
          <p:nvPr/>
        </p:nvGrpSpPr>
        <p:grpSpPr>
          <a:xfrm>
            <a:off x="823997" y="2778626"/>
            <a:ext cx="3977510" cy="3157652"/>
            <a:chOff x="443862" y="1981200"/>
            <a:chExt cx="3977510" cy="3157652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7D87A55-2622-B442-A1EE-B06FBBF6978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929722" y="2970709"/>
              <a:ext cx="98348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52E3DDA-00D5-754A-8C5A-384C3C163288}"/>
                </a:ext>
              </a:extLst>
            </p:cNvPr>
            <p:cNvCxnSpPr>
              <a:stCxn id="4" idx="6"/>
              <a:endCxn id="5" idx="2"/>
            </p:cNvCxnSpPr>
            <p:nvPr/>
          </p:nvCxnSpPr>
          <p:spPr>
            <a:xfrm>
              <a:off x="1561462" y="2540000"/>
              <a:ext cx="174231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67AEC74-0F42-524B-B4A1-79351B045DD2}"/>
                </a:ext>
              </a:extLst>
            </p:cNvPr>
            <p:cNvSpPr/>
            <p:nvPr/>
          </p:nvSpPr>
          <p:spPr>
            <a:xfrm>
              <a:off x="443862" y="1981200"/>
              <a:ext cx="1117600" cy="1117600"/>
            </a:xfrm>
            <a:prstGeom prst="ellipse">
              <a:avLst/>
            </a:prstGeom>
            <a:solidFill>
              <a:srgbClr val="96E1EA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28BCB77-0B4C-6946-8C5A-ABD6F3B6A753}"/>
                </a:ext>
              </a:extLst>
            </p:cNvPr>
            <p:cNvSpPr/>
            <p:nvPr/>
          </p:nvSpPr>
          <p:spPr>
            <a:xfrm>
              <a:off x="3303772" y="1981200"/>
              <a:ext cx="1117600" cy="1117600"/>
            </a:xfrm>
            <a:prstGeom prst="ellipse">
              <a:avLst/>
            </a:prstGeom>
            <a:solidFill>
              <a:srgbClr val="96E1EA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8" name="Heart 7">
              <a:extLst>
                <a:ext uri="{FF2B5EF4-FFF2-40B4-BE49-F238E27FC236}">
                  <a16:creationId xmlns:a16="http://schemas.microsoft.com/office/drawing/2014/main" id="{F7094269-38C7-4F48-922D-B655A36230C0}"/>
                </a:ext>
              </a:extLst>
            </p:cNvPr>
            <p:cNvSpPr/>
            <p:nvPr/>
          </p:nvSpPr>
          <p:spPr>
            <a:xfrm>
              <a:off x="2213874" y="2332408"/>
              <a:ext cx="415184" cy="415184"/>
            </a:xfrm>
            <a:prstGeom prst="heart">
              <a:avLst/>
            </a:prstGeom>
            <a:solidFill>
              <a:srgbClr val="F18E8F"/>
            </a:solidFill>
            <a:ln>
              <a:solidFill>
                <a:srgbClr val="E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4550E9E-F537-7145-98C2-224F30506EC7}"/>
                </a:ext>
              </a:extLst>
            </p:cNvPr>
            <p:cNvCxnSpPr/>
            <p:nvPr/>
          </p:nvCxnSpPr>
          <p:spPr>
            <a:xfrm>
              <a:off x="1561462" y="3462453"/>
              <a:ext cx="174231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E678316-37B5-6743-9573-DE5BEE26E7D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189942" y="3798083"/>
              <a:ext cx="738909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C5B3F3F-F2E6-034C-BACF-6CBA8D0CC81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923167" y="3796710"/>
              <a:ext cx="738909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98BC7CC-75C3-F440-907F-1EDEA80498A1}"/>
                </a:ext>
              </a:extLst>
            </p:cNvPr>
            <p:cNvSpPr/>
            <p:nvPr/>
          </p:nvSpPr>
          <p:spPr>
            <a:xfrm>
              <a:off x="1002662" y="4021252"/>
              <a:ext cx="1117600" cy="1117600"/>
            </a:xfrm>
            <a:prstGeom prst="ellipse">
              <a:avLst/>
            </a:prstGeom>
            <a:solidFill>
              <a:srgbClr val="96E1EA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83C3E95-7FB8-6641-9F0D-F8BBA4230B52}"/>
                </a:ext>
              </a:extLst>
            </p:cNvPr>
            <p:cNvSpPr/>
            <p:nvPr/>
          </p:nvSpPr>
          <p:spPr>
            <a:xfrm>
              <a:off x="2744972" y="4021252"/>
              <a:ext cx="1117600" cy="1117600"/>
            </a:xfrm>
            <a:prstGeom prst="ellipse">
              <a:avLst/>
            </a:prstGeom>
            <a:solidFill>
              <a:srgbClr val="96E1EA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BF25572-44DF-9440-88E3-E82CE3331980}"/>
              </a:ext>
            </a:extLst>
          </p:cNvPr>
          <p:cNvGrpSpPr/>
          <p:nvPr/>
        </p:nvGrpSpPr>
        <p:grpSpPr>
          <a:xfrm>
            <a:off x="6096000" y="1344080"/>
            <a:ext cx="4981100" cy="4592198"/>
            <a:chOff x="6096000" y="1216125"/>
            <a:chExt cx="4981100" cy="459219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11A81C4-96FB-664B-81AF-4F8A130834E9}"/>
                </a:ext>
              </a:extLst>
            </p:cNvPr>
            <p:cNvGrpSpPr/>
            <p:nvPr/>
          </p:nvGrpSpPr>
          <p:grpSpPr>
            <a:xfrm>
              <a:off x="7931328" y="1216125"/>
              <a:ext cx="3145772" cy="1559539"/>
              <a:chOff x="8073604" y="1182300"/>
              <a:chExt cx="3145772" cy="1559539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040994B-A635-2B44-B559-86334FF9E9D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154746" y="2250095"/>
                <a:ext cx="9834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C0D5AE33-98B3-324D-A245-7EBD6D295846}"/>
                  </a:ext>
                </a:extLst>
              </p:cNvPr>
              <p:cNvGrpSpPr/>
              <p:nvPr/>
            </p:nvGrpSpPr>
            <p:grpSpPr>
              <a:xfrm>
                <a:off x="8073604" y="1182300"/>
                <a:ext cx="3145772" cy="1134851"/>
                <a:chOff x="8768030" y="1185992"/>
                <a:chExt cx="3145772" cy="1134851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0BBAD24E-87F3-3845-8ED4-CD171298B56C}"/>
                    </a:ext>
                  </a:extLst>
                </p:cNvPr>
                <p:cNvCxnSpPr>
                  <a:stCxn id="32" idx="6"/>
                  <a:endCxn id="33" idx="2"/>
                </p:cNvCxnSpPr>
                <p:nvPr/>
              </p:nvCxnSpPr>
              <p:spPr>
                <a:xfrm flipV="1">
                  <a:off x="9885630" y="1744792"/>
                  <a:ext cx="910572" cy="1725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D1395979-B609-4B40-9D10-E8D7C807CEB5}"/>
                    </a:ext>
                  </a:extLst>
                </p:cNvPr>
                <p:cNvSpPr/>
                <p:nvPr/>
              </p:nvSpPr>
              <p:spPr>
                <a:xfrm>
                  <a:off x="8768030" y="1203243"/>
                  <a:ext cx="1117600" cy="1117600"/>
                </a:xfrm>
                <a:prstGeom prst="ellipse">
                  <a:avLst/>
                </a:prstGeom>
                <a:solidFill>
                  <a:srgbClr val="96E1EA"/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55383580-58D2-5542-A31B-B1293AF8FE00}"/>
                    </a:ext>
                  </a:extLst>
                </p:cNvPr>
                <p:cNvSpPr/>
                <p:nvPr/>
              </p:nvSpPr>
              <p:spPr>
                <a:xfrm>
                  <a:off x="10796202" y="1185992"/>
                  <a:ext cx="1117600" cy="1117600"/>
                </a:xfrm>
                <a:prstGeom prst="ellipse">
                  <a:avLst/>
                </a:prstGeom>
                <a:solidFill>
                  <a:srgbClr val="96E1EA"/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34" name="Heart 33">
                  <a:extLst>
                    <a:ext uri="{FF2B5EF4-FFF2-40B4-BE49-F238E27FC236}">
                      <a16:creationId xmlns:a16="http://schemas.microsoft.com/office/drawing/2014/main" id="{8C7A96AF-F4B9-ED46-977F-92C0EBF8B0B0}"/>
                    </a:ext>
                  </a:extLst>
                </p:cNvPr>
                <p:cNvSpPr/>
                <p:nvPr/>
              </p:nvSpPr>
              <p:spPr>
                <a:xfrm>
                  <a:off x="10133324" y="1539894"/>
                  <a:ext cx="415184" cy="415184"/>
                </a:xfrm>
                <a:prstGeom prst="heart">
                  <a:avLst/>
                </a:prstGeom>
                <a:solidFill>
                  <a:srgbClr val="F18E8F"/>
                </a:solidFill>
                <a:ln>
                  <a:solidFill>
                    <a:srgbClr val="EF5F5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552482B-7BE4-7142-A5A0-77601C8FAD2A}"/>
                </a:ext>
              </a:extLst>
            </p:cNvPr>
            <p:cNvGrpSpPr/>
            <p:nvPr/>
          </p:nvGrpSpPr>
          <p:grpSpPr>
            <a:xfrm>
              <a:off x="6096000" y="2650671"/>
              <a:ext cx="3977510" cy="3157652"/>
              <a:chOff x="443862" y="1981200"/>
              <a:chExt cx="3977510" cy="3157652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1F7E231-1254-9242-9E72-42C99DACD88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929722" y="2970709"/>
                <a:ext cx="9834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0FA0991B-8EE1-BC4D-91CD-21BA148EBDA1}"/>
                  </a:ext>
                </a:extLst>
              </p:cNvPr>
              <p:cNvCxnSpPr>
                <a:stCxn id="23" idx="6"/>
                <a:endCxn id="24" idx="2"/>
              </p:cNvCxnSpPr>
              <p:nvPr/>
            </p:nvCxnSpPr>
            <p:spPr>
              <a:xfrm>
                <a:off x="1561462" y="2540000"/>
                <a:ext cx="174231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419A4BA9-55DC-4346-B29F-5FBA55EED4C5}"/>
                  </a:ext>
                </a:extLst>
              </p:cNvPr>
              <p:cNvSpPr/>
              <p:nvPr/>
            </p:nvSpPr>
            <p:spPr>
              <a:xfrm>
                <a:off x="443862" y="1981200"/>
                <a:ext cx="1117600" cy="1117600"/>
              </a:xfrm>
              <a:prstGeom prst="ellipse">
                <a:avLst/>
              </a:prstGeom>
              <a:solidFill>
                <a:srgbClr val="96E1EA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61B0AD4-8104-3F43-9ED1-92C9EA15526E}"/>
                  </a:ext>
                </a:extLst>
              </p:cNvPr>
              <p:cNvSpPr/>
              <p:nvPr/>
            </p:nvSpPr>
            <p:spPr>
              <a:xfrm>
                <a:off x="3303772" y="1981200"/>
                <a:ext cx="1117600" cy="1117600"/>
              </a:xfrm>
              <a:prstGeom prst="ellipse">
                <a:avLst/>
              </a:prstGeom>
              <a:solidFill>
                <a:srgbClr val="96E1EA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5" name="Heart 24">
                <a:extLst>
                  <a:ext uri="{FF2B5EF4-FFF2-40B4-BE49-F238E27FC236}">
                    <a16:creationId xmlns:a16="http://schemas.microsoft.com/office/drawing/2014/main" id="{7C90CDBC-212A-714A-A078-046CB8732366}"/>
                  </a:ext>
                </a:extLst>
              </p:cNvPr>
              <p:cNvSpPr/>
              <p:nvPr/>
            </p:nvSpPr>
            <p:spPr>
              <a:xfrm>
                <a:off x="2213874" y="2332408"/>
                <a:ext cx="415184" cy="415184"/>
              </a:xfrm>
              <a:prstGeom prst="heart">
                <a:avLst/>
              </a:prstGeom>
              <a:solidFill>
                <a:srgbClr val="F18E8F"/>
              </a:solidFill>
              <a:ln>
                <a:solidFill>
                  <a:srgbClr val="EF5F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14DE28B-8FCD-E94D-AD71-53EEB091528E}"/>
                  </a:ext>
                </a:extLst>
              </p:cNvPr>
              <p:cNvCxnSpPr/>
              <p:nvPr/>
            </p:nvCxnSpPr>
            <p:spPr>
              <a:xfrm>
                <a:off x="1561462" y="3462453"/>
                <a:ext cx="174231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CE592546-3BC6-6149-B950-93F36E822EE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189942" y="3798083"/>
                <a:ext cx="738909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1641479-1E95-574A-B336-74DD29F73D9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923167" y="3796710"/>
                <a:ext cx="738909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EA756B87-C30A-A44A-8E37-0C7F8F89DBBA}"/>
                  </a:ext>
                </a:extLst>
              </p:cNvPr>
              <p:cNvSpPr/>
              <p:nvPr/>
            </p:nvSpPr>
            <p:spPr>
              <a:xfrm>
                <a:off x="1002662" y="4021252"/>
                <a:ext cx="1117600" cy="1117600"/>
              </a:xfrm>
              <a:prstGeom prst="ellipse">
                <a:avLst/>
              </a:prstGeom>
              <a:solidFill>
                <a:srgbClr val="96E1EA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EE082ED-FF97-B34B-86B3-D4C9F615D683}"/>
                  </a:ext>
                </a:extLst>
              </p:cNvPr>
              <p:cNvSpPr/>
              <p:nvPr/>
            </p:nvSpPr>
            <p:spPr>
              <a:xfrm>
                <a:off x="2744972" y="4021252"/>
                <a:ext cx="1117600" cy="1117600"/>
              </a:xfrm>
              <a:prstGeom prst="ellipse">
                <a:avLst/>
              </a:prstGeom>
              <a:solidFill>
                <a:srgbClr val="96E1EA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</p:grp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7813775C-21D9-F44E-9DB9-BD8895F9BF89}"/>
              </a:ext>
            </a:extLst>
          </p:cNvPr>
          <p:cNvSpPr/>
          <p:nvPr/>
        </p:nvSpPr>
        <p:spPr>
          <a:xfrm>
            <a:off x="1474671" y="5965240"/>
            <a:ext cx="2653859" cy="738905"/>
          </a:xfrm>
          <a:prstGeom prst="roundRect">
            <a:avLst/>
          </a:prstGeom>
          <a:solidFill>
            <a:srgbClr val="92D05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Sơ đồ 1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9F5C4831-3085-0E49-B01F-AF15689BCF1A}"/>
              </a:ext>
            </a:extLst>
          </p:cNvPr>
          <p:cNvSpPr/>
          <p:nvPr/>
        </p:nvSpPr>
        <p:spPr>
          <a:xfrm>
            <a:off x="6757825" y="6010531"/>
            <a:ext cx="2653859" cy="738905"/>
          </a:xfrm>
          <a:prstGeom prst="roundRect">
            <a:avLst/>
          </a:prstGeom>
          <a:solidFill>
            <a:srgbClr val="F18E8F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Sơ đồ 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AE1A30A-73EE-9E46-B0F9-187EDD4D00D9}"/>
              </a:ext>
            </a:extLst>
          </p:cNvPr>
          <p:cNvSpPr/>
          <p:nvPr/>
        </p:nvSpPr>
        <p:spPr>
          <a:xfrm>
            <a:off x="5266266" y="228193"/>
            <a:ext cx="68410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Giới thiệu sơ đồ các thế hệ trong gia đình em.</a:t>
            </a:r>
          </a:p>
        </p:txBody>
      </p:sp>
      <p:sp>
        <p:nvSpPr>
          <p:cNvPr id="52" name="Google Shape;335;p28">
            <a:extLst>
              <a:ext uri="{FF2B5EF4-FFF2-40B4-BE49-F238E27FC236}">
                <a16:creationId xmlns:a16="http://schemas.microsoft.com/office/drawing/2014/main" id="{FFE50C7D-4636-B24D-97B7-3B87C5C97207}"/>
              </a:ext>
            </a:extLst>
          </p:cNvPr>
          <p:cNvSpPr/>
          <p:nvPr/>
        </p:nvSpPr>
        <p:spPr>
          <a:xfrm>
            <a:off x="10139451" y="6040356"/>
            <a:ext cx="272252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solidFill>
            <a:srgbClr val="FEB444"/>
          </a:solidFill>
          <a:ln w="28575" cap="flat" cmpd="sng">
            <a:solidFill>
              <a:srgbClr val="FFC86D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3" name="Google Shape;343;p28">
            <a:extLst>
              <a:ext uri="{FF2B5EF4-FFF2-40B4-BE49-F238E27FC236}">
                <a16:creationId xmlns:a16="http://schemas.microsoft.com/office/drawing/2014/main" id="{69C89ED2-7829-9F4D-B2C1-1835313D1DEB}"/>
              </a:ext>
            </a:extLst>
          </p:cNvPr>
          <p:cNvGrpSpPr/>
          <p:nvPr/>
        </p:nvGrpSpPr>
        <p:grpSpPr>
          <a:xfrm>
            <a:off x="11105296" y="4909680"/>
            <a:ext cx="790837" cy="1083272"/>
            <a:chOff x="1731150" y="1748550"/>
            <a:chExt cx="228625" cy="313175"/>
          </a:xfrm>
        </p:grpSpPr>
        <p:sp>
          <p:nvSpPr>
            <p:cNvPr id="54" name="Google Shape;344;p28">
              <a:extLst>
                <a:ext uri="{FF2B5EF4-FFF2-40B4-BE49-F238E27FC236}">
                  <a16:creationId xmlns:a16="http://schemas.microsoft.com/office/drawing/2014/main" id="{A178D529-E734-514D-B738-E56A0A32D6FF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345;p28">
              <a:extLst>
                <a:ext uri="{FF2B5EF4-FFF2-40B4-BE49-F238E27FC236}">
                  <a16:creationId xmlns:a16="http://schemas.microsoft.com/office/drawing/2014/main" id="{488DE554-F267-5440-8349-884D5E9A9000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346;p28">
              <a:extLst>
                <a:ext uri="{FF2B5EF4-FFF2-40B4-BE49-F238E27FC236}">
                  <a16:creationId xmlns:a16="http://schemas.microsoft.com/office/drawing/2014/main" id="{ED992EFA-5783-E24C-AC54-FAF4156BE839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347;p28">
              <a:extLst>
                <a:ext uri="{FF2B5EF4-FFF2-40B4-BE49-F238E27FC236}">
                  <a16:creationId xmlns:a16="http://schemas.microsoft.com/office/drawing/2014/main" id="{88AA6266-C3A4-9F4F-B5C6-E3BCCF9492D5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348;p28">
              <a:extLst>
                <a:ext uri="{FF2B5EF4-FFF2-40B4-BE49-F238E27FC236}">
                  <a16:creationId xmlns:a16="http://schemas.microsoft.com/office/drawing/2014/main" id="{551F33A0-8EB0-704B-BC9B-78DBF4DFB661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349;p28">
              <a:extLst>
                <a:ext uri="{FF2B5EF4-FFF2-40B4-BE49-F238E27FC236}">
                  <a16:creationId xmlns:a16="http://schemas.microsoft.com/office/drawing/2014/main" id="{E273F491-A9FF-0440-8B58-6E242EF639A8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350;p28">
              <a:extLst>
                <a:ext uri="{FF2B5EF4-FFF2-40B4-BE49-F238E27FC236}">
                  <a16:creationId xmlns:a16="http://schemas.microsoft.com/office/drawing/2014/main" id="{895E7CD5-5706-E249-88EE-2A2F7F6E16B7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1" name="Google Shape;335;p28">
            <a:extLst>
              <a:ext uri="{FF2B5EF4-FFF2-40B4-BE49-F238E27FC236}">
                <a16:creationId xmlns:a16="http://schemas.microsoft.com/office/drawing/2014/main" id="{FF11AB03-389E-8F4B-9072-FC61BA0325DB}"/>
              </a:ext>
            </a:extLst>
          </p:cNvPr>
          <p:cNvSpPr/>
          <p:nvPr/>
        </p:nvSpPr>
        <p:spPr>
          <a:xfrm>
            <a:off x="10830737" y="6490269"/>
            <a:ext cx="272252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solidFill>
            <a:srgbClr val="FEB444"/>
          </a:solidFill>
          <a:ln w="28575" cap="flat" cmpd="sng">
            <a:solidFill>
              <a:srgbClr val="FFC86D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881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0" grpId="0" animBg="1"/>
      <p:bldP spid="41" grpId="0" animBg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324687C-3F06-9246-A043-6969B3338469}"/>
              </a:ext>
            </a:extLst>
          </p:cNvPr>
          <p:cNvGrpSpPr/>
          <p:nvPr/>
        </p:nvGrpSpPr>
        <p:grpSpPr>
          <a:xfrm>
            <a:off x="27517" y="1404257"/>
            <a:ext cx="12164483" cy="4000500"/>
            <a:chOff x="27517" y="1404257"/>
            <a:chExt cx="12164483" cy="40005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83D612A-55E8-AC49-819C-11D3BAAD8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7000"/>
                      </a14:imgEffect>
                      <a14:imgEffect>
                        <a14:brightnessContrast bright="2000" contrast="-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17" y="1404257"/>
              <a:ext cx="12164483" cy="40005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AE759EF-8BA5-584B-A0A7-35AEC17BABAB}"/>
                </a:ext>
              </a:extLst>
            </p:cNvPr>
            <p:cNvSpPr txBox="1"/>
            <p:nvPr/>
          </p:nvSpPr>
          <p:spPr>
            <a:xfrm>
              <a:off x="2498272" y="2551837"/>
              <a:ext cx="8686799" cy="17543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VN" sz="3600" dirty="0">
                  <a:ln>
                    <a:solidFill>
                      <a:srgbClr val="3D871F"/>
                    </a:solidFill>
                  </a:ln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 đình hai thế hệ thường có bố mẹ và con. Gia đình ba thế hệ có ông bà, bố mẹ và con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534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0D637C-E817-134C-828B-3E4C7BE6C2E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93750" l="6849" r="91781">
                        <a14:foregroundMark x1="41096" y1="3125" x2="41096" y2="3125"/>
                        <a14:foregroundMark x1="71233" y1="7292" x2="71233" y2="7292"/>
                        <a14:foregroundMark x1="43836" y1="21875" x2="43836" y2="21875"/>
                        <a14:foregroundMark x1="19178" y1="93750" x2="19178" y2="93750"/>
                        <a14:foregroundMark x1="50685" y1="18750" x2="50685" y2="18750"/>
                        <a14:foregroundMark x1="54795" y1="25000" x2="54795" y2="25000"/>
                        <a14:foregroundMark x1="67123" y1="25000" x2="67123" y2="25000"/>
                        <a14:foregroundMark x1="86301" y1="51042" x2="86301" y2="51042"/>
                        <a14:foregroundMark x1="80822" y1="18750" x2="80822" y2="18750"/>
                        <a14:foregroundMark x1="86301" y1="22917" x2="86301" y2="22917"/>
                        <a14:foregroundMark x1="91781" y1="28125" x2="91781" y2="28125"/>
                      </a14:backgroundRemoval>
                    </a14:imgEffect>
                    <a14:imgEffect>
                      <a14:sharpenSoften amoun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8169" y="291531"/>
            <a:ext cx="572879" cy="7533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DBE21DE-5BFA-4242-9D5B-F9C72D2BF335}"/>
              </a:ext>
            </a:extLst>
          </p:cNvPr>
          <p:cNvSpPr/>
          <p:nvPr/>
        </p:nvSpPr>
        <p:spPr>
          <a:xfrm>
            <a:off x="4581048" y="477467"/>
            <a:ext cx="5380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hình dưới đây: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E28474-4640-7842-A013-3C19D8E1F5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048" y="1522848"/>
            <a:ext cx="7044090" cy="4596075"/>
          </a:xfrm>
          <a:prstGeom prst="round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5ED2DB-842D-C142-B86C-79E922351F3F}"/>
              </a:ext>
            </a:extLst>
          </p:cNvPr>
          <p:cNvSpPr/>
          <p:nvPr/>
        </p:nvSpPr>
        <p:spPr>
          <a:xfrm>
            <a:off x="321559" y="2124988"/>
            <a:ext cx="4152668" cy="2608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Kể những việc thể hiện sự quan tâm, chăm sóc giữa các thành viên trong gia đình?</a:t>
            </a:r>
            <a:endParaRPr lang="en-VN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64346E-38E0-2647-9BF1-1819BCB79984}"/>
              </a:ext>
            </a:extLst>
          </p:cNvPr>
          <p:cNvSpPr/>
          <p:nvPr/>
        </p:nvSpPr>
        <p:spPr>
          <a:xfrm>
            <a:off x="321559" y="2155369"/>
            <a:ext cx="4152668" cy="1961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Tại sao mọi người cần yêu thương, chia sẻ với nhau?</a:t>
            </a:r>
            <a:endParaRPr lang="en-VN" sz="2000" dirty="0"/>
          </a:p>
        </p:txBody>
      </p:sp>
      <p:grpSp>
        <p:nvGrpSpPr>
          <p:cNvPr id="36" name="Google Shape;536;p34">
            <a:extLst>
              <a:ext uri="{FF2B5EF4-FFF2-40B4-BE49-F238E27FC236}">
                <a16:creationId xmlns:a16="http://schemas.microsoft.com/office/drawing/2014/main" id="{6641053E-EC17-344A-8189-4861E2D1E26F}"/>
              </a:ext>
            </a:extLst>
          </p:cNvPr>
          <p:cNvGrpSpPr/>
          <p:nvPr/>
        </p:nvGrpSpPr>
        <p:grpSpPr>
          <a:xfrm>
            <a:off x="101121" y="5127171"/>
            <a:ext cx="1580722" cy="1715629"/>
            <a:chOff x="5685225" y="1586850"/>
            <a:chExt cx="598600" cy="724900"/>
          </a:xfrm>
        </p:grpSpPr>
        <p:sp>
          <p:nvSpPr>
            <p:cNvPr id="37" name="Google Shape;537;p34">
              <a:extLst>
                <a:ext uri="{FF2B5EF4-FFF2-40B4-BE49-F238E27FC236}">
                  <a16:creationId xmlns:a16="http://schemas.microsoft.com/office/drawing/2014/main" id="{E9591683-F7F0-A442-850F-C418F3C8529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538;p34">
              <a:extLst>
                <a:ext uri="{FF2B5EF4-FFF2-40B4-BE49-F238E27FC236}">
                  <a16:creationId xmlns:a16="http://schemas.microsoft.com/office/drawing/2014/main" id="{1217A851-3F89-9E47-B3F5-3E24C9081DF0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539;p34">
              <a:extLst>
                <a:ext uri="{FF2B5EF4-FFF2-40B4-BE49-F238E27FC236}">
                  <a16:creationId xmlns:a16="http://schemas.microsoft.com/office/drawing/2014/main" id="{FD86C1FC-63F1-9748-B710-72D7A94ECC35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540;p34">
              <a:extLst>
                <a:ext uri="{FF2B5EF4-FFF2-40B4-BE49-F238E27FC236}">
                  <a16:creationId xmlns:a16="http://schemas.microsoft.com/office/drawing/2014/main" id="{B354BEC5-0971-C84B-B581-F0B30DA5E5EC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541;p34">
              <a:extLst>
                <a:ext uri="{FF2B5EF4-FFF2-40B4-BE49-F238E27FC236}">
                  <a16:creationId xmlns:a16="http://schemas.microsoft.com/office/drawing/2014/main" id="{673501B4-BF65-3D40-B0BF-FD605163B34A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542;p34">
              <a:extLst>
                <a:ext uri="{FF2B5EF4-FFF2-40B4-BE49-F238E27FC236}">
                  <a16:creationId xmlns:a16="http://schemas.microsoft.com/office/drawing/2014/main" id="{29D024DD-E95E-D746-9235-680292B5F4EF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543;p34">
              <a:extLst>
                <a:ext uri="{FF2B5EF4-FFF2-40B4-BE49-F238E27FC236}">
                  <a16:creationId xmlns:a16="http://schemas.microsoft.com/office/drawing/2014/main" id="{BEB0414D-67A5-CB41-B9A1-CEF42E1E9409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544;p34">
              <a:extLst>
                <a:ext uri="{FF2B5EF4-FFF2-40B4-BE49-F238E27FC236}">
                  <a16:creationId xmlns:a16="http://schemas.microsoft.com/office/drawing/2014/main" id="{7F2D5E1F-6997-A14E-A409-7CE2EC34D242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545;p34">
              <a:extLst>
                <a:ext uri="{FF2B5EF4-FFF2-40B4-BE49-F238E27FC236}">
                  <a16:creationId xmlns:a16="http://schemas.microsoft.com/office/drawing/2014/main" id="{96D80569-0AF4-9740-A152-08D25030EA6E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546;p34">
              <a:extLst>
                <a:ext uri="{FF2B5EF4-FFF2-40B4-BE49-F238E27FC236}">
                  <a16:creationId xmlns:a16="http://schemas.microsoft.com/office/drawing/2014/main" id="{ABB478CE-5D1E-874F-90AD-8898F02D56AF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547;p34">
              <a:extLst>
                <a:ext uri="{FF2B5EF4-FFF2-40B4-BE49-F238E27FC236}">
                  <a16:creationId xmlns:a16="http://schemas.microsoft.com/office/drawing/2014/main" id="{BB062A77-1490-8943-8584-8D4171571379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548;p34">
              <a:extLst>
                <a:ext uri="{FF2B5EF4-FFF2-40B4-BE49-F238E27FC236}">
                  <a16:creationId xmlns:a16="http://schemas.microsoft.com/office/drawing/2014/main" id="{451CBEF9-5CC3-9449-BAFB-907CFA50800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549;p34">
              <a:extLst>
                <a:ext uri="{FF2B5EF4-FFF2-40B4-BE49-F238E27FC236}">
                  <a16:creationId xmlns:a16="http://schemas.microsoft.com/office/drawing/2014/main" id="{4464BFC9-AD94-FD46-B2B5-35F0E928FC56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50;p34">
              <a:extLst>
                <a:ext uri="{FF2B5EF4-FFF2-40B4-BE49-F238E27FC236}">
                  <a16:creationId xmlns:a16="http://schemas.microsoft.com/office/drawing/2014/main" id="{F107B45D-3985-8B47-99DB-2C617BB7EB96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51;p34">
              <a:extLst>
                <a:ext uri="{FF2B5EF4-FFF2-40B4-BE49-F238E27FC236}">
                  <a16:creationId xmlns:a16="http://schemas.microsoft.com/office/drawing/2014/main" id="{B485C1E8-7412-6F41-9A08-7E52A5F47EE2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52;p34">
              <a:extLst>
                <a:ext uri="{FF2B5EF4-FFF2-40B4-BE49-F238E27FC236}">
                  <a16:creationId xmlns:a16="http://schemas.microsoft.com/office/drawing/2014/main" id="{4F1B0C7B-14F6-2B45-A84D-CC935FF62D3D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53;p34">
              <a:extLst>
                <a:ext uri="{FF2B5EF4-FFF2-40B4-BE49-F238E27FC236}">
                  <a16:creationId xmlns:a16="http://schemas.microsoft.com/office/drawing/2014/main" id="{31CBE4AA-4E58-6949-9458-778E4EA49CC9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54;p34">
              <a:extLst>
                <a:ext uri="{FF2B5EF4-FFF2-40B4-BE49-F238E27FC236}">
                  <a16:creationId xmlns:a16="http://schemas.microsoft.com/office/drawing/2014/main" id="{BA75D9CD-8420-1147-86EB-72CD0D5C694E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55;p34">
              <a:extLst>
                <a:ext uri="{FF2B5EF4-FFF2-40B4-BE49-F238E27FC236}">
                  <a16:creationId xmlns:a16="http://schemas.microsoft.com/office/drawing/2014/main" id="{4374D3E9-21F6-EC47-8EFE-D36764F030C3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56;p34">
              <a:extLst>
                <a:ext uri="{FF2B5EF4-FFF2-40B4-BE49-F238E27FC236}">
                  <a16:creationId xmlns:a16="http://schemas.microsoft.com/office/drawing/2014/main" id="{5471C023-0413-254D-91DF-73F7D79E4884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57;p34">
              <a:extLst>
                <a:ext uri="{FF2B5EF4-FFF2-40B4-BE49-F238E27FC236}">
                  <a16:creationId xmlns:a16="http://schemas.microsoft.com/office/drawing/2014/main" id="{15D0709F-9454-EE42-9EB6-1E312C23E62E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58;p34">
              <a:extLst>
                <a:ext uri="{FF2B5EF4-FFF2-40B4-BE49-F238E27FC236}">
                  <a16:creationId xmlns:a16="http://schemas.microsoft.com/office/drawing/2014/main" id="{8A75C5F4-954C-E045-BD13-A7A14218F1A0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59;p34">
              <a:extLst>
                <a:ext uri="{FF2B5EF4-FFF2-40B4-BE49-F238E27FC236}">
                  <a16:creationId xmlns:a16="http://schemas.microsoft.com/office/drawing/2014/main" id="{E4D38B77-25F1-484F-8A1D-FA22871EF3D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560;p34">
              <a:extLst>
                <a:ext uri="{FF2B5EF4-FFF2-40B4-BE49-F238E27FC236}">
                  <a16:creationId xmlns:a16="http://schemas.microsoft.com/office/drawing/2014/main" id="{B1CA9ADD-47E4-3343-BE2B-3555A45AA8A9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561;p34">
              <a:extLst>
                <a:ext uri="{FF2B5EF4-FFF2-40B4-BE49-F238E27FC236}">
                  <a16:creationId xmlns:a16="http://schemas.microsoft.com/office/drawing/2014/main" id="{86CA4F74-A605-6444-83E7-AA03FFDF5074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562;p34">
              <a:extLst>
                <a:ext uri="{FF2B5EF4-FFF2-40B4-BE49-F238E27FC236}">
                  <a16:creationId xmlns:a16="http://schemas.microsoft.com/office/drawing/2014/main" id="{946F4701-1EF0-3648-B85B-6A18342A9C0A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563;p34">
              <a:extLst>
                <a:ext uri="{FF2B5EF4-FFF2-40B4-BE49-F238E27FC236}">
                  <a16:creationId xmlns:a16="http://schemas.microsoft.com/office/drawing/2014/main" id="{61779546-83AA-514A-B1CA-BD65B4C2908B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180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F724A84-FEDE-1240-884E-98A9690BE2B1}"/>
              </a:ext>
            </a:extLst>
          </p:cNvPr>
          <p:cNvGrpSpPr/>
          <p:nvPr/>
        </p:nvGrpSpPr>
        <p:grpSpPr>
          <a:xfrm>
            <a:off x="2262344" y="1317024"/>
            <a:ext cx="8405359" cy="5540976"/>
            <a:chOff x="2645229" y="843544"/>
            <a:chExt cx="7737583" cy="519945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AA75993-97CA-6A4F-9BEB-08D0F5042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1000"/>
                      </a14:imgEffect>
                      <a14:imgEffect>
                        <a14:brightnessContrast bright="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5229" y="843544"/>
              <a:ext cx="6939642" cy="5199458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8427E08-56B4-E94C-A343-892892BB0246}"/>
                </a:ext>
              </a:extLst>
            </p:cNvPr>
            <p:cNvGrpSpPr/>
            <p:nvPr/>
          </p:nvGrpSpPr>
          <p:grpSpPr>
            <a:xfrm>
              <a:off x="7308446" y="843544"/>
              <a:ext cx="3074365" cy="1355272"/>
              <a:chOff x="111676" y="1371600"/>
              <a:chExt cx="5322944" cy="2539009"/>
            </a:xfrm>
          </p:grpSpPr>
          <p:sp>
            <p:nvSpPr>
              <p:cNvPr id="7" name="Google Shape;286;p26">
                <a:extLst>
                  <a:ext uri="{FF2B5EF4-FFF2-40B4-BE49-F238E27FC236}">
                    <a16:creationId xmlns:a16="http://schemas.microsoft.com/office/drawing/2014/main" id="{47DC04A0-6BB4-AA40-B983-BDA73659D71B}"/>
                  </a:ext>
                </a:extLst>
              </p:cNvPr>
              <p:cNvSpPr/>
              <p:nvPr/>
            </p:nvSpPr>
            <p:spPr>
              <a:xfrm>
                <a:off x="111676" y="1371600"/>
                <a:ext cx="5322944" cy="2539009"/>
              </a:xfrm>
              <a:custGeom>
                <a:avLst/>
                <a:gdLst/>
                <a:ahLst/>
                <a:cxnLst/>
                <a:rect l="l" t="t" r="r" b="b"/>
                <a:pathLst>
                  <a:path w="22016" h="18527" extrusionOk="0">
                    <a:moveTo>
                      <a:pt x="21515" y="4323"/>
                    </a:moveTo>
                    <a:cubicBezTo>
                      <a:pt x="21229" y="3394"/>
                      <a:pt x="20801" y="2382"/>
                      <a:pt x="19777" y="1846"/>
                    </a:cubicBezTo>
                    <a:cubicBezTo>
                      <a:pt x="19146" y="1525"/>
                      <a:pt x="18407" y="1168"/>
                      <a:pt x="17610" y="1001"/>
                    </a:cubicBezTo>
                    <a:cubicBezTo>
                      <a:pt x="16241" y="715"/>
                      <a:pt x="14443" y="370"/>
                      <a:pt x="12633" y="191"/>
                    </a:cubicBezTo>
                    <a:cubicBezTo>
                      <a:pt x="11657" y="108"/>
                      <a:pt x="10514" y="1"/>
                      <a:pt x="9359" y="1"/>
                    </a:cubicBezTo>
                    <a:cubicBezTo>
                      <a:pt x="8561" y="1"/>
                      <a:pt x="7847" y="48"/>
                      <a:pt x="7168" y="132"/>
                    </a:cubicBezTo>
                    <a:cubicBezTo>
                      <a:pt x="5811" y="310"/>
                      <a:pt x="4811" y="632"/>
                      <a:pt x="3906" y="1168"/>
                    </a:cubicBezTo>
                    <a:cubicBezTo>
                      <a:pt x="1810" y="2430"/>
                      <a:pt x="572" y="4216"/>
                      <a:pt x="119" y="6621"/>
                    </a:cubicBezTo>
                    <a:cubicBezTo>
                      <a:pt x="0" y="7311"/>
                      <a:pt x="60" y="7978"/>
                      <a:pt x="108" y="8633"/>
                    </a:cubicBezTo>
                    <a:cubicBezTo>
                      <a:pt x="143" y="8907"/>
                      <a:pt x="155" y="9180"/>
                      <a:pt x="167" y="9466"/>
                    </a:cubicBezTo>
                    <a:cubicBezTo>
                      <a:pt x="203" y="10252"/>
                      <a:pt x="608" y="10871"/>
                      <a:pt x="1001" y="11443"/>
                    </a:cubicBezTo>
                    <a:cubicBezTo>
                      <a:pt x="1143" y="11657"/>
                      <a:pt x="1286" y="11859"/>
                      <a:pt x="1405" y="12086"/>
                    </a:cubicBezTo>
                    <a:cubicBezTo>
                      <a:pt x="1441" y="12145"/>
                      <a:pt x="1489" y="12193"/>
                      <a:pt x="1536" y="12217"/>
                    </a:cubicBezTo>
                    <a:lnTo>
                      <a:pt x="1572" y="12252"/>
                    </a:lnTo>
                    <a:cubicBezTo>
                      <a:pt x="2489" y="12990"/>
                      <a:pt x="3608" y="13550"/>
                      <a:pt x="5084" y="13943"/>
                    </a:cubicBezTo>
                    <a:cubicBezTo>
                      <a:pt x="5918" y="14181"/>
                      <a:pt x="6775" y="14455"/>
                      <a:pt x="7644" y="14741"/>
                    </a:cubicBezTo>
                    <a:cubicBezTo>
                      <a:pt x="8061" y="14872"/>
                      <a:pt x="8061" y="14872"/>
                      <a:pt x="7966" y="15348"/>
                    </a:cubicBezTo>
                    <a:cubicBezTo>
                      <a:pt x="7787" y="16265"/>
                      <a:pt x="7335" y="17074"/>
                      <a:pt x="6918" y="17741"/>
                    </a:cubicBezTo>
                    <a:cubicBezTo>
                      <a:pt x="6823" y="17872"/>
                      <a:pt x="6763" y="18110"/>
                      <a:pt x="6823" y="18289"/>
                    </a:cubicBezTo>
                    <a:cubicBezTo>
                      <a:pt x="6882" y="18455"/>
                      <a:pt x="7156" y="18527"/>
                      <a:pt x="7287" y="18527"/>
                    </a:cubicBezTo>
                    <a:lnTo>
                      <a:pt x="7335" y="18527"/>
                    </a:lnTo>
                    <a:cubicBezTo>
                      <a:pt x="7406" y="18527"/>
                      <a:pt x="7478" y="18515"/>
                      <a:pt x="7549" y="18515"/>
                    </a:cubicBezTo>
                    <a:cubicBezTo>
                      <a:pt x="7870" y="18491"/>
                      <a:pt x="8192" y="18467"/>
                      <a:pt x="8478" y="18336"/>
                    </a:cubicBezTo>
                    <a:cubicBezTo>
                      <a:pt x="9692" y="17753"/>
                      <a:pt x="11061" y="16979"/>
                      <a:pt x="11930" y="15586"/>
                    </a:cubicBezTo>
                    <a:cubicBezTo>
                      <a:pt x="12073" y="15348"/>
                      <a:pt x="12240" y="15253"/>
                      <a:pt x="12514" y="15253"/>
                    </a:cubicBezTo>
                    <a:lnTo>
                      <a:pt x="12657" y="15253"/>
                    </a:lnTo>
                    <a:lnTo>
                      <a:pt x="13026" y="15253"/>
                    </a:lnTo>
                    <a:cubicBezTo>
                      <a:pt x="13419" y="15253"/>
                      <a:pt x="13859" y="15241"/>
                      <a:pt x="14300" y="15169"/>
                    </a:cubicBezTo>
                    <a:cubicBezTo>
                      <a:pt x="15550" y="14943"/>
                      <a:pt x="17003" y="14598"/>
                      <a:pt x="18324" y="13848"/>
                    </a:cubicBezTo>
                    <a:lnTo>
                      <a:pt x="18384" y="13812"/>
                    </a:lnTo>
                    <a:cubicBezTo>
                      <a:pt x="19015" y="13455"/>
                      <a:pt x="19658" y="13086"/>
                      <a:pt x="20134" y="12467"/>
                    </a:cubicBezTo>
                    <a:cubicBezTo>
                      <a:pt x="21158" y="11145"/>
                      <a:pt x="21717" y="9788"/>
                      <a:pt x="21801" y="8478"/>
                    </a:cubicBezTo>
                    <a:cubicBezTo>
                      <a:pt x="22015" y="6966"/>
                      <a:pt x="21920" y="5609"/>
                      <a:pt x="21515" y="4323"/>
                    </a:cubicBezTo>
                    <a:close/>
                    <a:moveTo>
                      <a:pt x="11573" y="14764"/>
                    </a:moveTo>
                    <a:cubicBezTo>
                      <a:pt x="11526" y="14860"/>
                      <a:pt x="11466" y="14931"/>
                      <a:pt x="11418" y="15014"/>
                    </a:cubicBezTo>
                    <a:cubicBezTo>
                      <a:pt x="11299" y="15229"/>
                      <a:pt x="11204" y="15419"/>
                      <a:pt x="11049" y="15586"/>
                    </a:cubicBezTo>
                    <a:cubicBezTo>
                      <a:pt x="10311" y="16443"/>
                      <a:pt x="9371" y="17122"/>
                      <a:pt x="8263" y="17562"/>
                    </a:cubicBezTo>
                    <a:cubicBezTo>
                      <a:pt x="8168" y="17610"/>
                      <a:pt x="8049" y="17610"/>
                      <a:pt x="7894" y="17622"/>
                    </a:cubicBezTo>
                    <a:lnTo>
                      <a:pt x="7835" y="17622"/>
                    </a:lnTo>
                    <a:cubicBezTo>
                      <a:pt x="7894" y="17491"/>
                      <a:pt x="7942" y="17372"/>
                      <a:pt x="8001" y="17229"/>
                    </a:cubicBezTo>
                    <a:cubicBezTo>
                      <a:pt x="8180" y="16789"/>
                      <a:pt x="8335" y="16419"/>
                      <a:pt x="8478" y="16015"/>
                    </a:cubicBezTo>
                    <a:cubicBezTo>
                      <a:pt x="8585" y="15717"/>
                      <a:pt x="8632" y="15407"/>
                      <a:pt x="8704" y="14955"/>
                    </a:cubicBezTo>
                    <a:cubicBezTo>
                      <a:pt x="8763" y="14395"/>
                      <a:pt x="8621" y="14193"/>
                      <a:pt x="8073" y="14038"/>
                    </a:cubicBezTo>
                    <a:lnTo>
                      <a:pt x="7227" y="13812"/>
                    </a:lnTo>
                    <a:cubicBezTo>
                      <a:pt x="6870" y="13717"/>
                      <a:pt x="6513" y="13633"/>
                      <a:pt x="6156" y="13514"/>
                    </a:cubicBezTo>
                    <a:lnTo>
                      <a:pt x="5715" y="13383"/>
                    </a:lnTo>
                    <a:cubicBezTo>
                      <a:pt x="4965" y="13145"/>
                      <a:pt x="4191" y="12907"/>
                      <a:pt x="3441" y="12586"/>
                    </a:cubicBezTo>
                    <a:cubicBezTo>
                      <a:pt x="2060" y="12014"/>
                      <a:pt x="1179" y="11026"/>
                      <a:pt x="870" y="9752"/>
                    </a:cubicBezTo>
                    <a:cubicBezTo>
                      <a:pt x="119" y="6609"/>
                      <a:pt x="1215" y="3775"/>
                      <a:pt x="3810" y="1989"/>
                    </a:cubicBezTo>
                    <a:cubicBezTo>
                      <a:pt x="4739" y="1358"/>
                      <a:pt x="5775" y="977"/>
                      <a:pt x="7013" y="846"/>
                    </a:cubicBezTo>
                    <a:cubicBezTo>
                      <a:pt x="7739" y="775"/>
                      <a:pt x="8490" y="727"/>
                      <a:pt x="9275" y="727"/>
                    </a:cubicBezTo>
                    <a:cubicBezTo>
                      <a:pt x="11180" y="727"/>
                      <a:pt x="13073" y="953"/>
                      <a:pt x="14859" y="1191"/>
                    </a:cubicBezTo>
                    <a:cubicBezTo>
                      <a:pt x="16062" y="1358"/>
                      <a:pt x="17145" y="1596"/>
                      <a:pt x="18205" y="1918"/>
                    </a:cubicBezTo>
                    <a:cubicBezTo>
                      <a:pt x="19503" y="2334"/>
                      <a:pt x="20277" y="3084"/>
                      <a:pt x="20682" y="4251"/>
                    </a:cubicBezTo>
                    <a:cubicBezTo>
                      <a:pt x="21372" y="6359"/>
                      <a:pt x="21313" y="8442"/>
                      <a:pt x="20503" y="10442"/>
                    </a:cubicBezTo>
                    <a:cubicBezTo>
                      <a:pt x="20086" y="11478"/>
                      <a:pt x="19408" y="12264"/>
                      <a:pt x="18515" y="12800"/>
                    </a:cubicBezTo>
                    <a:cubicBezTo>
                      <a:pt x="16705" y="13871"/>
                      <a:pt x="14931" y="14395"/>
                      <a:pt x="13097" y="14395"/>
                    </a:cubicBezTo>
                    <a:cubicBezTo>
                      <a:pt x="12847" y="14395"/>
                      <a:pt x="12597" y="14372"/>
                      <a:pt x="12347" y="14360"/>
                    </a:cubicBezTo>
                    <a:lnTo>
                      <a:pt x="12228" y="14360"/>
                    </a:lnTo>
                    <a:cubicBezTo>
                      <a:pt x="11930" y="14407"/>
                      <a:pt x="11716" y="14526"/>
                      <a:pt x="11573" y="14764"/>
                    </a:cubicBezTo>
                    <a:close/>
                  </a:path>
                </a:pathLst>
              </a:custGeom>
              <a:solidFill>
                <a:srgbClr val="F288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5718FE43-3102-074A-AFDF-E648DD996F47}"/>
                  </a:ext>
                </a:extLst>
              </p:cNvPr>
              <p:cNvSpPr/>
              <p:nvPr/>
            </p:nvSpPr>
            <p:spPr>
              <a:xfrm>
                <a:off x="280128" y="1440081"/>
                <a:ext cx="4949117" cy="2355066"/>
              </a:xfrm>
              <a:custGeom>
                <a:avLst/>
                <a:gdLst>
                  <a:gd name="connsiteX0" fmla="*/ 2376256 w 5837920"/>
                  <a:gd name="connsiteY0" fmla="*/ 215 h 2355066"/>
                  <a:gd name="connsiteX1" fmla="*/ 4033491 w 5837920"/>
                  <a:gd name="connsiteY1" fmla="*/ 62598 h 2355066"/>
                  <a:gd name="connsiteX2" fmla="*/ 4981759 w 5837920"/>
                  <a:gd name="connsiteY2" fmla="*/ 165381 h 2355066"/>
                  <a:gd name="connsiteX3" fmla="*/ 5699762 w 5837920"/>
                  <a:gd name="connsiteY3" fmla="*/ 499905 h 2355066"/>
                  <a:gd name="connsiteX4" fmla="*/ 5643107 w 5837920"/>
                  <a:gd name="connsiteY4" fmla="*/ 1361499 h 2355066"/>
                  <a:gd name="connsiteX5" fmla="*/ 5072071 w 5837920"/>
                  <a:gd name="connsiteY5" fmla="*/ 1694241 h 2355066"/>
                  <a:gd name="connsiteX6" fmla="*/ 3318854 w 5837920"/>
                  <a:gd name="connsiteY6" fmla="*/ 1911318 h 2355066"/>
                  <a:gd name="connsiteX7" fmla="*/ 3135146 w 5837920"/>
                  <a:gd name="connsiteY7" fmla="*/ 1948868 h 2355066"/>
                  <a:gd name="connsiteX8" fmla="*/ 2984814 w 5837920"/>
                  <a:gd name="connsiteY8" fmla="*/ 2063026 h 2355066"/>
                  <a:gd name="connsiteX9" fmla="*/ 2186878 w 5837920"/>
                  <a:gd name="connsiteY9" fmla="*/ 2340402 h 2355066"/>
                  <a:gd name="connsiteX10" fmla="*/ 1986342 w 5837920"/>
                  <a:gd name="connsiteY10" fmla="*/ 2355066 h 2355066"/>
                  <a:gd name="connsiteX11" fmla="*/ 2193609 w 5837920"/>
                  <a:gd name="connsiteY11" fmla="*/ 2107154 h 2355066"/>
                  <a:gd name="connsiteX12" fmla="*/ 2250264 w 5837920"/>
                  <a:gd name="connsiteY12" fmla="*/ 1966821 h 2355066"/>
                  <a:gd name="connsiteX13" fmla="*/ 2103298 w 5837920"/>
                  <a:gd name="connsiteY13" fmla="*/ 1862394 h 2355066"/>
                  <a:gd name="connsiteX14" fmla="*/ 1565637 w 5837920"/>
                  <a:gd name="connsiteY14" fmla="*/ 1790583 h 2355066"/>
                  <a:gd name="connsiteX15" fmla="*/ 807807 w 5837920"/>
                  <a:gd name="connsiteY15" fmla="*/ 1663269 h 2355066"/>
                  <a:gd name="connsiteX16" fmla="*/ 62879 w 5837920"/>
                  <a:gd name="connsiteY16" fmla="*/ 1260224 h 2355066"/>
                  <a:gd name="connsiteX17" fmla="*/ 907935 w 5837920"/>
                  <a:gd name="connsiteY17" fmla="*/ 175248 h 2355066"/>
                  <a:gd name="connsiteX18" fmla="*/ 1819462 w 5837920"/>
                  <a:gd name="connsiteY18" fmla="*/ 15318 h 2355066"/>
                  <a:gd name="connsiteX19" fmla="*/ 2376256 w 5837920"/>
                  <a:gd name="connsiteY19" fmla="*/ 215 h 2355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837920" h="2355066">
                    <a:moveTo>
                      <a:pt x="2376256" y="215"/>
                    </a:moveTo>
                    <a:cubicBezTo>
                      <a:pt x="2931508" y="-2849"/>
                      <a:pt x="3482578" y="27138"/>
                      <a:pt x="4033491" y="62598"/>
                    </a:cubicBezTo>
                    <a:cubicBezTo>
                      <a:pt x="4354068" y="83840"/>
                      <a:pt x="4667913" y="116456"/>
                      <a:pt x="4981759" y="165381"/>
                    </a:cubicBezTo>
                    <a:cubicBezTo>
                      <a:pt x="5335712" y="219239"/>
                      <a:pt x="5583087" y="323667"/>
                      <a:pt x="5699762" y="499905"/>
                    </a:cubicBezTo>
                    <a:cubicBezTo>
                      <a:pt x="5900298" y="790301"/>
                      <a:pt x="5883470" y="1080833"/>
                      <a:pt x="5643107" y="1361499"/>
                    </a:cubicBezTo>
                    <a:cubicBezTo>
                      <a:pt x="5532883" y="1496898"/>
                      <a:pt x="5349175" y="1614345"/>
                      <a:pt x="5072071" y="1694241"/>
                    </a:cubicBezTo>
                    <a:cubicBezTo>
                      <a:pt x="4531045" y="1850882"/>
                      <a:pt x="3953277" y="1935849"/>
                      <a:pt x="3318854" y="1911318"/>
                    </a:cubicBezTo>
                    <a:cubicBezTo>
                      <a:pt x="3238639" y="1908029"/>
                      <a:pt x="3181985" y="1914608"/>
                      <a:pt x="3135146" y="1948868"/>
                    </a:cubicBezTo>
                    <a:cubicBezTo>
                      <a:pt x="3085222" y="1988063"/>
                      <a:pt x="3048481" y="2030409"/>
                      <a:pt x="2984814" y="2063026"/>
                    </a:cubicBezTo>
                    <a:cubicBezTo>
                      <a:pt x="2768011" y="2188695"/>
                      <a:pt x="2497358" y="2280103"/>
                      <a:pt x="2186878" y="2340402"/>
                    </a:cubicBezTo>
                    <a:cubicBezTo>
                      <a:pt x="2136673" y="2351914"/>
                      <a:pt x="2080019" y="2350270"/>
                      <a:pt x="1986342" y="2355066"/>
                    </a:cubicBezTo>
                    <a:cubicBezTo>
                      <a:pt x="2066556" y="2260506"/>
                      <a:pt x="2136673" y="2183761"/>
                      <a:pt x="2193609" y="2107154"/>
                    </a:cubicBezTo>
                    <a:cubicBezTo>
                      <a:pt x="2226985" y="2061381"/>
                      <a:pt x="2236801" y="2012457"/>
                      <a:pt x="2250264" y="1966821"/>
                    </a:cubicBezTo>
                    <a:cubicBezTo>
                      <a:pt x="2267092" y="1898299"/>
                      <a:pt x="2243532" y="1880347"/>
                      <a:pt x="2103298" y="1862394"/>
                    </a:cubicBezTo>
                    <a:cubicBezTo>
                      <a:pt x="1926321" y="1837863"/>
                      <a:pt x="1742613" y="1816621"/>
                      <a:pt x="1565637" y="1790583"/>
                    </a:cubicBezTo>
                    <a:cubicBezTo>
                      <a:pt x="1311812" y="1751388"/>
                      <a:pt x="1051535" y="1715483"/>
                      <a:pt x="807807" y="1663269"/>
                    </a:cubicBezTo>
                    <a:cubicBezTo>
                      <a:pt x="433660" y="1588306"/>
                      <a:pt x="156556" y="1454415"/>
                      <a:pt x="62879" y="1260224"/>
                    </a:cubicBezTo>
                    <a:cubicBezTo>
                      <a:pt x="-137376" y="839362"/>
                      <a:pt x="139728" y="434672"/>
                      <a:pt x="907935" y="175248"/>
                    </a:cubicBezTo>
                    <a:cubicBezTo>
                      <a:pt x="1181674" y="83840"/>
                      <a:pt x="1482337" y="31626"/>
                      <a:pt x="1819462" y="15318"/>
                    </a:cubicBezTo>
                    <a:cubicBezTo>
                      <a:pt x="2005624" y="5930"/>
                      <a:pt x="2191173" y="1237"/>
                      <a:pt x="2376256" y="21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VN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62D827-9BCE-DA44-91D2-20E769AC642D}"/>
                </a:ext>
              </a:extLst>
            </p:cNvPr>
            <p:cNvSpPr txBox="1"/>
            <p:nvPr/>
          </p:nvSpPr>
          <p:spPr>
            <a:xfrm>
              <a:off x="7308446" y="974143"/>
              <a:ext cx="3074366" cy="779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>
                  <a:latin typeface="Arial" panose="020B0604020202020204" pitchFamily="34" charset="0"/>
                  <a:cs typeface="Arial" panose="020B0604020202020204" pitchFamily="34" charset="0"/>
                </a:rPr>
                <a:t>Xin lỗi các con,</a:t>
              </a:r>
            </a:p>
            <a:p>
              <a:pPr algn="ctr"/>
              <a:r>
                <a:rPr lang="en-VN" sz="2400" dirty="0">
                  <a:latin typeface="Arial" panose="020B0604020202020204" pitchFamily="34" charset="0"/>
                  <a:cs typeface="Arial" panose="020B0604020202020204" pitchFamily="34" charset="0"/>
                </a:rPr>
                <a:t> mẹ về mộn quá!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20B3ABF-9348-4547-915E-951E88F2B1E8}"/>
              </a:ext>
            </a:extLst>
          </p:cNvPr>
          <p:cNvGrpSpPr/>
          <p:nvPr/>
        </p:nvGrpSpPr>
        <p:grpSpPr>
          <a:xfrm>
            <a:off x="4794119" y="0"/>
            <a:ext cx="6364661" cy="1591312"/>
            <a:chOff x="239240" y="185589"/>
            <a:chExt cx="5023507" cy="159131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839C7CC-8F20-FF47-8A3B-4D7109878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CF3"/>
                </a:clrFrom>
                <a:clrTo>
                  <a:srgbClr val="FFFCF3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9240" y="185589"/>
              <a:ext cx="864450" cy="914400"/>
            </a:xfrm>
            <a:prstGeom prst="roundRect">
              <a:avLst>
                <a:gd name="adj" fmla="val 26822"/>
              </a:avLst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66EADDD-15C5-B848-984D-BB5CF645D0AE}"/>
                </a:ext>
              </a:extLst>
            </p:cNvPr>
            <p:cNvSpPr txBox="1"/>
            <p:nvPr/>
          </p:nvSpPr>
          <p:spPr>
            <a:xfrm>
              <a:off x="1225221" y="391906"/>
              <a:ext cx="403752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VN" sz="2800" dirty="0">
                  <a:latin typeface="Arial" panose="020B0604020202020204" pitchFamily="34" charset="0"/>
                  <a:cs typeface="Arial" panose="020B0604020202020204" pitchFamily="34" charset="0"/>
                </a:rPr>
                <a:t>Nếu gặp tình huống sau, em sẽ nói và làm gì?</a:t>
              </a:r>
            </a:p>
          </p:txBody>
        </p:sp>
      </p:grpSp>
      <p:sp>
        <p:nvSpPr>
          <p:cNvPr id="59" name="Google Shape;335;p28">
            <a:extLst>
              <a:ext uri="{FF2B5EF4-FFF2-40B4-BE49-F238E27FC236}">
                <a16:creationId xmlns:a16="http://schemas.microsoft.com/office/drawing/2014/main" id="{7F16D4BE-74B7-364C-9982-7C5B45EB3393}"/>
              </a:ext>
            </a:extLst>
          </p:cNvPr>
          <p:cNvSpPr/>
          <p:nvPr/>
        </p:nvSpPr>
        <p:spPr>
          <a:xfrm>
            <a:off x="10003136" y="5963784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solidFill>
            <a:srgbClr val="FEB444"/>
          </a:solidFill>
          <a:ln w="28575" cap="flat" cmpd="sng">
            <a:solidFill>
              <a:srgbClr val="FFC86D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" name="Google Shape;335;p28">
            <a:extLst>
              <a:ext uri="{FF2B5EF4-FFF2-40B4-BE49-F238E27FC236}">
                <a16:creationId xmlns:a16="http://schemas.microsoft.com/office/drawing/2014/main" id="{1D04C5BA-63DD-8C4C-8F7C-D83567389CA7}"/>
              </a:ext>
            </a:extLst>
          </p:cNvPr>
          <p:cNvSpPr/>
          <p:nvPr/>
        </p:nvSpPr>
        <p:spPr>
          <a:xfrm>
            <a:off x="10685062" y="5482851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solidFill>
            <a:srgbClr val="FEB444"/>
          </a:solidFill>
          <a:ln w="28575" cap="flat" cmpd="sng">
            <a:solidFill>
              <a:srgbClr val="FFC86D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9" name="Google Shape;343;p28">
            <a:extLst>
              <a:ext uri="{FF2B5EF4-FFF2-40B4-BE49-F238E27FC236}">
                <a16:creationId xmlns:a16="http://schemas.microsoft.com/office/drawing/2014/main" id="{3917E6C1-397D-6443-BBB4-CF929D6F4AC8}"/>
              </a:ext>
            </a:extLst>
          </p:cNvPr>
          <p:cNvGrpSpPr/>
          <p:nvPr/>
        </p:nvGrpSpPr>
        <p:grpSpPr>
          <a:xfrm>
            <a:off x="11342037" y="4365051"/>
            <a:ext cx="790837" cy="1083272"/>
            <a:chOff x="1731150" y="1748550"/>
            <a:chExt cx="228625" cy="313175"/>
          </a:xfrm>
        </p:grpSpPr>
        <p:sp>
          <p:nvSpPr>
            <p:cNvPr id="70" name="Google Shape;344;p28">
              <a:extLst>
                <a:ext uri="{FF2B5EF4-FFF2-40B4-BE49-F238E27FC236}">
                  <a16:creationId xmlns:a16="http://schemas.microsoft.com/office/drawing/2014/main" id="{44712528-F566-0740-AD56-57BDB3932B3D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45;p28">
              <a:extLst>
                <a:ext uri="{FF2B5EF4-FFF2-40B4-BE49-F238E27FC236}">
                  <a16:creationId xmlns:a16="http://schemas.microsoft.com/office/drawing/2014/main" id="{860FC8CD-A402-0245-A33F-65B3F1D712F8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46;p28">
              <a:extLst>
                <a:ext uri="{FF2B5EF4-FFF2-40B4-BE49-F238E27FC236}">
                  <a16:creationId xmlns:a16="http://schemas.microsoft.com/office/drawing/2014/main" id="{AF35ED79-684D-934E-943D-F104B9C5D51F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347;p28">
              <a:extLst>
                <a:ext uri="{FF2B5EF4-FFF2-40B4-BE49-F238E27FC236}">
                  <a16:creationId xmlns:a16="http://schemas.microsoft.com/office/drawing/2014/main" id="{5FB10F5E-9921-4B4B-8800-2CA375108297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348;p28">
              <a:extLst>
                <a:ext uri="{FF2B5EF4-FFF2-40B4-BE49-F238E27FC236}">
                  <a16:creationId xmlns:a16="http://schemas.microsoft.com/office/drawing/2014/main" id="{9C09DEF5-483F-584D-9905-82DA9BAED7A8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349;p28">
              <a:extLst>
                <a:ext uri="{FF2B5EF4-FFF2-40B4-BE49-F238E27FC236}">
                  <a16:creationId xmlns:a16="http://schemas.microsoft.com/office/drawing/2014/main" id="{52DC2F65-953C-6E41-B409-93061E644F98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350;p28">
              <a:extLst>
                <a:ext uri="{FF2B5EF4-FFF2-40B4-BE49-F238E27FC236}">
                  <a16:creationId xmlns:a16="http://schemas.microsoft.com/office/drawing/2014/main" id="{95B0DFB0-04C4-8748-BC76-B5D3CC3E8EB8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7" name="Google Shape;532;p34">
            <a:extLst>
              <a:ext uri="{FF2B5EF4-FFF2-40B4-BE49-F238E27FC236}">
                <a16:creationId xmlns:a16="http://schemas.microsoft.com/office/drawing/2014/main" id="{9BD3DAEF-E203-8540-B1BF-C9EF2D3C6CEC}"/>
              </a:ext>
            </a:extLst>
          </p:cNvPr>
          <p:cNvSpPr/>
          <p:nvPr/>
        </p:nvSpPr>
        <p:spPr>
          <a:xfrm>
            <a:off x="10685062" y="3106276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535;p34">
            <a:extLst>
              <a:ext uri="{FF2B5EF4-FFF2-40B4-BE49-F238E27FC236}">
                <a16:creationId xmlns:a16="http://schemas.microsoft.com/office/drawing/2014/main" id="{7BB88650-55D6-784D-ADC0-579043FD79E4}"/>
              </a:ext>
            </a:extLst>
          </p:cNvPr>
          <p:cNvSpPr/>
          <p:nvPr/>
        </p:nvSpPr>
        <p:spPr>
          <a:xfrm>
            <a:off x="773620" y="2575818"/>
            <a:ext cx="662539" cy="631330"/>
          </a:xfrm>
          <a:custGeom>
            <a:avLst/>
            <a:gdLst/>
            <a:ahLst/>
            <a:cxnLst/>
            <a:rect l="l" t="t" r="r" b="b"/>
            <a:pathLst>
              <a:path w="12848" h="12241" extrusionOk="0">
                <a:moveTo>
                  <a:pt x="7775" y="3656"/>
                </a:moveTo>
                <a:cubicBezTo>
                  <a:pt x="7823" y="3573"/>
                  <a:pt x="7882" y="3501"/>
                  <a:pt x="7942" y="3418"/>
                </a:cubicBezTo>
                <a:cubicBezTo>
                  <a:pt x="7954" y="3406"/>
                  <a:pt x="7966" y="3382"/>
                  <a:pt x="8001" y="3358"/>
                </a:cubicBezTo>
                <a:cubicBezTo>
                  <a:pt x="7656" y="3227"/>
                  <a:pt x="7347" y="2989"/>
                  <a:pt x="7168" y="2644"/>
                </a:cubicBezTo>
                <a:lnTo>
                  <a:pt x="7168" y="2644"/>
                </a:lnTo>
                <a:cubicBezTo>
                  <a:pt x="6692" y="2823"/>
                  <a:pt x="6049" y="2501"/>
                  <a:pt x="6239" y="1918"/>
                </a:cubicBezTo>
                <a:cubicBezTo>
                  <a:pt x="6394" y="1489"/>
                  <a:pt x="6966" y="1477"/>
                  <a:pt x="7251" y="1775"/>
                </a:cubicBezTo>
                <a:cubicBezTo>
                  <a:pt x="7299" y="1691"/>
                  <a:pt x="7347" y="1620"/>
                  <a:pt x="7382" y="1560"/>
                </a:cubicBezTo>
                <a:lnTo>
                  <a:pt x="7382" y="1560"/>
                </a:lnTo>
                <a:cubicBezTo>
                  <a:pt x="7680" y="1251"/>
                  <a:pt x="7859" y="1084"/>
                  <a:pt x="8287" y="1037"/>
                </a:cubicBezTo>
                <a:cubicBezTo>
                  <a:pt x="8287" y="1037"/>
                  <a:pt x="8323" y="1037"/>
                  <a:pt x="8323" y="1025"/>
                </a:cubicBezTo>
                <a:cubicBezTo>
                  <a:pt x="8323" y="1013"/>
                  <a:pt x="8323" y="1001"/>
                  <a:pt x="8335" y="977"/>
                </a:cubicBezTo>
                <a:cubicBezTo>
                  <a:pt x="8347" y="882"/>
                  <a:pt x="8430" y="834"/>
                  <a:pt x="8525" y="834"/>
                </a:cubicBezTo>
                <a:cubicBezTo>
                  <a:pt x="8549" y="834"/>
                  <a:pt x="8573" y="834"/>
                  <a:pt x="8585" y="822"/>
                </a:cubicBezTo>
                <a:cubicBezTo>
                  <a:pt x="8585" y="798"/>
                  <a:pt x="8573" y="775"/>
                  <a:pt x="8573" y="775"/>
                </a:cubicBezTo>
                <a:cubicBezTo>
                  <a:pt x="8537" y="667"/>
                  <a:pt x="8454" y="560"/>
                  <a:pt x="8394" y="465"/>
                </a:cubicBezTo>
                <a:cubicBezTo>
                  <a:pt x="8335" y="358"/>
                  <a:pt x="8311" y="239"/>
                  <a:pt x="8370" y="132"/>
                </a:cubicBezTo>
                <a:cubicBezTo>
                  <a:pt x="8454" y="1"/>
                  <a:pt x="8621" y="13"/>
                  <a:pt x="8751" y="48"/>
                </a:cubicBezTo>
                <a:cubicBezTo>
                  <a:pt x="8942" y="72"/>
                  <a:pt x="8882" y="370"/>
                  <a:pt x="8692" y="358"/>
                </a:cubicBezTo>
                <a:cubicBezTo>
                  <a:pt x="8740" y="441"/>
                  <a:pt x="8799" y="525"/>
                  <a:pt x="8847" y="608"/>
                </a:cubicBezTo>
                <a:cubicBezTo>
                  <a:pt x="8906" y="739"/>
                  <a:pt x="8930" y="882"/>
                  <a:pt x="8871" y="1001"/>
                </a:cubicBezTo>
                <a:cubicBezTo>
                  <a:pt x="9394" y="1037"/>
                  <a:pt x="9930" y="1322"/>
                  <a:pt x="10168" y="1787"/>
                </a:cubicBezTo>
                <a:cubicBezTo>
                  <a:pt x="10395" y="1668"/>
                  <a:pt x="10668" y="1715"/>
                  <a:pt x="10823" y="1918"/>
                </a:cubicBezTo>
                <a:cubicBezTo>
                  <a:pt x="10954" y="2096"/>
                  <a:pt x="10942" y="2334"/>
                  <a:pt x="10811" y="2513"/>
                </a:cubicBezTo>
                <a:cubicBezTo>
                  <a:pt x="10692" y="2680"/>
                  <a:pt x="10514" y="2787"/>
                  <a:pt x="10299" y="2811"/>
                </a:cubicBezTo>
                <a:cubicBezTo>
                  <a:pt x="10240" y="2811"/>
                  <a:pt x="10180" y="2811"/>
                  <a:pt x="10121" y="2787"/>
                </a:cubicBezTo>
                <a:cubicBezTo>
                  <a:pt x="10037" y="2918"/>
                  <a:pt x="9930" y="3025"/>
                  <a:pt x="9811" y="3120"/>
                </a:cubicBezTo>
                <a:cubicBezTo>
                  <a:pt x="9894" y="3215"/>
                  <a:pt x="9990" y="3323"/>
                  <a:pt x="10061" y="3418"/>
                </a:cubicBezTo>
                <a:cubicBezTo>
                  <a:pt x="10287" y="3644"/>
                  <a:pt x="10526" y="3811"/>
                  <a:pt x="10847" y="3823"/>
                </a:cubicBezTo>
                <a:cubicBezTo>
                  <a:pt x="11133" y="3835"/>
                  <a:pt x="11418" y="3775"/>
                  <a:pt x="11680" y="3751"/>
                </a:cubicBezTo>
                <a:cubicBezTo>
                  <a:pt x="11847" y="3561"/>
                  <a:pt x="12216" y="3394"/>
                  <a:pt x="12478" y="3454"/>
                </a:cubicBezTo>
                <a:cubicBezTo>
                  <a:pt x="12716" y="3513"/>
                  <a:pt x="12847" y="3715"/>
                  <a:pt x="12788" y="3954"/>
                </a:cubicBezTo>
                <a:cubicBezTo>
                  <a:pt x="12728" y="4180"/>
                  <a:pt x="12514" y="4335"/>
                  <a:pt x="12311" y="4370"/>
                </a:cubicBezTo>
                <a:cubicBezTo>
                  <a:pt x="12038" y="4430"/>
                  <a:pt x="11799" y="4275"/>
                  <a:pt x="11657" y="4061"/>
                </a:cubicBezTo>
                <a:cubicBezTo>
                  <a:pt x="11323" y="4108"/>
                  <a:pt x="10990" y="4168"/>
                  <a:pt x="10656" y="4108"/>
                </a:cubicBezTo>
                <a:cubicBezTo>
                  <a:pt x="10585" y="4096"/>
                  <a:pt x="10490" y="4061"/>
                  <a:pt x="10418" y="4037"/>
                </a:cubicBezTo>
                <a:cubicBezTo>
                  <a:pt x="10573" y="4454"/>
                  <a:pt x="10549" y="4894"/>
                  <a:pt x="10490" y="5323"/>
                </a:cubicBezTo>
                <a:cubicBezTo>
                  <a:pt x="10478" y="5382"/>
                  <a:pt x="10454" y="5418"/>
                  <a:pt x="10406" y="5430"/>
                </a:cubicBezTo>
                <a:cubicBezTo>
                  <a:pt x="10585" y="6097"/>
                  <a:pt x="10609" y="6799"/>
                  <a:pt x="11002" y="7394"/>
                </a:cubicBezTo>
                <a:cubicBezTo>
                  <a:pt x="11049" y="7454"/>
                  <a:pt x="11026" y="7549"/>
                  <a:pt x="10966" y="7585"/>
                </a:cubicBezTo>
                <a:cubicBezTo>
                  <a:pt x="10871" y="7680"/>
                  <a:pt x="10752" y="7752"/>
                  <a:pt x="10633" y="7811"/>
                </a:cubicBezTo>
                <a:cubicBezTo>
                  <a:pt x="10656" y="7859"/>
                  <a:pt x="10668" y="7918"/>
                  <a:pt x="10692" y="7966"/>
                </a:cubicBezTo>
                <a:cubicBezTo>
                  <a:pt x="10752" y="8085"/>
                  <a:pt x="10787" y="8216"/>
                  <a:pt x="10847" y="8335"/>
                </a:cubicBezTo>
                <a:cubicBezTo>
                  <a:pt x="10907" y="8466"/>
                  <a:pt x="10966" y="8621"/>
                  <a:pt x="11049" y="8752"/>
                </a:cubicBezTo>
                <a:cubicBezTo>
                  <a:pt x="11073" y="8811"/>
                  <a:pt x="11192" y="8799"/>
                  <a:pt x="11228" y="8918"/>
                </a:cubicBezTo>
                <a:cubicBezTo>
                  <a:pt x="11299" y="9192"/>
                  <a:pt x="11109" y="9454"/>
                  <a:pt x="10907" y="9609"/>
                </a:cubicBezTo>
                <a:cubicBezTo>
                  <a:pt x="10716" y="9776"/>
                  <a:pt x="10406" y="9942"/>
                  <a:pt x="10156" y="9823"/>
                </a:cubicBezTo>
                <a:cubicBezTo>
                  <a:pt x="9859" y="9669"/>
                  <a:pt x="9918" y="9347"/>
                  <a:pt x="10097" y="9133"/>
                </a:cubicBezTo>
                <a:cubicBezTo>
                  <a:pt x="10240" y="8990"/>
                  <a:pt x="10490" y="8823"/>
                  <a:pt x="10716" y="8764"/>
                </a:cubicBezTo>
                <a:cubicBezTo>
                  <a:pt x="10609" y="8478"/>
                  <a:pt x="10526" y="8168"/>
                  <a:pt x="10347" y="7918"/>
                </a:cubicBezTo>
                <a:cubicBezTo>
                  <a:pt x="10168" y="7966"/>
                  <a:pt x="9954" y="7978"/>
                  <a:pt x="9811" y="7859"/>
                </a:cubicBezTo>
                <a:cubicBezTo>
                  <a:pt x="9466" y="7621"/>
                  <a:pt x="9406" y="7168"/>
                  <a:pt x="9347" y="6787"/>
                </a:cubicBezTo>
                <a:cubicBezTo>
                  <a:pt x="9335" y="6680"/>
                  <a:pt x="9311" y="6549"/>
                  <a:pt x="9263" y="6454"/>
                </a:cubicBezTo>
                <a:cubicBezTo>
                  <a:pt x="9252" y="6442"/>
                  <a:pt x="9216" y="6382"/>
                  <a:pt x="9204" y="6382"/>
                </a:cubicBezTo>
                <a:cubicBezTo>
                  <a:pt x="9192" y="6382"/>
                  <a:pt x="9156" y="6442"/>
                  <a:pt x="9156" y="6454"/>
                </a:cubicBezTo>
                <a:cubicBezTo>
                  <a:pt x="9132" y="6549"/>
                  <a:pt x="9109" y="6656"/>
                  <a:pt x="9109" y="6740"/>
                </a:cubicBezTo>
                <a:cubicBezTo>
                  <a:pt x="9109" y="7037"/>
                  <a:pt x="9204" y="7335"/>
                  <a:pt x="9311" y="7621"/>
                </a:cubicBezTo>
                <a:cubicBezTo>
                  <a:pt x="9335" y="7704"/>
                  <a:pt x="9275" y="7799"/>
                  <a:pt x="9204" y="7811"/>
                </a:cubicBezTo>
                <a:lnTo>
                  <a:pt x="9025" y="7859"/>
                </a:lnTo>
                <a:cubicBezTo>
                  <a:pt x="9156" y="8228"/>
                  <a:pt x="9240" y="8621"/>
                  <a:pt x="9311" y="9014"/>
                </a:cubicBezTo>
                <a:cubicBezTo>
                  <a:pt x="9347" y="9038"/>
                  <a:pt x="9383" y="9061"/>
                  <a:pt x="9394" y="9121"/>
                </a:cubicBezTo>
                <a:cubicBezTo>
                  <a:pt x="9561" y="9645"/>
                  <a:pt x="8847" y="10085"/>
                  <a:pt x="8418" y="9811"/>
                </a:cubicBezTo>
                <a:cubicBezTo>
                  <a:pt x="8180" y="9657"/>
                  <a:pt x="8204" y="9335"/>
                  <a:pt x="8418" y="9169"/>
                </a:cubicBezTo>
                <a:cubicBezTo>
                  <a:pt x="8561" y="9061"/>
                  <a:pt x="8787" y="8990"/>
                  <a:pt x="8978" y="8990"/>
                </a:cubicBezTo>
                <a:cubicBezTo>
                  <a:pt x="8906" y="8621"/>
                  <a:pt x="8835" y="8240"/>
                  <a:pt x="8692" y="7883"/>
                </a:cubicBezTo>
                <a:cubicBezTo>
                  <a:pt x="8287" y="7883"/>
                  <a:pt x="8097" y="7668"/>
                  <a:pt x="8013" y="7275"/>
                </a:cubicBezTo>
                <a:cubicBezTo>
                  <a:pt x="7859" y="6680"/>
                  <a:pt x="7799" y="6132"/>
                  <a:pt x="8001" y="5549"/>
                </a:cubicBezTo>
                <a:cubicBezTo>
                  <a:pt x="7942" y="5549"/>
                  <a:pt x="7906" y="5561"/>
                  <a:pt x="7847" y="5478"/>
                </a:cubicBezTo>
                <a:cubicBezTo>
                  <a:pt x="7847" y="5478"/>
                  <a:pt x="7835" y="5466"/>
                  <a:pt x="7835" y="5442"/>
                </a:cubicBezTo>
                <a:cubicBezTo>
                  <a:pt x="7728" y="5001"/>
                  <a:pt x="7763" y="4394"/>
                  <a:pt x="7847" y="3918"/>
                </a:cubicBezTo>
                <a:cubicBezTo>
                  <a:pt x="7668" y="3942"/>
                  <a:pt x="7489" y="3954"/>
                  <a:pt x="7311" y="3977"/>
                </a:cubicBezTo>
                <a:cubicBezTo>
                  <a:pt x="7085" y="3989"/>
                  <a:pt x="6596" y="3989"/>
                  <a:pt x="6406" y="3835"/>
                </a:cubicBezTo>
                <a:cubicBezTo>
                  <a:pt x="6180" y="3942"/>
                  <a:pt x="5942" y="3894"/>
                  <a:pt x="5751" y="3751"/>
                </a:cubicBezTo>
                <a:cubicBezTo>
                  <a:pt x="5573" y="3620"/>
                  <a:pt x="5418" y="3382"/>
                  <a:pt x="5477" y="3156"/>
                </a:cubicBezTo>
                <a:cubicBezTo>
                  <a:pt x="5537" y="2870"/>
                  <a:pt x="5930" y="2823"/>
                  <a:pt x="6132" y="2930"/>
                </a:cubicBezTo>
                <a:cubicBezTo>
                  <a:pt x="6406" y="3049"/>
                  <a:pt x="6644" y="3334"/>
                  <a:pt x="6668" y="3632"/>
                </a:cubicBezTo>
                <a:cubicBezTo>
                  <a:pt x="6906" y="3799"/>
                  <a:pt x="7525" y="3775"/>
                  <a:pt x="7775" y="3656"/>
                </a:cubicBezTo>
                <a:close/>
                <a:moveTo>
                  <a:pt x="4977" y="4870"/>
                </a:moveTo>
                <a:cubicBezTo>
                  <a:pt x="4430" y="4311"/>
                  <a:pt x="3453" y="4239"/>
                  <a:pt x="2739" y="4454"/>
                </a:cubicBezTo>
                <a:cubicBezTo>
                  <a:pt x="2679" y="4287"/>
                  <a:pt x="2501" y="4180"/>
                  <a:pt x="2346" y="4132"/>
                </a:cubicBezTo>
                <a:cubicBezTo>
                  <a:pt x="2298" y="4120"/>
                  <a:pt x="2251" y="4120"/>
                  <a:pt x="2203" y="4120"/>
                </a:cubicBezTo>
                <a:cubicBezTo>
                  <a:pt x="2203" y="3799"/>
                  <a:pt x="1763" y="3537"/>
                  <a:pt x="1477" y="3513"/>
                </a:cubicBezTo>
                <a:cubicBezTo>
                  <a:pt x="1239" y="3477"/>
                  <a:pt x="989" y="3537"/>
                  <a:pt x="810" y="3739"/>
                </a:cubicBezTo>
                <a:cubicBezTo>
                  <a:pt x="739" y="3823"/>
                  <a:pt x="536" y="4180"/>
                  <a:pt x="405" y="4216"/>
                </a:cubicBezTo>
                <a:cubicBezTo>
                  <a:pt x="346" y="4168"/>
                  <a:pt x="274" y="4108"/>
                  <a:pt x="215" y="4096"/>
                </a:cubicBezTo>
                <a:cubicBezTo>
                  <a:pt x="96" y="4073"/>
                  <a:pt x="0" y="4227"/>
                  <a:pt x="60" y="4335"/>
                </a:cubicBezTo>
                <a:cubicBezTo>
                  <a:pt x="108" y="4406"/>
                  <a:pt x="167" y="4477"/>
                  <a:pt x="239" y="4513"/>
                </a:cubicBezTo>
                <a:cubicBezTo>
                  <a:pt x="298" y="4585"/>
                  <a:pt x="381" y="4656"/>
                  <a:pt x="441" y="4751"/>
                </a:cubicBezTo>
                <a:cubicBezTo>
                  <a:pt x="596" y="4942"/>
                  <a:pt x="750" y="5132"/>
                  <a:pt x="953" y="5299"/>
                </a:cubicBezTo>
                <a:cubicBezTo>
                  <a:pt x="1215" y="5489"/>
                  <a:pt x="1632" y="5537"/>
                  <a:pt x="1822" y="5263"/>
                </a:cubicBezTo>
                <a:cubicBezTo>
                  <a:pt x="1834" y="5287"/>
                  <a:pt x="1858" y="5299"/>
                  <a:pt x="1893" y="5311"/>
                </a:cubicBezTo>
                <a:cubicBezTo>
                  <a:pt x="1727" y="5882"/>
                  <a:pt x="2096" y="6359"/>
                  <a:pt x="2584" y="6621"/>
                </a:cubicBezTo>
                <a:cubicBezTo>
                  <a:pt x="2548" y="6668"/>
                  <a:pt x="2501" y="6716"/>
                  <a:pt x="2465" y="6728"/>
                </a:cubicBezTo>
                <a:cubicBezTo>
                  <a:pt x="2358" y="6787"/>
                  <a:pt x="2239" y="6787"/>
                  <a:pt x="2120" y="6740"/>
                </a:cubicBezTo>
                <a:lnTo>
                  <a:pt x="2120" y="6740"/>
                </a:lnTo>
                <a:cubicBezTo>
                  <a:pt x="1929" y="6680"/>
                  <a:pt x="1751" y="6573"/>
                  <a:pt x="1596" y="6430"/>
                </a:cubicBezTo>
                <a:cubicBezTo>
                  <a:pt x="1405" y="6251"/>
                  <a:pt x="1215" y="6037"/>
                  <a:pt x="1108" y="5799"/>
                </a:cubicBezTo>
                <a:cubicBezTo>
                  <a:pt x="1060" y="5680"/>
                  <a:pt x="1072" y="5585"/>
                  <a:pt x="1036" y="5466"/>
                </a:cubicBezTo>
                <a:cubicBezTo>
                  <a:pt x="977" y="5299"/>
                  <a:pt x="810" y="5228"/>
                  <a:pt x="643" y="5180"/>
                </a:cubicBezTo>
                <a:cubicBezTo>
                  <a:pt x="393" y="5120"/>
                  <a:pt x="36" y="5239"/>
                  <a:pt x="48" y="5537"/>
                </a:cubicBezTo>
                <a:cubicBezTo>
                  <a:pt x="60" y="5882"/>
                  <a:pt x="524" y="6144"/>
                  <a:pt x="822" y="6001"/>
                </a:cubicBezTo>
                <a:lnTo>
                  <a:pt x="834" y="5978"/>
                </a:lnTo>
                <a:cubicBezTo>
                  <a:pt x="1012" y="6359"/>
                  <a:pt x="1358" y="6716"/>
                  <a:pt x="1715" y="6894"/>
                </a:cubicBezTo>
                <a:cubicBezTo>
                  <a:pt x="1846" y="6966"/>
                  <a:pt x="2013" y="7037"/>
                  <a:pt x="2179" y="7049"/>
                </a:cubicBezTo>
                <a:cubicBezTo>
                  <a:pt x="1465" y="7847"/>
                  <a:pt x="1643" y="8454"/>
                  <a:pt x="1405" y="9430"/>
                </a:cubicBezTo>
                <a:cubicBezTo>
                  <a:pt x="1393" y="9490"/>
                  <a:pt x="1405" y="9550"/>
                  <a:pt x="1453" y="9585"/>
                </a:cubicBezTo>
                <a:cubicBezTo>
                  <a:pt x="1608" y="9716"/>
                  <a:pt x="1810" y="9788"/>
                  <a:pt x="2001" y="9835"/>
                </a:cubicBezTo>
                <a:cubicBezTo>
                  <a:pt x="1786" y="10014"/>
                  <a:pt x="1465" y="10204"/>
                  <a:pt x="1239" y="10300"/>
                </a:cubicBezTo>
                <a:cubicBezTo>
                  <a:pt x="1179" y="10323"/>
                  <a:pt x="1108" y="10312"/>
                  <a:pt x="1048" y="10323"/>
                </a:cubicBezTo>
                <a:lnTo>
                  <a:pt x="1036" y="10323"/>
                </a:lnTo>
                <a:cubicBezTo>
                  <a:pt x="1012" y="10323"/>
                  <a:pt x="1001" y="10335"/>
                  <a:pt x="989" y="10359"/>
                </a:cubicBezTo>
                <a:cubicBezTo>
                  <a:pt x="560" y="10704"/>
                  <a:pt x="1001" y="11216"/>
                  <a:pt x="1417" y="11276"/>
                </a:cubicBezTo>
                <a:cubicBezTo>
                  <a:pt x="1655" y="11312"/>
                  <a:pt x="1846" y="11169"/>
                  <a:pt x="1870" y="10931"/>
                </a:cubicBezTo>
                <a:cubicBezTo>
                  <a:pt x="1882" y="10740"/>
                  <a:pt x="1786" y="10573"/>
                  <a:pt x="1643" y="10478"/>
                </a:cubicBezTo>
                <a:cubicBezTo>
                  <a:pt x="1882" y="10323"/>
                  <a:pt x="2251" y="10085"/>
                  <a:pt x="2405" y="9895"/>
                </a:cubicBezTo>
                <a:cubicBezTo>
                  <a:pt x="2822" y="9942"/>
                  <a:pt x="3239" y="9978"/>
                  <a:pt x="3668" y="10014"/>
                </a:cubicBezTo>
                <a:cubicBezTo>
                  <a:pt x="3691" y="10359"/>
                  <a:pt x="3191" y="11038"/>
                  <a:pt x="2906" y="11145"/>
                </a:cubicBezTo>
                <a:cubicBezTo>
                  <a:pt x="2775" y="11204"/>
                  <a:pt x="2536" y="11145"/>
                  <a:pt x="2536" y="11347"/>
                </a:cubicBezTo>
                <a:cubicBezTo>
                  <a:pt x="2548" y="11728"/>
                  <a:pt x="2965" y="12181"/>
                  <a:pt x="3334" y="12217"/>
                </a:cubicBezTo>
                <a:cubicBezTo>
                  <a:pt x="3632" y="12240"/>
                  <a:pt x="3751" y="11931"/>
                  <a:pt x="3668" y="11693"/>
                </a:cubicBezTo>
                <a:cubicBezTo>
                  <a:pt x="3608" y="11502"/>
                  <a:pt x="3429" y="11371"/>
                  <a:pt x="3251" y="11276"/>
                </a:cubicBezTo>
                <a:cubicBezTo>
                  <a:pt x="3417" y="11145"/>
                  <a:pt x="3572" y="10954"/>
                  <a:pt x="3679" y="10788"/>
                </a:cubicBezTo>
                <a:cubicBezTo>
                  <a:pt x="3810" y="10573"/>
                  <a:pt x="3977" y="10276"/>
                  <a:pt x="3965" y="10014"/>
                </a:cubicBezTo>
                <a:cubicBezTo>
                  <a:pt x="4215" y="10014"/>
                  <a:pt x="4453" y="9978"/>
                  <a:pt x="4691" y="9907"/>
                </a:cubicBezTo>
                <a:cubicBezTo>
                  <a:pt x="4811" y="9859"/>
                  <a:pt x="4846" y="9645"/>
                  <a:pt x="4858" y="9526"/>
                </a:cubicBezTo>
                <a:cubicBezTo>
                  <a:pt x="4882" y="9311"/>
                  <a:pt x="4882" y="9085"/>
                  <a:pt x="4870" y="8871"/>
                </a:cubicBezTo>
                <a:cubicBezTo>
                  <a:pt x="4870" y="8668"/>
                  <a:pt x="4858" y="8478"/>
                  <a:pt x="4846" y="8287"/>
                </a:cubicBezTo>
                <a:cubicBezTo>
                  <a:pt x="4822" y="8168"/>
                  <a:pt x="4822" y="8049"/>
                  <a:pt x="4811" y="7930"/>
                </a:cubicBezTo>
                <a:cubicBezTo>
                  <a:pt x="4763" y="7656"/>
                  <a:pt x="4739" y="7359"/>
                  <a:pt x="4632" y="7109"/>
                </a:cubicBezTo>
                <a:cubicBezTo>
                  <a:pt x="4846" y="7228"/>
                  <a:pt x="5037" y="7323"/>
                  <a:pt x="5287" y="7359"/>
                </a:cubicBezTo>
                <a:cubicBezTo>
                  <a:pt x="5501" y="7394"/>
                  <a:pt x="5715" y="7359"/>
                  <a:pt x="5918" y="7299"/>
                </a:cubicBezTo>
                <a:cubicBezTo>
                  <a:pt x="6049" y="7597"/>
                  <a:pt x="6573" y="7680"/>
                  <a:pt x="6835" y="7573"/>
                </a:cubicBezTo>
                <a:cubicBezTo>
                  <a:pt x="7061" y="7478"/>
                  <a:pt x="7204" y="7275"/>
                  <a:pt x="7120" y="7037"/>
                </a:cubicBezTo>
                <a:cubicBezTo>
                  <a:pt x="7061" y="6871"/>
                  <a:pt x="6942" y="6704"/>
                  <a:pt x="6751" y="6728"/>
                </a:cubicBezTo>
                <a:cubicBezTo>
                  <a:pt x="6037" y="6787"/>
                  <a:pt x="5573" y="7299"/>
                  <a:pt x="4846" y="6918"/>
                </a:cubicBezTo>
                <a:cubicBezTo>
                  <a:pt x="4727" y="6859"/>
                  <a:pt x="4608" y="6763"/>
                  <a:pt x="4501" y="6692"/>
                </a:cubicBezTo>
                <a:cubicBezTo>
                  <a:pt x="4858" y="6549"/>
                  <a:pt x="5180" y="6287"/>
                  <a:pt x="5287" y="5918"/>
                </a:cubicBezTo>
                <a:cubicBezTo>
                  <a:pt x="5346" y="6144"/>
                  <a:pt x="5513" y="6311"/>
                  <a:pt x="5799" y="6287"/>
                </a:cubicBezTo>
                <a:cubicBezTo>
                  <a:pt x="6180" y="6275"/>
                  <a:pt x="6549" y="6049"/>
                  <a:pt x="6930" y="6085"/>
                </a:cubicBezTo>
                <a:cubicBezTo>
                  <a:pt x="7108" y="6097"/>
                  <a:pt x="7144" y="5811"/>
                  <a:pt x="6966" y="5775"/>
                </a:cubicBezTo>
                <a:cubicBezTo>
                  <a:pt x="6656" y="5692"/>
                  <a:pt x="6632" y="5382"/>
                  <a:pt x="6585" y="5120"/>
                </a:cubicBezTo>
                <a:cubicBezTo>
                  <a:pt x="6549" y="4942"/>
                  <a:pt x="6525" y="4739"/>
                  <a:pt x="6418" y="4597"/>
                </a:cubicBezTo>
                <a:cubicBezTo>
                  <a:pt x="6287" y="4382"/>
                  <a:pt x="6061" y="4323"/>
                  <a:pt x="5823" y="4346"/>
                </a:cubicBezTo>
                <a:cubicBezTo>
                  <a:pt x="5680" y="4358"/>
                  <a:pt x="5525" y="4406"/>
                  <a:pt x="5406" y="4477"/>
                </a:cubicBezTo>
                <a:cubicBezTo>
                  <a:pt x="5346" y="4501"/>
                  <a:pt x="5263" y="4561"/>
                  <a:pt x="5227" y="4644"/>
                </a:cubicBezTo>
                <a:cubicBezTo>
                  <a:pt x="5144" y="4704"/>
                  <a:pt x="5049" y="4763"/>
                  <a:pt x="4977" y="4870"/>
                </a:cubicBezTo>
                <a:close/>
                <a:moveTo>
                  <a:pt x="6299" y="3573"/>
                </a:moveTo>
                <a:cubicBezTo>
                  <a:pt x="6239" y="3454"/>
                  <a:pt x="6132" y="3346"/>
                  <a:pt x="6013" y="3287"/>
                </a:cubicBezTo>
                <a:cubicBezTo>
                  <a:pt x="5977" y="3263"/>
                  <a:pt x="5751" y="3215"/>
                  <a:pt x="5751" y="3299"/>
                </a:cubicBezTo>
                <a:cubicBezTo>
                  <a:pt x="5739" y="3406"/>
                  <a:pt x="5858" y="3513"/>
                  <a:pt x="5930" y="3573"/>
                </a:cubicBezTo>
                <a:cubicBezTo>
                  <a:pt x="6037" y="3644"/>
                  <a:pt x="6168" y="3656"/>
                  <a:pt x="6275" y="3585"/>
                </a:cubicBezTo>
                <a:cubicBezTo>
                  <a:pt x="6287" y="3573"/>
                  <a:pt x="6287" y="3573"/>
                  <a:pt x="6299" y="3573"/>
                </a:cubicBezTo>
                <a:close/>
                <a:moveTo>
                  <a:pt x="7585" y="1787"/>
                </a:moveTo>
                <a:cubicBezTo>
                  <a:pt x="7430" y="1977"/>
                  <a:pt x="7311" y="2227"/>
                  <a:pt x="7418" y="2489"/>
                </a:cubicBezTo>
                <a:cubicBezTo>
                  <a:pt x="7585" y="2918"/>
                  <a:pt x="8240" y="3084"/>
                  <a:pt x="8632" y="3096"/>
                </a:cubicBezTo>
                <a:cubicBezTo>
                  <a:pt x="9394" y="3144"/>
                  <a:pt x="10299" y="2823"/>
                  <a:pt x="9883" y="1906"/>
                </a:cubicBezTo>
                <a:cubicBezTo>
                  <a:pt x="9680" y="1441"/>
                  <a:pt x="9275" y="1239"/>
                  <a:pt x="8787" y="1239"/>
                </a:cubicBezTo>
                <a:cubicBezTo>
                  <a:pt x="8323" y="1215"/>
                  <a:pt x="7859" y="1418"/>
                  <a:pt x="7585" y="1787"/>
                </a:cubicBezTo>
                <a:close/>
                <a:moveTo>
                  <a:pt x="9573" y="2227"/>
                </a:moveTo>
                <a:cubicBezTo>
                  <a:pt x="9573" y="2025"/>
                  <a:pt x="9263" y="2037"/>
                  <a:pt x="9263" y="2227"/>
                </a:cubicBezTo>
                <a:cubicBezTo>
                  <a:pt x="9275" y="2739"/>
                  <a:pt x="8490" y="2680"/>
                  <a:pt x="8240" y="2406"/>
                </a:cubicBezTo>
                <a:cubicBezTo>
                  <a:pt x="8097" y="2263"/>
                  <a:pt x="7870" y="2465"/>
                  <a:pt x="8013" y="2632"/>
                </a:cubicBezTo>
                <a:cubicBezTo>
                  <a:pt x="8442" y="3108"/>
                  <a:pt x="9609" y="3037"/>
                  <a:pt x="9573" y="2227"/>
                </a:cubicBezTo>
                <a:close/>
                <a:moveTo>
                  <a:pt x="9144" y="1775"/>
                </a:moveTo>
                <a:cubicBezTo>
                  <a:pt x="9097" y="1572"/>
                  <a:pt x="8799" y="1656"/>
                  <a:pt x="8847" y="1846"/>
                </a:cubicBezTo>
                <a:cubicBezTo>
                  <a:pt x="8871" y="1965"/>
                  <a:pt x="8859" y="2084"/>
                  <a:pt x="8894" y="2203"/>
                </a:cubicBezTo>
                <a:cubicBezTo>
                  <a:pt x="8930" y="2394"/>
                  <a:pt x="9228" y="2322"/>
                  <a:pt x="9192" y="2132"/>
                </a:cubicBezTo>
                <a:cubicBezTo>
                  <a:pt x="9168" y="2013"/>
                  <a:pt x="9168" y="1894"/>
                  <a:pt x="9144" y="1775"/>
                </a:cubicBezTo>
                <a:close/>
                <a:moveTo>
                  <a:pt x="8454" y="1715"/>
                </a:moveTo>
                <a:cubicBezTo>
                  <a:pt x="8394" y="1608"/>
                  <a:pt x="8240" y="1620"/>
                  <a:pt x="8168" y="1727"/>
                </a:cubicBezTo>
                <a:cubicBezTo>
                  <a:pt x="8144" y="1775"/>
                  <a:pt x="8156" y="1834"/>
                  <a:pt x="8168" y="1870"/>
                </a:cubicBezTo>
                <a:cubicBezTo>
                  <a:pt x="8216" y="1930"/>
                  <a:pt x="8204" y="2084"/>
                  <a:pt x="8204" y="2156"/>
                </a:cubicBezTo>
                <a:cubicBezTo>
                  <a:pt x="8204" y="2370"/>
                  <a:pt x="8513" y="2370"/>
                  <a:pt x="8513" y="2156"/>
                </a:cubicBezTo>
                <a:cubicBezTo>
                  <a:pt x="8537" y="1989"/>
                  <a:pt x="8537" y="1846"/>
                  <a:pt x="8454" y="1715"/>
                </a:cubicBezTo>
                <a:close/>
                <a:moveTo>
                  <a:pt x="9275" y="3394"/>
                </a:moveTo>
                <a:cubicBezTo>
                  <a:pt x="9240" y="3585"/>
                  <a:pt x="9156" y="3858"/>
                  <a:pt x="8942" y="3918"/>
                </a:cubicBezTo>
                <a:cubicBezTo>
                  <a:pt x="8644" y="3989"/>
                  <a:pt x="8513" y="3680"/>
                  <a:pt x="8394" y="3465"/>
                </a:cubicBezTo>
                <a:cubicBezTo>
                  <a:pt x="8382" y="3465"/>
                  <a:pt x="8347" y="3465"/>
                  <a:pt x="8335" y="3454"/>
                </a:cubicBezTo>
                <a:cubicBezTo>
                  <a:pt x="8025" y="3835"/>
                  <a:pt x="8073" y="4835"/>
                  <a:pt x="8156" y="5299"/>
                </a:cubicBezTo>
                <a:cubicBezTo>
                  <a:pt x="8263" y="5442"/>
                  <a:pt x="8680" y="5466"/>
                  <a:pt x="8823" y="5466"/>
                </a:cubicBezTo>
                <a:cubicBezTo>
                  <a:pt x="9287" y="5466"/>
                  <a:pt x="9775" y="5347"/>
                  <a:pt x="10216" y="5192"/>
                </a:cubicBezTo>
                <a:cubicBezTo>
                  <a:pt x="10275" y="4608"/>
                  <a:pt x="10109" y="3620"/>
                  <a:pt x="9573" y="3287"/>
                </a:cubicBezTo>
                <a:cubicBezTo>
                  <a:pt x="9454" y="3323"/>
                  <a:pt x="9371" y="3358"/>
                  <a:pt x="9275" y="3394"/>
                </a:cubicBezTo>
                <a:close/>
                <a:moveTo>
                  <a:pt x="8775" y="3477"/>
                </a:moveTo>
                <a:cubicBezTo>
                  <a:pt x="8799" y="3525"/>
                  <a:pt x="8847" y="3596"/>
                  <a:pt x="8871" y="3596"/>
                </a:cubicBezTo>
                <a:cubicBezTo>
                  <a:pt x="8906" y="3585"/>
                  <a:pt x="8918" y="3525"/>
                  <a:pt x="8954" y="3465"/>
                </a:cubicBezTo>
                <a:cubicBezTo>
                  <a:pt x="8871" y="3465"/>
                  <a:pt x="8835" y="3477"/>
                  <a:pt x="8775" y="3477"/>
                </a:cubicBezTo>
                <a:close/>
                <a:moveTo>
                  <a:pt x="11966" y="3930"/>
                </a:moveTo>
                <a:cubicBezTo>
                  <a:pt x="12050" y="4013"/>
                  <a:pt x="12133" y="4073"/>
                  <a:pt x="12252" y="4061"/>
                </a:cubicBezTo>
                <a:cubicBezTo>
                  <a:pt x="12359" y="4049"/>
                  <a:pt x="12442" y="3977"/>
                  <a:pt x="12490" y="3882"/>
                </a:cubicBezTo>
                <a:cubicBezTo>
                  <a:pt x="12538" y="3811"/>
                  <a:pt x="12490" y="3751"/>
                  <a:pt x="12407" y="3739"/>
                </a:cubicBezTo>
                <a:cubicBezTo>
                  <a:pt x="12252" y="3739"/>
                  <a:pt x="12061" y="3811"/>
                  <a:pt x="11966" y="3930"/>
                </a:cubicBezTo>
                <a:close/>
                <a:moveTo>
                  <a:pt x="9073" y="9359"/>
                </a:moveTo>
                <a:cubicBezTo>
                  <a:pt x="9073" y="9359"/>
                  <a:pt x="9049" y="9359"/>
                  <a:pt x="9049" y="9347"/>
                </a:cubicBezTo>
                <a:cubicBezTo>
                  <a:pt x="8954" y="9299"/>
                  <a:pt x="8787" y="9359"/>
                  <a:pt x="8692" y="9395"/>
                </a:cubicBezTo>
                <a:lnTo>
                  <a:pt x="8609" y="9430"/>
                </a:lnTo>
                <a:cubicBezTo>
                  <a:pt x="8573" y="9454"/>
                  <a:pt x="8537" y="9490"/>
                  <a:pt x="8537" y="9526"/>
                </a:cubicBezTo>
                <a:cubicBezTo>
                  <a:pt x="8537" y="9538"/>
                  <a:pt x="8561" y="9573"/>
                  <a:pt x="8573" y="9573"/>
                </a:cubicBezTo>
                <a:cubicBezTo>
                  <a:pt x="8728" y="9669"/>
                  <a:pt x="9013" y="9538"/>
                  <a:pt x="9073" y="9359"/>
                </a:cubicBezTo>
                <a:close/>
                <a:moveTo>
                  <a:pt x="10930" y="9061"/>
                </a:moveTo>
                <a:cubicBezTo>
                  <a:pt x="10823" y="9073"/>
                  <a:pt x="10526" y="9228"/>
                  <a:pt x="10454" y="9276"/>
                </a:cubicBezTo>
                <a:cubicBezTo>
                  <a:pt x="10406" y="9299"/>
                  <a:pt x="10347" y="9347"/>
                  <a:pt x="10323" y="9395"/>
                </a:cubicBezTo>
                <a:cubicBezTo>
                  <a:pt x="10287" y="9419"/>
                  <a:pt x="10228" y="9490"/>
                  <a:pt x="10240" y="9538"/>
                </a:cubicBezTo>
                <a:cubicBezTo>
                  <a:pt x="10240" y="9550"/>
                  <a:pt x="10275" y="9573"/>
                  <a:pt x="10287" y="9573"/>
                </a:cubicBezTo>
                <a:cubicBezTo>
                  <a:pt x="10502" y="9645"/>
                  <a:pt x="10930" y="9288"/>
                  <a:pt x="10930" y="9061"/>
                </a:cubicBezTo>
                <a:close/>
                <a:moveTo>
                  <a:pt x="8930" y="7573"/>
                </a:moveTo>
                <a:cubicBezTo>
                  <a:pt x="8787" y="7144"/>
                  <a:pt x="8728" y="6728"/>
                  <a:pt x="8847" y="6275"/>
                </a:cubicBezTo>
                <a:cubicBezTo>
                  <a:pt x="8894" y="6085"/>
                  <a:pt x="9228" y="6121"/>
                  <a:pt x="9383" y="6121"/>
                </a:cubicBezTo>
                <a:cubicBezTo>
                  <a:pt x="9430" y="6121"/>
                  <a:pt x="9466" y="6132"/>
                  <a:pt x="9502" y="6180"/>
                </a:cubicBezTo>
                <a:cubicBezTo>
                  <a:pt x="9525" y="6192"/>
                  <a:pt x="9537" y="6216"/>
                  <a:pt x="9537" y="6251"/>
                </a:cubicBezTo>
                <a:cubicBezTo>
                  <a:pt x="9633" y="6537"/>
                  <a:pt x="9656" y="6835"/>
                  <a:pt x="9728" y="7109"/>
                </a:cubicBezTo>
                <a:cubicBezTo>
                  <a:pt x="9787" y="7394"/>
                  <a:pt x="9918" y="7680"/>
                  <a:pt x="10240" y="7621"/>
                </a:cubicBezTo>
                <a:cubicBezTo>
                  <a:pt x="10299" y="7609"/>
                  <a:pt x="10418" y="7561"/>
                  <a:pt x="10478" y="7549"/>
                </a:cubicBezTo>
                <a:cubicBezTo>
                  <a:pt x="10514" y="7525"/>
                  <a:pt x="10656" y="7454"/>
                  <a:pt x="10656" y="7430"/>
                </a:cubicBezTo>
                <a:lnTo>
                  <a:pt x="10656" y="7430"/>
                </a:lnTo>
                <a:cubicBezTo>
                  <a:pt x="10287" y="6847"/>
                  <a:pt x="10287" y="6144"/>
                  <a:pt x="10109" y="5501"/>
                </a:cubicBezTo>
                <a:cubicBezTo>
                  <a:pt x="9513" y="5656"/>
                  <a:pt x="8882" y="5740"/>
                  <a:pt x="8275" y="5656"/>
                </a:cubicBezTo>
                <a:cubicBezTo>
                  <a:pt x="8144" y="6061"/>
                  <a:pt x="8132" y="6406"/>
                  <a:pt x="8204" y="6847"/>
                </a:cubicBezTo>
                <a:cubicBezTo>
                  <a:pt x="8251" y="7061"/>
                  <a:pt x="8275" y="7299"/>
                  <a:pt x="8382" y="7514"/>
                </a:cubicBezTo>
                <a:cubicBezTo>
                  <a:pt x="8478" y="7692"/>
                  <a:pt x="8751" y="7633"/>
                  <a:pt x="8930" y="7573"/>
                </a:cubicBezTo>
                <a:close/>
                <a:moveTo>
                  <a:pt x="7120" y="2096"/>
                </a:moveTo>
                <a:cubicBezTo>
                  <a:pt x="7073" y="1965"/>
                  <a:pt x="7001" y="1906"/>
                  <a:pt x="6846" y="1894"/>
                </a:cubicBezTo>
                <a:cubicBezTo>
                  <a:pt x="6716" y="1870"/>
                  <a:pt x="6573" y="1906"/>
                  <a:pt x="6525" y="2049"/>
                </a:cubicBezTo>
                <a:cubicBezTo>
                  <a:pt x="6489" y="2203"/>
                  <a:pt x="6692" y="2322"/>
                  <a:pt x="6787" y="2358"/>
                </a:cubicBezTo>
                <a:cubicBezTo>
                  <a:pt x="6918" y="2406"/>
                  <a:pt x="6977" y="2394"/>
                  <a:pt x="7085" y="2322"/>
                </a:cubicBezTo>
                <a:cubicBezTo>
                  <a:pt x="7085" y="2251"/>
                  <a:pt x="7085" y="2168"/>
                  <a:pt x="7120" y="2096"/>
                </a:cubicBezTo>
                <a:close/>
                <a:moveTo>
                  <a:pt x="10264" y="2489"/>
                </a:moveTo>
                <a:cubicBezTo>
                  <a:pt x="10287" y="2501"/>
                  <a:pt x="10383" y="2453"/>
                  <a:pt x="10406" y="2442"/>
                </a:cubicBezTo>
                <a:cubicBezTo>
                  <a:pt x="10454" y="2406"/>
                  <a:pt x="10514" y="2382"/>
                  <a:pt x="10537" y="2334"/>
                </a:cubicBezTo>
                <a:cubicBezTo>
                  <a:pt x="10585" y="2275"/>
                  <a:pt x="10633" y="2203"/>
                  <a:pt x="10597" y="2132"/>
                </a:cubicBezTo>
                <a:cubicBezTo>
                  <a:pt x="10537" y="1977"/>
                  <a:pt x="10383" y="1977"/>
                  <a:pt x="10275" y="2084"/>
                </a:cubicBezTo>
                <a:cubicBezTo>
                  <a:pt x="10287" y="2215"/>
                  <a:pt x="10287" y="2346"/>
                  <a:pt x="10264" y="2489"/>
                </a:cubicBezTo>
                <a:close/>
                <a:moveTo>
                  <a:pt x="3132" y="6502"/>
                </a:moveTo>
                <a:cubicBezTo>
                  <a:pt x="3036" y="6478"/>
                  <a:pt x="2965" y="6442"/>
                  <a:pt x="2882" y="6394"/>
                </a:cubicBezTo>
                <a:cubicBezTo>
                  <a:pt x="2346" y="6132"/>
                  <a:pt x="1893" y="5561"/>
                  <a:pt x="2417" y="5025"/>
                </a:cubicBezTo>
                <a:cubicBezTo>
                  <a:pt x="2739" y="4704"/>
                  <a:pt x="3251" y="4632"/>
                  <a:pt x="3691" y="4668"/>
                </a:cubicBezTo>
                <a:cubicBezTo>
                  <a:pt x="4013" y="4716"/>
                  <a:pt x="4334" y="4823"/>
                  <a:pt x="4584" y="4978"/>
                </a:cubicBezTo>
                <a:cubicBezTo>
                  <a:pt x="4775" y="5120"/>
                  <a:pt x="4989" y="5311"/>
                  <a:pt x="5037" y="5561"/>
                </a:cubicBezTo>
                <a:cubicBezTo>
                  <a:pt x="5049" y="5668"/>
                  <a:pt x="5037" y="5763"/>
                  <a:pt x="5001" y="5847"/>
                </a:cubicBezTo>
                <a:cubicBezTo>
                  <a:pt x="4858" y="6240"/>
                  <a:pt x="4525" y="6454"/>
                  <a:pt x="4144" y="6549"/>
                </a:cubicBezTo>
                <a:cubicBezTo>
                  <a:pt x="4132" y="6549"/>
                  <a:pt x="4108" y="6549"/>
                  <a:pt x="4108" y="6537"/>
                </a:cubicBezTo>
                <a:cubicBezTo>
                  <a:pt x="4049" y="6513"/>
                  <a:pt x="4001" y="6537"/>
                  <a:pt x="3965" y="6573"/>
                </a:cubicBezTo>
                <a:cubicBezTo>
                  <a:pt x="3739" y="6609"/>
                  <a:pt x="3513" y="6597"/>
                  <a:pt x="3287" y="6537"/>
                </a:cubicBezTo>
                <a:cubicBezTo>
                  <a:pt x="3251" y="6502"/>
                  <a:pt x="3191" y="6490"/>
                  <a:pt x="3132" y="6502"/>
                </a:cubicBezTo>
                <a:close/>
                <a:moveTo>
                  <a:pt x="4346" y="6001"/>
                </a:moveTo>
                <a:cubicBezTo>
                  <a:pt x="4215" y="6240"/>
                  <a:pt x="3918" y="6335"/>
                  <a:pt x="3668" y="6335"/>
                </a:cubicBezTo>
                <a:cubicBezTo>
                  <a:pt x="3417" y="6359"/>
                  <a:pt x="3120" y="6275"/>
                  <a:pt x="2953" y="6061"/>
                </a:cubicBezTo>
                <a:cubicBezTo>
                  <a:pt x="2858" y="5954"/>
                  <a:pt x="2834" y="5823"/>
                  <a:pt x="2846" y="5668"/>
                </a:cubicBezTo>
                <a:cubicBezTo>
                  <a:pt x="2858" y="5466"/>
                  <a:pt x="3179" y="5478"/>
                  <a:pt x="3156" y="5680"/>
                </a:cubicBezTo>
                <a:cubicBezTo>
                  <a:pt x="3120" y="6097"/>
                  <a:pt x="3906" y="6097"/>
                  <a:pt x="4072" y="5823"/>
                </a:cubicBezTo>
                <a:cubicBezTo>
                  <a:pt x="4096" y="5775"/>
                  <a:pt x="4144" y="5740"/>
                  <a:pt x="4191" y="5740"/>
                </a:cubicBezTo>
                <a:cubicBezTo>
                  <a:pt x="4322" y="5763"/>
                  <a:pt x="4406" y="5894"/>
                  <a:pt x="4346" y="6001"/>
                </a:cubicBezTo>
                <a:close/>
                <a:moveTo>
                  <a:pt x="3251" y="5299"/>
                </a:moveTo>
                <a:lnTo>
                  <a:pt x="3251" y="5299"/>
                </a:lnTo>
                <a:cubicBezTo>
                  <a:pt x="3239" y="5263"/>
                  <a:pt x="3239" y="5228"/>
                  <a:pt x="3275" y="5204"/>
                </a:cubicBezTo>
                <a:cubicBezTo>
                  <a:pt x="3310" y="5192"/>
                  <a:pt x="3358" y="5192"/>
                  <a:pt x="3370" y="5228"/>
                </a:cubicBezTo>
                <a:lnTo>
                  <a:pt x="3370" y="5239"/>
                </a:lnTo>
                <a:cubicBezTo>
                  <a:pt x="3382" y="5263"/>
                  <a:pt x="3382" y="5311"/>
                  <a:pt x="3334" y="5323"/>
                </a:cubicBezTo>
                <a:cubicBezTo>
                  <a:pt x="3310" y="5347"/>
                  <a:pt x="3263" y="5323"/>
                  <a:pt x="3251" y="5299"/>
                </a:cubicBezTo>
                <a:close/>
                <a:moveTo>
                  <a:pt x="1167" y="10669"/>
                </a:moveTo>
                <a:lnTo>
                  <a:pt x="1227" y="10669"/>
                </a:lnTo>
                <a:cubicBezTo>
                  <a:pt x="1393" y="10657"/>
                  <a:pt x="1608" y="10800"/>
                  <a:pt x="1548" y="10978"/>
                </a:cubicBezTo>
                <a:cubicBezTo>
                  <a:pt x="1536" y="11038"/>
                  <a:pt x="1465" y="11014"/>
                  <a:pt x="1417" y="11002"/>
                </a:cubicBezTo>
                <a:cubicBezTo>
                  <a:pt x="1310" y="10954"/>
                  <a:pt x="1072" y="10800"/>
                  <a:pt x="1167" y="10669"/>
                </a:cubicBezTo>
                <a:close/>
                <a:moveTo>
                  <a:pt x="1632" y="5013"/>
                </a:moveTo>
                <a:cubicBezTo>
                  <a:pt x="1632" y="5013"/>
                  <a:pt x="1632" y="5025"/>
                  <a:pt x="1632" y="5013"/>
                </a:cubicBezTo>
                <a:cubicBezTo>
                  <a:pt x="1608" y="5061"/>
                  <a:pt x="1596" y="5085"/>
                  <a:pt x="1572" y="5108"/>
                </a:cubicBezTo>
                <a:cubicBezTo>
                  <a:pt x="1417" y="5168"/>
                  <a:pt x="1001" y="4751"/>
                  <a:pt x="893" y="4656"/>
                </a:cubicBezTo>
                <a:lnTo>
                  <a:pt x="679" y="4430"/>
                </a:lnTo>
                <a:cubicBezTo>
                  <a:pt x="703" y="4406"/>
                  <a:pt x="739" y="4370"/>
                  <a:pt x="762" y="4335"/>
                </a:cubicBezTo>
                <a:cubicBezTo>
                  <a:pt x="893" y="4156"/>
                  <a:pt x="1012" y="3858"/>
                  <a:pt x="1251" y="3811"/>
                </a:cubicBezTo>
                <a:cubicBezTo>
                  <a:pt x="1393" y="3775"/>
                  <a:pt x="1870" y="3894"/>
                  <a:pt x="1905" y="4061"/>
                </a:cubicBezTo>
                <a:cubicBezTo>
                  <a:pt x="1929" y="4108"/>
                  <a:pt x="1893" y="4132"/>
                  <a:pt x="1882" y="4168"/>
                </a:cubicBezTo>
                <a:lnTo>
                  <a:pt x="1882" y="4168"/>
                </a:lnTo>
                <a:cubicBezTo>
                  <a:pt x="1822" y="4192"/>
                  <a:pt x="1763" y="4239"/>
                  <a:pt x="1715" y="4299"/>
                </a:cubicBezTo>
                <a:cubicBezTo>
                  <a:pt x="1524" y="4513"/>
                  <a:pt x="1512" y="4787"/>
                  <a:pt x="1632" y="5013"/>
                </a:cubicBezTo>
                <a:close/>
                <a:moveTo>
                  <a:pt x="4465" y="9704"/>
                </a:moveTo>
                <a:cubicBezTo>
                  <a:pt x="3989" y="9811"/>
                  <a:pt x="3501" y="9728"/>
                  <a:pt x="3025" y="9669"/>
                </a:cubicBezTo>
                <a:cubicBezTo>
                  <a:pt x="2798" y="9645"/>
                  <a:pt x="2584" y="9645"/>
                  <a:pt x="2358" y="9597"/>
                </a:cubicBezTo>
                <a:cubicBezTo>
                  <a:pt x="2227" y="9585"/>
                  <a:pt x="2060" y="9550"/>
                  <a:pt x="1929" y="9514"/>
                </a:cubicBezTo>
                <a:cubicBezTo>
                  <a:pt x="1882" y="9490"/>
                  <a:pt x="1763" y="9454"/>
                  <a:pt x="1751" y="9407"/>
                </a:cubicBezTo>
                <a:lnTo>
                  <a:pt x="1751" y="9395"/>
                </a:lnTo>
                <a:cubicBezTo>
                  <a:pt x="2013" y="8026"/>
                  <a:pt x="1774" y="7740"/>
                  <a:pt x="2953" y="6799"/>
                </a:cubicBezTo>
                <a:cubicBezTo>
                  <a:pt x="2965" y="6811"/>
                  <a:pt x="2989" y="6811"/>
                  <a:pt x="3013" y="6811"/>
                </a:cubicBezTo>
                <a:cubicBezTo>
                  <a:pt x="3072" y="7037"/>
                  <a:pt x="3203" y="7323"/>
                  <a:pt x="3477" y="7287"/>
                </a:cubicBezTo>
                <a:cubicBezTo>
                  <a:pt x="3584" y="7287"/>
                  <a:pt x="3679" y="7216"/>
                  <a:pt x="3751" y="7133"/>
                </a:cubicBezTo>
                <a:cubicBezTo>
                  <a:pt x="3798" y="7085"/>
                  <a:pt x="3834" y="7025"/>
                  <a:pt x="3858" y="6966"/>
                </a:cubicBezTo>
                <a:cubicBezTo>
                  <a:pt x="3870" y="6954"/>
                  <a:pt x="3870" y="6918"/>
                  <a:pt x="3894" y="6894"/>
                </a:cubicBezTo>
                <a:cubicBezTo>
                  <a:pt x="3953" y="6894"/>
                  <a:pt x="3989" y="6871"/>
                  <a:pt x="4049" y="6859"/>
                </a:cubicBezTo>
                <a:cubicBezTo>
                  <a:pt x="4441" y="7037"/>
                  <a:pt x="4501" y="7942"/>
                  <a:pt x="4525" y="8299"/>
                </a:cubicBezTo>
                <a:cubicBezTo>
                  <a:pt x="4584" y="8740"/>
                  <a:pt x="4644" y="9299"/>
                  <a:pt x="4465" y="9704"/>
                </a:cubicBezTo>
                <a:close/>
                <a:moveTo>
                  <a:pt x="2917" y="11550"/>
                </a:moveTo>
                <a:cubicBezTo>
                  <a:pt x="3084" y="11562"/>
                  <a:pt x="3322" y="11716"/>
                  <a:pt x="3382" y="11847"/>
                </a:cubicBezTo>
                <a:cubicBezTo>
                  <a:pt x="3429" y="11931"/>
                  <a:pt x="3417" y="11990"/>
                  <a:pt x="3310" y="11955"/>
                </a:cubicBezTo>
                <a:cubicBezTo>
                  <a:pt x="3156" y="11859"/>
                  <a:pt x="2977" y="11716"/>
                  <a:pt x="2917" y="11550"/>
                </a:cubicBezTo>
                <a:close/>
                <a:moveTo>
                  <a:pt x="3417" y="6906"/>
                </a:moveTo>
                <a:cubicBezTo>
                  <a:pt x="3453" y="6906"/>
                  <a:pt x="3501" y="6918"/>
                  <a:pt x="3560" y="6918"/>
                </a:cubicBezTo>
                <a:cubicBezTo>
                  <a:pt x="3548" y="6954"/>
                  <a:pt x="3513" y="6966"/>
                  <a:pt x="3501" y="6978"/>
                </a:cubicBezTo>
                <a:lnTo>
                  <a:pt x="3489" y="6990"/>
                </a:lnTo>
                <a:lnTo>
                  <a:pt x="3477" y="6978"/>
                </a:lnTo>
                <a:cubicBezTo>
                  <a:pt x="3429" y="6954"/>
                  <a:pt x="3417" y="6918"/>
                  <a:pt x="3417" y="6906"/>
                </a:cubicBezTo>
                <a:close/>
                <a:moveTo>
                  <a:pt x="5596" y="5704"/>
                </a:moveTo>
                <a:cubicBezTo>
                  <a:pt x="5584" y="5835"/>
                  <a:pt x="5584" y="6001"/>
                  <a:pt x="5739" y="6025"/>
                </a:cubicBezTo>
                <a:cubicBezTo>
                  <a:pt x="5858" y="6061"/>
                  <a:pt x="6037" y="6013"/>
                  <a:pt x="6156" y="5978"/>
                </a:cubicBezTo>
                <a:cubicBezTo>
                  <a:pt x="6263" y="5954"/>
                  <a:pt x="6394" y="5906"/>
                  <a:pt x="6513" y="5882"/>
                </a:cubicBezTo>
                <a:cubicBezTo>
                  <a:pt x="6406" y="5740"/>
                  <a:pt x="6358" y="5561"/>
                  <a:pt x="6323" y="5406"/>
                </a:cubicBezTo>
                <a:cubicBezTo>
                  <a:pt x="6299" y="5228"/>
                  <a:pt x="6287" y="5013"/>
                  <a:pt x="6192" y="4847"/>
                </a:cubicBezTo>
                <a:cubicBezTo>
                  <a:pt x="6073" y="4644"/>
                  <a:pt x="5787" y="4692"/>
                  <a:pt x="5596" y="4787"/>
                </a:cubicBezTo>
                <a:cubicBezTo>
                  <a:pt x="5715" y="4882"/>
                  <a:pt x="5787" y="5001"/>
                  <a:pt x="5811" y="5144"/>
                </a:cubicBezTo>
                <a:cubicBezTo>
                  <a:pt x="5858" y="5359"/>
                  <a:pt x="5751" y="5561"/>
                  <a:pt x="5596" y="5704"/>
                </a:cubicBezTo>
                <a:close/>
                <a:moveTo>
                  <a:pt x="5322" y="5478"/>
                </a:moveTo>
                <a:cubicBezTo>
                  <a:pt x="5418" y="5501"/>
                  <a:pt x="5513" y="5311"/>
                  <a:pt x="5513" y="5228"/>
                </a:cubicBezTo>
                <a:cubicBezTo>
                  <a:pt x="5513" y="5073"/>
                  <a:pt x="5263" y="4894"/>
                  <a:pt x="5215" y="5108"/>
                </a:cubicBezTo>
                <a:cubicBezTo>
                  <a:pt x="5215" y="5120"/>
                  <a:pt x="5203" y="5132"/>
                  <a:pt x="5203" y="5144"/>
                </a:cubicBezTo>
                <a:cubicBezTo>
                  <a:pt x="5263" y="5239"/>
                  <a:pt x="5299" y="5359"/>
                  <a:pt x="5322" y="5478"/>
                </a:cubicBezTo>
                <a:close/>
                <a:moveTo>
                  <a:pt x="2465" y="4585"/>
                </a:moveTo>
                <a:cubicBezTo>
                  <a:pt x="2286" y="4704"/>
                  <a:pt x="2144" y="4847"/>
                  <a:pt x="2048" y="5025"/>
                </a:cubicBezTo>
                <a:cubicBezTo>
                  <a:pt x="1882" y="4942"/>
                  <a:pt x="1810" y="4727"/>
                  <a:pt x="1929" y="4573"/>
                </a:cubicBezTo>
                <a:cubicBezTo>
                  <a:pt x="1989" y="4477"/>
                  <a:pt x="2084" y="4418"/>
                  <a:pt x="2191" y="4418"/>
                </a:cubicBezTo>
                <a:cubicBezTo>
                  <a:pt x="2251" y="4418"/>
                  <a:pt x="2465" y="4466"/>
                  <a:pt x="2465" y="4585"/>
                </a:cubicBezTo>
                <a:close/>
                <a:moveTo>
                  <a:pt x="524" y="5478"/>
                </a:moveTo>
                <a:cubicBezTo>
                  <a:pt x="929" y="5549"/>
                  <a:pt x="703" y="5775"/>
                  <a:pt x="584" y="5728"/>
                </a:cubicBezTo>
                <a:cubicBezTo>
                  <a:pt x="512" y="5704"/>
                  <a:pt x="393" y="5644"/>
                  <a:pt x="381" y="5561"/>
                </a:cubicBezTo>
                <a:cubicBezTo>
                  <a:pt x="358" y="5501"/>
                  <a:pt x="477" y="5478"/>
                  <a:pt x="524" y="5478"/>
                </a:cubicBezTo>
                <a:close/>
                <a:moveTo>
                  <a:pt x="6239" y="7252"/>
                </a:moveTo>
                <a:cubicBezTo>
                  <a:pt x="6299" y="7347"/>
                  <a:pt x="6608" y="7371"/>
                  <a:pt x="6692" y="7347"/>
                </a:cubicBezTo>
                <a:cubicBezTo>
                  <a:pt x="6751" y="7335"/>
                  <a:pt x="6870" y="7311"/>
                  <a:pt x="6870" y="7216"/>
                </a:cubicBezTo>
                <a:cubicBezTo>
                  <a:pt x="6835" y="7013"/>
                  <a:pt x="6418" y="7168"/>
                  <a:pt x="6239" y="72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99;p25">
            <a:extLst>
              <a:ext uri="{FF2B5EF4-FFF2-40B4-BE49-F238E27FC236}">
                <a16:creationId xmlns:a16="http://schemas.microsoft.com/office/drawing/2014/main" id="{1FEB2E53-180F-A545-A0B5-63DF8350B0F1}"/>
              </a:ext>
            </a:extLst>
          </p:cNvPr>
          <p:cNvSpPr/>
          <p:nvPr/>
        </p:nvSpPr>
        <p:spPr>
          <a:xfrm>
            <a:off x="876084" y="5963784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069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20B3ABF-9348-4547-915E-951E88F2B1E8}"/>
              </a:ext>
            </a:extLst>
          </p:cNvPr>
          <p:cNvGrpSpPr/>
          <p:nvPr/>
        </p:nvGrpSpPr>
        <p:grpSpPr>
          <a:xfrm>
            <a:off x="239240" y="65274"/>
            <a:ext cx="9996959" cy="914400"/>
            <a:chOff x="239240" y="185589"/>
            <a:chExt cx="9996959" cy="914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839C7CC-8F20-FF47-8A3B-4D7109878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CF3"/>
                </a:clrFrom>
                <a:clrTo>
                  <a:srgbClr val="FFFCF3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9240" y="185589"/>
              <a:ext cx="935181" cy="914400"/>
            </a:xfrm>
            <a:prstGeom prst="roundRect">
              <a:avLst>
                <a:gd name="adj" fmla="val 26822"/>
              </a:avLst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66EADDD-15C5-B848-984D-BB5CF645D0AE}"/>
                </a:ext>
              </a:extLst>
            </p:cNvPr>
            <p:cNvSpPr txBox="1"/>
            <p:nvPr/>
          </p:nvSpPr>
          <p:spPr>
            <a:xfrm>
              <a:off x="1225220" y="391906"/>
              <a:ext cx="90109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>
                  <a:latin typeface="Arial" panose="020B0604020202020204" pitchFamily="34" charset="0"/>
                  <a:cs typeface="Arial" panose="020B0604020202020204" pitchFamily="34" charset="0"/>
                </a:rPr>
                <a:t>Nếu gặp tình huống sau, em sẽ nói và làm gì?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64B4479-0EDE-5147-950D-D26645D30E5D}"/>
              </a:ext>
            </a:extLst>
          </p:cNvPr>
          <p:cNvGrpSpPr/>
          <p:nvPr/>
        </p:nvGrpSpPr>
        <p:grpSpPr>
          <a:xfrm>
            <a:off x="1213345" y="944049"/>
            <a:ext cx="10011908" cy="5311213"/>
            <a:chOff x="-2600453" y="3863067"/>
            <a:chExt cx="9490671" cy="529905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5E12F53-13DE-FC49-85DD-1F3FA5A6E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000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88621" y="4182702"/>
              <a:ext cx="6939642" cy="4979418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57DF101-923E-974D-A54A-E40F6DED5F9F}"/>
                </a:ext>
              </a:extLst>
            </p:cNvPr>
            <p:cNvGrpSpPr/>
            <p:nvPr/>
          </p:nvGrpSpPr>
          <p:grpSpPr>
            <a:xfrm>
              <a:off x="-2600453" y="3863067"/>
              <a:ext cx="4098472" cy="1355272"/>
              <a:chOff x="5165382" y="7162079"/>
              <a:chExt cx="4098472" cy="1355272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EDAB9E7E-0A1F-6D43-958F-9EEC23A90467}"/>
                  </a:ext>
                </a:extLst>
              </p:cNvPr>
              <p:cNvGrpSpPr/>
              <p:nvPr/>
            </p:nvGrpSpPr>
            <p:grpSpPr>
              <a:xfrm flipH="1">
                <a:off x="5431427" y="7162079"/>
                <a:ext cx="3566384" cy="1355272"/>
                <a:chOff x="111676" y="1371600"/>
                <a:chExt cx="6174823" cy="2539009"/>
              </a:xfrm>
            </p:grpSpPr>
            <p:sp>
              <p:nvSpPr>
                <p:cNvPr id="25" name="Google Shape;286;p26">
                  <a:extLst>
                    <a:ext uri="{FF2B5EF4-FFF2-40B4-BE49-F238E27FC236}">
                      <a16:creationId xmlns:a16="http://schemas.microsoft.com/office/drawing/2014/main" id="{3C135A0D-D874-9146-B65D-9CA6A5273481}"/>
                    </a:ext>
                  </a:extLst>
                </p:cNvPr>
                <p:cNvSpPr/>
                <p:nvPr/>
              </p:nvSpPr>
              <p:spPr>
                <a:xfrm>
                  <a:off x="111676" y="1371600"/>
                  <a:ext cx="6174823" cy="2539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16" h="18527" extrusionOk="0">
                      <a:moveTo>
                        <a:pt x="21515" y="4323"/>
                      </a:moveTo>
                      <a:cubicBezTo>
                        <a:pt x="21229" y="3394"/>
                        <a:pt x="20801" y="2382"/>
                        <a:pt x="19777" y="1846"/>
                      </a:cubicBezTo>
                      <a:cubicBezTo>
                        <a:pt x="19146" y="1525"/>
                        <a:pt x="18407" y="1168"/>
                        <a:pt x="17610" y="1001"/>
                      </a:cubicBezTo>
                      <a:cubicBezTo>
                        <a:pt x="16241" y="715"/>
                        <a:pt x="14443" y="370"/>
                        <a:pt x="12633" y="191"/>
                      </a:cubicBezTo>
                      <a:cubicBezTo>
                        <a:pt x="11657" y="108"/>
                        <a:pt x="10514" y="1"/>
                        <a:pt x="9359" y="1"/>
                      </a:cubicBezTo>
                      <a:cubicBezTo>
                        <a:pt x="8561" y="1"/>
                        <a:pt x="7847" y="48"/>
                        <a:pt x="7168" y="132"/>
                      </a:cubicBezTo>
                      <a:cubicBezTo>
                        <a:pt x="5811" y="310"/>
                        <a:pt x="4811" y="632"/>
                        <a:pt x="3906" y="1168"/>
                      </a:cubicBezTo>
                      <a:cubicBezTo>
                        <a:pt x="1810" y="2430"/>
                        <a:pt x="572" y="4216"/>
                        <a:pt x="119" y="6621"/>
                      </a:cubicBezTo>
                      <a:cubicBezTo>
                        <a:pt x="0" y="7311"/>
                        <a:pt x="60" y="7978"/>
                        <a:pt x="108" y="8633"/>
                      </a:cubicBezTo>
                      <a:cubicBezTo>
                        <a:pt x="143" y="8907"/>
                        <a:pt x="155" y="9180"/>
                        <a:pt x="167" y="9466"/>
                      </a:cubicBezTo>
                      <a:cubicBezTo>
                        <a:pt x="203" y="10252"/>
                        <a:pt x="608" y="10871"/>
                        <a:pt x="1001" y="11443"/>
                      </a:cubicBezTo>
                      <a:cubicBezTo>
                        <a:pt x="1143" y="11657"/>
                        <a:pt x="1286" y="11859"/>
                        <a:pt x="1405" y="12086"/>
                      </a:cubicBezTo>
                      <a:cubicBezTo>
                        <a:pt x="1441" y="12145"/>
                        <a:pt x="1489" y="12193"/>
                        <a:pt x="1536" y="12217"/>
                      </a:cubicBezTo>
                      <a:lnTo>
                        <a:pt x="1572" y="12252"/>
                      </a:lnTo>
                      <a:cubicBezTo>
                        <a:pt x="2489" y="12990"/>
                        <a:pt x="3608" y="13550"/>
                        <a:pt x="5084" y="13943"/>
                      </a:cubicBezTo>
                      <a:cubicBezTo>
                        <a:pt x="5918" y="14181"/>
                        <a:pt x="6775" y="14455"/>
                        <a:pt x="7644" y="14741"/>
                      </a:cubicBezTo>
                      <a:cubicBezTo>
                        <a:pt x="8061" y="14872"/>
                        <a:pt x="8061" y="14872"/>
                        <a:pt x="7966" y="15348"/>
                      </a:cubicBezTo>
                      <a:cubicBezTo>
                        <a:pt x="7787" y="16265"/>
                        <a:pt x="7335" y="17074"/>
                        <a:pt x="6918" y="17741"/>
                      </a:cubicBezTo>
                      <a:cubicBezTo>
                        <a:pt x="6823" y="17872"/>
                        <a:pt x="6763" y="18110"/>
                        <a:pt x="6823" y="18289"/>
                      </a:cubicBezTo>
                      <a:cubicBezTo>
                        <a:pt x="6882" y="18455"/>
                        <a:pt x="7156" y="18527"/>
                        <a:pt x="7287" y="18527"/>
                      </a:cubicBezTo>
                      <a:lnTo>
                        <a:pt x="7335" y="18527"/>
                      </a:lnTo>
                      <a:cubicBezTo>
                        <a:pt x="7406" y="18527"/>
                        <a:pt x="7478" y="18515"/>
                        <a:pt x="7549" y="18515"/>
                      </a:cubicBezTo>
                      <a:cubicBezTo>
                        <a:pt x="7870" y="18491"/>
                        <a:pt x="8192" y="18467"/>
                        <a:pt x="8478" y="18336"/>
                      </a:cubicBezTo>
                      <a:cubicBezTo>
                        <a:pt x="9692" y="17753"/>
                        <a:pt x="11061" y="16979"/>
                        <a:pt x="11930" y="15586"/>
                      </a:cubicBezTo>
                      <a:cubicBezTo>
                        <a:pt x="12073" y="15348"/>
                        <a:pt x="12240" y="15253"/>
                        <a:pt x="12514" y="15253"/>
                      </a:cubicBezTo>
                      <a:lnTo>
                        <a:pt x="12657" y="15253"/>
                      </a:lnTo>
                      <a:lnTo>
                        <a:pt x="13026" y="15253"/>
                      </a:lnTo>
                      <a:cubicBezTo>
                        <a:pt x="13419" y="15253"/>
                        <a:pt x="13859" y="15241"/>
                        <a:pt x="14300" y="15169"/>
                      </a:cubicBezTo>
                      <a:cubicBezTo>
                        <a:pt x="15550" y="14943"/>
                        <a:pt x="17003" y="14598"/>
                        <a:pt x="18324" y="13848"/>
                      </a:cubicBezTo>
                      <a:lnTo>
                        <a:pt x="18384" y="13812"/>
                      </a:lnTo>
                      <a:cubicBezTo>
                        <a:pt x="19015" y="13455"/>
                        <a:pt x="19658" y="13086"/>
                        <a:pt x="20134" y="12467"/>
                      </a:cubicBezTo>
                      <a:cubicBezTo>
                        <a:pt x="21158" y="11145"/>
                        <a:pt x="21717" y="9788"/>
                        <a:pt x="21801" y="8478"/>
                      </a:cubicBezTo>
                      <a:cubicBezTo>
                        <a:pt x="22015" y="6966"/>
                        <a:pt x="21920" y="5609"/>
                        <a:pt x="21515" y="4323"/>
                      </a:cubicBezTo>
                      <a:close/>
                      <a:moveTo>
                        <a:pt x="11573" y="14764"/>
                      </a:moveTo>
                      <a:cubicBezTo>
                        <a:pt x="11526" y="14860"/>
                        <a:pt x="11466" y="14931"/>
                        <a:pt x="11418" y="15014"/>
                      </a:cubicBezTo>
                      <a:cubicBezTo>
                        <a:pt x="11299" y="15229"/>
                        <a:pt x="11204" y="15419"/>
                        <a:pt x="11049" y="15586"/>
                      </a:cubicBezTo>
                      <a:cubicBezTo>
                        <a:pt x="10311" y="16443"/>
                        <a:pt x="9371" y="17122"/>
                        <a:pt x="8263" y="17562"/>
                      </a:cubicBezTo>
                      <a:cubicBezTo>
                        <a:pt x="8168" y="17610"/>
                        <a:pt x="8049" y="17610"/>
                        <a:pt x="7894" y="17622"/>
                      </a:cubicBezTo>
                      <a:lnTo>
                        <a:pt x="7835" y="17622"/>
                      </a:lnTo>
                      <a:cubicBezTo>
                        <a:pt x="7894" y="17491"/>
                        <a:pt x="7942" y="17372"/>
                        <a:pt x="8001" y="17229"/>
                      </a:cubicBezTo>
                      <a:cubicBezTo>
                        <a:pt x="8180" y="16789"/>
                        <a:pt x="8335" y="16419"/>
                        <a:pt x="8478" y="16015"/>
                      </a:cubicBezTo>
                      <a:cubicBezTo>
                        <a:pt x="8585" y="15717"/>
                        <a:pt x="8632" y="15407"/>
                        <a:pt x="8704" y="14955"/>
                      </a:cubicBezTo>
                      <a:cubicBezTo>
                        <a:pt x="8763" y="14395"/>
                        <a:pt x="8621" y="14193"/>
                        <a:pt x="8073" y="14038"/>
                      </a:cubicBezTo>
                      <a:lnTo>
                        <a:pt x="7227" y="13812"/>
                      </a:lnTo>
                      <a:cubicBezTo>
                        <a:pt x="6870" y="13717"/>
                        <a:pt x="6513" y="13633"/>
                        <a:pt x="6156" y="13514"/>
                      </a:cubicBezTo>
                      <a:lnTo>
                        <a:pt x="5715" y="13383"/>
                      </a:lnTo>
                      <a:cubicBezTo>
                        <a:pt x="4965" y="13145"/>
                        <a:pt x="4191" y="12907"/>
                        <a:pt x="3441" y="12586"/>
                      </a:cubicBezTo>
                      <a:cubicBezTo>
                        <a:pt x="2060" y="12014"/>
                        <a:pt x="1179" y="11026"/>
                        <a:pt x="870" y="9752"/>
                      </a:cubicBezTo>
                      <a:cubicBezTo>
                        <a:pt x="119" y="6609"/>
                        <a:pt x="1215" y="3775"/>
                        <a:pt x="3810" y="1989"/>
                      </a:cubicBezTo>
                      <a:cubicBezTo>
                        <a:pt x="4739" y="1358"/>
                        <a:pt x="5775" y="977"/>
                        <a:pt x="7013" y="846"/>
                      </a:cubicBezTo>
                      <a:cubicBezTo>
                        <a:pt x="7739" y="775"/>
                        <a:pt x="8490" y="727"/>
                        <a:pt x="9275" y="727"/>
                      </a:cubicBezTo>
                      <a:cubicBezTo>
                        <a:pt x="11180" y="727"/>
                        <a:pt x="13073" y="953"/>
                        <a:pt x="14859" y="1191"/>
                      </a:cubicBezTo>
                      <a:cubicBezTo>
                        <a:pt x="16062" y="1358"/>
                        <a:pt x="17145" y="1596"/>
                        <a:pt x="18205" y="1918"/>
                      </a:cubicBezTo>
                      <a:cubicBezTo>
                        <a:pt x="19503" y="2334"/>
                        <a:pt x="20277" y="3084"/>
                        <a:pt x="20682" y="4251"/>
                      </a:cubicBezTo>
                      <a:cubicBezTo>
                        <a:pt x="21372" y="6359"/>
                        <a:pt x="21313" y="8442"/>
                        <a:pt x="20503" y="10442"/>
                      </a:cubicBezTo>
                      <a:cubicBezTo>
                        <a:pt x="20086" y="11478"/>
                        <a:pt x="19408" y="12264"/>
                        <a:pt x="18515" y="12800"/>
                      </a:cubicBezTo>
                      <a:cubicBezTo>
                        <a:pt x="16705" y="13871"/>
                        <a:pt x="14931" y="14395"/>
                        <a:pt x="13097" y="14395"/>
                      </a:cubicBezTo>
                      <a:cubicBezTo>
                        <a:pt x="12847" y="14395"/>
                        <a:pt x="12597" y="14372"/>
                        <a:pt x="12347" y="14360"/>
                      </a:cubicBezTo>
                      <a:lnTo>
                        <a:pt x="12228" y="14360"/>
                      </a:lnTo>
                      <a:cubicBezTo>
                        <a:pt x="11930" y="14407"/>
                        <a:pt x="11716" y="14526"/>
                        <a:pt x="11573" y="14764"/>
                      </a:cubicBezTo>
                      <a:close/>
                    </a:path>
                  </a:pathLst>
                </a:custGeom>
                <a:solidFill>
                  <a:srgbClr val="F288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912FA0E4-88DF-084B-A780-D1F27CCF39CF}"/>
                    </a:ext>
                  </a:extLst>
                </p:cNvPr>
                <p:cNvSpPr/>
                <p:nvPr/>
              </p:nvSpPr>
              <p:spPr>
                <a:xfrm>
                  <a:off x="280127" y="1440082"/>
                  <a:ext cx="5837920" cy="2355066"/>
                </a:xfrm>
                <a:custGeom>
                  <a:avLst/>
                  <a:gdLst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18854 w 5837920"/>
                    <a:gd name="connsiteY6" fmla="*/ 1911318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186878 w 5837920"/>
                    <a:gd name="connsiteY9" fmla="*/ 2340402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03298 w 5837920"/>
                    <a:gd name="connsiteY13" fmla="*/ 1862394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837920" h="2355066">
                      <a:moveTo>
                        <a:pt x="2376256" y="215"/>
                      </a:moveTo>
                      <a:cubicBezTo>
                        <a:pt x="2931508" y="-2849"/>
                        <a:pt x="3482578" y="27138"/>
                        <a:pt x="4033491" y="62598"/>
                      </a:cubicBezTo>
                      <a:cubicBezTo>
                        <a:pt x="4354068" y="83840"/>
                        <a:pt x="4667913" y="116456"/>
                        <a:pt x="4981759" y="165381"/>
                      </a:cubicBezTo>
                      <a:cubicBezTo>
                        <a:pt x="5335712" y="219239"/>
                        <a:pt x="5583087" y="323667"/>
                        <a:pt x="5699762" y="499905"/>
                      </a:cubicBezTo>
                      <a:cubicBezTo>
                        <a:pt x="5900298" y="790301"/>
                        <a:pt x="5883470" y="1080833"/>
                        <a:pt x="5643107" y="1361499"/>
                      </a:cubicBezTo>
                      <a:cubicBezTo>
                        <a:pt x="5532883" y="1496898"/>
                        <a:pt x="5349175" y="1614345"/>
                        <a:pt x="5072071" y="1694241"/>
                      </a:cubicBezTo>
                      <a:cubicBezTo>
                        <a:pt x="4531045" y="1850882"/>
                        <a:pt x="3953277" y="1935849"/>
                        <a:pt x="3318854" y="1911318"/>
                      </a:cubicBezTo>
                      <a:cubicBezTo>
                        <a:pt x="3238639" y="1908029"/>
                        <a:pt x="3181985" y="1914608"/>
                        <a:pt x="3135146" y="1948868"/>
                      </a:cubicBezTo>
                      <a:cubicBezTo>
                        <a:pt x="3085222" y="1988063"/>
                        <a:pt x="3048481" y="2030409"/>
                        <a:pt x="2984814" y="2063026"/>
                      </a:cubicBezTo>
                      <a:cubicBezTo>
                        <a:pt x="2768011" y="2188695"/>
                        <a:pt x="2497358" y="2280103"/>
                        <a:pt x="2186878" y="2340402"/>
                      </a:cubicBezTo>
                      <a:cubicBezTo>
                        <a:pt x="2136673" y="2351914"/>
                        <a:pt x="2080019" y="2350270"/>
                        <a:pt x="1986342" y="2355066"/>
                      </a:cubicBezTo>
                      <a:cubicBezTo>
                        <a:pt x="2066556" y="2260506"/>
                        <a:pt x="2136673" y="2183761"/>
                        <a:pt x="2193609" y="2107154"/>
                      </a:cubicBezTo>
                      <a:cubicBezTo>
                        <a:pt x="2226985" y="2061381"/>
                        <a:pt x="2236801" y="2012457"/>
                        <a:pt x="2250264" y="1966821"/>
                      </a:cubicBezTo>
                      <a:cubicBezTo>
                        <a:pt x="2267092" y="1898299"/>
                        <a:pt x="2243532" y="1880347"/>
                        <a:pt x="2103298" y="1862394"/>
                      </a:cubicBezTo>
                      <a:cubicBezTo>
                        <a:pt x="1926321" y="1837863"/>
                        <a:pt x="1742613" y="1816621"/>
                        <a:pt x="1565637" y="1790583"/>
                      </a:cubicBezTo>
                      <a:cubicBezTo>
                        <a:pt x="1311812" y="1751388"/>
                        <a:pt x="1051535" y="1715483"/>
                        <a:pt x="807807" y="1663269"/>
                      </a:cubicBezTo>
                      <a:cubicBezTo>
                        <a:pt x="433660" y="1588306"/>
                        <a:pt x="156556" y="1454415"/>
                        <a:pt x="62879" y="1260224"/>
                      </a:cubicBezTo>
                      <a:cubicBezTo>
                        <a:pt x="-137376" y="839362"/>
                        <a:pt x="139728" y="434672"/>
                        <a:pt x="907935" y="175248"/>
                      </a:cubicBezTo>
                      <a:cubicBezTo>
                        <a:pt x="1181674" y="83840"/>
                        <a:pt x="1482337" y="31626"/>
                        <a:pt x="1819462" y="15318"/>
                      </a:cubicBezTo>
                      <a:cubicBezTo>
                        <a:pt x="2005624" y="5930"/>
                        <a:pt x="2191173" y="1237"/>
                        <a:pt x="2376256" y="21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VN"/>
                </a:p>
              </p:txBody>
            </p:sp>
          </p:grp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4CFA1F0-5308-5B4B-AFB8-A4CABDE44275}"/>
                  </a:ext>
                </a:extLst>
              </p:cNvPr>
              <p:cNvSpPr txBox="1"/>
              <p:nvPr/>
            </p:nvSpPr>
            <p:spPr>
              <a:xfrm>
                <a:off x="5165382" y="7301671"/>
                <a:ext cx="409847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Cháu đọc báo cho </a:t>
                </a:r>
              </a:p>
              <a:p>
                <a:pPr algn="ctr"/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ông nghe nhé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F2C365E-BE60-AD48-8594-0E8E0B72A9C4}"/>
                </a:ext>
              </a:extLst>
            </p:cNvPr>
            <p:cNvGrpSpPr/>
            <p:nvPr/>
          </p:nvGrpSpPr>
          <p:grpSpPr>
            <a:xfrm rot="21369431" flipH="1">
              <a:off x="2791746" y="3881692"/>
              <a:ext cx="4098472" cy="1355272"/>
              <a:chOff x="5165384" y="7162079"/>
              <a:chExt cx="4098472" cy="1355272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1AD5CDBE-394B-784C-855F-769CCB65A94D}"/>
                  </a:ext>
                </a:extLst>
              </p:cNvPr>
              <p:cNvGrpSpPr/>
              <p:nvPr/>
            </p:nvGrpSpPr>
            <p:grpSpPr>
              <a:xfrm flipH="1">
                <a:off x="5431427" y="7162079"/>
                <a:ext cx="3566384" cy="1355272"/>
                <a:chOff x="111676" y="1371600"/>
                <a:chExt cx="6174823" cy="2539009"/>
              </a:xfrm>
            </p:grpSpPr>
            <p:sp>
              <p:nvSpPr>
                <p:cNvPr id="32" name="Google Shape;286;p26">
                  <a:extLst>
                    <a:ext uri="{FF2B5EF4-FFF2-40B4-BE49-F238E27FC236}">
                      <a16:creationId xmlns:a16="http://schemas.microsoft.com/office/drawing/2014/main" id="{7B98218D-C7D1-2141-9643-04135C704721}"/>
                    </a:ext>
                  </a:extLst>
                </p:cNvPr>
                <p:cNvSpPr/>
                <p:nvPr/>
              </p:nvSpPr>
              <p:spPr>
                <a:xfrm>
                  <a:off x="111676" y="1371600"/>
                  <a:ext cx="6174823" cy="2539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16" h="18527" extrusionOk="0">
                      <a:moveTo>
                        <a:pt x="21515" y="4323"/>
                      </a:moveTo>
                      <a:cubicBezTo>
                        <a:pt x="21229" y="3394"/>
                        <a:pt x="20801" y="2382"/>
                        <a:pt x="19777" y="1846"/>
                      </a:cubicBezTo>
                      <a:cubicBezTo>
                        <a:pt x="19146" y="1525"/>
                        <a:pt x="18407" y="1168"/>
                        <a:pt x="17610" y="1001"/>
                      </a:cubicBezTo>
                      <a:cubicBezTo>
                        <a:pt x="16241" y="715"/>
                        <a:pt x="14443" y="370"/>
                        <a:pt x="12633" y="191"/>
                      </a:cubicBezTo>
                      <a:cubicBezTo>
                        <a:pt x="11657" y="108"/>
                        <a:pt x="10514" y="1"/>
                        <a:pt x="9359" y="1"/>
                      </a:cubicBezTo>
                      <a:cubicBezTo>
                        <a:pt x="8561" y="1"/>
                        <a:pt x="7847" y="48"/>
                        <a:pt x="7168" y="132"/>
                      </a:cubicBezTo>
                      <a:cubicBezTo>
                        <a:pt x="5811" y="310"/>
                        <a:pt x="4811" y="632"/>
                        <a:pt x="3906" y="1168"/>
                      </a:cubicBezTo>
                      <a:cubicBezTo>
                        <a:pt x="1810" y="2430"/>
                        <a:pt x="572" y="4216"/>
                        <a:pt x="119" y="6621"/>
                      </a:cubicBezTo>
                      <a:cubicBezTo>
                        <a:pt x="0" y="7311"/>
                        <a:pt x="60" y="7978"/>
                        <a:pt x="108" y="8633"/>
                      </a:cubicBezTo>
                      <a:cubicBezTo>
                        <a:pt x="143" y="8907"/>
                        <a:pt x="155" y="9180"/>
                        <a:pt x="167" y="9466"/>
                      </a:cubicBezTo>
                      <a:cubicBezTo>
                        <a:pt x="203" y="10252"/>
                        <a:pt x="608" y="10871"/>
                        <a:pt x="1001" y="11443"/>
                      </a:cubicBezTo>
                      <a:cubicBezTo>
                        <a:pt x="1143" y="11657"/>
                        <a:pt x="1286" y="11859"/>
                        <a:pt x="1405" y="12086"/>
                      </a:cubicBezTo>
                      <a:cubicBezTo>
                        <a:pt x="1441" y="12145"/>
                        <a:pt x="1489" y="12193"/>
                        <a:pt x="1536" y="12217"/>
                      </a:cubicBezTo>
                      <a:lnTo>
                        <a:pt x="1572" y="12252"/>
                      </a:lnTo>
                      <a:cubicBezTo>
                        <a:pt x="2489" y="12990"/>
                        <a:pt x="3608" y="13550"/>
                        <a:pt x="5084" y="13943"/>
                      </a:cubicBezTo>
                      <a:cubicBezTo>
                        <a:pt x="5918" y="14181"/>
                        <a:pt x="6775" y="14455"/>
                        <a:pt x="7644" y="14741"/>
                      </a:cubicBezTo>
                      <a:cubicBezTo>
                        <a:pt x="8061" y="14872"/>
                        <a:pt x="8061" y="14872"/>
                        <a:pt x="7966" y="15348"/>
                      </a:cubicBezTo>
                      <a:cubicBezTo>
                        <a:pt x="7787" y="16265"/>
                        <a:pt x="7335" y="17074"/>
                        <a:pt x="6918" y="17741"/>
                      </a:cubicBezTo>
                      <a:cubicBezTo>
                        <a:pt x="6823" y="17872"/>
                        <a:pt x="6763" y="18110"/>
                        <a:pt x="6823" y="18289"/>
                      </a:cubicBezTo>
                      <a:cubicBezTo>
                        <a:pt x="6882" y="18455"/>
                        <a:pt x="7156" y="18527"/>
                        <a:pt x="7287" y="18527"/>
                      </a:cubicBezTo>
                      <a:lnTo>
                        <a:pt x="7335" y="18527"/>
                      </a:lnTo>
                      <a:cubicBezTo>
                        <a:pt x="7406" y="18527"/>
                        <a:pt x="7478" y="18515"/>
                        <a:pt x="7549" y="18515"/>
                      </a:cubicBezTo>
                      <a:cubicBezTo>
                        <a:pt x="7870" y="18491"/>
                        <a:pt x="8192" y="18467"/>
                        <a:pt x="8478" y="18336"/>
                      </a:cubicBezTo>
                      <a:cubicBezTo>
                        <a:pt x="9692" y="17753"/>
                        <a:pt x="11061" y="16979"/>
                        <a:pt x="11930" y="15586"/>
                      </a:cubicBezTo>
                      <a:cubicBezTo>
                        <a:pt x="12073" y="15348"/>
                        <a:pt x="12240" y="15253"/>
                        <a:pt x="12514" y="15253"/>
                      </a:cubicBezTo>
                      <a:lnTo>
                        <a:pt x="12657" y="15253"/>
                      </a:lnTo>
                      <a:lnTo>
                        <a:pt x="13026" y="15253"/>
                      </a:lnTo>
                      <a:cubicBezTo>
                        <a:pt x="13419" y="15253"/>
                        <a:pt x="13859" y="15241"/>
                        <a:pt x="14300" y="15169"/>
                      </a:cubicBezTo>
                      <a:cubicBezTo>
                        <a:pt x="15550" y="14943"/>
                        <a:pt x="17003" y="14598"/>
                        <a:pt x="18324" y="13848"/>
                      </a:cubicBezTo>
                      <a:lnTo>
                        <a:pt x="18384" y="13812"/>
                      </a:lnTo>
                      <a:cubicBezTo>
                        <a:pt x="19015" y="13455"/>
                        <a:pt x="19658" y="13086"/>
                        <a:pt x="20134" y="12467"/>
                      </a:cubicBezTo>
                      <a:cubicBezTo>
                        <a:pt x="21158" y="11145"/>
                        <a:pt x="21717" y="9788"/>
                        <a:pt x="21801" y="8478"/>
                      </a:cubicBezTo>
                      <a:cubicBezTo>
                        <a:pt x="22015" y="6966"/>
                        <a:pt x="21920" y="5609"/>
                        <a:pt x="21515" y="4323"/>
                      </a:cubicBezTo>
                      <a:close/>
                      <a:moveTo>
                        <a:pt x="11573" y="14764"/>
                      </a:moveTo>
                      <a:cubicBezTo>
                        <a:pt x="11526" y="14860"/>
                        <a:pt x="11466" y="14931"/>
                        <a:pt x="11418" y="15014"/>
                      </a:cubicBezTo>
                      <a:cubicBezTo>
                        <a:pt x="11299" y="15229"/>
                        <a:pt x="11204" y="15419"/>
                        <a:pt x="11049" y="15586"/>
                      </a:cubicBezTo>
                      <a:cubicBezTo>
                        <a:pt x="10311" y="16443"/>
                        <a:pt x="9371" y="17122"/>
                        <a:pt x="8263" y="17562"/>
                      </a:cubicBezTo>
                      <a:cubicBezTo>
                        <a:pt x="8168" y="17610"/>
                        <a:pt x="8049" y="17610"/>
                        <a:pt x="7894" y="17622"/>
                      </a:cubicBezTo>
                      <a:lnTo>
                        <a:pt x="7835" y="17622"/>
                      </a:lnTo>
                      <a:cubicBezTo>
                        <a:pt x="7894" y="17491"/>
                        <a:pt x="7942" y="17372"/>
                        <a:pt x="8001" y="17229"/>
                      </a:cubicBezTo>
                      <a:cubicBezTo>
                        <a:pt x="8180" y="16789"/>
                        <a:pt x="8335" y="16419"/>
                        <a:pt x="8478" y="16015"/>
                      </a:cubicBezTo>
                      <a:cubicBezTo>
                        <a:pt x="8585" y="15717"/>
                        <a:pt x="8632" y="15407"/>
                        <a:pt x="8704" y="14955"/>
                      </a:cubicBezTo>
                      <a:cubicBezTo>
                        <a:pt x="8763" y="14395"/>
                        <a:pt x="8621" y="14193"/>
                        <a:pt x="8073" y="14038"/>
                      </a:cubicBezTo>
                      <a:lnTo>
                        <a:pt x="7227" y="13812"/>
                      </a:lnTo>
                      <a:cubicBezTo>
                        <a:pt x="6870" y="13717"/>
                        <a:pt x="6513" y="13633"/>
                        <a:pt x="6156" y="13514"/>
                      </a:cubicBezTo>
                      <a:lnTo>
                        <a:pt x="5715" y="13383"/>
                      </a:lnTo>
                      <a:cubicBezTo>
                        <a:pt x="4965" y="13145"/>
                        <a:pt x="4191" y="12907"/>
                        <a:pt x="3441" y="12586"/>
                      </a:cubicBezTo>
                      <a:cubicBezTo>
                        <a:pt x="2060" y="12014"/>
                        <a:pt x="1179" y="11026"/>
                        <a:pt x="870" y="9752"/>
                      </a:cubicBezTo>
                      <a:cubicBezTo>
                        <a:pt x="119" y="6609"/>
                        <a:pt x="1215" y="3775"/>
                        <a:pt x="3810" y="1989"/>
                      </a:cubicBezTo>
                      <a:cubicBezTo>
                        <a:pt x="4739" y="1358"/>
                        <a:pt x="5775" y="977"/>
                        <a:pt x="7013" y="846"/>
                      </a:cubicBezTo>
                      <a:cubicBezTo>
                        <a:pt x="7739" y="775"/>
                        <a:pt x="8490" y="727"/>
                        <a:pt x="9275" y="727"/>
                      </a:cubicBezTo>
                      <a:cubicBezTo>
                        <a:pt x="11180" y="727"/>
                        <a:pt x="13073" y="953"/>
                        <a:pt x="14859" y="1191"/>
                      </a:cubicBezTo>
                      <a:cubicBezTo>
                        <a:pt x="16062" y="1358"/>
                        <a:pt x="17145" y="1596"/>
                        <a:pt x="18205" y="1918"/>
                      </a:cubicBezTo>
                      <a:cubicBezTo>
                        <a:pt x="19503" y="2334"/>
                        <a:pt x="20277" y="3084"/>
                        <a:pt x="20682" y="4251"/>
                      </a:cubicBezTo>
                      <a:cubicBezTo>
                        <a:pt x="21372" y="6359"/>
                        <a:pt x="21313" y="8442"/>
                        <a:pt x="20503" y="10442"/>
                      </a:cubicBezTo>
                      <a:cubicBezTo>
                        <a:pt x="20086" y="11478"/>
                        <a:pt x="19408" y="12264"/>
                        <a:pt x="18515" y="12800"/>
                      </a:cubicBezTo>
                      <a:cubicBezTo>
                        <a:pt x="16705" y="13871"/>
                        <a:pt x="14931" y="14395"/>
                        <a:pt x="13097" y="14395"/>
                      </a:cubicBezTo>
                      <a:cubicBezTo>
                        <a:pt x="12847" y="14395"/>
                        <a:pt x="12597" y="14372"/>
                        <a:pt x="12347" y="14360"/>
                      </a:cubicBezTo>
                      <a:lnTo>
                        <a:pt x="12228" y="14360"/>
                      </a:lnTo>
                      <a:cubicBezTo>
                        <a:pt x="11930" y="14407"/>
                        <a:pt x="11716" y="14526"/>
                        <a:pt x="11573" y="14764"/>
                      </a:cubicBezTo>
                      <a:close/>
                    </a:path>
                  </a:pathLst>
                </a:custGeom>
                <a:solidFill>
                  <a:srgbClr val="F288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3740AB8F-D135-9245-9EB1-093C75959C42}"/>
                    </a:ext>
                  </a:extLst>
                </p:cNvPr>
                <p:cNvSpPr/>
                <p:nvPr/>
              </p:nvSpPr>
              <p:spPr>
                <a:xfrm>
                  <a:off x="280127" y="1440082"/>
                  <a:ext cx="5837920" cy="2355066"/>
                </a:xfrm>
                <a:custGeom>
                  <a:avLst/>
                  <a:gdLst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18854 w 5837920"/>
                    <a:gd name="connsiteY6" fmla="*/ 1911318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186878 w 5837920"/>
                    <a:gd name="connsiteY9" fmla="*/ 2340402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03298 w 5837920"/>
                    <a:gd name="connsiteY13" fmla="*/ 1862394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837920" h="2355066">
                      <a:moveTo>
                        <a:pt x="2376256" y="215"/>
                      </a:moveTo>
                      <a:cubicBezTo>
                        <a:pt x="2931508" y="-2849"/>
                        <a:pt x="3482578" y="27138"/>
                        <a:pt x="4033491" y="62598"/>
                      </a:cubicBezTo>
                      <a:cubicBezTo>
                        <a:pt x="4354068" y="83840"/>
                        <a:pt x="4667913" y="116456"/>
                        <a:pt x="4981759" y="165381"/>
                      </a:cubicBezTo>
                      <a:cubicBezTo>
                        <a:pt x="5335712" y="219239"/>
                        <a:pt x="5583087" y="323667"/>
                        <a:pt x="5699762" y="499905"/>
                      </a:cubicBezTo>
                      <a:cubicBezTo>
                        <a:pt x="5900298" y="790301"/>
                        <a:pt x="5883470" y="1080833"/>
                        <a:pt x="5643107" y="1361499"/>
                      </a:cubicBezTo>
                      <a:cubicBezTo>
                        <a:pt x="5532883" y="1496898"/>
                        <a:pt x="5349175" y="1614345"/>
                        <a:pt x="5072071" y="1694241"/>
                      </a:cubicBezTo>
                      <a:cubicBezTo>
                        <a:pt x="4531045" y="1850882"/>
                        <a:pt x="3953277" y="1935849"/>
                        <a:pt x="3318854" y="1911318"/>
                      </a:cubicBezTo>
                      <a:cubicBezTo>
                        <a:pt x="3238639" y="1908029"/>
                        <a:pt x="3181985" y="1914608"/>
                        <a:pt x="3135146" y="1948868"/>
                      </a:cubicBezTo>
                      <a:cubicBezTo>
                        <a:pt x="3085222" y="1988063"/>
                        <a:pt x="3048481" y="2030409"/>
                        <a:pt x="2984814" y="2063026"/>
                      </a:cubicBezTo>
                      <a:cubicBezTo>
                        <a:pt x="2768011" y="2188695"/>
                        <a:pt x="2497358" y="2280103"/>
                        <a:pt x="2186878" y="2340402"/>
                      </a:cubicBezTo>
                      <a:cubicBezTo>
                        <a:pt x="2136673" y="2351914"/>
                        <a:pt x="2080019" y="2350270"/>
                        <a:pt x="1986342" y="2355066"/>
                      </a:cubicBezTo>
                      <a:cubicBezTo>
                        <a:pt x="2066556" y="2260506"/>
                        <a:pt x="2136673" y="2183761"/>
                        <a:pt x="2193609" y="2107154"/>
                      </a:cubicBezTo>
                      <a:cubicBezTo>
                        <a:pt x="2226985" y="2061381"/>
                        <a:pt x="2236801" y="2012457"/>
                        <a:pt x="2250264" y="1966821"/>
                      </a:cubicBezTo>
                      <a:cubicBezTo>
                        <a:pt x="2267092" y="1898299"/>
                        <a:pt x="2243532" y="1880347"/>
                        <a:pt x="2103298" y="1862394"/>
                      </a:cubicBezTo>
                      <a:cubicBezTo>
                        <a:pt x="1926321" y="1837863"/>
                        <a:pt x="1742613" y="1816621"/>
                        <a:pt x="1565637" y="1790583"/>
                      </a:cubicBezTo>
                      <a:cubicBezTo>
                        <a:pt x="1311812" y="1751388"/>
                        <a:pt x="1051535" y="1715483"/>
                        <a:pt x="807807" y="1663269"/>
                      </a:cubicBezTo>
                      <a:cubicBezTo>
                        <a:pt x="433660" y="1588306"/>
                        <a:pt x="156556" y="1454415"/>
                        <a:pt x="62879" y="1260224"/>
                      </a:cubicBezTo>
                      <a:cubicBezTo>
                        <a:pt x="-137376" y="839362"/>
                        <a:pt x="139728" y="434672"/>
                        <a:pt x="907935" y="175248"/>
                      </a:cubicBezTo>
                      <a:cubicBezTo>
                        <a:pt x="1181674" y="83840"/>
                        <a:pt x="1482337" y="31626"/>
                        <a:pt x="1819462" y="15318"/>
                      </a:cubicBezTo>
                      <a:cubicBezTo>
                        <a:pt x="2005624" y="5930"/>
                        <a:pt x="2191173" y="1237"/>
                        <a:pt x="2376256" y="21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VN"/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DF45623-E302-5345-8756-B212D0285E29}"/>
                  </a:ext>
                </a:extLst>
              </p:cNvPr>
              <p:cNvSpPr txBox="1"/>
              <p:nvPr/>
            </p:nvSpPr>
            <p:spPr>
              <a:xfrm>
                <a:off x="5165384" y="7450006"/>
                <a:ext cx="40984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Nam ơi, đi chơi thôi!</a:t>
                </a:r>
              </a:p>
            </p:txBody>
          </p:sp>
        </p:grpSp>
      </p:grpSp>
      <p:sp>
        <p:nvSpPr>
          <p:cNvPr id="27" name="Google Shape;532;p34">
            <a:extLst>
              <a:ext uri="{FF2B5EF4-FFF2-40B4-BE49-F238E27FC236}">
                <a16:creationId xmlns:a16="http://schemas.microsoft.com/office/drawing/2014/main" id="{513FA644-4A18-794B-A103-3841BD57A786}"/>
              </a:ext>
            </a:extLst>
          </p:cNvPr>
          <p:cNvSpPr/>
          <p:nvPr/>
        </p:nvSpPr>
        <p:spPr>
          <a:xfrm>
            <a:off x="10496617" y="4987330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533;p34">
            <a:extLst>
              <a:ext uri="{FF2B5EF4-FFF2-40B4-BE49-F238E27FC236}">
                <a16:creationId xmlns:a16="http://schemas.microsoft.com/office/drawing/2014/main" id="{B39B56D7-2FB5-6F49-BF66-0A5CE53BC262}"/>
              </a:ext>
            </a:extLst>
          </p:cNvPr>
          <p:cNvSpPr/>
          <p:nvPr/>
        </p:nvSpPr>
        <p:spPr>
          <a:xfrm>
            <a:off x="804000" y="3221472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535;p34">
            <a:extLst>
              <a:ext uri="{FF2B5EF4-FFF2-40B4-BE49-F238E27FC236}">
                <a16:creationId xmlns:a16="http://schemas.microsoft.com/office/drawing/2014/main" id="{3F4928D0-D5CF-1C47-A668-00AEAFC1042A}"/>
              </a:ext>
            </a:extLst>
          </p:cNvPr>
          <p:cNvSpPr/>
          <p:nvPr/>
        </p:nvSpPr>
        <p:spPr>
          <a:xfrm>
            <a:off x="10496617" y="2173340"/>
            <a:ext cx="662539" cy="631330"/>
          </a:xfrm>
          <a:custGeom>
            <a:avLst/>
            <a:gdLst/>
            <a:ahLst/>
            <a:cxnLst/>
            <a:rect l="l" t="t" r="r" b="b"/>
            <a:pathLst>
              <a:path w="12848" h="12241" extrusionOk="0">
                <a:moveTo>
                  <a:pt x="7775" y="3656"/>
                </a:moveTo>
                <a:cubicBezTo>
                  <a:pt x="7823" y="3573"/>
                  <a:pt x="7882" y="3501"/>
                  <a:pt x="7942" y="3418"/>
                </a:cubicBezTo>
                <a:cubicBezTo>
                  <a:pt x="7954" y="3406"/>
                  <a:pt x="7966" y="3382"/>
                  <a:pt x="8001" y="3358"/>
                </a:cubicBezTo>
                <a:cubicBezTo>
                  <a:pt x="7656" y="3227"/>
                  <a:pt x="7347" y="2989"/>
                  <a:pt x="7168" y="2644"/>
                </a:cubicBezTo>
                <a:lnTo>
                  <a:pt x="7168" y="2644"/>
                </a:lnTo>
                <a:cubicBezTo>
                  <a:pt x="6692" y="2823"/>
                  <a:pt x="6049" y="2501"/>
                  <a:pt x="6239" y="1918"/>
                </a:cubicBezTo>
                <a:cubicBezTo>
                  <a:pt x="6394" y="1489"/>
                  <a:pt x="6966" y="1477"/>
                  <a:pt x="7251" y="1775"/>
                </a:cubicBezTo>
                <a:cubicBezTo>
                  <a:pt x="7299" y="1691"/>
                  <a:pt x="7347" y="1620"/>
                  <a:pt x="7382" y="1560"/>
                </a:cubicBezTo>
                <a:lnTo>
                  <a:pt x="7382" y="1560"/>
                </a:lnTo>
                <a:cubicBezTo>
                  <a:pt x="7680" y="1251"/>
                  <a:pt x="7859" y="1084"/>
                  <a:pt x="8287" y="1037"/>
                </a:cubicBezTo>
                <a:cubicBezTo>
                  <a:pt x="8287" y="1037"/>
                  <a:pt x="8323" y="1037"/>
                  <a:pt x="8323" y="1025"/>
                </a:cubicBezTo>
                <a:cubicBezTo>
                  <a:pt x="8323" y="1013"/>
                  <a:pt x="8323" y="1001"/>
                  <a:pt x="8335" y="977"/>
                </a:cubicBezTo>
                <a:cubicBezTo>
                  <a:pt x="8347" y="882"/>
                  <a:pt x="8430" y="834"/>
                  <a:pt x="8525" y="834"/>
                </a:cubicBezTo>
                <a:cubicBezTo>
                  <a:pt x="8549" y="834"/>
                  <a:pt x="8573" y="834"/>
                  <a:pt x="8585" y="822"/>
                </a:cubicBezTo>
                <a:cubicBezTo>
                  <a:pt x="8585" y="798"/>
                  <a:pt x="8573" y="775"/>
                  <a:pt x="8573" y="775"/>
                </a:cubicBezTo>
                <a:cubicBezTo>
                  <a:pt x="8537" y="667"/>
                  <a:pt x="8454" y="560"/>
                  <a:pt x="8394" y="465"/>
                </a:cubicBezTo>
                <a:cubicBezTo>
                  <a:pt x="8335" y="358"/>
                  <a:pt x="8311" y="239"/>
                  <a:pt x="8370" y="132"/>
                </a:cubicBezTo>
                <a:cubicBezTo>
                  <a:pt x="8454" y="1"/>
                  <a:pt x="8621" y="13"/>
                  <a:pt x="8751" y="48"/>
                </a:cubicBezTo>
                <a:cubicBezTo>
                  <a:pt x="8942" y="72"/>
                  <a:pt x="8882" y="370"/>
                  <a:pt x="8692" y="358"/>
                </a:cubicBezTo>
                <a:cubicBezTo>
                  <a:pt x="8740" y="441"/>
                  <a:pt x="8799" y="525"/>
                  <a:pt x="8847" y="608"/>
                </a:cubicBezTo>
                <a:cubicBezTo>
                  <a:pt x="8906" y="739"/>
                  <a:pt x="8930" y="882"/>
                  <a:pt x="8871" y="1001"/>
                </a:cubicBezTo>
                <a:cubicBezTo>
                  <a:pt x="9394" y="1037"/>
                  <a:pt x="9930" y="1322"/>
                  <a:pt x="10168" y="1787"/>
                </a:cubicBezTo>
                <a:cubicBezTo>
                  <a:pt x="10395" y="1668"/>
                  <a:pt x="10668" y="1715"/>
                  <a:pt x="10823" y="1918"/>
                </a:cubicBezTo>
                <a:cubicBezTo>
                  <a:pt x="10954" y="2096"/>
                  <a:pt x="10942" y="2334"/>
                  <a:pt x="10811" y="2513"/>
                </a:cubicBezTo>
                <a:cubicBezTo>
                  <a:pt x="10692" y="2680"/>
                  <a:pt x="10514" y="2787"/>
                  <a:pt x="10299" y="2811"/>
                </a:cubicBezTo>
                <a:cubicBezTo>
                  <a:pt x="10240" y="2811"/>
                  <a:pt x="10180" y="2811"/>
                  <a:pt x="10121" y="2787"/>
                </a:cubicBezTo>
                <a:cubicBezTo>
                  <a:pt x="10037" y="2918"/>
                  <a:pt x="9930" y="3025"/>
                  <a:pt x="9811" y="3120"/>
                </a:cubicBezTo>
                <a:cubicBezTo>
                  <a:pt x="9894" y="3215"/>
                  <a:pt x="9990" y="3323"/>
                  <a:pt x="10061" y="3418"/>
                </a:cubicBezTo>
                <a:cubicBezTo>
                  <a:pt x="10287" y="3644"/>
                  <a:pt x="10526" y="3811"/>
                  <a:pt x="10847" y="3823"/>
                </a:cubicBezTo>
                <a:cubicBezTo>
                  <a:pt x="11133" y="3835"/>
                  <a:pt x="11418" y="3775"/>
                  <a:pt x="11680" y="3751"/>
                </a:cubicBezTo>
                <a:cubicBezTo>
                  <a:pt x="11847" y="3561"/>
                  <a:pt x="12216" y="3394"/>
                  <a:pt x="12478" y="3454"/>
                </a:cubicBezTo>
                <a:cubicBezTo>
                  <a:pt x="12716" y="3513"/>
                  <a:pt x="12847" y="3715"/>
                  <a:pt x="12788" y="3954"/>
                </a:cubicBezTo>
                <a:cubicBezTo>
                  <a:pt x="12728" y="4180"/>
                  <a:pt x="12514" y="4335"/>
                  <a:pt x="12311" y="4370"/>
                </a:cubicBezTo>
                <a:cubicBezTo>
                  <a:pt x="12038" y="4430"/>
                  <a:pt x="11799" y="4275"/>
                  <a:pt x="11657" y="4061"/>
                </a:cubicBezTo>
                <a:cubicBezTo>
                  <a:pt x="11323" y="4108"/>
                  <a:pt x="10990" y="4168"/>
                  <a:pt x="10656" y="4108"/>
                </a:cubicBezTo>
                <a:cubicBezTo>
                  <a:pt x="10585" y="4096"/>
                  <a:pt x="10490" y="4061"/>
                  <a:pt x="10418" y="4037"/>
                </a:cubicBezTo>
                <a:cubicBezTo>
                  <a:pt x="10573" y="4454"/>
                  <a:pt x="10549" y="4894"/>
                  <a:pt x="10490" y="5323"/>
                </a:cubicBezTo>
                <a:cubicBezTo>
                  <a:pt x="10478" y="5382"/>
                  <a:pt x="10454" y="5418"/>
                  <a:pt x="10406" y="5430"/>
                </a:cubicBezTo>
                <a:cubicBezTo>
                  <a:pt x="10585" y="6097"/>
                  <a:pt x="10609" y="6799"/>
                  <a:pt x="11002" y="7394"/>
                </a:cubicBezTo>
                <a:cubicBezTo>
                  <a:pt x="11049" y="7454"/>
                  <a:pt x="11026" y="7549"/>
                  <a:pt x="10966" y="7585"/>
                </a:cubicBezTo>
                <a:cubicBezTo>
                  <a:pt x="10871" y="7680"/>
                  <a:pt x="10752" y="7752"/>
                  <a:pt x="10633" y="7811"/>
                </a:cubicBezTo>
                <a:cubicBezTo>
                  <a:pt x="10656" y="7859"/>
                  <a:pt x="10668" y="7918"/>
                  <a:pt x="10692" y="7966"/>
                </a:cubicBezTo>
                <a:cubicBezTo>
                  <a:pt x="10752" y="8085"/>
                  <a:pt x="10787" y="8216"/>
                  <a:pt x="10847" y="8335"/>
                </a:cubicBezTo>
                <a:cubicBezTo>
                  <a:pt x="10907" y="8466"/>
                  <a:pt x="10966" y="8621"/>
                  <a:pt x="11049" y="8752"/>
                </a:cubicBezTo>
                <a:cubicBezTo>
                  <a:pt x="11073" y="8811"/>
                  <a:pt x="11192" y="8799"/>
                  <a:pt x="11228" y="8918"/>
                </a:cubicBezTo>
                <a:cubicBezTo>
                  <a:pt x="11299" y="9192"/>
                  <a:pt x="11109" y="9454"/>
                  <a:pt x="10907" y="9609"/>
                </a:cubicBezTo>
                <a:cubicBezTo>
                  <a:pt x="10716" y="9776"/>
                  <a:pt x="10406" y="9942"/>
                  <a:pt x="10156" y="9823"/>
                </a:cubicBezTo>
                <a:cubicBezTo>
                  <a:pt x="9859" y="9669"/>
                  <a:pt x="9918" y="9347"/>
                  <a:pt x="10097" y="9133"/>
                </a:cubicBezTo>
                <a:cubicBezTo>
                  <a:pt x="10240" y="8990"/>
                  <a:pt x="10490" y="8823"/>
                  <a:pt x="10716" y="8764"/>
                </a:cubicBezTo>
                <a:cubicBezTo>
                  <a:pt x="10609" y="8478"/>
                  <a:pt x="10526" y="8168"/>
                  <a:pt x="10347" y="7918"/>
                </a:cubicBezTo>
                <a:cubicBezTo>
                  <a:pt x="10168" y="7966"/>
                  <a:pt x="9954" y="7978"/>
                  <a:pt x="9811" y="7859"/>
                </a:cubicBezTo>
                <a:cubicBezTo>
                  <a:pt x="9466" y="7621"/>
                  <a:pt x="9406" y="7168"/>
                  <a:pt x="9347" y="6787"/>
                </a:cubicBezTo>
                <a:cubicBezTo>
                  <a:pt x="9335" y="6680"/>
                  <a:pt x="9311" y="6549"/>
                  <a:pt x="9263" y="6454"/>
                </a:cubicBezTo>
                <a:cubicBezTo>
                  <a:pt x="9252" y="6442"/>
                  <a:pt x="9216" y="6382"/>
                  <a:pt x="9204" y="6382"/>
                </a:cubicBezTo>
                <a:cubicBezTo>
                  <a:pt x="9192" y="6382"/>
                  <a:pt x="9156" y="6442"/>
                  <a:pt x="9156" y="6454"/>
                </a:cubicBezTo>
                <a:cubicBezTo>
                  <a:pt x="9132" y="6549"/>
                  <a:pt x="9109" y="6656"/>
                  <a:pt x="9109" y="6740"/>
                </a:cubicBezTo>
                <a:cubicBezTo>
                  <a:pt x="9109" y="7037"/>
                  <a:pt x="9204" y="7335"/>
                  <a:pt x="9311" y="7621"/>
                </a:cubicBezTo>
                <a:cubicBezTo>
                  <a:pt x="9335" y="7704"/>
                  <a:pt x="9275" y="7799"/>
                  <a:pt x="9204" y="7811"/>
                </a:cubicBezTo>
                <a:lnTo>
                  <a:pt x="9025" y="7859"/>
                </a:lnTo>
                <a:cubicBezTo>
                  <a:pt x="9156" y="8228"/>
                  <a:pt x="9240" y="8621"/>
                  <a:pt x="9311" y="9014"/>
                </a:cubicBezTo>
                <a:cubicBezTo>
                  <a:pt x="9347" y="9038"/>
                  <a:pt x="9383" y="9061"/>
                  <a:pt x="9394" y="9121"/>
                </a:cubicBezTo>
                <a:cubicBezTo>
                  <a:pt x="9561" y="9645"/>
                  <a:pt x="8847" y="10085"/>
                  <a:pt x="8418" y="9811"/>
                </a:cubicBezTo>
                <a:cubicBezTo>
                  <a:pt x="8180" y="9657"/>
                  <a:pt x="8204" y="9335"/>
                  <a:pt x="8418" y="9169"/>
                </a:cubicBezTo>
                <a:cubicBezTo>
                  <a:pt x="8561" y="9061"/>
                  <a:pt x="8787" y="8990"/>
                  <a:pt x="8978" y="8990"/>
                </a:cubicBezTo>
                <a:cubicBezTo>
                  <a:pt x="8906" y="8621"/>
                  <a:pt x="8835" y="8240"/>
                  <a:pt x="8692" y="7883"/>
                </a:cubicBezTo>
                <a:cubicBezTo>
                  <a:pt x="8287" y="7883"/>
                  <a:pt x="8097" y="7668"/>
                  <a:pt x="8013" y="7275"/>
                </a:cubicBezTo>
                <a:cubicBezTo>
                  <a:pt x="7859" y="6680"/>
                  <a:pt x="7799" y="6132"/>
                  <a:pt x="8001" y="5549"/>
                </a:cubicBezTo>
                <a:cubicBezTo>
                  <a:pt x="7942" y="5549"/>
                  <a:pt x="7906" y="5561"/>
                  <a:pt x="7847" y="5478"/>
                </a:cubicBezTo>
                <a:cubicBezTo>
                  <a:pt x="7847" y="5478"/>
                  <a:pt x="7835" y="5466"/>
                  <a:pt x="7835" y="5442"/>
                </a:cubicBezTo>
                <a:cubicBezTo>
                  <a:pt x="7728" y="5001"/>
                  <a:pt x="7763" y="4394"/>
                  <a:pt x="7847" y="3918"/>
                </a:cubicBezTo>
                <a:cubicBezTo>
                  <a:pt x="7668" y="3942"/>
                  <a:pt x="7489" y="3954"/>
                  <a:pt x="7311" y="3977"/>
                </a:cubicBezTo>
                <a:cubicBezTo>
                  <a:pt x="7085" y="3989"/>
                  <a:pt x="6596" y="3989"/>
                  <a:pt x="6406" y="3835"/>
                </a:cubicBezTo>
                <a:cubicBezTo>
                  <a:pt x="6180" y="3942"/>
                  <a:pt x="5942" y="3894"/>
                  <a:pt x="5751" y="3751"/>
                </a:cubicBezTo>
                <a:cubicBezTo>
                  <a:pt x="5573" y="3620"/>
                  <a:pt x="5418" y="3382"/>
                  <a:pt x="5477" y="3156"/>
                </a:cubicBezTo>
                <a:cubicBezTo>
                  <a:pt x="5537" y="2870"/>
                  <a:pt x="5930" y="2823"/>
                  <a:pt x="6132" y="2930"/>
                </a:cubicBezTo>
                <a:cubicBezTo>
                  <a:pt x="6406" y="3049"/>
                  <a:pt x="6644" y="3334"/>
                  <a:pt x="6668" y="3632"/>
                </a:cubicBezTo>
                <a:cubicBezTo>
                  <a:pt x="6906" y="3799"/>
                  <a:pt x="7525" y="3775"/>
                  <a:pt x="7775" y="3656"/>
                </a:cubicBezTo>
                <a:close/>
                <a:moveTo>
                  <a:pt x="4977" y="4870"/>
                </a:moveTo>
                <a:cubicBezTo>
                  <a:pt x="4430" y="4311"/>
                  <a:pt x="3453" y="4239"/>
                  <a:pt x="2739" y="4454"/>
                </a:cubicBezTo>
                <a:cubicBezTo>
                  <a:pt x="2679" y="4287"/>
                  <a:pt x="2501" y="4180"/>
                  <a:pt x="2346" y="4132"/>
                </a:cubicBezTo>
                <a:cubicBezTo>
                  <a:pt x="2298" y="4120"/>
                  <a:pt x="2251" y="4120"/>
                  <a:pt x="2203" y="4120"/>
                </a:cubicBezTo>
                <a:cubicBezTo>
                  <a:pt x="2203" y="3799"/>
                  <a:pt x="1763" y="3537"/>
                  <a:pt x="1477" y="3513"/>
                </a:cubicBezTo>
                <a:cubicBezTo>
                  <a:pt x="1239" y="3477"/>
                  <a:pt x="989" y="3537"/>
                  <a:pt x="810" y="3739"/>
                </a:cubicBezTo>
                <a:cubicBezTo>
                  <a:pt x="739" y="3823"/>
                  <a:pt x="536" y="4180"/>
                  <a:pt x="405" y="4216"/>
                </a:cubicBezTo>
                <a:cubicBezTo>
                  <a:pt x="346" y="4168"/>
                  <a:pt x="274" y="4108"/>
                  <a:pt x="215" y="4096"/>
                </a:cubicBezTo>
                <a:cubicBezTo>
                  <a:pt x="96" y="4073"/>
                  <a:pt x="0" y="4227"/>
                  <a:pt x="60" y="4335"/>
                </a:cubicBezTo>
                <a:cubicBezTo>
                  <a:pt x="108" y="4406"/>
                  <a:pt x="167" y="4477"/>
                  <a:pt x="239" y="4513"/>
                </a:cubicBezTo>
                <a:cubicBezTo>
                  <a:pt x="298" y="4585"/>
                  <a:pt x="381" y="4656"/>
                  <a:pt x="441" y="4751"/>
                </a:cubicBezTo>
                <a:cubicBezTo>
                  <a:pt x="596" y="4942"/>
                  <a:pt x="750" y="5132"/>
                  <a:pt x="953" y="5299"/>
                </a:cubicBezTo>
                <a:cubicBezTo>
                  <a:pt x="1215" y="5489"/>
                  <a:pt x="1632" y="5537"/>
                  <a:pt x="1822" y="5263"/>
                </a:cubicBezTo>
                <a:cubicBezTo>
                  <a:pt x="1834" y="5287"/>
                  <a:pt x="1858" y="5299"/>
                  <a:pt x="1893" y="5311"/>
                </a:cubicBezTo>
                <a:cubicBezTo>
                  <a:pt x="1727" y="5882"/>
                  <a:pt x="2096" y="6359"/>
                  <a:pt x="2584" y="6621"/>
                </a:cubicBezTo>
                <a:cubicBezTo>
                  <a:pt x="2548" y="6668"/>
                  <a:pt x="2501" y="6716"/>
                  <a:pt x="2465" y="6728"/>
                </a:cubicBezTo>
                <a:cubicBezTo>
                  <a:pt x="2358" y="6787"/>
                  <a:pt x="2239" y="6787"/>
                  <a:pt x="2120" y="6740"/>
                </a:cubicBezTo>
                <a:lnTo>
                  <a:pt x="2120" y="6740"/>
                </a:lnTo>
                <a:cubicBezTo>
                  <a:pt x="1929" y="6680"/>
                  <a:pt x="1751" y="6573"/>
                  <a:pt x="1596" y="6430"/>
                </a:cubicBezTo>
                <a:cubicBezTo>
                  <a:pt x="1405" y="6251"/>
                  <a:pt x="1215" y="6037"/>
                  <a:pt x="1108" y="5799"/>
                </a:cubicBezTo>
                <a:cubicBezTo>
                  <a:pt x="1060" y="5680"/>
                  <a:pt x="1072" y="5585"/>
                  <a:pt x="1036" y="5466"/>
                </a:cubicBezTo>
                <a:cubicBezTo>
                  <a:pt x="977" y="5299"/>
                  <a:pt x="810" y="5228"/>
                  <a:pt x="643" y="5180"/>
                </a:cubicBezTo>
                <a:cubicBezTo>
                  <a:pt x="393" y="5120"/>
                  <a:pt x="36" y="5239"/>
                  <a:pt x="48" y="5537"/>
                </a:cubicBezTo>
                <a:cubicBezTo>
                  <a:pt x="60" y="5882"/>
                  <a:pt x="524" y="6144"/>
                  <a:pt x="822" y="6001"/>
                </a:cubicBezTo>
                <a:lnTo>
                  <a:pt x="834" y="5978"/>
                </a:lnTo>
                <a:cubicBezTo>
                  <a:pt x="1012" y="6359"/>
                  <a:pt x="1358" y="6716"/>
                  <a:pt x="1715" y="6894"/>
                </a:cubicBezTo>
                <a:cubicBezTo>
                  <a:pt x="1846" y="6966"/>
                  <a:pt x="2013" y="7037"/>
                  <a:pt x="2179" y="7049"/>
                </a:cubicBezTo>
                <a:cubicBezTo>
                  <a:pt x="1465" y="7847"/>
                  <a:pt x="1643" y="8454"/>
                  <a:pt x="1405" y="9430"/>
                </a:cubicBezTo>
                <a:cubicBezTo>
                  <a:pt x="1393" y="9490"/>
                  <a:pt x="1405" y="9550"/>
                  <a:pt x="1453" y="9585"/>
                </a:cubicBezTo>
                <a:cubicBezTo>
                  <a:pt x="1608" y="9716"/>
                  <a:pt x="1810" y="9788"/>
                  <a:pt x="2001" y="9835"/>
                </a:cubicBezTo>
                <a:cubicBezTo>
                  <a:pt x="1786" y="10014"/>
                  <a:pt x="1465" y="10204"/>
                  <a:pt x="1239" y="10300"/>
                </a:cubicBezTo>
                <a:cubicBezTo>
                  <a:pt x="1179" y="10323"/>
                  <a:pt x="1108" y="10312"/>
                  <a:pt x="1048" y="10323"/>
                </a:cubicBezTo>
                <a:lnTo>
                  <a:pt x="1036" y="10323"/>
                </a:lnTo>
                <a:cubicBezTo>
                  <a:pt x="1012" y="10323"/>
                  <a:pt x="1001" y="10335"/>
                  <a:pt x="989" y="10359"/>
                </a:cubicBezTo>
                <a:cubicBezTo>
                  <a:pt x="560" y="10704"/>
                  <a:pt x="1001" y="11216"/>
                  <a:pt x="1417" y="11276"/>
                </a:cubicBezTo>
                <a:cubicBezTo>
                  <a:pt x="1655" y="11312"/>
                  <a:pt x="1846" y="11169"/>
                  <a:pt x="1870" y="10931"/>
                </a:cubicBezTo>
                <a:cubicBezTo>
                  <a:pt x="1882" y="10740"/>
                  <a:pt x="1786" y="10573"/>
                  <a:pt x="1643" y="10478"/>
                </a:cubicBezTo>
                <a:cubicBezTo>
                  <a:pt x="1882" y="10323"/>
                  <a:pt x="2251" y="10085"/>
                  <a:pt x="2405" y="9895"/>
                </a:cubicBezTo>
                <a:cubicBezTo>
                  <a:pt x="2822" y="9942"/>
                  <a:pt x="3239" y="9978"/>
                  <a:pt x="3668" y="10014"/>
                </a:cubicBezTo>
                <a:cubicBezTo>
                  <a:pt x="3691" y="10359"/>
                  <a:pt x="3191" y="11038"/>
                  <a:pt x="2906" y="11145"/>
                </a:cubicBezTo>
                <a:cubicBezTo>
                  <a:pt x="2775" y="11204"/>
                  <a:pt x="2536" y="11145"/>
                  <a:pt x="2536" y="11347"/>
                </a:cubicBezTo>
                <a:cubicBezTo>
                  <a:pt x="2548" y="11728"/>
                  <a:pt x="2965" y="12181"/>
                  <a:pt x="3334" y="12217"/>
                </a:cubicBezTo>
                <a:cubicBezTo>
                  <a:pt x="3632" y="12240"/>
                  <a:pt x="3751" y="11931"/>
                  <a:pt x="3668" y="11693"/>
                </a:cubicBezTo>
                <a:cubicBezTo>
                  <a:pt x="3608" y="11502"/>
                  <a:pt x="3429" y="11371"/>
                  <a:pt x="3251" y="11276"/>
                </a:cubicBezTo>
                <a:cubicBezTo>
                  <a:pt x="3417" y="11145"/>
                  <a:pt x="3572" y="10954"/>
                  <a:pt x="3679" y="10788"/>
                </a:cubicBezTo>
                <a:cubicBezTo>
                  <a:pt x="3810" y="10573"/>
                  <a:pt x="3977" y="10276"/>
                  <a:pt x="3965" y="10014"/>
                </a:cubicBezTo>
                <a:cubicBezTo>
                  <a:pt x="4215" y="10014"/>
                  <a:pt x="4453" y="9978"/>
                  <a:pt x="4691" y="9907"/>
                </a:cubicBezTo>
                <a:cubicBezTo>
                  <a:pt x="4811" y="9859"/>
                  <a:pt x="4846" y="9645"/>
                  <a:pt x="4858" y="9526"/>
                </a:cubicBezTo>
                <a:cubicBezTo>
                  <a:pt x="4882" y="9311"/>
                  <a:pt x="4882" y="9085"/>
                  <a:pt x="4870" y="8871"/>
                </a:cubicBezTo>
                <a:cubicBezTo>
                  <a:pt x="4870" y="8668"/>
                  <a:pt x="4858" y="8478"/>
                  <a:pt x="4846" y="8287"/>
                </a:cubicBezTo>
                <a:cubicBezTo>
                  <a:pt x="4822" y="8168"/>
                  <a:pt x="4822" y="8049"/>
                  <a:pt x="4811" y="7930"/>
                </a:cubicBezTo>
                <a:cubicBezTo>
                  <a:pt x="4763" y="7656"/>
                  <a:pt x="4739" y="7359"/>
                  <a:pt x="4632" y="7109"/>
                </a:cubicBezTo>
                <a:cubicBezTo>
                  <a:pt x="4846" y="7228"/>
                  <a:pt x="5037" y="7323"/>
                  <a:pt x="5287" y="7359"/>
                </a:cubicBezTo>
                <a:cubicBezTo>
                  <a:pt x="5501" y="7394"/>
                  <a:pt x="5715" y="7359"/>
                  <a:pt x="5918" y="7299"/>
                </a:cubicBezTo>
                <a:cubicBezTo>
                  <a:pt x="6049" y="7597"/>
                  <a:pt x="6573" y="7680"/>
                  <a:pt x="6835" y="7573"/>
                </a:cubicBezTo>
                <a:cubicBezTo>
                  <a:pt x="7061" y="7478"/>
                  <a:pt x="7204" y="7275"/>
                  <a:pt x="7120" y="7037"/>
                </a:cubicBezTo>
                <a:cubicBezTo>
                  <a:pt x="7061" y="6871"/>
                  <a:pt x="6942" y="6704"/>
                  <a:pt x="6751" y="6728"/>
                </a:cubicBezTo>
                <a:cubicBezTo>
                  <a:pt x="6037" y="6787"/>
                  <a:pt x="5573" y="7299"/>
                  <a:pt x="4846" y="6918"/>
                </a:cubicBezTo>
                <a:cubicBezTo>
                  <a:pt x="4727" y="6859"/>
                  <a:pt x="4608" y="6763"/>
                  <a:pt x="4501" y="6692"/>
                </a:cubicBezTo>
                <a:cubicBezTo>
                  <a:pt x="4858" y="6549"/>
                  <a:pt x="5180" y="6287"/>
                  <a:pt x="5287" y="5918"/>
                </a:cubicBezTo>
                <a:cubicBezTo>
                  <a:pt x="5346" y="6144"/>
                  <a:pt x="5513" y="6311"/>
                  <a:pt x="5799" y="6287"/>
                </a:cubicBezTo>
                <a:cubicBezTo>
                  <a:pt x="6180" y="6275"/>
                  <a:pt x="6549" y="6049"/>
                  <a:pt x="6930" y="6085"/>
                </a:cubicBezTo>
                <a:cubicBezTo>
                  <a:pt x="7108" y="6097"/>
                  <a:pt x="7144" y="5811"/>
                  <a:pt x="6966" y="5775"/>
                </a:cubicBezTo>
                <a:cubicBezTo>
                  <a:pt x="6656" y="5692"/>
                  <a:pt x="6632" y="5382"/>
                  <a:pt x="6585" y="5120"/>
                </a:cubicBezTo>
                <a:cubicBezTo>
                  <a:pt x="6549" y="4942"/>
                  <a:pt x="6525" y="4739"/>
                  <a:pt x="6418" y="4597"/>
                </a:cubicBezTo>
                <a:cubicBezTo>
                  <a:pt x="6287" y="4382"/>
                  <a:pt x="6061" y="4323"/>
                  <a:pt x="5823" y="4346"/>
                </a:cubicBezTo>
                <a:cubicBezTo>
                  <a:pt x="5680" y="4358"/>
                  <a:pt x="5525" y="4406"/>
                  <a:pt x="5406" y="4477"/>
                </a:cubicBezTo>
                <a:cubicBezTo>
                  <a:pt x="5346" y="4501"/>
                  <a:pt x="5263" y="4561"/>
                  <a:pt x="5227" y="4644"/>
                </a:cubicBezTo>
                <a:cubicBezTo>
                  <a:pt x="5144" y="4704"/>
                  <a:pt x="5049" y="4763"/>
                  <a:pt x="4977" y="4870"/>
                </a:cubicBezTo>
                <a:close/>
                <a:moveTo>
                  <a:pt x="6299" y="3573"/>
                </a:moveTo>
                <a:cubicBezTo>
                  <a:pt x="6239" y="3454"/>
                  <a:pt x="6132" y="3346"/>
                  <a:pt x="6013" y="3287"/>
                </a:cubicBezTo>
                <a:cubicBezTo>
                  <a:pt x="5977" y="3263"/>
                  <a:pt x="5751" y="3215"/>
                  <a:pt x="5751" y="3299"/>
                </a:cubicBezTo>
                <a:cubicBezTo>
                  <a:pt x="5739" y="3406"/>
                  <a:pt x="5858" y="3513"/>
                  <a:pt x="5930" y="3573"/>
                </a:cubicBezTo>
                <a:cubicBezTo>
                  <a:pt x="6037" y="3644"/>
                  <a:pt x="6168" y="3656"/>
                  <a:pt x="6275" y="3585"/>
                </a:cubicBezTo>
                <a:cubicBezTo>
                  <a:pt x="6287" y="3573"/>
                  <a:pt x="6287" y="3573"/>
                  <a:pt x="6299" y="3573"/>
                </a:cubicBezTo>
                <a:close/>
                <a:moveTo>
                  <a:pt x="7585" y="1787"/>
                </a:moveTo>
                <a:cubicBezTo>
                  <a:pt x="7430" y="1977"/>
                  <a:pt x="7311" y="2227"/>
                  <a:pt x="7418" y="2489"/>
                </a:cubicBezTo>
                <a:cubicBezTo>
                  <a:pt x="7585" y="2918"/>
                  <a:pt x="8240" y="3084"/>
                  <a:pt x="8632" y="3096"/>
                </a:cubicBezTo>
                <a:cubicBezTo>
                  <a:pt x="9394" y="3144"/>
                  <a:pt x="10299" y="2823"/>
                  <a:pt x="9883" y="1906"/>
                </a:cubicBezTo>
                <a:cubicBezTo>
                  <a:pt x="9680" y="1441"/>
                  <a:pt x="9275" y="1239"/>
                  <a:pt x="8787" y="1239"/>
                </a:cubicBezTo>
                <a:cubicBezTo>
                  <a:pt x="8323" y="1215"/>
                  <a:pt x="7859" y="1418"/>
                  <a:pt x="7585" y="1787"/>
                </a:cubicBezTo>
                <a:close/>
                <a:moveTo>
                  <a:pt x="9573" y="2227"/>
                </a:moveTo>
                <a:cubicBezTo>
                  <a:pt x="9573" y="2025"/>
                  <a:pt x="9263" y="2037"/>
                  <a:pt x="9263" y="2227"/>
                </a:cubicBezTo>
                <a:cubicBezTo>
                  <a:pt x="9275" y="2739"/>
                  <a:pt x="8490" y="2680"/>
                  <a:pt x="8240" y="2406"/>
                </a:cubicBezTo>
                <a:cubicBezTo>
                  <a:pt x="8097" y="2263"/>
                  <a:pt x="7870" y="2465"/>
                  <a:pt x="8013" y="2632"/>
                </a:cubicBezTo>
                <a:cubicBezTo>
                  <a:pt x="8442" y="3108"/>
                  <a:pt x="9609" y="3037"/>
                  <a:pt x="9573" y="2227"/>
                </a:cubicBezTo>
                <a:close/>
                <a:moveTo>
                  <a:pt x="9144" y="1775"/>
                </a:moveTo>
                <a:cubicBezTo>
                  <a:pt x="9097" y="1572"/>
                  <a:pt x="8799" y="1656"/>
                  <a:pt x="8847" y="1846"/>
                </a:cubicBezTo>
                <a:cubicBezTo>
                  <a:pt x="8871" y="1965"/>
                  <a:pt x="8859" y="2084"/>
                  <a:pt x="8894" y="2203"/>
                </a:cubicBezTo>
                <a:cubicBezTo>
                  <a:pt x="8930" y="2394"/>
                  <a:pt x="9228" y="2322"/>
                  <a:pt x="9192" y="2132"/>
                </a:cubicBezTo>
                <a:cubicBezTo>
                  <a:pt x="9168" y="2013"/>
                  <a:pt x="9168" y="1894"/>
                  <a:pt x="9144" y="1775"/>
                </a:cubicBezTo>
                <a:close/>
                <a:moveTo>
                  <a:pt x="8454" y="1715"/>
                </a:moveTo>
                <a:cubicBezTo>
                  <a:pt x="8394" y="1608"/>
                  <a:pt x="8240" y="1620"/>
                  <a:pt x="8168" y="1727"/>
                </a:cubicBezTo>
                <a:cubicBezTo>
                  <a:pt x="8144" y="1775"/>
                  <a:pt x="8156" y="1834"/>
                  <a:pt x="8168" y="1870"/>
                </a:cubicBezTo>
                <a:cubicBezTo>
                  <a:pt x="8216" y="1930"/>
                  <a:pt x="8204" y="2084"/>
                  <a:pt x="8204" y="2156"/>
                </a:cubicBezTo>
                <a:cubicBezTo>
                  <a:pt x="8204" y="2370"/>
                  <a:pt x="8513" y="2370"/>
                  <a:pt x="8513" y="2156"/>
                </a:cubicBezTo>
                <a:cubicBezTo>
                  <a:pt x="8537" y="1989"/>
                  <a:pt x="8537" y="1846"/>
                  <a:pt x="8454" y="1715"/>
                </a:cubicBezTo>
                <a:close/>
                <a:moveTo>
                  <a:pt x="9275" y="3394"/>
                </a:moveTo>
                <a:cubicBezTo>
                  <a:pt x="9240" y="3585"/>
                  <a:pt x="9156" y="3858"/>
                  <a:pt x="8942" y="3918"/>
                </a:cubicBezTo>
                <a:cubicBezTo>
                  <a:pt x="8644" y="3989"/>
                  <a:pt x="8513" y="3680"/>
                  <a:pt x="8394" y="3465"/>
                </a:cubicBezTo>
                <a:cubicBezTo>
                  <a:pt x="8382" y="3465"/>
                  <a:pt x="8347" y="3465"/>
                  <a:pt x="8335" y="3454"/>
                </a:cubicBezTo>
                <a:cubicBezTo>
                  <a:pt x="8025" y="3835"/>
                  <a:pt x="8073" y="4835"/>
                  <a:pt x="8156" y="5299"/>
                </a:cubicBezTo>
                <a:cubicBezTo>
                  <a:pt x="8263" y="5442"/>
                  <a:pt x="8680" y="5466"/>
                  <a:pt x="8823" y="5466"/>
                </a:cubicBezTo>
                <a:cubicBezTo>
                  <a:pt x="9287" y="5466"/>
                  <a:pt x="9775" y="5347"/>
                  <a:pt x="10216" y="5192"/>
                </a:cubicBezTo>
                <a:cubicBezTo>
                  <a:pt x="10275" y="4608"/>
                  <a:pt x="10109" y="3620"/>
                  <a:pt x="9573" y="3287"/>
                </a:cubicBezTo>
                <a:cubicBezTo>
                  <a:pt x="9454" y="3323"/>
                  <a:pt x="9371" y="3358"/>
                  <a:pt x="9275" y="3394"/>
                </a:cubicBezTo>
                <a:close/>
                <a:moveTo>
                  <a:pt x="8775" y="3477"/>
                </a:moveTo>
                <a:cubicBezTo>
                  <a:pt x="8799" y="3525"/>
                  <a:pt x="8847" y="3596"/>
                  <a:pt x="8871" y="3596"/>
                </a:cubicBezTo>
                <a:cubicBezTo>
                  <a:pt x="8906" y="3585"/>
                  <a:pt x="8918" y="3525"/>
                  <a:pt x="8954" y="3465"/>
                </a:cubicBezTo>
                <a:cubicBezTo>
                  <a:pt x="8871" y="3465"/>
                  <a:pt x="8835" y="3477"/>
                  <a:pt x="8775" y="3477"/>
                </a:cubicBezTo>
                <a:close/>
                <a:moveTo>
                  <a:pt x="11966" y="3930"/>
                </a:moveTo>
                <a:cubicBezTo>
                  <a:pt x="12050" y="4013"/>
                  <a:pt x="12133" y="4073"/>
                  <a:pt x="12252" y="4061"/>
                </a:cubicBezTo>
                <a:cubicBezTo>
                  <a:pt x="12359" y="4049"/>
                  <a:pt x="12442" y="3977"/>
                  <a:pt x="12490" y="3882"/>
                </a:cubicBezTo>
                <a:cubicBezTo>
                  <a:pt x="12538" y="3811"/>
                  <a:pt x="12490" y="3751"/>
                  <a:pt x="12407" y="3739"/>
                </a:cubicBezTo>
                <a:cubicBezTo>
                  <a:pt x="12252" y="3739"/>
                  <a:pt x="12061" y="3811"/>
                  <a:pt x="11966" y="3930"/>
                </a:cubicBezTo>
                <a:close/>
                <a:moveTo>
                  <a:pt x="9073" y="9359"/>
                </a:moveTo>
                <a:cubicBezTo>
                  <a:pt x="9073" y="9359"/>
                  <a:pt x="9049" y="9359"/>
                  <a:pt x="9049" y="9347"/>
                </a:cubicBezTo>
                <a:cubicBezTo>
                  <a:pt x="8954" y="9299"/>
                  <a:pt x="8787" y="9359"/>
                  <a:pt x="8692" y="9395"/>
                </a:cubicBezTo>
                <a:lnTo>
                  <a:pt x="8609" y="9430"/>
                </a:lnTo>
                <a:cubicBezTo>
                  <a:pt x="8573" y="9454"/>
                  <a:pt x="8537" y="9490"/>
                  <a:pt x="8537" y="9526"/>
                </a:cubicBezTo>
                <a:cubicBezTo>
                  <a:pt x="8537" y="9538"/>
                  <a:pt x="8561" y="9573"/>
                  <a:pt x="8573" y="9573"/>
                </a:cubicBezTo>
                <a:cubicBezTo>
                  <a:pt x="8728" y="9669"/>
                  <a:pt x="9013" y="9538"/>
                  <a:pt x="9073" y="9359"/>
                </a:cubicBezTo>
                <a:close/>
                <a:moveTo>
                  <a:pt x="10930" y="9061"/>
                </a:moveTo>
                <a:cubicBezTo>
                  <a:pt x="10823" y="9073"/>
                  <a:pt x="10526" y="9228"/>
                  <a:pt x="10454" y="9276"/>
                </a:cubicBezTo>
                <a:cubicBezTo>
                  <a:pt x="10406" y="9299"/>
                  <a:pt x="10347" y="9347"/>
                  <a:pt x="10323" y="9395"/>
                </a:cubicBezTo>
                <a:cubicBezTo>
                  <a:pt x="10287" y="9419"/>
                  <a:pt x="10228" y="9490"/>
                  <a:pt x="10240" y="9538"/>
                </a:cubicBezTo>
                <a:cubicBezTo>
                  <a:pt x="10240" y="9550"/>
                  <a:pt x="10275" y="9573"/>
                  <a:pt x="10287" y="9573"/>
                </a:cubicBezTo>
                <a:cubicBezTo>
                  <a:pt x="10502" y="9645"/>
                  <a:pt x="10930" y="9288"/>
                  <a:pt x="10930" y="9061"/>
                </a:cubicBezTo>
                <a:close/>
                <a:moveTo>
                  <a:pt x="8930" y="7573"/>
                </a:moveTo>
                <a:cubicBezTo>
                  <a:pt x="8787" y="7144"/>
                  <a:pt x="8728" y="6728"/>
                  <a:pt x="8847" y="6275"/>
                </a:cubicBezTo>
                <a:cubicBezTo>
                  <a:pt x="8894" y="6085"/>
                  <a:pt x="9228" y="6121"/>
                  <a:pt x="9383" y="6121"/>
                </a:cubicBezTo>
                <a:cubicBezTo>
                  <a:pt x="9430" y="6121"/>
                  <a:pt x="9466" y="6132"/>
                  <a:pt x="9502" y="6180"/>
                </a:cubicBezTo>
                <a:cubicBezTo>
                  <a:pt x="9525" y="6192"/>
                  <a:pt x="9537" y="6216"/>
                  <a:pt x="9537" y="6251"/>
                </a:cubicBezTo>
                <a:cubicBezTo>
                  <a:pt x="9633" y="6537"/>
                  <a:pt x="9656" y="6835"/>
                  <a:pt x="9728" y="7109"/>
                </a:cubicBezTo>
                <a:cubicBezTo>
                  <a:pt x="9787" y="7394"/>
                  <a:pt x="9918" y="7680"/>
                  <a:pt x="10240" y="7621"/>
                </a:cubicBezTo>
                <a:cubicBezTo>
                  <a:pt x="10299" y="7609"/>
                  <a:pt x="10418" y="7561"/>
                  <a:pt x="10478" y="7549"/>
                </a:cubicBezTo>
                <a:cubicBezTo>
                  <a:pt x="10514" y="7525"/>
                  <a:pt x="10656" y="7454"/>
                  <a:pt x="10656" y="7430"/>
                </a:cubicBezTo>
                <a:lnTo>
                  <a:pt x="10656" y="7430"/>
                </a:lnTo>
                <a:cubicBezTo>
                  <a:pt x="10287" y="6847"/>
                  <a:pt x="10287" y="6144"/>
                  <a:pt x="10109" y="5501"/>
                </a:cubicBezTo>
                <a:cubicBezTo>
                  <a:pt x="9513" y="5656"/>
                  <a:pt x="8882" y="5740"/>
                  <a:pt x="8275" y="5656"/>
                </a:cubicBezTo>
                <a:cubicBezTo>
                  <a:pt x="8144" y="6061"/>
                  <a:pt x="8132" y="6406"/>
                  <a:pt x="8204" y="6847"/>
                </a:cubicBezTo>
                <a:cubicBezTo>
                  <a:pt x="8251" y="7061"/>
                  <a:pt x="8275" y="7299"/>
                  <a:pt x="8382" y="7514"/>
                </a:cubicBezTo>
                <a:cubicBezTo>
                  <a:pt x="8478" y="7692"/>
                  <a:pt x="8751" y="7633"/>
                  <a:pt x="8930" y="7573"/>
                </a:cubicBezTo>
                <a:close/>
                <a:moveTo>
                  <a:pt x="7120" y="2096"/>
                </a:moveTo>
                <a:cubicBezTo>
                  <a:pt x="7073" y="1965"/>
                  <a:pt x="7001" y="1906"/>
                  <a:pt x="6846" y="1894"/>
                </a:cubicBezTo>
                <a:cubicBezTo>
                  <a:pt x="6716" y="1870"/>
                  <a:pt x="6573" y="1906"/>
                  <a:pt x="6525" y="2049"/>
                </a:cubicBezTo>
                <a:cubicBezTo>
                  <a:pt x="6489" y="2203"/>
                  <a:pt x="6692" y="2322"/>
                  <a:pt x="6787" y="2358"/>
                </a:cubicBezTo>
                <a:cubicBezTo>
                  <a:pt x="6918" y="2406"/>
                  <a:pt x="6977" y="2394"/>
                  <a:pt x="7085" y="2322"/>
                </a:cubicBezTo>
                <a:cubicBezTo>
                  <a:pt x="7085" y="2251"/>
                  <a:pt x="7085" y="2168"/>
                  <a:pt x="7120" y="2096"/>
                </a:cubicBezTo>
                <a:close/>
                <a:moveTo>
                  <a:pt x="10264" y="2489"/>
                </a:moveTo>
                <a:cubicBezTo>
                  <a:pt x="10287" y="2501"/>
                  <a:pt x="10383" y="2453"/>
                  <a:pt x="10406" y="2442"/>
                </a:cubicBezTo>
                <a:cubicBezTo>
                  <a:pt x="10454" y="2406"/>
                  <a:pt x="10514" y="2382"/>
                  <a:pt x="10537" y="2334"/>
                </a:cubicBezTo>
                <a:cubicBezTo>
                  <a:pt x="10585" y="2275"/>
                  <a:pt x="10633" y="2203"/>
                  <a:pt x="10597" y="2132"/>
                </a:cubicBezTo>
                <a:cubicBezTo>
                  <a:pt x="10537" y="1977"/>
                  <a:pt x="10383" y="1977"/>
                  <a:pt x="10275" y="2084"/>
                </a:cubicBezTo>
                <a:cubicBezTo>
                  <a:pt x="10287" y="2215"/>
                  <a:pt x="10287" y="2346"/>
                  <a:pt x="10264" y="2489"/>
                </a:cubicBezTo>
                <a:close/>
                <a:moveTo>
                  <a:pt x="3132" y="6502"/>
                </a:moveTo>
                <a:cubicBezTo>
                  <a:pt x="3036" y="6478"/>
                  <a:pt x="2965" y="6442"/>
                  <a:pt x="2882" y="6394"/>
                </a:cubicBezTo>
                <a:cubicBezTo>
                  <a:pt x="2346" y="6132"/>
                  <a:pt x="1893" y="5561"/>
                  <a:pt x="2417" y="5025"/>
                </a:cubicBezTo>
                <a:cubicBezTo>
                  <a:pt x="2739" y="4704"/>
                  <a:pt x="3251" y="4632"/>
                  <a:pt x="3691" y="4668"/>
                </a:cubicBezTo>
                <a:cubicBezTo>
                  <a:pt x="4013" y="4716"/>
                  <a:pt x="4334" y="4823"/>
                  <a:pt x="4584" y="4978"/>
                </a:cubicBezTo>
                <a:cubicBezTo>
                  <a:pt x="4775" y="5120"/>
                  <a:pt x="4989" y="5311"/>
                  <a:pt x="5037" y="5561"/>
                </a:cubicBezTo>
                <a:cubicBezTo>
                  <a:pt x="5049" y="5668"/>
                  <a:pt x="5037" y="5763"/>
                  <a:pt x="5001" y="5847"/>
                </a:cubicBezTo>
                <a:cubicBezTo>
                  <a:pt x="4858" y="6240"/>
                  <a:pt x="4525" y="6454"/>
                  <a:pt x="4144" y="6549"/>
                </a:cubicBezTo>
                <a:cubicBezTo>
                  <a:pt x="4132" y="6549"/>
                  <a:pt x="4108" y="6549"/>
                  <a:pt x="4108" y="6537"/>
                </a:cubicBezTo>
                <a:cubicBezTo>
                  <a:pt x="4049" y="6513"/>
                  <a:pt x="4001" y="6537"/>
                  <a:pt x="3965" y="6573"/>
                </a:cubicBezTo>
                <a:cubicBezTo>
                  <a:pt x="3739" y="6609"/>
                  <a:pt x="3513" y="6597"/>
                  <a:pt x="3287" y="6537"/>
                </a:cubicBezTo>
                <a:cubicBezTo>
                  <a:pt x="3251" y="6502"/>
                  <a:pt x="3191" y="6490"/>
                  <a:pt x="3132" y="6502"/>
                </a:cubicBezTo>
                <a:close/>
                <a:moveTo>
                  <a:pt x="4346" y="6001"/>
                </a:moveTo>
                <a:cubicBezTo>
                  <a:pt x="4215" y="6240"/>
                  <a:pt x="3918" y="6335"/>
                  <a:pt x="3668" y="6335"/>
                </a:cubicBezTo>
                <a:cubicBezTo>
                  <a:pt x="3417" y="6359"/>
                  <a:pt x="3120" y="6275"/>
                  <a:pt x="2953" y="6061"/>
                </a:cubicBezTo>
                <a:cubicBezTo>
                  <a:pt x="2858" y="5954"/>
                  <a:pt x="2834" y="5823"/>
                  <a:pt x="2846" y="5668"/>
                </a:cubicBezTo>
                <a:cubicBezTo>
                  <a:pt x="2858" y="5466"/>
                  <a:pt x="3179" y="5478"/>
                  <a:pt x="3156" y="5680"/>
                </a:cubicBezTo>
                <a:cubicBezTo>
                  <a:pt x="3120" y="6097"/>
                  <a:pt x="3906" y="6097"/>
                  <a:pt x="4072" y="5823"/>
                </a:cubicBezTo>
                <a:cubicBezTo>
                  <a:pt x="4096" y="5775"/>
                  <a:pt x="4144" y="5740"/>
                  <a:pt x="4191" y="5740"/>
                </a:cubicBezTo>
                <a:cubicBezTo>
                  <a:pt x="4322" y="5763"/>
                  <a:pt x="4406" y="5894"/>
                  <a:pt x="4346" y="6001"/>
                </a:cubicBezTo>
                <a:close/>
                <a:moveTo>
                  <a:pt x="3251" y="5299"/>
                </a:moveTo>
                <a:lnTo>
                  <a:pt x="3251" y="5299"/>
                </a:lnTo>
                <a:cubicBezTo>
                  <a:pt x="3239" y="5263"/>
                  <a:pt x="3239" y="5228"/>
                  <a:pt x="3275" y="5204"/>
                </a:cubicBezTo>
                <a:cubicBezTo>
                  <a:pt x="3310" y="5192"/>
                  <a:pt x="3358" y="5192"/>
                  <a:pt x="3370" y="5228"/>
                </a:cubicBezTo>
                <a:lnTo>
                  <a:pt x="3370" y="5239"/>
                </a:lnTo>
                <a:cubicBezTo>
                  <a:pt x="3382" y="5263"/>
                  <a:pt x="3382" y="5311"/>
                  <a:pt x="3334" y="5323"/>
                </a:cubicBezTo>
                <a:cubicBezTo>
                  <a:pt x="3310" y="5347"/>
                  <a:pt x="3263" y="5323"/>
                  <a:pt x="3251" y="5299"/>
                </a:cubicBezTo>
                <a:close/>
                <a:moveTo>
                  <a:pt x="1167" y="10669"/>
                </a:moveTo>
                <a:lnTo>
                  <a:pt x="1227" y="10669"/>
                </a:lnTo>
                <a:cubicBezTo>
                  <a:pt x="1393" y="10657"/>
                  <a:pt x="1608" y="10800"/>
                  <a:pt x="1548" y="10978"/>
                </a:cubicBezTo>
                <a:cubicBezTo>
                  <a:pt x="1536" y="11038"/>
                  <a:pt x="1465" y="11014"/>
                  <a:pt x="1417" y="11002"/>
                </a:cubicBezTo>
                <a:cubicBezTo>
                  <a:pt x="1310" y="10954"/>
                  <a:pt x="1072" y="10800"/>
                  <a:pt x="1167" y="10669"/>
                </a:cubicBezTo>
                <a:close/>
                <a:moveTo>
                  <a:pt x="1632" y="5013"/>
                </a:moveTo>
                <a:cubicBezTo>
                  <a:pt x="1632" y="5013"/>
                  <a:pt x="1632" y="5025"/>
                  <a:pt x="1632" y="5013"/>
                </a:cubicBezTo>
                <a:cubicBezTo>
                  <a:pt x="1608" y="5061"/>
                  <a:pt x="1596" y="5085"/>
                  <a:pt x="1572" y="5108"/>
                </a:cubicBezTo>
                <a:cubicBezTo>
                  <a:pt x="1417" y="5168"/>
                  <a:pt x="1001" y="4751"/>
                  <a:pt x="893" y="4656"/>
                </a:cubicBezTo>
                <a:lnTo>
                  <a:pt x="679" y="4430"/>
                </a:lnTo>
                <a:cubicBezTo>
                  <a:pt x="703" y="4406"/>
                  <a:pt x="739" y="4370"/>
                  <a:pt x="762" y="4335"/>
                </a:cubicBezTo>
                <a:cubicBezTo>
                  <a:pt x="893" y="4156"/>
                  <a:pt x="1012" y="3858"/>
                  <a:pt x="1251" y="3811"/>
                </a:cubicBezTo>
                <a:cubicBezTo>
                  <a:pt x="1393" y="3775"/>
                  <a:pt x="1870" y="3894"/>
                  <a:pt x="1905" y="4061"/>
                </a:cubicBezTo>
                <a:cubicBezTo>
                  <a:pt x="1929" y="4108"/>
                  <a:pt x="1893" y="4132"/>
                  <a:pt x="1882" y="4168"/>
                </a:cubicBezTo>
                <a:lnTo>
                  <a:pt x="1882" y="4168"/>
                </a:lnTo>
                <a:cubicBezTo>
                  <a:pt x="1822" y="4192"/>
                  <a:pt x="1763" y="4239"/>
                  <a:pt x="1715" y="4299"/>
                </a:cubicBezTo>
                <a:cubicBezTo>
                  <a:pt x="1524" y="4513"/>
                  <a:pt x="1512" y="4787"/>
                  <a:pt x="1632" y="5013"/>
                </a:cubicBezTo>
                <a:close/>
                <a:moveTo>
                  <a:pt x="4465" y="9704"/>
                </a:moveTo>
                <a:cubicBezTo>
                  <a:pt x="3989" y="9811"/>
                  <a:pt x="3501" y="9728"/>
                  <a:pt x="3025" y="9669"/>
                </a:cubicBezTo>
                <a:cubicBezTo>
                  <a:pt x="2798" y="9645"/>
                  <a:pt x="2584" y="9645"/>
                  <a:pt x="2358" y="9597"/>
                </a:cubicBezTo>
                <a:cubicBezTo>
                  <a:pt x="2227" y="9585"/>
                  <a:pt x="2060" y="9550"/>
                  <a:pt x="1929" y="9514"/>
                </a:cubicBezTo>
                <a:cubicBezTo>
                  <a:pt x="1882" y="9490"/>
                  <a:pt x="1763" y="9454"/>
                  <a:pt x="1751" y="9407"/>
                </a:cubicBezTo>
                <a:lnTo>
                  <a:pt x="1751" y="9395"/>
                </a:lnTo>
                <a:cubicBezTo>
                  <a:pt x="2013" y="8026"/>
                  <a:pt x="1774" y="7740"/>
                  <a:pt x="2953" y="6799"/>
                </a:cubicBezTo>
                <a:cubicBezTo>
                  <a:pt x="2965" y="6811"/>
                  <a:pt x="2989" y="6811"/>
                  <a:pt x="3013" y="6811"/>
                </a:cubicBezTo>
                <a:cubicBezTo>
                  <a:pt x="3072" y="7037"/>
                  <a:pt x="3203" y="7323"/>
                  <a:pt x="3477" y="7287"/>
                </a:cubicBezTo>
                <a:cubicBezTo>
                  <a:pt x="3584" y="7287"/>
                  <a:pt x="3679" y="7216"/>
                  <a:pt x="3751" y="7133"/>
                </a:cubicBezTo>
                <a:cubicBezTo>
                  <a:pt x="3798" y="7085"/>
                  <a:pt x="3834" y="7025"/>
                  <a:pt x="3858" y="6966"/>
                </a:cubicBezTo>
                <a:cubicBezTo>
                  <a:pt x="3870" y="6954"/>
                  <a:pt x="3870" y="6918"/>
                  <a:pt x="3894" y="6894"/>
                </a:cubicBezTo>
                <a:cubicBezTo>
                  <a:pt x="3953" y="6894"/>
                  <a:pt x="3989" y="6871"/>
                  <a:pt x="4049" y="6859"/>
                </a:cubicBezTo>
                <a:cubicBezTo>
                  <a:pt x="4441" y="7037"/>
                  <a:pt x="4501" y="7942"/>
                  <a:pt x="4525" y="8299"/>
                </a:cubicBezTo>
                <a:cubicBezTo>
                  <a:pt x="4584" y="8740"/>
                  <a:pt x="4644" y="9299"/>
                  <a:pt x="4465" y="9704"/>
                </a:cubicBezTo>
                <a:close/>
                <a:moveTo>
                  <a:pt x="2917" y="11550"/>
                </a:moveTo>
                <a:cubicBezTo>
                  <a:pt x="3084" y="11562"/>
                  <a:pt x="3322" y="11716"/>
                  <a:pt x="3382" y="11847"/>
                </a:cubicBezTo>
                <a:cubicBezTo>
                  <a:pt x="3429" y="11931"/>
                  <a:pt x="3417" y="11990"/>
                  <a:pt x="3310" y="11955"/>
                </a:cubicBezTo>
                <a:cubicBezTo>
                  <a:pt x="3156" y="11859"/>
                  <a:pt x="2977" y="11716"/>
                  <a:pt x="2917" y="11550"/>
                </a:cubicBezTo>
                <a:close/>
                <a:moveTo>
                  <a:pt x="3417" y="6906"/>
                </a:moveTo>
                <a:cubicBezTo>
                  <a:pt x="3453" y="6906"/>
                  <a:pt x="3501" y="6918"/>
                  <a:pt x="3560" y="6918"/>
                </a:cubicBezTo>
                <a:cubicBezTo>
                  <a:pt x="3548" y="6954"/>
                  <a:pt x="3513" y="6966"/>
                  <a:pt x="3501" y="6978"/>
                </a:cubicBezTo>
                <a:lnTo>
                  <a:pt x="3489" y="6990"/>
                </a:lnTo>
                <a:lnTo>
                  <a:pt x="3477" y="6978"/>
                </a:lnTo>
                <a:cubicBezTo>
                  <a:pt x="3429" y="6954"/>
                  <a:pt x="3417" y="6918"/>
                  <a:pt x="3417" y="6906"/>
                </a:cubicBezTo>
                <a:close/>
                <a:moveTo>
                  <a:pt x="5596" y="5704"/>
                </a:moveTo>
                <a:cubicBezTo>
                  <a:pt x="5584" y="5835"/>
                  <a:pt x="5584" y="6001"/>
                  <a:pt x="5739" y="6025"/>
                </a:cubicBezTo>
                <a:cubicBezTo>
                  <a:pt x="5858" y="6061"/>
                  <a:pt x="6037" y="6013"/>
                  <a:pt x="6156" y="5978"/>
                </a:cubicBezTo>
                <a:cubicBezTo>
                  <a:pt x="6263" y="5954"/>
                  <a:pt x="6394" y="5906"/>
                  <a:pt x="6513" y="5882"/>
                </a:cubicBezTo>
                <a:cubicBezTo>
                  <a:pt x="6406" y="5740"/>
                  <a:pt x="6358" y="5561"/>
                  <a:pt x="6323" y="5406"/>
                </a:cubicBezTo>
                <a:cubicBezTo>
                  <a:pt x="6299" y="5228"/>
                  <a:pt x="6287" y="5013"/>
                  <a:pt x="6192" y="4847"/>
                </a:cubicBezTo>
                <a:cubicBezTo>
                  <a:pt x="6073" y="4644"/>
                  <a:pt x="5787" y="4692"/>
                  <a:pt x="5596" y="4787"/>
                </a:cubicBezTo>
                <a:cubicBezTo>
                  <a:pt x="5715" y="4882"/>
                  <a:pt x="5787" y="5001"/>
                  <a:pt x="5811" y="5144"/>
                </a:cubicBezTo>
                <a:cubicBezTo>
                  <a:pt x="5858" y="5359"/>
                  <a:pt x="5751" y="5561"/>
                  <a:pt x="5596" y="5704"/>
                </a:cubicBezTo>
                <a:close/>
                <a:moveTo>
                  <a:pt x="5322" y="5478"/>
                </a:moveTo>
                <a:cubicBezTo>
                  <a:pt x="5418" y="5501"/>
                  <a:pt x="5513" y="5311"/>
                  <a:pt x="5513" y="5228"/>
                </a:cubicBezTo>
                <a:cubicBezTo>
                  <a:pt x="5513" y="5073"/>
                  <a:pt x="5263" y="4894"/>
                  <a:pt x="5215" y="5108"/>
                </a:cubicBezTo>
                <a:cubicBezTo>
                  <a:pt x="5215" y="5120"/>
                  <a:pt x="5203" y="5132"/>
                  <a:pt x="5203" y="5144"/>
                </a:cubicBezTo>
                <a:cubicBezTo>
                  <a:pt x="5263" y="5239"/>
                  <a:pt x="5299" y="5359"/>
                  <a:pt x="5322" y="5478"/>
                </a:cubicBezTo>
                <a:close/>
                <a:moveTo>
                  <a:pt x="2465" y="4585"/>
                </a:moveTo>
                <a:cubicBezTo>
                  <a:pt x="2286" y="4704"/>
                  <a:pt x="2144" y="4847"/>
                  <a:pt x="2048" y="5025"/>
                </a:cubicBezTo>
                <a:cubicBezTo>
                  <a:pt x="1882" y="4942"/>
                  <a:pt x="1810" y="4727"/>
                  <a:pt x="1929" y="4573"/>
                </a:cubicBezTo>
                <a:cubicBezTo>
                  <a:pt x="1989" y="4477"/>
                  <a:pt x="2084" y="4418"/>
                  <a:pt x="2191" y="4418"/>
                </a:cubicBezTo>
                <a:cubicBezTo>
                  <a:pt x="2251" y="4418"/>
                  <a:pt x="2465" y="4466"/>
                  <a:pt x="2465" y="4585"/>
                </a:cubicBezTo>
                <a:close/>
                <a:moveTo>
                  <a:pt x="524" y="5478"/>
                </a:moveTo>
                <a:cubicBezTo>
                  <a:pt x="929" y="5549"/>
                  <a:pt x="703" y="5775"/>
                  <a:pt x="584" y="5728"/>
                </a:cubicBezTo>
                <a:cubicBezTo>
                  <a:pt x="512" y="5704"/>
                  <a:pt x="393" y="5644"/>
                  <a:pt x="381" y="5561"/>
                </a:cubicBezTo>
                <a:cubicBezTo>
                  <a:pt x="358" y="5501"/>
                  <a:pt x="477" y="5478"/>
                  <a:pt x="524" y="5478"/>
                </a:cubicBezTo>
                <a:close/>
                <a:moveTo>
                  <a:pt x="6239" y="7252"/>
                </a:moveTo>
                <a:cubicBezTo>
                  <a:pt x="6299" y="7347"/>
                  <a:pt x="6608" y="7371"/>
                  <a:pt x="6692" y="7347"/>
                </a:cubicBezTo>
                <a:cubicBezTo>
                  <a:pt x="6751" y="7335"/>
                  <a:pt x="6870" y="7311"/>
                  <a:pt x="6870" y="7216"/>
                </a:cubicBezTo>
                <a:cubicBezTo>
                  <a:pt x="6835" y="7013"/>
                  <a:pt x="6418" y="7168"/>
                  <a:pt x="6239" y="72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21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2085</TotalTime>
  <Words>342</Words>
  <Application>Microsoft Macintosh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UTM Cookies</vt:lpstr>
      <vt:lpstr>UTM 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Le Bao Chau 20146072</cp:lastModifiedBy>
  <cp:revision>68</cp:revision>
  <dcterms:created xsi:type="dcterms:W3CDTF">2021-06-02T02:35:09Z</dcterms:created>
  <dcterms:modified xsi:type="dcterms:W3CDTF">2021-06-11T10:21:02Z</dcterms:modified>
</cp:coreProperties>
</file>