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70" r:id="rId4"/>
    <p:sldId id="271" r:id="rId5"/>
    <p:sldId id="268" r:id="rId6"/>
    <p:sldId id="272" r:id="rId7"/>
    <p:sldId id="274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99" autoAdjust="0"/>
  </p:normalViewPr>
  <p:slideViewPr>
    <p:cSldViewPr snapToGrid="0">
      <p:cViewPr varScale="1">
        <p:scale>
          <a:sx n="75" d="100"/>
          <a:sy n="75" d="100"/>
        </p:scale>
        <p:origin x="3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EE77B-3126-4EEF-8129-AEAB97D5ECF7}" type="datetimeFigureOut">
              <a:rPr lang="vi-VN" smtClean="0"/>
              <a:t>07/01/2024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C6F0-D640-4FBD-8867-77E08D1878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80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4C6F0-D640-4FBD-8867-77E08D187855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40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4C6F0-D640-4FBD-8867-77E08D187855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36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702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379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334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917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452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07/01/2024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97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07/01/2024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398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07/01/2024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055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07/01/2024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966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07/01/2024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608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13-F02C-476D-8B7F-FE06170FAF07}" type="datetimeFigureOut">
              <a:rPr lang="vi-VN" smtClean="0"/>
              <a:t>07/01/2024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359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FAC13-F02C-476D-8B7F-FE06170FAF07}" type="datetimeFigureOut">
              <a:rPr lang="vi-VN" smtClean="0"/>
              <a:t>07/01/2024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9AD29-422F-46AD-86E4-64EA8F325D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6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32087"/>
            <a:ext cx="10713396" cy="1655762"/>
          </a:xfrm>
        </p:spPr>
        <p:txBody>
          <a:bodyPr>
            <a:noAutofit/>
          </a:bodyPr>
          <a:lstStyle/>
          <a:p>
            <a:r>
              <a:rPr lang="vi-VN" sz="4000" b="1" dirty="0" smtClean="0">
                <a:solidFill>
                  <a:srgbClr val="0070C0"/>
                </a:solidFill>
                <a:latin typeface="+mj-lt"/>
              </a:rPr>
              <a:t>BỘ </a:t>
            </a:r>
            <a:r>
              <a:rPr lang="vi-VN" sz="4000" b="1" dirty="0">
                <a:solidFill>
                  <a:srgbClr val="0070C0"/>
                </a:solidFill>
                <a:latin typeface="+mj-lt"/>
              </a:rPr>
              <a:t>LẮP GHÉP MÔ HÌNH KĨ THUẬT</a:t>
            </a:r>
          </a:p>
          <a:p>
            <a:r>
              <a:rPr lang="vi-VN" sz="4000" b="1" dirty="0">
                <a:solidFill>
                  <a:srgbClr val="0070C0"/>
                </a:solidFill>
                <a:latin typeface="+mj-lt"/>
              </a:rPr>
              <a:t>(Tiết 1 )</a:t>
            </a:r>
          </a:p>
        </p:txBody>
      </p:sp>
    </p:spTree>
    <p:extLst>
      <p:ext uri="{BB962C8B-B14F-4D97-AF65-F5344CB8AC3E}">
        <p14:creationId xmlns:p14="http://schemas.microsoft.com/office/powerpoint/2010/main" val="423672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521200" y="2653593"/>
            <a:ext cx="4094480" cy="1735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4000" b="1" smtClean="0">
                <a:solidFill>
                  <a:srgbClr val="FF0000"/>
                </a:solidFill>
                <a:latin typeface="+mj-lt"/>
              </a:rPr>
              <a:t>KHỞI ĐỘNG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2080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1" y="717777"/>
            <a:ext cx="7081596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5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01600" y="2653593"/>
            <a:ext cx="10718800" cy="1735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HÌNH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THÀNH KIẾN THỨC, KĨ NĂNG MỚI</a:t>
            </a:r>
          </a:p>
        </p:txBody>
      </p:sp>
    </p:spTree>
    <p:extLst>
      <p:ext uri="{BB962C8B-B14F-4D97-AF65-F5344CB8AC3E}">
        <p14:creationId xmlns:p14="http://schemas.microsoft.com/office/powerpoint/2010/main" val="1255403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1432560"/>
            <a:ext cx="10556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Hoạt động 1: </a:t>
            </a:r>
            <a:r>
              <a:rPr lang="vi-VN" sz="2800" b="1" dirty="0">
                <a:solidFill>
                  <a:srgbClr val="FF0000"/>
                </a:solidFill>
              </a:rPr>
              <a:t>Tìm hiểu các chi tiết trong bộ lắp ghép mô hình kĩ thuật</a:t>
            </a:r>
            <a:endParaRPr lang="vi-VN" sz="2800" dirty="0">
              <a:solidFill>
                <a:srgbClr val="FF0000"/>
              </a:solidFill>
            </a:endParaRPr>
          </a:p>
          <a:p>
            <a:endParaRPr lang="vi-V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32" y="2291088"/>
            <a:ext cx="6634568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4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18334"/>
            <a:ext cx="3672840" cy="2736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15" y="118334"/>
            <a:ext cx="3914775" cy="5743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443" y="118334"/>
            <a:ext cx="3836670" cy="5743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" y="3002756"/>
            <a:ext cx="3672840" cy="167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953137"/>
            <a:ext cx="993648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 chi tiết và dụng cụ có trong bộ lắp ghép mô hình kĩ thuật dùng để lắp ghép một số mô hình kĩ thuật đơn giản.</a:t>
            </a:r>
            <a:endParaRPr lang="vi-VN" sz="22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1432560"/>
            <a:ext cx="1055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Hoạt động </a:t>
            </a:r>
            <a:r>
              <a:rPr lang="vi-VN" sz="2800" b="1" dirty="0" smtClean="0">
                <a:solidFill>
                  <a:srgbClr val="0070C0"/>
                </a:solidFill>
              </a:rPr>
              <a:t>2: </a:t>
            </a:r>
            <a:r>
              <a:rPr lang="vi-VN" sz="2800" b="1" dirty="0">
                <a:solidFill>
                  <a:srgbClr val="FF0000"/>
                </a:solidFill>
              </a:rPr>
              <a:t>Tìm hiểu tác dụng của các dụng cụ trong bộ lắp ghép mô hình kĩ thuật</a:t>
            </a:r>
            <a:endParaRPr lang="vi-VN" sz="28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044690" y="2183086"/>
            <a:ext cx="5025390" cy="35674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" y="2386667"/>
            <a:ext cx="68072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200" b="1" i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 hãy cho biết tác dụng của các dụng cụ trong bộ lắp ghép mô hình kĩ thuật có trong hình ảnh dưới đây.</a:t>
            </a:r>
            <a:endParaRPr lang="vi-VN" sz="2200" b="1" dirty="0">
              <a:solidFill>
                <a:srgbClr val="00B05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00" y="3697795"/>
            <a:ext cx="68072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2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Hộp đựng ốc vít: dùng để đựng các loại ốc vít trong bộ lắp ghép mô hình kĩ thuật.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2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Tua – vít: dùng để lắp và tháo đai ốc.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2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Cờ – lê: dùng để giữ chặt đai ốc.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2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Sử dụng cờ – lê, tua – vít để lắp ghép, tháo các chi tiết của mối ghép.</a:t>
            </a:r>
          </a:p>
        </p:txBody>
      </p:sp>
    </p:spTree>
    <p:extLst>
      <p:ext uri="{BB962C8B-B14F-4D97-AF65-F5344CB8AC3E}">
        <p14:creationId xmlns:p14="http://schemas.microsoft.com/office/powerpoint/2010/main" val="16617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182</Words>
  <Application>Microsoft Office PowerPoint</Application>
  <PresentationFormat>Widescreen</PresentationFormat>
  <Paragraphs>14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hoa</dc:creator>
  <cp:lastModifiedBy>minh hoa</cp:lastModifiedBy>
  <cp:revision>135</cp:revision>
  <dcterms:created xsi:type="dcterms:W3CDTF">2023-11-04T09:56:49Z</dcterms:created>
  <dcterms:modified xsi:type="dcterms:W3CDTF">2024-01-07T08:14:43Z</dcterms:modified>
</cp:coreProperties>
</file>