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71" r:id="rId4"/>
    <p:sldId id="268" r:id="rId5"/>
    <p:sldId id="275" r:id="rId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99" autoAdjust="0"/>
  </p:normalViewPr>
  <p:slideViewPr>
    <p:cSldViewPr snapToGrid="0">
      <p:cViewPr varScale="1">
        <p:scale>
          <a:sx n="75" d="100"/>
          <a:sy n="75" d="100"/>
        </p:scale>
        <p:origin x="31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EE77B-3126-4EEF-8129-AEAB97D5ECF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4C6F0-D640-4FBD-8867-77E08D18785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8800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4C6F0-D640-4FBD-8867-77E08D187855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540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702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379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334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917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452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097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3987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0554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966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608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359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FAC13-F02C-476D-8B7F-FE06170FAF07}" type="datetimeFigureOut">
              <a:rPr lang="vi-VN" smtClean="0"/>
              <a:t>21/01/2024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9AD29-422F-46AD-86E4-64EA8F325D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26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32087"/>
            <a:ext cx="10713396" cy="1655762"/>
          </a:xfrm>
        </p:spPr>
        <p:txBody>
          <a:bodyPr>
            <a:noAutofit/>
          </a:bodyPr>
          <a:lstStyle/>
          <a:p>
            <a:r>
              <a:rPr lang="vi-VN" sz="4000" b="1" dirty="0">
                <a:solidFill>
                  <a:srgbClr val="0070C0"/>
                </a:solidFill>
                <a:latin typeface="+mj-lt"/>
              </a:rPr>
              <a:t>EM LẮP GHÉP MÔ HÌNH KĨ THUẬT</a:t>
            </a:r>
          </a:p>
          <a:p>
            <a:r>
              <a:rPr lang="vi-VN" sz="4000" b="1" dirty="0">
                <a:solidFill>
                  <a:srgbClr val="0070C0"/>
                </a:solidFill>
                <a:latin typeface="+mj-lt"/>
              </a:rPr>
              <a:t>(Tiết 1 )</a:t>
            </a:r>
          </a:p>
        </p:txBody>
      </p:sp>
    </p:spTree>
    <p:extLst>
      <p:ext uri="{BB962C8B-B14F-4D97-AF65-F5344CB8AC3E}">
        <p14:creationId xmlns:p14="http://schemas.microsoft.com/office/powerpoint/2010/main" val="423672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4521200" y="2653593"/>
            <a:ext cx="4094480" cy="1735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vi-VN" sz="4000" b="1" smtClean="0">
                <a:solidFill>
                  <a:srgbClr val="FF0000"/>
                </a:solidFill>
                <a:latin typeface="+mj-lt"/>
              </a:rPr>
              <a:t>KHỞI ĐỘNG</a:t>
            </a:r>
            <a:endParaRPr lang="vi-VN" sz="4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680" y="1607338"/>
            <a:ext cx="7559040" cy="515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80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01600" y="2653593"/>
            <a:ext cx="10718800" cy="1735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vi-VN" sz="4000" b="1" dirty="0" smtClean="0">
                <a:solidFill>
                  <a:srgbClr val="FF0000"/>
                </a:solidFill>
                <a:latin typeface="+mj-lt"/>
              </a:rPr>
              <a:t>HÌNH </a:t>
            </a:r>
            <a:r>
              <a:rPr lang="vi-VN" sz="4000" b="1" dirty="0">
                <a:solidFill>
                  <a:srgbClr val="FF0000"/>
                </a:solidFill>
                <a:latin typeface="+mj-lt"/>
              </a:rPr>
              <a:t>THÀNH KIẾN THỨC, KĨ NĂNG MỚI</a:t>
            </a:r>
          </a:p>
        </p:txBody>
      </p:sp>
    </p:spTree>
    <p:extLst>
      <p:ext uri="{BB962C8B-B14F-4D97-AF65-F5344CB8AC3E}">
        <p14:creationId xmlns:p14="http://schemas.microsoft.com/office/powerpoint/2010/main" val="12554031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00" y="1432560"/>
            <a:ext cx="1055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70C0"/>
                </a:solidFill>
              </a:rPr>
              <a:t>Hoạt động </a:t>
            </a:r>
            <a:r>
              <a:rPr lang="vi-VN" sz="2800" b="1" dirty="0">
                <a:solidFill>
                  <a:srgbClr val="0070C0"/>
                </a:solidFill>
              </a:rPr>
              <a:t>1</a:t>
            </a:r>
            <a:r>
              <a:rPr lang="vi-VN" sz="2800" b="1" dirty="0" smtClean="0">
                <a:solidFill>
                  <a:srgbClr val="0070C0"/>
                </a:solidFill>
              </a:rPr>
              <a:t>: </a:t>
            </a:r>
            <a:r>
              <a:rPr lang="vi-VN" sz="2800" b="1" dirty="0">
                <a:solidFill>
                  <a:srgbClr val="FF0000"/>
                </a:solidFill>
              </a:rPr>
              <a:t>Tìm hiểu sản phẩm mẫu</a:t>
            </a:r>
            <a:endParaRPr lang="vi-VN" sz="2800" dirty="0"/>
          </a:p>
        </p:txBody>
      </p:sp>
      <p:sp>
        <p:nvSpPr>
          <p:cNvPr id="7" name="Rectangle 6"/>
          <p:cNvSpPr/>
          <p:nvPr/>
        </p:nvSpPr>
        <p:spPr>
          <a:xfrm>
            <a:off x="101600" y="1955780"/>
            <a:ext cx="10688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00B050"/>
                </a:solidFill>
              </a:rPr>
              <a:t>Em </a:t>
            </a:r>
            <a:r>
              <a:rPr lang="vi-VN" sz="2400" b="1" dirty="0">
                <a:solidFill>
                  <a:srgbClr val="00B050"/>
                </a:solidFill>
              </a:rPr>
              <a:t>quan sát sản phẩm mẫu và nêu các bộ phận chính của mô hình cầu vượt</a:t>
            </a:r>
            <a:endParaRPr lang="vi-VN" sz="2400" b="1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8717" y="2479000"/>
            <a:ext cx="5322006" cy="354800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1600" y="6027003"/>
            <a:ext cx="984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dirty="0">
                <a:solidFill>
                  <a:srgbClr val="00B050"/>
                </a:solidFill>
              </a:rPr>
              <a:t>Em hãy cho biết yêu cầu của mô hình cầu vượt sau khi hoàn thành. </a:t>
            </a:r>
          </a:p>
        </p:txBody>
      </p:sp>
    </p:spTree>
    <p:extLst>
      <p:ext uri="{BB962C8B-B14F-4D97-AF65-F5344CB8AC3E}">
        <p14:creationId xmlns:p14="http://schemas.microsoft.com/office/powerpoint/2010/main" val="111584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52400" y="1798320"/>
            <a:ext cx="10373360" cy="306832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3200" i="1" dirty="0">
                <a:solidFill>
                  <a:schemeClr val="tx1"/>
                </a:solidFill>
                <a:latin typeface="+mj-lt"/>
              </a:rPr>
              <a:t>Để lắp ghép mô hình cầu vượt cần phải chuẩn bị đầy đủ các chi tiết và dụng cụ lắp ghép phù hợp với mô hình.</a:t>
            </a:r>
            <a:endParaRPr lang="vi-VN" sz="3200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068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91</Words>
  <Application>Microsoft Office PowerPoint</Application>
  <PresentationFormat>Widescreen</PresentationFormat>
  <Paragraphs>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hoa</dc:creator>
  <cp:lastModifiedBy>minh hoa</cp:lastModifiedBy>
  <cp:revision>150</cp:revision>
  <dcterms:created xsi:type="dcterms:W3CDTF">2023-11-04T09:56:49Z</dcterms:created>
  <dcterms:modified xsi:type="dcterms:W3CDTF">2024-01-21T13:57:45Z</dcterms:modified>
</cp:coreProperties>
</file>