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77" r:id="rId5"/>
    <p:sldId id="304" r:id="rId6"/>
    <p:sldId id="305" r:id="rId7"/>
    <p:sldId id="306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91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81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784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21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87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43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60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75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21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89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02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35D9F-2E64-4C1A-A02B-80DEB2F27A13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5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04369"/>
            <a:ext cx="11841804" cy="1655762"/>
          </a:xfrm>
        </p:spPr>
        <p:txBody>
          <a:bodyPr>
            <a:no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EM TÔN TRỌNG TÀI SẢN CỦA NGƯỜI KHÁC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( </a:t>
            </a:r>
            <a:r>
              <a:rPr lang="vi-VN" sz="4400" dirty="0">
                <a:solidFill>
                  <a:srgbClr val="FF0000"/>
                </a:solidFill>
                <a:latin typeface="+mj-lt"/>
              </a:rPr>
              <a:t>Tiết </a:t>
            </a:r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3)</a:t>
            </a:r>
            <a:endParaRPr lang="vi-VN" sz="4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0806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4074" y="2415264"/>
            <a:ext cx="9144000" cy="1655762"/>
          </a:xfrm>
        </p:spPr>
        <p:txBody>
          <a:bodyPr>
            <a:no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+mj-lt"/>
              </a:rPr>
              <a:t>KHỞI ĐỘNG</a:t>
            </a:r>
          </a:p>
          <a:p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video múa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82881" y="0"/>
            <a:ext cx="1118336" cy="5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5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178" y="2473629"/>
            <a:ext cx="9144000" cy="1655762"/>
          </a:xfrm>
        </p:spPr>
        <p:txBody>
          <a:bodyPr>
            <a:no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+mj-lt"/>
              </a:rPr>
              <a:t>LUYỆN TẬP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1726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55642"/>
            <a:ext cx="12192000" cy="972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7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vi-VN" b="1" dirty="0"/>
              <a:t>Xử lí tình huống</a:t>
            </a:r>
            <a:endParaRPr lang="vi-VN" dirty="0"/>
          </a:p>
          <a:p>
            <a:pPr marL="0" indent="0" algn="just">
              <a:buNone/>
            </a:pPr>
            <a:endParaRPr lang="vi-VN" sz="32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0630" y="5534228"/>
            <a:ext cx="758757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vi-VN" sz="3200" b="1" dirty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lần lượt từng tình huống và thảo </a:t>
            </a:r>
            <a:r>
              <a:rPr lang="vi-VN" sz="3200" b="1" dirty="0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luận, thống </a:t>
            </a:r>
            <a:r>
              <a:rPr lang="vi-VN" sz="3200" b="1" dirty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nhất đưa ra cách xử lí của mình.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15" y="1128409"/>
            <a:ext cx="9607685" cy="4367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902" y="1389564"/>
            <a:ext cx="9601200" cy="2124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0" y="1256214"/>
            <a:ext cx="9886950" cy="2257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0" y="1294314"/>
            <a:ext cx="98107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60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55642"/>
            <a:ext cx="12192000" cy="972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8: </a:t>
            </a:r>
            <a:r>
              <a:rPr lang="vi-VN" b="1" dirty="0"/>
              <a:t>Chia sẻ và nhắc nhở</a:t>
            </a:r>
            <a:endParaRPr lang="vi-VN" dirty="0"/>
          </a:p>
          <a:p>
            <a:pPr marL="0" indent="0" algn="just">
              <a:buNone/>
            </a:pPr>
            <a:endParaRPr lang="vi-VN" dirty="0"/>
          </a:p>
          <a:p>
            <a:pPr marL="0" indent="0" algn="just">
              <a:buNone/>
            </a:pPr>
            <a:r>
              <a:rPr lang="vi-VN" sz="3200" b="1" dirty="0" smtClean="0">
                <a:latin typeface="+mj-lt"/>
              </a:rPr>
              <a:t> </a:t>
            </a:r>
            <a:endParaRPr lang="vi-VN" sz="3200" dirty="0" smtClean="0">
              <a:latin typeface="+mj-lt"/>
            </a:endParaRPr>
          </a:p>
          <a:p>
            <a:pPr marL="0" indent="0" algn="just">
              <a:buNone/>
            </a:pPr>
            <a:endParaRPr lang="vi-VN" sz="32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5489" y="2003898"/>
            <a:ext cx="5778230" cy="359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79067" y="1926716"/>
            <a:ext cx="961940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 </a:t>
            </a:r>
            <a:r>
              <a:rPr lang="vi-VN" sz="3200" b="1" dirty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Kể lại những lời nói, việc làm thể hiện sự tôn trọng tài sản của người khác mà em đã thực hiện</a:t>
            </a:r>
            <a:r>
              <a:rPr lang="vi-VN" sz="3200" b="1" dirty="0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5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78412" y="4797524"/>
            <a:ext cx="743517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7030A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rgbClr val="7030A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Em có cảm xúc như thế nào khi thực hiện những việc làm đó?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1020" y="3362120"/>
            <a:ext cx="957098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00B0F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rgbClr val="00B0F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Em đã nhắc nhở bạn bè, người thân tôn trọng tài sản của người khác như thế nào? </a:t>
            </a:r>
          </a:p>
        </p:txBody>
      </p:sp>
    </p:spTree>
    <p:extLst>
      <p:ext uri="{BB962C8B-B14F-4D97-AF65-F5344CB8AC3E}">
        <p14:creationId xmlns:p14="http://schemas.microsoft.com/office/powerpoint/2010/main" val="3782680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55642"/>
            <a:ext cx="12192000" cy="972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9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vi-VN" b="1" dirty="0" smtClean="0"/>
              <a:t> </a:t>
            </a:r>
            <a:r>
              <a:rPr lang="vi-VN" b="1" dirty="0"/>
              <a:t>Củng cố, dặn dò</a:t>
            </a:r>
            <a:endParaRPr lang="vi-VN" dirty="0"/>
          </a:p>
          <a:p>
            <a:endParaRPr lang="vi-VN" dirty="0"/>
          </a:p>
          <a:p>
            <a:pPr marL="0" indent="0" algn="just">
              <a:buNone/>
            </a:pPr>
            <a:endParaRPr lang="vi-VN" dirty="0"/>
          </a:p>
          <a:p>
            <a:pPr marL="0" indent="0" algn="just">
              <a:buNone/>
            </a:pPr>
            <a:r>
              <a:rPr lang="vi-VN" sz="3200" b="1" dirty="0" smtClean="0">
                <a:latin typeface="+mj-lt"/>
              </a:rPr>
              <a:t> </a:t>
            </a:r>
            <a:endParaRPr lang="vi-VN" sz="3200" dirty="0" smtClean="0">
              <a:latin typeface="+mj-lt"/>
            </a:endParaRPr>
          </a:p>
          <a:p>
            <a:pPr marL="0" indent="0" algn="just">
              <a:buNone/>
            </a:pPr>
            <a:endParaRPr lang="vi-VN" sz="32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5489" y="2003898"/>
            <a:ext cx="5778230" cy="359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977101" y="997203"/>
            <a:ext cx="851326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Em đã học được gì qua bài học này</a:t>
            </a:r>
            <a:r>
              <a:rPr lang="vi-VN" sz="3200" b="1" dirty="0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B05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7101" y="1817130"/>
            <a:ext cx="847040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00B0F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rgbClr val="00B0F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Em thấy mình cần thay đổi điều gì trong suy nghĩ và hành động để góp phần thực hiện tốt hơn việc tôn trọng tài sản của người khác?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4242" y="2602212"/>
            <a:ext cx="847040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 trọng tài sản của người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Mượn – trả đúng hẹn, nhớ lời cảm ơn.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45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9" grpId="1"/>
      <p:bldP spid="12" grpId="0"/>
      <p:bldP spid="12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2161" y="2153004"/>
            <a:ext cx="76621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Luôn hỏi ý kiến của người khác khi muốn sử dụng đồ dùng, vật dụng của họ. 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Khi mượn phải bảo quản, giữ gìn cẩn thận.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Nhắc nhở bạn bè và người xung quanh tôn trọng tài sản của mọi người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90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233</Words>
  <Application>Microsoft Office PowerPoint</Application>
  <PresentationFormat>Widescreen</PresentationFormat>
  <Paragraphs>23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hoa</dc:creator>
  <cp:lastModifiedBy>minh hoa</cp:lastModifiedBy>
  <cp:revision>148</cp:revision>
  <dcterms:created xsi:type="dcterms:W3CDTF">2023-11-04T08:31:51Z</dcterms:created>
  <dcterms:modified xsi:type="dcterms:W3CDTF">2023-12-15T14:04:12Z</dcterms:modified>
</cp:coreProperties>
</file>