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76" r:id="rId5"/>
    <p:sldId id="268" r:id="rId6"/>
    <p:sldId id="277" r:id="rId7"/>
    <p:sldId id="278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02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7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34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17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52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97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398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05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66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08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359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FAC13-F02C-476D-8B7F-FE06170FAF07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D29-422F-46AD-86E4-64EA8F325D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500" y="2057462"/>
            <a:ext cx="10713396" cy="1655762"/>
          </a:xfrm>
        </p:spPr>
        <p:txBody>
          <a:bodyPr>
            <a:no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CHĂM SÓC HOA,</a:t>
            </a:r>
          </a:p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CÂY CẢNH TRONG CHẬU</a:t>
            </a:r>
          </a:p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(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Tiết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2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67218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450842" y="2927913"/>
            <a:ext cx="10713396" cy="755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KHỞI ĐỘNG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video múa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07890" y="0"/>
            <a:ext cx="671783" cy="31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016873" y="3864441"/>
            <a:ext cx="10713396" cy="755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HÌNH THÀNH KIẾN THỨC, KĨ NĂNG MỚI</a:t>
            </a:r>
          </a:p>
        </p:txBody>
      </p:sp>
    </p:spTree>
    <p:extLst>
      <p:ext uri="{BB962C8B-B14F-4D97-AF65-F5344CB8AC3E}">
        <p14:creationId xmlns:p14="http://schemas.microsoft.com/office/powerpoint/2010/main" val="1412690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4716" y="2035873"/>
            <a:ext cx="9153728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Hoạt động 2: </a:t>
            </a:r>
            <a:r>
              <a:rPr lang="vi-VN" sz="32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Thực </a:t>
            </a:r>
            <a:r>
              <a:rPr lang="vi-VN" sz="3200" b="1" dirty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hành chăm sóc cây dừa cạn và cây lưỡi hổ trong chậu</a:t>
            </a:r>
            <a:endParaRPr lang="vi-VN" sz="32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8051" y="6056071"/>
            <a:ext cx="78444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Chuẩn bị vật liệu và dụng cụ</a:t>
            </a:r>
            <a:endParaRPr lang="vi-VN" sz="28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757489"/>
            <a:ext cx="8967686" cy="3114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23" y="3361372"/>
            <a:ext cx="3413691" cy="216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505839"/>
            <a:ext cx="9048750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2" y="-142458"/>
            <a:ext cx="6037796" cy="1802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437" y="170840"/>
            <a:ext cx="2282542" cy="2282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002" y="170840"/>
            <a:ext cx="2795770" cy="3053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37767"/>
            <a:ext cx="2912414" cy="2134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078" y="2513147"/>
            <a:ext cx="2852860" cy="30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43" y="0"/>
            <a:ext cx="4894026" cy="4838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584" y="0"/>
            <a:ext cx="5288794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19446" y="4838682"/>
            <a:ext cx="490664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Các công việc chăm sóc cây dừa cạn và cây lưỡi hổ trong chậu</a:t>
            </a:r>
            <a:endParaRPr lang="vi-VN" sz="28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8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706" y="665516"/>
            <a:ext cx="866152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 hãy cùng các bạn thực hành chăm sóc cây dừa cạn và cây lưỡi hổ trong chậu</a:t>
            </a:r>
            <a:endParaRPr lang="vi-VN" sz="2800" b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44" y="2461097"/>
            <a:ext cx="3389756" cy="3618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364" y="2461098"/>
            <a:ext cx="3200382" cy="3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78</Words>
  <Application>Microsoft Office PowerPoint</Application>
  <PresentationFormat>Widescreen</PresentationFormat>
  <Paragraphs>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hoa</dc:creator>
  <cp:lastModifiedBy>minh hoa</cp:lastModifiedBy>
  <cp:revision>100</cp:revision>
  <dcterms:created xsi:type="dcterms:W3CDTF">2023-11-04T09:56:49Z</dcterms:created>
  <dcterms:modified xsi:type="dcterms:W3CDTF">2023-12-09T12:21:10Z</dcterms:modified>
</cp:coreProperties>
</file>