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5" r:id="rId4"/>
    <p:sldMasterId id="2147483700" r:id="rId5"/>
    <p:sldMasterId id="2147483734" r:id="rId6"/>
  </p:sldMasterIdLst>
  <p:notesMasterIdLst>
    <p:notesMasterId r:id="rId33"/>
  </p:notesMasterIdLst>
  <p:sldIdLst>
    <p:sldId id="464" r:id="rId7"/>
    <p:sldId id="281" r:id="rId8"/>
    <p:sldId id="283" r:id="rId9"/>
    <p:sldId id="297" r:id="rId10"/>
    <p:sldId id="301" r:id="rId11"/>
    <p:sldId id="336" r:id="rId12"/>
    <p:sldId id="338" r:id="rId13"/>
    <p:sldId id="470" r:id="rId14"/>
    <p:sldId id="471" r:id="rId15"/>
    <p:sldId id="472" r:id="rId16"/>
    <p:sldId id="473" r:id="rId17"/>
    <p:sldId id="339" r:id="rId18"/>
    <p:sldId id="474" r:id="rId19"/>
    <p:sldId id="475" r:id="rId20"/>
    <p:sldId id="477" r:id="rId21"/>
    <p:sldId id="298" r:id="rId22"/>
    <p:sldId id="387" r:id="rId23"/>
    <p:sldId id="467" r:id="rId24"/>
    <p:sldId id="476" r:id="rId25"/>
    <p:sldId id="315" r:id="rId26"/>
    <p:sldId id="316" r:id="rId27"/>
    <p:sldId id="317" r:id="rId28"/>
    <p:sldId id="318" r:id="rId29"/>
    <p:sldId id="319" r:id="rId30"/>
    <p:sldId id="468" r:id="rId31"/>
    <p:sldId id="4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51" d="100"/>
          <a:sy n="51" d="100"/>
        </p:scale>
        <p:origin x="-1380"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B7C58-0FDD-4AFF-AF8F-A51C004C1513}" type="datetimeFigureOut">
              <a:rPr lang="en-US" smtClean="0"/>
              <a:t>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2F70ED-68A7-4FFD-ADEF-E6EC9EA41017}" type="slidenum">
              <a:rPr lang="en-US" smtClean="0"/>
              <a:t>‹#›</a:t>
            </a:fld>
            <a:endParaRPr lang="en-US"/>
          </a:p>
        </p:txBody>
      </p:sp>
    </p:spTree>
    <p:extLst>
      <p:ext uri="{BB962C8B-B14F-4D97-AF65-F5344CB8AC3E}">
        <p14:creationId xmlns:p14="http://schemas.microsoft.com/office/powerpoint/2010/main" val="275356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2F70ED-68A7-4FFD-ADEF-E6EC9EA41017}" type="slidenum">
              <a:rPr lang="en-US" smtClean="0"/>
              <a:t>1</a:t>
            </a:fld>
            <a:endParaRPr lang="en-US"/>
          </a:p>
        </p:txBody>
      </p:sp>
    </p:spTree>
    <p:extLst>
      <p:ext uri="{BB962C8B-B14F-4D97-AF65-F5344CB8AC3E}">
        <p14:creationId xmlns:p14="http://schemas.microsoft.com/office/powerpoint/2010/main" val="2836648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C1E0E-7A6E-4FE7-9D97-77C617629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48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68036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868466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2625727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158750" indent="0">
              <a:buNone/>
            </a:pPr>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AD207-BB59-4E66-B47E-5301CF7BB295}" type="slidenum">
              <a:rPr kumimoji="0" lang="zh-CN" altLang="en-US" sz="1200" b="0" i="0" u="none" strike="noStrike" kern="1200" cap="none" spc="0" normalizeH="0" baseline="0" noProof="0" smtClean="0">
                <a:ln>
                  <a:noFill/>
                </a:ln>
                <a:solidFill>
                  <a:prstClr val="black"/>
                </a:solidFill>
                <a:effectLst/>
                <a:uLnTx/>
                <a:uFillTx/>
                <a:latin typeface="等线"/>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cs typeface="Arial"/>
              <a:sym typeface="Arial"/>
            </a:endParaRPr>
          </a:p>
        </p:txBody>
      </p:sp>
    </p:spTree>
    <p:extLst>
      <p:ext uri="{BB962C8B-B14F-4D97-AF65-F5344CB8AC3E}">
        <p14:creationId xmlns:p14="http://schemas.microsoft.com/office/powerpoint/2010/main" val="1511129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8.jpeg"/><Relationship Id="rId11" Type="http://schemas.microsoft.com/office/2007/relationships/hdphoto" Target="../media/hdphoto2.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9358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6B4476F4-3792-4CB7-9FA2-E0CE4665E0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855CF592-0CD3-416B-BB49-D4E7909D95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AC61375-6C9D-403C-A39E-D6EDB1BEDF5A}"/>
              </a:ext>
            </a:extLst>
          </p:cNvPr>
          <p:cNvSpPr>
            <a:spLocks noGrp="1" noChangeArrowheads="1"/>
          </p:cNvSpPr>
          <p:nvPr>
            <p:ph type="sldNum" sz="quarter" idx="12"/>
          </p:nvPr>
        </p:nvSpPr>
        <p:spPr>
          <a:ln/>
        </p:spPr>
        <p:txBody>
          <a:bodyPr/>
          <a:lstStyle>
            <a:lvl1pPr>
              <a:defRPr/>
            </a:lvl1pPr>
          </a:lstStyle>
          <a:p>
            <a:fld id="{3F41C533-3101-4CF1-9B5D-180904183AF2}" type="slidenum">
              <a:rPr lang="en-US" altLang="en-US"/>
              <a:pPr/>
              <a:t>‹#›</a:t>
            </a:fld>
            <a:endParaRPr lang="en-US" altLang="en-US"/>
          </a:p>
        </p:txBody>
      </p:sp>
    </p:spTree>
    <p:extLst>
      <p:ext uri="{BB962C8B-B14F-4D97-AF65-F5344CB8AC3E}">
        <p14:creationId xmlns:p14="http://schemas.microsoft.com/office/powerpoint/2010/main" val="303292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BAB19-6A5F-406D-990D-4C6EA2A36D1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7B566DC-2E32-4D93-8B2C-FA402425241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5D18D57-7A93-429A-ACC5-0FADF2803C8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5" name="Footer Placeholder 4">
            <a:extLst>
              <a:ext uri="{FF2B5EF4-FFF2-40B4-BE49-F238E27FC236}">
                <a16:creationId xmlns="" xmlns:a16="http://schemas.microsoft.com/office/drawing/2014/main" id="{D75561AD-8C62-4FBB-820C-95B1B54C82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70250BF-7CD8-4DA7-AAE9-57632309381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67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DB2FA8-5ADC-4416-AB68-087E6B7877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C153E62-DB84-47CB-B65B-48F747202AD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8B1C8DA-1735-431F-A825-581895679EC5}"/>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5" name="Footer Placeholder 4">
            <a:extLst>
              <a:ext uri="{FF2B5EF4-FFF2-40B4-BE49-F238E27FC236}">
                <a16:creationId xmlns="" xmlns:a16="http://schemas.microsoft.com/office/drawing/2014/main" id="{1A722669-77BB-481E-8D24-51F8CCD9B3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3AE1BA6-0576-48B7-86A5-C309A4D4670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3927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87DADE-5077-4389-A719-8DDF60FFF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7BC8FD4-0112-4783-875B-B33DA8E1BA2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E3D7FFE-8F52-4855-AB6E-E1246BF46DFE}"/>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5" name="Footer Placeholder 4">
            <a:extLst>
              <a:ext uri="{FF2B5EF4-FFF2-40B4-BE49-F238E27FC236}">
                <a16:creationId xmlns="" xmlns:a16="http://schemas.microsoft.com/office/drawing/2014/main" id="{94617A78-562D-475F-A282-89DD657F7B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74FF1680-E9E0-45CD-9D68-CC1BFFF64859}"/>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3141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9B5CE3-72B0-4640-A80A-3294AB875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F50B94D-83E9-424B-AA0F-5F1FF7DA877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F80B4D-E8C8-4FB1-BB53-54A6876799B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6E6B787-38F0-44D5-A07C-557FEEE62393}"/>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6" name="Footer Placeholder 5">
            <a:extLst>
              <a:ext uri="{FF2B5EF4-FFF2-40B4-BE49-F238E27FC236}">
                <a16:creationId xmlns="" xmlns:a16="http://schemas.microsoft.com/office/drawing/2014/main" id="{B1490AD5-F281-4BFA-A51D-B53CE2B43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BA40502-657A-480A-AECE-712906553803}"/>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1382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54097D-7B5E-4684-AB6C-9D7E573F80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B41D9D5-D54C-4361-BC3E-E5252E7934D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596F2BB-154D-431D-8107-177DB130A6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4D9412B-C136-4049-8949-F7D6DFAA58E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D77C850-71C2-482E-8D0F-8C83D8CE02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0863563-BAF5-493D-B8FD-D3B66CC8D98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8" name="Footer Placeholder 7">
            <a:extLst>
              <a:ext uri="{FF2B5EF4-FFF2-40B4-BE49-F238E27FC236}">
                <a16:creationId xmlns="" xmlns:a16="http://schemas.microsoft.com/office/drawing/2014/main" id="{11C9A429-9090-43DE-B8C4-63A099C3F1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36804AD3-753A-420D-A536-C744B04511E5}"/>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34790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E1E699-1943-4785-8684-B9A6E6E365F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AC6CBC-821E-4144-BA9D-44B3E287AA09}"/>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4" name="Footer Placeholder 3">
            <a:extLst>
              <a:ext uri="{FF2B5EF4-FFF2-40B4-BE49-F238E27FC236}">
                <a16:creationId xmlns="" xmlns:a16="http://schemas.microsoft.com/office/drawing/2014/main" id="{BCADD2A5-4AA3-4922-9889-6C695E9DCD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59C976E0-AD69-4C67-A59B-D0F40DB65531}"/>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4206078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B22554B-5499-4025-8729-6049369D70CB}"/>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3" name="Footer Placeholder 2">
            <a:extLst>
              <a:ext uri="{FF2B5EF4-FFF2-40B4-BE49-F238E27FC236}">
                <a16:creationId xmlns="" xmlns:a16="http://schemas.microsoft.com/office/drawing/2014/main" id="{C2B7A21B-5119-4A8B-97ED-A469DC00ED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9C6EF277-1812-4A11-A800-38FD713C91EF}"/>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876346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616DE-95E4-4ACB-8147-168B63C732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DF02110-5285-4BD3-AF58-E2A3A7FA46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A534FF5-DBF9-4277-B3E2-4E1F92146B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38F573-7FF8-4316-AB99-E70895DD4856}"/>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6" name="Footer Placeholder 5">
            <a:extLst>
              <a:ext uri="{FF2B5EF4-FFF2-40B4-BE49-F238E27FC236}">
                <a16:creationId xmlns="" xmlns:a16="http://schemas.microsoft.com/office/drawing/2014/main" id="{CACDE279-C658-445A-AEBC-3E6237A2C6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893E126-1441-4ACE-AD46-975F983176CA}"/>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188086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D5B709-ECEC-4F54-B60A-1DC68B3B14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ECD9722-DEF1-4010-9069-8BF48C5313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1525A86-7985-4A5C-8034-D048C46F45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749D299-9ADA-4031-BC4A-FDD11E46A23D}"/>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6" name="Footer Placeholder 5">
            <a:extLst>
              <a:ext uri="{FF2B5EF4-FFF2-40B4-BE49-F238E27FC236}">
                <a16:creationId xmlns="" xmlns:a16="http://schemas.microsoft.com/office/drawing/2014/main" id="{DB4303B7-F6CC-4DB7-B4CB-4A520BFFDF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89C80B3-0D41-4036-8044-7BBD8153B337}"/>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2847614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1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378C6008-CEE4-4966-9093-5BA6A75615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355600"/>
            <a:ext cx="12191999" cy="7213600"/>
          </a:xfrm>
          <a:prstGeom prst="rect">
            <a:avLst/>
          </a:prstGeom>
        </p:spPr>
      </p:pic>
      <p:pic>
        <p:nvPicPr>
          <p:cNvPr id="8" name="Picture 3">
            <a:extLst>
              <a:ext uri="{FF2B5EF4-FFF2-40B4-BE49-F238E27FC236}">
                <a16:creationId xmlns="" xmlns:a16="http://schemas.microsoft.com/office/drawing/2014/main" id="{95177028-659C-4E88-925F-37FED12B4B49}"/>
              </a:ext>
            </a:extLst>
          </p:cNvPr>
          <p:cNvPicPr>
            <a:picLocks noChangeAspect="1"/>
          </p:cNvPicPr>
          <p:nvPr userDrawn="1"/>
        </p:nvPicPr>
        <p:blipFill>
          <a:blip r:embed="rId4"/>
          <a:srcRect/>
          <a:stretch>
            <a:fillRect/>
          </a:stretch>
        </p:blipFill>
        <p:spPr>
          <a:xfrm>
            <a:off x="7518400" y="3251853"/>
            <a:ext cx="4723771" cy="3489686"/>
          </a:xfrm>
          <a:prstGeom prst="rect">
            <a:avLst/>
          </a:prstGeom>
        </p:spPr>
      </p:pic>
    </p:spTree>
    <p:extLst>
      <p:ext uri="{BB962C8B-B14F-4D97-AF65-F5344CB8AC3E}">
        <p14:creationId xmlns:p14="http://schemas.microsoft.com/office/powerpoint/2010/main" val="4108154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A2EB504-CE44-4B33-A58A-527B3471016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5A7E8FF-1449-4B67-991B-923D23AA918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6E2E34-1615-4250-AD1C-3F6536AE8DAF}"/>
              </a:ext>
            </a:extLst>
          </p:cNvPr>
          <p:cNvSpPr>
            <a:spLocks noGrp="1"/>
          </p:cNvSpPr>
          <p:nvPr>
            <p:ph type="dt" sz="half" idx="10"/>
          </p:nvPr>
        </p:nvSpPr>
        <p:spPr>
          <a:xfrm>
            <a:off x="838200" y="6356350"/>
            <a:ext cx="2743200" cy="365125"/>
          </a:xfrm>
          <a:prstGeom prst="rect">
            <a:avLst/>
          </a:prstGeom>
        </p:spPr>
        <p:txBody>
          <a:bodyPr/>
          <a:lstStyle/>
          <a:p>
            <a:fld id="{0D797732-0510-4C37-822F-DC4DE262A54D}" type="datetimeFigureOut">
              <a:rPr lang="en-US" smtClean="0"/>
              <a:t>2/18/2024</a:t>
            </a:fld>
            <a:endParaRPr lang="en-US"/>
          </a:p>
        </p:txBody>
      </p:sp>
      <p:sp>
        <p:nvSpPr>
          <p:cNvPr id="5" name="Footer Placeholder 4">
            <a:extLst>
              <a:ext uri="{FF2B5EF4-FFF2-40B4-BE49-F238E27FC236}">
                <a16:creationId xmlns="" xmlns:a16="http://schemas.microsoft.com/office/drawing/2014/main" id="{87217C17-9EFF-4DE7-996B-4B60477CDC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FACCF93-39D1-4E5E-81B6-2E7952385F60}"/>
              </a:ext>
            </a:extLst>
          </p:cNvPr>
          <p:cNvSpPr>
            <a:spLocks noGrp="1"/>
          </p:cNvSpPr>
          <p:nvPr>
            <p:ph type="sldNum" sz="quarter" idx="12"/>
          </p:nvPr>
        </p:nvSpPr>
        <p:spPr>
          <a:xfrm>
            <a:off x="8610600" y="6356350"/>
            <a:ext cx="2743200" cy="365125"/>
          </a:xfrm>
          <a:prstGeom prst="rect">
            <a:avLst/>
          </a:prstGeom>
        </p:spPr>
        <p:txBody>
          <a:bodyPr/>
          <a:lstStyle/>
          <a:p>
            <a:fld id="{83A165A3-3C4D-48C6-82E4-B9161DC3456E}" type="slidenum">
              <a:rPr lang="en-US" smtClean="0"/>
              <a:t>‹#›</a:t>
            </a:fld>
            <a:endParaRPr lang="en-US"/>
          </a:p>
        </p:txBody>
      </p:sp>
    </p:spTree>
    <p:extLst>
      <p:ext uri="{BB962C8B-B14F-4D97-AF65-F5344CB8AC3E}">
        <p14:creationId xmlns:p14="http://schemas.microsoft.com/office/powerpoint/2010/main" val="3001504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9909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1985302"/>
      </p:ext>
    </p:extLst>
  </p:cSld>
  <p:clrMapOvr>
    <a:masterClrMapping/>
  </p:clrMapOvr>
  <p:transition spd="slow" advClick="0" advTm="2000">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985575"/>
      </p:ext>
    </p:extLst>
  </p:cSld>
  <p:clrMapOvr>
    <a:masterClrMapping/>
  </p:clrMapOvr>
  <p:transition spd="slow" advClick="0" advTm="2000">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034325888"/>
      </p:ext>
    </p:extLst>
  </p:cSld>
  <p:clrMapOvr>
    <a:masterClrMapping/>
  </p:clrMapOvr>
  <p:transition spd="slow" advClick="0" advTm="200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722329141"/>
      </p:ext>
    </p:extLst>
  </p:cSld>
  <p:clrMapOvr>
    <a:masterClrMapping/>
  </p:clrMapOvr>
  <p:transition spd="slow" advClick="0" advTm="200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68589454"/>
      </p:ext>
    </p:extLst>
  </p:cSld>
  <p:clrMapOvr>
    <a:masterClrMapping/>
  </p:clrMapOvr>
  <p:transition spd="slow" advClick="0" advTm="200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132909588"/>
      </p:ext>
    </p:extLst>
  </p:cSld>
  <p:clrMapOvr>
    <a:masterClrMapping/>
  </p:clrMapOvr>
  <p:transition spd="slow" advClick="0" advTm="200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0725922"/>
      </p:ext>
    </p:extLst>
  </p:cSld>
  <p:clrMapOvr>
    <a:masterClrMapping/>
  </p:clrMapOvr>
  <p:transition spd="slow" advClick="0" advTm="2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5288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482672501"/>
      </p:ext>
    </p:extLst>
  </p:cSld>
  <p:clrMapOvr>
    <a:masterClrMapping/>
  </p:clrMapOvr>
  <p:transition spd="slow" advClick="0" advTm="200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2855065070"/>
      </p:ext>
    </p:extLst>
  </p:cSld>
  <p:clrMapOvr>
    <a:masterClrMapping/>
  </p:clrMapOvr>
  <p:transition spd="slow" advClick="0" advTm="200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39347150"/>
      </p:ext>
    </p:extLst>
  </p:cSld>
  <p:clrMapOvr>
    <a:masterClrMapping/>
  </p:clrMapOvr>
  <p:transition spd="slow" advClick="0" advTm="200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pPr defTabSz="914377">
              <a:defRPr/>
            </a:pPr>
            <a:fld id="{ADF8D8D1-271C-46BB-B9D3-013B96148659}" type="datetimeFigureOut">
              <a:rPr lang="zh-CN" altLang="en-US" smtClean="0">
                <a:solidFill>
                  <a:prstClr val="black"/>
                </a:solidFill>
              </a:rPr>
              <a:pPr defTabSz="914377">
                <a:defRPr/>
              </a:pPr>
              <a:t>2024/2/18</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pPr defTabSz="914377">
              <a:defRPr/>
            </a:pPr>
            <a:fld id="{DF12BF3B-B18A-491F-9B1F-53B4ABD3F834}" type="slidenum">
              <a:rPr lang="zh-CN" altLang="en-US" smtClean="0">
                <a:solidFill>
                  <a:prstClr val="black"/>
                </a:solidFill>
              </a:rPr>
              <a:pPr defTabSz="914377">
                <a:defRPr/>
              </a:pPr>
              <a:t>‹#›</a:t>
            </a:fld>
            <a:endParaRPr lang="zh-CN" altLang="en-US">
              <a:solidFill>
                <a:prstClr val="black"/>
              </a:solidFill>
            </a:endParaRPr>
          </a:p>
        </p:txBody>
      </p:sp>
    </p:spTree>
    <p:extLst>
      <p:ext uri="{BB962C8B-B14F-4D97-AF65-F5344CB8AC3E}">
        <p14:creationId xmlns:p14="http://schemas.microsoft.com/office/powerpoint/2010/main" val="1799569521"/>
      </p:ext>
    </p:extLst>
  </p:cSld>
  <p:clrMapOvr>
    <a:masterClrMapping/>
  </p:clrMapOvr>
  <p:transition spd="slow" advClick="0" advTm="200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045748"/>
      </p:ext>
    </p:extLst>
  </p:cSld>
  <p:clrMapOvr>
    <a:masterClrMapping/>
  </p:clrMapOvr>
  <p:transition spd="slow" advClick="0" advTm="200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2"/>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3"/>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1"/>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9" y="4817826"/>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488418605"/>
      </p:ext>
    </p:extLst>
  </p:cSld>
  <p:clrMapOvr>
    <a:masterClrMapping/>
  </p:clrMapOvr>
  <mc:AlternateContent xmlns:mc="http://schemas.openxmlformats.org/markup-compatibility/2006" xmlns:p14="http://schemas.microsoft.com/office/powerpoint/2010/main">
    <mc:Choice Requires="p14">
      <p:transition spd="med" p14:dur="700" advTm="2000">
        <p:fade/>
      </p:transition>
    </mc:Choice>
    <mc:Fallback xmlns="">
      <p:transition spd="med"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dk2"/>
        </a:solidFill>
        <a:effectLst/>
      </p:bgPr>
    </p:bg>
    <p:spTree>
      <p:nvGrpSpPr>
        <p:cNvPr id="1" name="Shape 1188"/>
        <p:cNvGrpSpPr/>
        <p:nvPr/>
      </p:nvGrpSpPr>
      <p:grpSpPr>
        <a:xfrm>
          <a:off x="0" y="0"/>
          <a:ext cx="0" cy="0"/>
          <a:chOff x="0" y="0"/>
          <a:chExt cx="0" cy="0"/>
        </a:xfrm>
      </p:grpSpPr>
      <p:sp>
        <p:nvSpPr>
          <p:cNvPr id="1189" name="Google Shape;1189;p24"/>
          <p:cNvSpPr txBox="1">
            <a:spLocks noGrp="1"/>
          </p:cNvSpPr>
          <p:nvPr>
            <p:ph type="subTitle" idx="1"/>
          </p:nvPr>
        </p:nvSpPr>
        <p:spPr>
          <a:xfrm>
            <a:off x="6318767" y="3802884"/>
            <a:ext cx="4704000" cy="10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0" name="Google Shape;1190;p24"/>
          <p:cNvSpPr txBox="1">
            <a:spLocks noGrp="1"/>
          </p:cNvSpPr>
          <p:nvPr>
            <p:ph type="title"/>
          </p:nvPr>
        </p:nvSpPr>
        <p:spPr>
          <a:xfrm>
            <a:off x="6318767" y="1968717"/>
            <a:ext cx="5324800" cy="17892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sz="3333">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191" name="Google Shape;1191;p24"/>
          <p:cNvPicPr preferRelativeResize="0"/>
          <p:nvPr/>
        </p:nvPicPr>
        <p:blipFill>
          <a:blip r:embed="rId2">
            <a:alphaModFix amt="23000"/>
          </a:blip>
          <a:stretch>
            <a:fillRect/>
          </a:stretch>
        </p:blipFill>
        <p:spPr>
          <a:xfrm>
            <a:off x="2" y="2"/>
            <a:ext cx="12191996" cy="6857999"/>
          </a:xfrm>
          <a:prstGeom prst="rect">
            <a:avLst/>
          </a:prstGeom>
          <a:noFill/>
          <a:ln>
            <a:noFill/>
          </a:ln>
        </p:spPr>
      </p:pic>
      <p:sp>
        <p:nvSpPr>
          <p:cNvPr id="1192" name="Google Shape;1192;p24"/>
          <p:cNvSpPr/>
          <p:nvPr/>
        </p:nvSpPr>
        <p:spPr>
          <a:xfrm rot="10800000" flipH="1">
            <a:off x="4639569" y="5206364"/>
            <a:ext cx="1417473" cy="788739"/>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93" name="Google Shape;1193;p24"/>
          <p:cNvGrpSpPr/>
          <p:nvPr/>
        </p:nvGrpSpPr>
        <p:grpSpPr>
          <a:xfrm>
            <a:off x="-1043570" y="5251256"/>
            <a:ext cx="4219860" cy="1606869"/>
            <a:chOff x="-1231160" y="3649576"/>
            <a:chExt cx="3923261" cy="1493929"/>
          </a:xfrm>
        </p:grpSpPr>
        <p:sp>
          <p:nvSpPr>
            <p:cNvPr id="1194" name="Google Shape;1194;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7" name="Google Shape;1197;p24"/>
          <p:cNvSpPr/>
          <p:nvPr/>
        </p:nvSpPr>
        <p:spPr>
          <a:xfrm>
            <a:off x="10850154" y="202694"/>
            <a:ext cx="1609273" cy="89546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9953735" y="886472"/>
            <a:ext cx="896439" cy="498813"/>
          </a:xfrm>
          <a:custGeom>
            <a:avLst/>
            <a:gdLst/>
            <a:ahLst/>
            <a:cxnLst/>
            <a:rect l="l" t="t" r="r" b="b"/>
            <a:pathLst>
              <a:path w="19986" h="11121" extrusionOk="0">
                <a:moveTo>
                  <a:pt x="7557" y="1"/>
                </a:moveTo>
                <a:cubicBezTo>
                  <a:pt x="5471" y="1"/>
                  <a:pt x="3727" y="1483"/>
                  <a:pt x="3323" y="3447"/>
                </a:cubicBezTo>
                <a:cubicBezTo>
                  <a:pt x="3269" y="3444"/>
                  <a:pt x="3215" y="3443"/>
                  <a:pt x="3161" y="3443"/>
                </a:cubicBezTo>
                <a:cubicBezTo>
                  <a:pt x="2814" y="3443"/>
                  <a:pt x="2476" y="3499"/>
                  <a:pt x="2153" y="3605"/>
                </a:cubicBezTo>
                <a:cubicBezTo>
                  <a:pt x="1094" y="3963"/>
                  <a:pt x="256" y="4878"/>
                  <a:pt x="51" y="6059"/>
                </a:cubicBezTo>
                <a:cubicBezTo>
                  <a:pt x="41" y="6136"/>
                  <a:pt x="26" y="6213"/>
                  <a:pt x="21" y="6289"/>
                </a:cubicBezTo>
                <a:lnTo>
                  <a:pt x="21" y="6305"/>
                </a:lnTo>
                <a:cubicBezTo>
                  <a:pt x="5" y="6458"/>
                  <a:pt x="0" y="6612"/>
                  <a:pt x="5" y="6755"/>
                </a:cubicBezTo>
                <a:lnTo>
                  <a:pt x="5" y="6765"/>
                </a:lnTo>
                <a:cubicBezTo>
                  <a:pt x="26" y="7138"/>
                  <a:pt x="108" y="7506"/>
                  <a:pt x="256" y="7844"/>
                </a:cubicBezTo>
                <a:cubicBezTo>
                  <a:pt x="665" y="8795"/>
                  <a:pt x="1529" y="9526"/>
                  <a:pt x="2628" y="9715"/>
                </a:cubicBezTo>
                <a:cubicBezTo>
                  <a:pt x="2810" y="9749"/>
                  <a:pt x="2991" y="9762"/>
                  <a:pt x="3170" y="9762"/>
                </a:cubicBezTo>
                <a:cubicBezTo>
                  <a:pt x="3202" y="9762"/>
                  <a:pt x="3235" y="9762"/>
                  <a:pt x="3267" y="9761"/>
                </a:cubicBezTo>
                <a:cubicBezTo>
                  <a:pt x="3881" y="10400"/>
                  <a:pt x="4735" y="10794"/>
                  <a:pt x="5696" y="10794"/>
                </a:cubicBezTo>
                <a:cubicBezTo>
                  <a:pt x="6463" y="10794"/>
                  <a:pt x="7173" y="10538"/>
                  <a:pt x="7736" y="10109"/>
                </a:cubicBezTo>
                <a:cubicBezTo>
                  <a:pt x="8313" y="10732"/>
                  <a:pt x="9152" y="11121"/>
                  <a:pt x="10072" y="11121"/>
                </a:cubicBezTo>
                <a:cubicBezTo>
                  <a:pt x="11090" y="11121"/>
                  <a:pt x="11989" y="10651"/>
                  <a:pt x="12577" y="9914"/>
                </a:cubicBezTo>
                <a:cubicBezTo>
                  <a:pt x="13089" y="10267"/>
                  <a:pt x="13707" y="10472"/>
                  <a:pt x="14382" y="10472"/>
                </a:cubicBezTo>
                <a:cubicBezTo>
                  <a:pt x="15369" y="10472"/>
                  <a:pt x="16253" y="10022"/>
                  <a:pt x="16841" y="9321"/>
                </a:cubicBezTo>
                <a:cubicBezTo>
                  <a:pt x="16928" y="9326"/>
                  <a:pt x="17020" y="9331"/>
                  <a:pt x="17118" y="9331"/>
                </a:cubicBezTo>
                <a:cubicBezTo>
                  <a:pt x="18687" y="9331"/>
                  <a:pt x="19965" y="8053"/>
                  <a:pt x="19965" y="6484"/>
                </a:cubicBezTo>
                <a:cubicBezTo>
                  <a:pt x="19986" y="6034"/>
                  <a:pt x="19899" y="5635"/>
                  <a:pt x="19730" y="5277"/>
                </a:cubicBezTo>
                <a:cubicBezTo>
                  <a:pt x="19730" y="5277"/>
                  <a:pt x="19730" y="5267"/>
                  <a:pt x="19725" y="5262"/>
                </a:cubicBezTo>
                <a:cubicBezTo>
                  <a:pt x="19699" y="5206"/>
                  <a:pt x="19674" y="5154"/>
                  <a:pt x="19643" y="5103"/>
                </a:cubicBezTo>
                <a:cubicBezTo>
                  <a:pt x="19643" y="5103"/>
                  <a:pt x="19643" y="5098"/>
                  <a:pt x="19633" y="5098"/>
                </a:cubicBezTo>
                <a:cubicBezTo>
                  <a:pt x="19607" y="5047"/>
                  <a:pt x="19577" y="5001"/>
                  <a:pt x="19551" y="4955"/>
                </a:cubicBezTo>
                <a:lnTo>
                  <a:pt x="19510" y="4899"/>
                </a:lnTo>
                <a:cubicBezTo>
                  <a:pt x="19495" y="4868"/>
                  <a:pt x="19469" y="4832"/>
                  <a:pt x="19449" y="4802"/>
                </a:cubicBezTo>
                <a:cubicBezTo>
                  <a:pt x="19428" y="4776"/>
                  <a:pt x="19408" y="4745"/>
                  <a:pt x="19382" y="4720"/>
                </a:cubicBezTo>
                <a:cubicBezTo>
                  <a:pt x="19357" y="4689"/>
                  <a:pt x="19342" y="4664"/>
                  <a:pt x="19316" y="4628"/>
                </a:cubicBezTo>
                <a:cubicBezTo>
                  <a:pt x="19296" y="4602"/>
                  <a:pt x="19275" y="4587"/>
                  <a:pt x="19255" y="4561"/>
                </a:cubicBezTo>
                <a:cubicBezTo>
                  <a:pt x="19239" y="4541"/>
                  <a:pt x="19224" y="4520"/>
                  <a:pt x="19204" y="4500"/>
                </a:cubicBezTo>
                <a:cubicBezTo>
                  <a:pt x="19168" y="4459"/>
                  <a:pt x="19122" y="4413"/>
                  <a:pt x="19076" y="4372"/>
                </a:cubicBezTo>
                <a:cubicBezTo>
                  <a:pt x="19065" y="4362"/>
                  <a:pt x="19050" y="4347"/>
                  <a:pt x="19040" y="4341"/>
                </a:cubicBezTo>
                <a:cubicBezTo>
                  <a:pt x="19014" y="4316"/>
                  <a:pt x="18989" y="4295"/>
                  <a:pt x="18958" y="4270"/>
                </a:cubicBezTo>
                <a:cubicBezTo>
                  <a:pt x="18943" y="4260"/>
                  <a:pt x="18922" y="4244"/>
                  <a:pt x="18912" y="4234"/>
                </a:cubicBezTo>
                <a:cubicBezTo>
                  <a:pt x="18820" y="4163"/>
                  <a:pt x="18728" y="4091"/>
                  <a:pt x="18626" y="4030"/>
                </a:cubicBezTo>
                <a:cubicBezTo>
                  <a:pt x="18605" y="4014"/>
                  <a:pt x="18590" y="4009"/>
                  <a:pt x="18575" y="3999"/>
                </a:cubicBezTo>
                <a:cubicBezTo>
                  <a:pt x="18539" y="3978"/>
                  <a:pt x="18508" y="3958"/>
                  <a:pt x="18478" y="3948"/>
                </a:cubicBezTo>
                <a:lnTo>
                  <a:pt x="18437" y="3927"/>
                </a:lnTo>
                <a:cubicBezTo>
                  <a:pt x="18380" y="3897"/>
                  <a:pt x="18324" y="3871"/>
                  <a:pt x="18258" y="3846"/>
                </a:cubicBezTo>
                <a:cubicBezTo>
                  <a:pt x="18232" y="3830"/>
                  <a:pt x="18217" y="3825"/>
                  <a:pt x="18191" y="3810"/>
                </a:cubicBezTo>
                <a:cubicBezTo>
                  <a:pt x="18155" y="3800"/>
                  <a:pt x="18130" y="3784"/>
                  <a:pt x="18099" y="3779"/>
                </a:cubicBezTo>
                <a:lnTo>
                  <a:pt x="17987" y="3738"/>
                </a:lnTo>
                <a:cubicBezTo>
                  <a:pt x="17951" y="3728"/>
                  <a:pt x="17920" y="3723"/>
                  <a:pt x="17884" y="3707"/>
                </a:cubicBezTo>
                <a:cubicBezTo>
                  <a:pt x="17849" y="3702"/>
                  <a:pt x="17818" y="3687"/>
                  <a:pt x="17782" y="3682"/>
                </a:cubicBezTo>
                <a:lnTo>
                  <a:pt x="17705" y="3667"/>
                </a:lnTo>
                <a:cubicBezTo>
                  <a:pt x="17654" y="3651"/>
                  <a:pt x="17603" y="3646"/>
                  <a:pt x="17552" y="3641"/>
                </a:cubicBezTo>
                <a:cubicBezTo>
                  <a:pt x="17532" y="3641"/>
                  <a:pt x="17511" y="3631"/>
                  <a:pt x="17491" y="3631"/>
                </a:cubicBezTo>
                <a:cubicBezTo>
                  <a:pt x="17450" y="3626"/>
                  <a:pt x="17404" y="3621"/>
                  <a:pt x="17353" y="3621"/>
                </a:cubicBezTo>
                <a:cubicBezTo>
                  <a:pt x="17332" y="3621"/>
                  <a:pt x="17307" y="3610"/>
                  <a:pt x="17286" y="3610"/>
                </a:cubicBezTo>
                <a:cubicBezTo>
                  <a:pt x="17230" y="3605"/>
                  <a:pt x="17174" y="3605"/>
                  <a:pt x="17123" y="3605"/>
                </a:cubicBezTo>
                <a:lnTo>
                  <a:pt x="17107" y="3605"/>
                </a:lnTo>
                <a:cubicBezTo>
                  <a:pt x="16928" y="3605"/>
                  <a:pt x="16760" y="3626"/>
                  <a:pt x="16591" y="3656"/>
                </a:cubicBezTo>
                <a:cubicBezTo>
                  <a:pt x="16463" y="3094"/>
                  <a:pt x="16202" y="2562"/>
                  <a:pt x="15814" y="2117"/>
                </a:cubicBezTo>
                <a:cubicBezTo>
                  <a:pt x="15804" y="2102"/>
                  <a:pt x="15793" y="2097"/>
                  <a:pt x="15788" y="2087"/>
                </a:cubicBezTo>
                <a:cubicBezTo>
                  <a:pt x="15747" y="2046"/>
                  <a:pt x="15717" y="2010"/>
                  <a:pt x="15676" y="1969"/>
                </a:cubicBezTo>
                <a:cubicBezTo>
                  <a:pt x="15666" y="1959"/>
                  <a:pt x="15660" y="1944"/>
                  <a:pt x="15645" y="1939"/>
                </a:cubicBezTo>
                <a:cubicBezTo>
                  <a:pt x="15599" y="1892"/>
                  <a:pt x="15548" y="1846"/>
                  <a:pt x="15507" y="1806"/>
                </a:cubicBezTo>
                <a:cubicBezTo>
                  <a:pt x="15492" y="1795"/>
                  <a:pt x="15487" y="1785"/>
                  <a:pt x="15471" y="1780"/>
                </a:cubicBezTo>
                <a:cubicBezTo>
                  <a:pt x="15435" y="1744"/>
                  <a:pt x="15395" y="1708"/>
                  <a:pt x="15354" y="1678"/>
                </a:cubicBezTo>
                <a:cubicBezTo>
                  <a:pt x="15333" y="1657"/>
                  <a:pt x="15313" y="1642"/>
                  <a:pt x="15287" y="1632"/>
                </a:cubicBezTo>
                <a:cubicBezTo>
                  <a:pt x="15257" y="1606"/>
                  <a:pt x="15226" y="1581"/>
                  <a:pt x="15190" y="1560"/>
                </a:cubicBezTo>
                <a:cubicBezTo>
                  <a:pt x="15164" y="1540"/>
                  <a:pt x="15149" y="1529"/>
                  <a:pt x="15124" y="1514"/>
                </a:cubicBezTo>
                <a:cubicBezTo>
                  <a:pt x="15088" y="1489"/>
                  <a:pt x="15052" y="1473"/>
                  <a:pt x="15021" y="1448"/>
                </a:cubicBezTo>
                <a:cubicBezTo>
                  <a:pt x="15001" y="1432"/>
                  <a:pt x="14975" y="1422"/>
                  <a:pt x="14955" y="1407"/>
                </a:cubicBezTo>
                <a:cubicBezTo>
                  <a:pt x="14904" y="1376"/>
                  <a:pt x="14853" y="1351"/>
                  <a:pt x="14801" y="1325"/>
                </a:cubicBezTo>
                <a:cubicBezTo>
                  <a:pt x="14796" y="1320"/>
                  <a:pt x="14781" y="1310"/>
                  <a:pt x="14776" y="1310"/>
                </a:cubicBezTo>
                <a:cubicBezTo>
                  <a:pt x="14587" y="1218"/>
                  <a:pt x="14387" y="1131"/>
                  <a:pt x="14188" y="1074"/>
                </a:cubicBezTo>
                <a:cubicBezTo>
                  <a:pt x="13849" y="971"/>
                  <a:pt x="13502" y="920"/>
                  <a:pt x="13158" y="920"/>
                </a:cubicBezTo>
                <a:cubicBezTo>
                  <a:pt x="12368" y="920"/>
                  <a:pt x="11596" y="1186"/>
                  <a:pt x="10972" y="1678"/>
                </a:cubicBezTo>
                <a:cubicBezTo>
                  <a:pt x="10844" y="1509"/>
                  <a:pt x="10711" y="1356"/>
                  <a:pt x="10563" y="1218"/>
                </a:cubicBezTo>
                <a:cubicBezTo>
                  <a:pt x="10558" y="1207"/>
                  <a:pt x="10553" y="1202"/>
                  <a:pt x="10548" y="1202"/>
                </a:cubicBezTo>
                <a:cubicBezTo>
                  <a:pt x="10497" y="1151"/>
                  <a:pt x="10445" y="1105"/>
                  <a:pt x="10394" y="1064"/>
                </a:cubicBezTo>
                <a:cubicBezTo>
                  <a:pt x="10379" y="1049"/>
                  <a:pt x="10369" y="1044"/>
                  <a:pt x="10353" y="1028"/>
                </a:cubicBezTo>
                <a:cubicBezTo>
                  <a:pt x="10302" y="988"/>
                  <a:pt x="10256" y="947"/>
                  <a:pt x="10205" y="911"/>
                </a:cubicBezTo>
                <a:cubicBezTo>
                  <a:pt x="10195" y="896"/>
                  <a:pt x="10180" y="890"/>
                  <a:pt x="10169" y="875"/>
                </a:cubicBezTo>
                <a:cubicBezTo>
                  <a:pt x="10113" y="834"/>
                  <a:pt x="10047" y="788"/>
                  <a:pt x="9990" y="747"/>
                </a:cubicBezTo>
                <a:cubicBezTo>
                  <a:pt x="9985" y="747"/>
                  <a:pt x="9985" y="742"/>
                  <a:pt x="9975" y="742"/>
                </a:cubicBezTo>
                <a:cubicBezTo>
                  <a:pt x="9914" y="696"/>
                  <a:pt x="9847" y="660"/>
                  <a:pt x="9781" y="614"/>
                </a:cubicBezTo>
                <a:cubicBezTo>
                  <a:pt x="9760" y="604"/>
                  <a:pt x="9740" y="594"/>
                  <a:pt x="9719" y="584"/>
                </a:cubicBezTo>
                <a:cubicBezTo>
                  <a:pt x="9679" y="558"/>
                  <a:pt x="9627" y="527"/>
                  <a:pt x="9581" y="502"/>
                </a:cubicBezTo>
                <a:cubicBezTo>
                  <a:pt x="9556" y="486"/>
                  <a:pt x="9530" y="476"/>
                  <a:pt x="9500" y="456"/>
                </a:cubicBezTo>
                <a:cubicBezTo>
                  <a:pt x="9454" y="435"/>
                  <a:pt x="9413" y="410"/>
                  <a:pt x="9372" y="389"/>
                </a:cubicBezTo>
                <a:cubicBezTo>
                  <a:pt x="9336" y="379"/>
                  <a:pt x="9310" y="364"/>
                  <a:pt x="9280" y="354"/>
                </a:cubicBezTo>
                <a:cubicBezTo>
                  <a:pt x="9234" y="333"/>
                  <a:pt x="9193" y="313"/>
                  <a:pt x="9152" y="302"/>
                </a:cubicBezTo>
                <a:cubicBezTo>
                  <a:pt x="9121" y="287"/>
                  <a:pt x="9096" y="277"/>
                  <a:pt x="9065" y="272"/>
                </a:cubicBezTo>
                <a:cubicBezTo>
                  <a:pt x="9014" y="251"/>
                  <a:pt x="8953" y="231"/>
                  <a:pt x="8901" y="210"/>
                </a:cubicBezTo>
                <a:cubicBezTo>
                  <a:pt x="8876" y="205"/>
                  <a:pt x="8850" y="195"/>
                  <a:pt x="8825" y="185"/>
                </a:cubicBezTo>
                <a:cubicBezTo>
                  <a:pt x="8763" y="170"/>
                  <a:pt x="8692" y="149"/>
                  <a:pt x="8620" y="129"/>
                </a:cubicBezTo>
                <a:lnTo>
                  <a:pt x="8528" y="108"/>
                </a:lnTo>
                <a:cubicBezTo>
                  <a:pt x="8482" y="98"/>
                  <a:pt x="8436" y="93"/>
                  <a:pt x="8385" y="77"/>
                </a:cubicBezTo>
                <a:cubicBezTo>
                  <a:pt x="8354" y="72"/>
                  <a:pt x="8313" y="67"/>
                  <a:pt x="8283" y="57"/>
                </a:cubicBezTo>
                <a:lnTo>
                  <a:pt x="8150" y="42"/>
                </a:lnTo>
                <a:cubicBezTo>
                  <a:pt x="8109" y="31"/>
                  <a:pt x="8078" y="26"/>
                  <a:pt x="8042" y="26"/>
                </a:cubicBezTo>
                <a:cubicBezTo>
                  <a:pt x="7996" y="21"/>
                  <a:pt x="7945" y="21"/>
                  <a:pt x="7899" y="16"/>
                </a:cubicBezTo>
                <a:cubicBezTo>
                  <a:pt x="7869" y="16"/>
                  <a:pt x="7828" y="6"/>
                  <a:pt x="7797" y="6"/>
                </a:cubicBezTo>
                <a:cubicBezTo>
                  <a:pt x="7741" y="1"/>
                  <a:pt x="7674" y="1"/>
                  <a:pt x="7618" y="1"/>
                </a:cubicBezTo>
                <a:close/>
              </a:path>
            </a:pathLst>
          </a:custGeom>
          <a:solidFill>
            <a:schemeClr val="lt2"/>
          </a:solidFill>
          <a:ln>
            <a:noFill/>
          </a:ln>
          <a:effectLst>
            <a:outerShdw blurRad="57150" algn="bl" rotWithShape="0">
              <a:srgbClr val="000000">
                <a:alpha val="20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rot="-8428091">
            <a:off x="547220" y="3413371"/>
            <a:ext cx="164341" cy="207005"/>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rot="8910369">
            <a:off x="11272512" y="2261947"/>
            <a:ext cx="164347" cy="207028"/>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rot="-10333859">
            <a:off x="421777" y="329988"/>
            <a:ext cx="164355" cy="207013"/>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rot="-4505201">
            <a:off x="338145" y="5720766"/>
            <a:ext cx="164352" cy="207012"/>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rot="-8238431">
            <a:off x="11834156" y="4833242"/>
            <a:ext cx="164347" cy="207009"/>
          </a:xfrm>
          <a:custGeom>
            <a:avLst/>
            <a:gdLst/>
            <a:ahLst/>
            <a:cxnLst/>
            <a:rect l="l" t="t" r="r" b="b"/>
            <a:pathLst>
              <a:path w="10513" h="13248" extrusionOk="0">
                <a:moveTo>
                  <a:pt x="2582" y="0"/>
                </a:moveTo>
                <a:cubicBezTo>
                  <a:pt x="1289" y="3068"/>
                  <a:pt x="0" y="6560"/>
                  <a:pt x="1330" y="9612"/>
                </a:cubicBezTo>
                <a:cubicBezTo>
                  <a:pt x="2173" y="11540"/>
                  <a:pt x="4065" y="12966"/>
                  <a:pt x="6156" y="13247"/>
                </a:cubicBezTo>
                <a:lnTo>
                  <a:pt x="8252" y="12378"/>
                </a:lnTo>
                <a:cubicBezTo>
                  <a:pt x="9622" y="11391"/>
                  <a:pt x="10134" y="9597"/>
                  <a:pt x="10338" y="7915"/>
                </a:cubicBezTo>
                <a:cubicBezTo>
                  <a:pt x="10507" y="6570"/>
                  <a:pt x="10512" y="5118"/>
                  <a:pt x="9817" y="3947"/>
                </a:cubicBezTo>
                <a:cubicBezTo>
                  <a:pt x="9213" y="2940"/>
                  <a:pt x="8176" y="2280"/>
                  <a:pt x="7127" y="1738"/>
                </a:cubicBezTo>
                <a:cubicBezTo>
                  <a:pt x="5681" y="997"/>
                  <a:pt x="4152" y="409"/>
                  <a:pt x="2582" y="0"/>
                </a:cubicBezTo>
                <a:close/>
              </a:path>
            </a:pathLst>
          </a:custGeom>
          <a:solidFill>
            <a:schemeClr val="accent5"/>
          </a:solidFill>
          <a:ln>
            <a:noFill/>
          </a:ln>
          <a:effectLst>
            <a:outerShdw blurRad="28575" algn="bl" rotWithShape="0">
              <a:srgbClr val="000000">
                <a:alpha val="2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04" name="Google Shape;1204;p24"/>
          <p:cNvGrpSpPr/>
          <p:nvPr/>
        </p:nvGrpSpPr>
        <p:grpSpPr>
          <a:xfrm flipH="1">
            <a:off x="9480099" y="5478202"/>
            <a:ext cx="3623524" cy="1379793"/>
            <a:chOff x="-1231160" y="3649576"/>
            <a:chExt cx="3923261" cy="1493929"/>
          </a:xfrm>
        </p:grpSpPr>
        <p:sp>
          <p:nvSpPr>
            <p:cNvPr id="1205" name="Google Shape;1205;p24"/>
            <p:cNvSpPr/>
            <p:nvPr/>
          </p:nvSpPr>
          <p:spPr>
            <a:xfrm flipH="1">
              <a:off x="-1231160" y="3649576"/>
              <a:ext cx="3657211" cy="149389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2"/>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422950" y="4216576"/>
              <a:ext cx="2269151" cy="926928"/>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4"/>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48950" y="4570777"/>
              <a:ext cx="1402134" cy="572713"/>
            </a:xfrm>
            <a:custGeom>
              <a:avLst/>
              <a:gdLst/>
              <a:ahLst/>
              <a:cxnLst/>
              <a:rect l="l" t="t" r="r" b="b"/>
              <a:pathLst>
                <a:path w="45034" h="18396" extrusionOk="0">
                  <a:moveTo>
                    <a:pt x="45034" y="18380"/>
                  </a:moveTo>
                  <a:cubicBezTo>
                    <a:pt x="45018" y="18396"/>
                    <a:pt x="1" y="18380"/>
                    <a:pt x="1" y="18380"/>
                  </a:cubicBezTo>
                  <a:cubicBezTo>
                    <a:pt x="1166" y="17430"/>
                    <a:pt x="7977" y="11898"/>
                    <a:pt x="11919" y="6054"/>
                  </a:cubicBezTo>
                  <a:cubicBezTo>
                    <a:pt x="12629" y="5006"/>
                    <a:pt x="13365" y="3722"/>
                    <a:pt x="14567" y="3625"/>
                  </a:cubicBezTo>
                  <a:cubicBezTo>
                    <a:pt x="15518" y="3543"/>
                    <a:pt x="16356" y="4269"/>
                    <a:pt x="17077" y="4939"/>
                  </a:cubicBezTo>
                  <a:cubicBezTo>
                    <a:pt x="18294" y="6074"/>
                    <a:pt x="19705" y="7250"/>
                    <a:pt x="21300" y="7133"/>
                  </a:cubicBezTo>
                  <a:cubicBezTo>
                    <a:pt x="22052" y="7081"/>
                    <a:pt x="22757" y="6744"/>
                    <a:pt x="23407" y="6330"/>
                  </a:cubicBezTo>
                  <a:cubicBezTo>
                    <a:pt x="24276" y="5767"/>
                    <a:pt x="25058" y="5057"/>
                    <a:pt x="25723" y="4234"/>
                  </a:cubicBezTo>
                  <a:cubicBezTo>
                    <a:pt x="26485" y="3288"/>
                    <a:pt x="27088" y="2194"/>
                    <a:pt x="27957" y="1360"/>
                  </a:cubicBezTo>
                  <a:cubicBezTo>
                    <a:pt x="28826" y="532"/>
                    <a:pt x="30079" y="0"/>
                    <a:pt x="31153" y="476"/>
                  </a:cubicBezTo>
                  <a:cubicBezTo>
                    <a:pt x="32032" y="864"/>
                    <a:pt x="32569" y="1810"/>
                    <a:pt x="33029" y="2710"/>
                  </a:cubicBezTo>
                  <a:cubicBezTo>
                    <a:pt x="33796" y="4208"/>
                    <a:pt x="41153" y="15277"/>
                    <a:pt x="45034" y="18380"/>
                  </a:cubicBezTo>
                  <a:close/>
                </a:path>
              </a:pathLst>
            </a:custGeom>
            <a:solidFill>
              <a:schemeClr val="accent3"/>
            </a:solidFill>
            <a:ln>
              <a:noFill/>
            </a:ln>
            <a:effectLst>
              <a:outerShdw blurRad="71438" dist="57150" algn="bl" rotWithShape="0">
                <a:srgbClr val="000000">
                  <a:alpha val="28000"/>
                </a:srgbClr>
              </a:outerShdw>
            </a:effectLst>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105655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9980812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92949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949858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2072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03067631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552848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3186266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63766410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9596365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50424470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7872917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0317820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82434504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6469873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9696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3083176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9811711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918088033"/>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2402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403088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0072078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99824439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5123293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865621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361086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15204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642011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760547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23427004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3688117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02711443"/>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519953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8742341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6972037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2807018006"/>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51508428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ADB1D51E-1D5F-4F3B-A570-E5B1E99B8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A58B6D-C064-4128-833C-C14A52E91149}"/>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B2D34CA-50E5-4839-898C-C79B9068B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97732-0510-4C37-822F-DC4DE262A54D}" type="datetimeFigureOut">
              <a:rPr lang="en-US" smtClean="0"/>
              <a:t>2/18/2024</a:t>
            </a:fld>
            <a:endParaRPr lang="en-US"/>
          </a:p>
        </p:txBody>
      </p:sp>
      <p:sp>
        <p:nvSpPr>
          <p:cNvPr id="5" name="Footer Placeholder 4">
            <a:extLst>
              <a:ext uri="{FF2B5EF4-FFF2-40B4-BE49-F238E27FC236}">
                <a16:creationId xmlns="" xmlns:a16="http://schemas.microsoft.com/office/drawing/2014/main" id="{95AC3E65-F990-4729-93DF-40CF84219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83C570E9-92BB-4BF2-BDDC-77BD4EE50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A165A3-3C4D-48C6-82E4-B9161DC3456E}" type="slidenum">
              <a:rPr lang="en-US" smtClean="0"/>
              <a:t>‹#›</a:t>
            </a:fld>
            <a:endParaRPr lang="en-US"/>
          </a:p>
        </p:txBody>
      </p:sp>
    </p:spTree>
    <p:extLst>
      <p:ext uri="{BB962C8B-B14F-4D97-AF65-F5344CB8AC3E}">
        <p14:creationId xmlns:p14="http://schemas.microsoft.com/office/powerpoint/2010/main" val="40324219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25">
            <a:off x="3190649"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 name="Google Shape;10;p2"/>
          <p:cNvGrpSpPr/>
          <p:nvPr/>
        </p:nvGrpSpPr>
        <p:grpSpPr>
          <a:xfrm rot="1847120">
            <a:off x="10048241" y="1077087"/>
            <a:ext cx="686875" cy="66736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 name="Google Shape;14;p2"/>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9689336" y="4772951"/>
            <a:ext cx="2152389" cy="1938991"/>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2"/>
          <p:cNvGrpSpPr/>
          <p:nvPr/>
        </p:nvGrpSpPr>
        <p:grpSpPr>
          <a:xfrm flipH="1">
            <a:off x="1106667" y="182800"/>
            <a:ext cx="1959229" cy="1637909"/>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a:off x="246374" y="4372213"/>
            <a:ext cx="1618860" cy="981127"/>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2"/>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0" y="26054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rot="10800000">
            <a:off x="5061605"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 name="Google Shape;66;p2"/>
          <p:cNvGrpSpPr/>
          <p:nvPr/>
        </p:nvGrpSpPr>
        <p:grpSpPr>
          <a:xfrm>
            <a:off x="246367" y="5424801"/>
            <a:ext cx="775192" cy="1244873"/>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2"/>
          <p:cNvGrpSpPr/>
          <p:nvPr/>
        </p:nvGrpSpPr>
        <p:grpSpPr>
          <a:xfrm>
            <a:off x="656133" y="2063734"/>
            <a:ext cx="589667" cy="604165"/>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 name="Google Shape;90;p2"/>
          <p:cNvSpPr/>
          <p:nvPr/>
        </p:nvSpPr>
        <p:spPr>
          <a:xfrm rot="4884482">
            <a:off x="357899"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06680" y="5649981"/>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96633" y="3833767"/>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2"/>
          <p:cNvGrpSpPr/>
          <p:nvPr/>
        </p:nvGrpSpPr>
        <p:grpSpPr>
          <a:xfrm>
            <a:off x="2023967" y="5510149"/>
            <a:ext cx="931643" cy="1244847"/>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2"/>
          <p:cNvGrpSpPr/>
          <p:nvPr/>
        </p:nvGrpSpPr>
        <p:grpSpPr>
          <a:xfrm>
            <a:off x="1106667" y="3128307"/>
            <a:ext cx="624448" cy="595327"/>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2"/>
          <p:cNvSpPr/>
          <p:nvPr/>
        </p:nvSpPr>
        <p:spPr>
          <a:xfrm>
            <a:off x="3335101" y="5967745"/>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150567"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438897"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9596233" y="5967734"/>
            <a:ext cx="411000" cy="57913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 name="Google Shape;113;p2"/>
          <p:cNvGrpSpPr/>
          <p:nvPr/>
        </p:nvGrpSpPr>
        <p:grpSpPr>
          <a:xfrm rot="8999956">
            <a:off x="10904379" y="96913"/>
            <a:ext cx="775175" cy="1244847"/>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2"/>
          <p:cNvGrpSpPr/>
          <p:nvPr/>
        </p:nvGrpSpPr>
        <p:grpSpPr>
          <a:xfrm>
            <a:off x="8550662" y="275221"/>
            <a:ext cx="931615" cy="888228"/>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2"/>
          <p:cNvGrpSpPr/>
          <p:nvPr/>
        </p:nvGrpSpPr>
        <p:grpSpPr>
          <a:xfrm>
            <a:off x="9879088" y="2614345"/>
            <a:ext cx="1554283" cy="975852"/>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2"/>
          <p:cNvSpPr/>
          <p:nvPr/>
        </p:nvSpPr>
        <p:spPr>
          <a:xfrm>
            <a:off x="10026867" y="4060666"/>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8849735" y="564636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8346747" y="62119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7531635"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2"/>
          <p:cNvSpPr txBox="1">
            <a:spLocks noGrp="1"/>
          </p:cNvSpPr>
          <p:nvPr>
            <p:ph type="ctrTitle"/>
          </p:nvPr>
        </p:nvSpPr>
        <p:spPr>
          <a:xfrm>
            <a:off x="2898233" y="1845467"/>
            <a:ext cx="6338400" cy="2808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41" name="Google Shape;141;p2"/>
          <p:cNvSpPr txBox="1">
            <a:spLocks noGrp="1"/>
          </p:cNvSpPr>
          <p:nvPr>
            <p:ph type="subTitle" idx="1"/>
          </p:nvPr>
        </p:nvSpPr>
        <p:spPr>
          <a:xfrm>
            <a:off x="3528800" y="4678233"/>
            <a:ext cx="5077200" cy="67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8273022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74"/>
        <p:cNvGrpSpPr/>
        <p:nvPr/>
      </p:nvGrpSpPr>
      <p:grpSpPr>
        <a:xfrm>
          <a:off x="0" y="0"/>
          <a:ext cx="0" cy="0"/>
          <a:chOff x="0" y="0"/>
          <a:chExt cx="0" cy="0"/>
        </a:xfrm>
      </p:grpSpPr>
      <p:sp>
        <p:nvSpPr>
          <p:cNvPr id="375" name="Google Shape;375;p8"/>
          <p:cNvSpPr/>
          <p:nvPr/>
        </p:nvSpPr>
        <p:spPr>
          <a:xfrm rot="-25" flipH="1">
            <a:off x="3299541" y="2571407"/>
            <a:ext cx="5701817" cy="2136888"/>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6" name="Google Shape;376;p8"/>
          <p:cNvGrpSpPr/>
          <p:nvPr/>
        </p:nvGrpSpPr>
        <p:grpSpPr>
          <a:xfrm rot="-1847120" flipH="1">
            <a:off x="1030724" y="2768587"/>
            <a:ext cx="686875" cy="667360"/>
            <a:chOff x="8667201" y="2266387"/>
            <a:chExt cx="389754" cy="378681"/>
          </a:xfrm>
        </p:grpSpPr>
        <p:sp>
          <p:nvSpPr>
            <p:cNvPr id="377" name="Google Shape;377;p8"/>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0" name="Google Shape;380;p8"/>
          <p:cNvSpPr/>
          <p:nvPr/>
        </p:nvSpPr>
        <p:spPr>
          <a:xfrm flipH="1">
            <a:off x="307211" y="1766929"/>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1" name="Google Shape;381;p8"/>
          <p:cNvGrpSpPr/>
          <p:nvPr/>
        </p:nvGrpSpPr>
        <p:grpSpPr>
          <a:xfrm>
            <a:off x="9327341" y="622213"/>
            <a:ext cx="1618860" cy="981127"/>
            <a:chOff x="478326" y="2825649"/>
            <a:chExt cx="1012293" cy="613511"/>
          </a:xfrm>
        </p:grpSpPr>
        <p:sp>
          <p:nvSpPr>
            <p:cNvPr id="382" name="Google Shape;382;p8"/>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8"/>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8"/>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 name="Google Shape;387;p8"/>
          <p:cNvSpPr/>
          <p:nvPr/>
        </p:nvSpPr>
        <p:spPr>
          <a:xfrm flipH="1">
            <a:off x="11365760"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8"/>
          <p:cNvSpPr/>
          <p:nvPr/>
        </p:nvSpPr>
        <p:spPr>
          <a:xfrm flipH="1">
            <a:off x="11535867" y="3259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8"/>
          <p:cNvSpPr/>
          <p:nvPr/>
        </p:nvSpPr>
        <p:spPr>
          <a:xfrm rot="10800000" flipH="1">
            <a:off x="5118807"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8"/>
          <p:cNvGrpSpPr/>
          <p:nvPr/>
        </p:nvGrpSpPr>
        <p:grpSpPr>
          <a:xfrm flipH="1">
            <a:off x="11170448" y="5120018"/>
            <a:ext cx="775192" cy="1244873"/>
            <a:chOff x="304350" y="3911000"/>
            <a:chExt cx="581394" cy="933655"/>
          </a:xfrm>
        </p:grpSpPr>
        <p:sp>
          <p:nvSpPr>
            <p:cNvPr id="391" name="Google Shape;391;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 name="Google Shape;401;p8"/>
          <p:cNvGrpSpPr/>
          <p:nvPr/>
        </p:nvGrpSpPr>
        <p:grpSpPr>
          <a:xfrm flipH="1">
            <a:off x="10946207" y="2063734"/>
            <a:ext cx="589667" cy="604165"/>
            <a:chOff x="918850" y="1629150"/>
            <a:chExt cx="442250" cy="453124"/>
          </a:xfrm>
        </p:grpSpPr>
        <p:sp>
          <p:nvSpPr>
            <p:cNvPr id="402" name="Google Shape;402;p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8"/>
          <p:cNvSpPr/>
          <p:nvPr/>
        </p:nvSpPr>
        <p:spPr>
          <a:xfrm rot="-4884482" flipH="1">
            <a:off x="11423166" y="1284725"/>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8"/>
          <p:cNvSpPr/>
          <p:nvPr/>
        </p:nvSpPr>
        <p:spPr>
          <a:xfrm flipH="1">
            <a:off x="2705033" y="5581232"/>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8"/>
          <p:cNvSpPr/>
          <p:nvPr/>
        </p:nvSpPr>
        <p:spPr>
          <a:xfrm flipH="1">
            <a:off x="11259452" y="4371200"/>
            <a:ext cx="333456" cy="241811"/>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7" name="Google Shape;417;p8"/>
          <p:cNvGrpSpPr/>
          <p:nvPr/>
        </p:nvGrpSpPr>
        <p:grpSpPr>
          <a:xfrm flipH="1">
            <a:off x="1710511" y="830510"/>
            <a:ext cx="1221484" cy="1164639"/>
            <a:chOff x="984375" y="2346230"/>
            <a:chExt cx="468336" cy="446495"/>
          </a:xfrm>
        </p:grpSpPr>
        <p:sp>
          <p:nvSpPr>
            <p:cNvPr id="418" name="Google Shape;418;p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 name="Google Shape;422;p8"/>
          <p:cNvSpPr/>
          <p:nvPr/>
        </p:nvSpPr>
        <p:spPr>
          <a:xfrm flipH="1">
            <a:off x="758653" y="4140800"/>
            <a:ext cx="282787" cy="327272"/>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8"/>
          <p:cNvSpPr/>
          <p:nvPr/>
        </p:nvSpPr>
        <p:spPr>
          <a:xfrm flipH="1">
            <a:off x="573878" y="4470800"/>
            <a:ext cx="179233" cy="207429"/>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8"/>
          <p:cNvSpPr/>
          <p:nvPr/>
        </p:nvSpPr>
        <p:spPr>
          <a:xfrm flipH="1">
            <a:off x="3593371" y="5903653"/>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5" name="Google Shape;425;p8"/>
          <p:cNvGrpSpPr/>
          <p:nvPr/>
        </p:nvGrpSpPr>
        <p:grpSpPr>
          <a:xfrm rot="-8999956" flipH="1">
            <a:off x="512454" y="96913"/>
            <a:ext cx="775175" cy="1244847"/>
            <a:chOff x="304350" y="3911000"/>
            <a:chExt cx="581394" cy="933655"/>
          </a:xfrm>
        </p:grpSpPr>
        <p:sp>
          <p:nvSpPr>
            <p:cNvPr id="426" name="Google Shape;426;p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6" name="Google Shape;436;p8"/>
          <p:cNvSpPr/>
          <p:nvPr/>
        </p:nvSpPr>
        <p:spPr>
          <a:xfrm flipH="1">
            <a:off x="4326916" y="554512"/>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1023377" y="4624945"/>
            <a:ext cx="310681" cy="359555"/>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8" name="Google Shape;438;p8"/>
          <p:cNvGrpSpPr/>
          <p:nvPr/>
        </p:nvGrpSpPr>
        <p:grpSpPr>
          <a:xfrm>
            <a:off x="147851" y="4468102"/>
            <a:ext cx="2235944" cy="2568079"/>
            <a:chOff x="864897" y="3657567"/>
            <a:chExt cx="1174669" cy="1298583"/>
          </a:xfrm>
        </p:grpSpPr>
        <p:sp>
          <p:nvSpPr>
            <p:cNvPr id="439" name="Google Shape;439;p8"/>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8"/>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8"/>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p:nvPr/>
        </p:nvSpPr>
        <p:spPr>
          <a:xfrm>
            <a:off x="8797783" y="5222096"/>
            <a:ext cx="1864381" cy="1646445"/>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8"/>
          <p:cNvSpPr/>
          <p:nvPr/>
        </p:nvSpPr>
        <p:spPr>
          <a:xfrm>
            <a:off x="8767878" y="276314"/>
            <a:ext cx="361980" cy="524649"/>
          </a:xfrm>
          <a:custGeom>
            <a:avLst/>
            <a:gdLst/>
            <a:ahLst/>
            <a:cxnLst/>
            <a:rect l="l" t="t" r="r" b="b"/>
            <a:pathLst>
              <a:path w="3973" h="5922" extrusionOk="0">
                <a:moveTo>
                  <a:pt x="972" y="0"/>
                </a:moveTo>
                <a:lnTo>
                  <a:pt x="972" y="0"/>
                </a:lnTo>
                <a:cubicBezTo>
                  <a:pt x="1216" y="859"/>
                  <a:pt x="1850" y="2785"/>
                  <a:pt x="1" y="3666"/>
                </a:cubicBezTo>
                <a:cubicBezTo>
                  <a:pt x="216" y="3593"/>
                  <a:pt x="422" y="3559"/>
                  <a:pt x="618" y="3559"/>
                </a:cubicBezTo>
                <a:cubicBezTo>
                  <a:pt x="1697" y="3559"/>
                  <a:pt x="2484" y="4595"/>
                  <a:pt x="2989" y="5922"/>
                </a:cubicBezTo>
                <a:cubicBezTo>
                  <a:pt x="2466" y="3666"/>
                  <a:pt x="2765" y="2961"/>
                  <a:pt x="3972" y="2411"/>
                </a:cubicBezTo>
                <a:lnTo>
                  <a:pt x="3972" y="2411"/>
                </a:lnTo>
                <a:cubicBezTo>
                  <a:pt x="3768" y="2471"/>
                  <a:pt x="3576" y="2498"/>
                  <a:pt x="3395" y="2498"/>
                </a:cubicBezTo>
                <a:cubicBezTo>
                  <a:pt x="2162" y="2498"/>
                  <a:pt x="1461" y="1207"/>
                  <a:pt x="972" y="0"/>
                </a:cubicBezTo>
                <a:close/>
              </a:path>
            </a:pathLst>
          </a:custGeom>
          <a:solidFill>
            <a:srgbClr val="FFDA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8"/>
          <p:cNvSpPr/>
          <p:nvPr/>
        </p:nvSpPr>
        <p:spPr>
          <a:xfrm>
            <a:off x="7508883" y="6094216"/>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8"/>
          <p:cNvSpPr/>
          <p:nvPr/>
        </p:nvSpPr>
        <p:spPr>
          <a:xfrm>
            <a:off x="4794029" y="5860959"/>
            <a:ext cx="413001" cy="368725"/>
          </a:xfrm>
          <a:custGeom>
            <a:avLst/>
            <a:gdLst/>
            <a:ahLst/>
            <a:cxnLst/>
            <a:rect l="l" t="t" r="r" b="b"/>
            <a:pathLst>
              <a:path w="4533" h="4162" extrusionOk="0">
                <a:moveTo>
                  <a:pt x="1237" y="0"/>
                </a:moveTo>
                <a:cubicBezTo>
                  <a:pt x="1232" y="0"/>
                  <a:pt x="1227" y="1"/>
                  <a:pt x="1224" y="3"/>
                </a:cubicBezTo>
                <a:cubicBezTo>
                  <a:pt x="1124" y="59"/>
                  <a:pt x="1224" y="1681"/>
                  <a:pt x="1224" y="1681"/>
                </a:cubicBezTo>
                <a:cubicBezTo>
                  <a:pt x="1224" y="1681"/>
                  <a:pt x="0" y="2243"/>
                  <a:pt x="0" y="2375"/>
                </a:cubicBezTo>
                <a:cubicBezTo>
                  <a:pt x="0" y="2508"/>
                  <a:pt x="1819" y="2673"/>
                  <a:pt x="1819" y="2673"/>
                </a:cubicBezTo>
                <a:cubicBezTo>
                  <a:pt x="1819" y="2673"/>
                  <a:pt x="1919" y="4161"/>
                  <a:pt x="2085" y="4161"/>
                </a:cubicBezTo>
                <a:cubicBezTo>
                  <a:pt x="2250" y="4161"/>
                  <a:pt x="2891" y="2408"/>
                  <a:pt x="2891" y="2408"/>
                </a:cubicBezTo>
                <a:cubicBezTo>
                  <a:pt x="2891" y="2408"/>
                  <a:pt x="3857" y="2705"/>
                  <a:pt x="4277" y="2705"/>
                </a:cubicBezTo>
                <a:cubicBezTo>
                  <a:pt x="4382" y="2705"/>
                  <a:pt x="4453" y="2686"/>
                  <a:pt x="4467" y="2640"/>
                </a:cubicBezTo>
                <a:cubicBezTo>
                  <a:pt x="4532" y="2408"/>
                  <a:pt x="3441" y="1382"/>
                  <a:pt x="3441" y="1382"/>
                </a:cubicBezTo>
                <a:cubicBezTo>
                  <a:pt x="3441" y="1382"/>
                  <a:pt x="4168" y="291"/>
                  <a:pt x="4036" y="191"/>
                </a:cubicBezTo>
                <a:cubicBezTo>
                  <a:pt x="4028" y="185"/>
                  <a:pt x="4014" y="182"/>
                  <a:pt x="3996" y="182"/>
                </a:cubicBezTo>
                <a:cubicBezTo>
                  <a:pt x="3729" y="182"/>
                  <a:pt x="2481" y="820"/>
                  <a:pt x="2481" y="820"/>
                </a:cubicBezTo>
                <a:cubicBezTo>
                  <a:pt x="2481" y="820"/>
                  <a:pt x="1394" y="0"/>
                  <a:pt x="123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8"/>
          <p:cNvSpPr/>
          <p:nvPr/>
        </p:nvSpPr>
        <p:spPr>
          <a:xfrm>
            <a:off x="3072384" y="171562"/>
            <a:ext cx="520981" cy="734141"/>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8"/>
          <p:cNvSpPr/>
          <p:nvPr/>
        </p:nvSpPr>
        <p:spPr>
          <a:xfrm>
            <a:off x="10662160" y="4984490"/>
            <a:ext cx="423312" cy="418441"/>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8"/>
          <p:cNvSpPr/>
          <p:nvPr/>
        </p:nvSpPr>
        <p:spPr>
          <a:xfrm>
            <a:off x="5090204" y="62244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8"/>
          <p:cNvSpPr/>
          <p:nvPr/>
        </p:nvSpPr>
        <p:spPr>
          <a:xfrm>
            <a:off x="7801399" y="537083"/>
            <a:ext cx="423341" cy="364533"/>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8"/>
          <p:cNvSpPr txBox="1">
            <a:spLocks noGrp="1"/>
          </p:cNvSpPr>
          <p:nvPr>
            <p:ph type="title"/>
          </p:nvPr>
        </p:nvSpPr>
        <p:spPr>
          <a:xfrm>
            <a:off x="1710500" y="2188000"/>
            <a:ext cx="8770800" cy="248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10666"/>
            </a:lvl1pPr>
            <a:lvl2pPr lvl="1" algn="ctr">
              <a:spcBef>
                <a:spcPts val="0"/>
              </a:spcBef>
              <a:spcAft>
                <a:spcPts val="0"/>
              </a:spcAft>
              <a:buSzPts val="7400"/>
              <a:buNone/>
              <a:defRPr sz="9866"/>
            </a:lvl2pPr>
            <a:lvl3pPr lvl="2" algn="ctr">
              <a:spcBef>
                <a:spcPts val="0"/>
              </a:spcBef>
              <a:spcAft>
                <a:spcPts val="0"/>
              </a:spcAft>
              <a:buSzPts val="7400"/>
              <a:buNone/>
              <a:defRPr sz="9866"/>
            </a:lvl3pPr>
            <a:lvl4pPr lvl="3" algn="ctr">
              <a:spcBef>
                <a:spcPts val="0"/>
              </a:spcBef>
              <a:spcAft>
                <a:spcPts val="0"/>
              </a:spcAft>
              <a:buSzPts val="7400"/>
              <a:buNone/>
              <a:defRPr sz="9866"/>
            </a:lvl4pPr>
            <a:lvl5pPr lvl="4" algn="ctr">
              <a:spcBef>
                <a:spcPts val="0"/>
              </a:spcBef>
              <a:spcAft>
                <a:spcPts val="0"/>
              </a:spcAft>
              <a:buSzPts val="7400"/>
              <a:buNone/>
              <a:defRPr sz="9866"/>
            </a:lvl5pPr>
            <a:lvl6pPr lvl="5" algn="ctr">
              <a:spcBef>
                <a:spcPts val="0"/>
              </a:spcBef>
              <a:spcAft>
                <a:spcPts val="0"/>
              </a:spcAft>
              <a:buSzPts val="7400"/>
              <a:buNone/>
              <a:defRPr sz="9866"/>
            </a:lvl6pPr>
            <a:lvl7pPr lvl="6" algn="ctr">
              <a:spcBef>
                <a:spcPts val="0"/>
              </a:spcBef>
              <a:spcAft>
                <a:spcPts val="0"/>
              </a:spcAft>
              <a:buSzPts val="7400"/>
              <a:buNone/>
              <a:defRPr sz="9866"/>
            </a:lvl7pPr>
            <a:lvl8pPr lvl="7" algn="ctr">
              <a:spcBef>
                <a:spcPts val="0"/>
              </a:spcBef>
              <a:spcAft>
                <a:spcPts val="0"/>
              </a:spcAft>
              <a:buSzPts val="7400"/>
              <a:buNone/>
              <a:defRPr sz="9866"/>
            </a:lvl8pPr>
            <a:lvl9pPr lvl="8" algn="ctr">
              <a:spcBef>
                <a:spcPts val="0"/>
              </a:spcBef>
              <a:spcAft>
                <a:spcPts val="0"/>
              </a:spcAft>
              <a:buSzPts val="7400"/>
              <a:buNone/>
              <a:defRPr sz="9866"/>
            </a:lvl9pPr>
          </a:lstStyle>
          <a:p>
            <a:endParaRPr/>
          </a:p>
        </p:txBody>
      </p:sp>
    </p:spTree>
    <p:extLst>
      <p:ext uri="{BB962C8B-B14F-4D97-AF65-F5344CB8AC3E}">
        <p14:creationId xmlns:p14="http://schemas.microsoft.com/office/powerpoint/2010/main" val="2032558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extLst>
      <p:ext uri="{BB962C8B-B14F-4D97-AF65-F5344CB8AC3E}">
        <p14:creationId xmlns:p14="http://schemas.microsoft.com/office/powerpoint/2010/main" val="41400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6428033" y="3425967"/>
            <a:ext cx="4337600" cy="1400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7112000" y="1530767"/>
            <a:ext cx="3428800" cy="100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810" name="Google Shape;810;p21"/>
          <p:cNvSpPr/>
          <p:nvPr/>
        </p:nvSpPr>
        <p:spPr>
          <a:xfrm rot="10800000">
            <a:off x="11337671"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21"/>
          <p:cNvSpPr/>
          <p:nvPr/>
        </p:nvSpPr>
        <p:spPr>
          <a:xfrm>
            <a:off x="11340968"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21"/>
          <p:cNvSpPr/>
          <p:nvPr/>
        </p:nvSpPr>
        <p:spPr>
          <a:xfrm>
            <a:off x="11026633"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21"/>
          <p:cNvSpPr/>
          <p:nvPr/>
        </p:nvSpPr>
        <p:spPr>
          <a:xfrm>
            <a:off x="11241049" y="1072936"/>
            <a:ext cx="376668" cy="32735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4" name="Google Shape;814;p21"/>
          <p:cNvSpPr/>
          <p:nvPr/>
        </p:nvSpPr>
        <p:spPr>
          <a:xfrm rot="-2401151">
            <a:off x="10738932" y="5759755"/>
            <a:ext cx="299861" cy="17389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5" name="Google Shape;815;p21"/>
          <p:cNvSpPr/>
          <p:nvPr/>
        </p:nvSpPr>
        <p:spPr>
          <a:xfrm>
            <a:off x="661200" y="2732818"/>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6" name="Google Shape;816;p21"/>
          <p:cNvGrpSpPr/>
          <p:nvPr/>
        </p:nvGrpSpPr>
        <p:grpSpPr>
          <a:xfrm>
            <a:off x="573379" y="356767"/>
            <a:ext cx="1465440" cy="1484495"/>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9" name="Google Shape;829;p21"/>
          <p:cNvSpPr/>
          <p:nvPr/>
        </p:nvSpPr>
        <p:spPr>
          <a:xfrm>
            <a:off x="-5832" y="1479344"/>
            <a:ext cx="964973" cy="148447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21"/>
          <p:cNvSpPr/>
          <p:nvPr/>
        </p:nvSpPr>
        <p:spPr>
          <a:xfrm>
            <a:off x="2386336" y="323900"/>
            <a:ext cx="292763" cy="289416"/>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436048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2"/>
        <p:cNvGrpSpPr/>
        <p:nvPr/>
      </p:nvGrpSpPr>
      <p:grpSpPr>
        <a:xfrm>
          <a:off x="0" y="0"/>
          <a:ext cx="0" cy="0"/>
          <a:chOff x="0" y="0"/>
          <a:chExt cx="0" cy="0"/>
        </a:xfrm>
      </p:grpSpPr>
      <p:grpSp>
        <p:nvGrpSpPr>
          <p:cNvPr id="963" name="Google Shape;963;p27"/>
          <p:cNvGrpSpPr/>
          <p:nvPr/>
        </p:nvGrpSpPr>
        <p:grpSpPr>
          <a:xfrm>
            <a:off x="10456885" y="719332"/>
            <a:ext cx="1146843" cy="117504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6" name="Google Shape;976;p27"/>
          <p:cNvSpPr/>
          <p:nvPr/>
        </p:nvSpPr>
        <p:spPr>
          <a:xfrm>
            <a:off x="10926667" y="3059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27"/>
          <p:cNvSpPr/>
          <p:nvPr/>
        </p:nvSpPr>
        <p:spPr>
          <a:xfrm rot="2209237">
            <a:off x="11697373" y="762449"/>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27"/>
          <p:cNvSpPr/>
          <p:nvPr/>
        </p:nvSpPr>
        <p:spPr>
          <a:xfrm rot="2209237">
            <a:off x="10001439" y="1400082"/>
            <a:ext cx="214396" cy="21192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27"/>
          <p:cNvSpPr/>
          <p:nvPr/>
        </p:nvSpPr>
        <p:spPr>
          <a:xfrm>
            <a:off x="10047801" y="589684"/>
            <a:ext cx="357564" cy="259293"/>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27"/>
          <p:cNvSpPr/>
          <p:nvPr/>
        </p:nvSpPr>
        <p:spPr>
          <a:xfrm rot="10800000" flipH="1">
            <a:off x="-5846" y="5415741"/>
            <a:ext cx="854327" cy="1314223"/>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27"/>
          <p:cNvSpPr/>
          <p:nvPr/>
        </p:nvSpPr>
        <p:spPr>
          <a:xfrm flipH="1">
            <a:off x="511727" y="50860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27"/>
          <p:cNvSpPr/>
          <p:nvPr/>
        </p:nvSpPr>
        <p:spPr>
          <a:xfrm flipH="1">
            <a:off x="837917" y="64320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27"/>
          <p:cNvSpPr/>
          <p:nvPr/>
        </p:nvSpPr>
        <p:spPr>
          <a:xfrm flipH="1">
            <a:off x="2210151"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27"/>
          <p:cNvSpPr/>
          <p:nvPr/>
        </p:nvSpPr>
        <p:spPr>
          <a:xfrm flipH="1">
            <a:off x="511727" y="389678"/>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27"/>
          <p:cNvSpPr/>
          <p:nvPr/>
        </p:nvSpPr>
        <p:spPr>
          <a:xfrm flipH="1">
            <a:off x="11697368" y="6132551"/>
            <a:ext cx="214400" cy="21193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07054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86"/>
        <p:cNvGrpSpPr/>
        <p:nvPr/>
      </p:nvGrpSpPr>
      <p:grpSpPr>
        <a:xfrm>
          <a:off x="0" y="0"/>
          <a:ext cx="0" cy="0"/>
          <a:chOff x="0" y="0"/>
          <a:chExt cx="0" cy="0"/>
        </a:xfrm>
      </p:grpSpPr>
      <p:sp>
        <p:nvSpPr>
          <p:cNvPr id="987" name="Google Shape;987;p28"/>
          <p:cNvSpPr/>
          <p:nvPr/>
        </p:nvSpPr>
        <p:spPr>
          <a:xfrm>
            <a:off x="11265637" y="1606796"/>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28"/>
          <p:cNvSpPr/>
          <p:nvPr/>
        </p:nvSpPr>
        <p:spPr>
          <a:xfrm>
            <a:off x="3373599" y="726233"/>
            <a:ext cx="333452" cy="32244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28"/>
          <p:cNvSpPr/>
          <p:nvPr/>
        </p:nvSpPr>
        <p:spPr>
          <a:xfrm>
            <a:off x="300487" y="310163"/>
            <a:ext cx="525760" cy="456923"/>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28"/>
          <p:cNvSpPr/>
          <p:nvPr/>
        </p:nvSpPr>
        <p:spPr>
          <a:xfrm>
            <a:off x="0" y="1894200"/>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28"/>
          <p:cNvSpPr/>
          <p:nvPr/>
        </p:nvSpPr>
        <p:spPr>
          <a:xfrm rot="10800000">
            <a:off x="7584639" y="-4"/>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2" name="Google Shape;992;p28"/>
          <p:cNvGrpSpPr/>
          <p:nvPr/>
        </p:nvGrpSpPr>
        <p:grpSpPr>
          <a:xfrm>
            <a:off x="246367" y="5424801"/>
            <a:ext cx="775192" cy="1244873"/>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3" name="Google Shape;1003;p28"/>
          <p:cNvGrpSpPr/>
          <p:nvPr/>
        </p:nvGrpSpPr>
        <p:grpSpPr>
          <a:xfrm>
            <a:off x="11233684" y="6132567"/>
            <a:ext cx="589667" cy="604165"/>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 name="Google Shape;1016;p28"/>
          <p:cNvSpPr/>
          <p:nvPr/>
        </p:nvSpPr>
        <p:spPr>
          <a:xfrm rot="4884482">
            <a:off x="1976766" y="429792"/>
            <a:ext cx="410943" cy="57908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28"/>
          <p:cNvSpPr/>
          <p:nvPr/>
        </p:nvSpPr>
        <p:spPr>
          <a:xfrm>
            <a:off x="772747" y="4516548"/>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28"/>
          <p:cNvSpPr/>
          <p:nvPr/>
        </p:nvSpPr>
        <p:spPr>
          <a:xfrm rot="10800000">
            <a:off x="11554234" y="4524884"/>
            <a:ext cx="637773" cy="981096"/>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9" name="Google Shape;1019;p28"/>
          <p:cNvGrpSpPr/>
          <p:nvPr/>
        </p:nvGrpSpPr>
        <p:grpSpPr>
          <a:xfrm>
            <a:off x="1114251" y="3128307"/>
            <a:ext cx="624448" cy="595327"/>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28"/>
          <p:cNvSpPr/>
          <p:nvPr/>
        </p:nvSpPr>
        <p:spPr>
          <a:xfrm>
            <a:off x="2385104" y="6208500"/>
            <a:ext cx="2011595" cy="649504"/>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28"/>
          <p:cNvSpPr/>
          <p:nvPr/>
        </p:nvSpPr>
        <p:spPr>
          <a:xfrm>
            <a:off x="11497100" y="3389504"/>
            <a:ext cx="525736" cy="693777"/>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28"/>
          <p:cNvGrpSpPr/>
          <p:nvPr/>
        </p:nvGrpSpPr>
        <p:grpSpPr>
          <a:xfrm rot="8999956">
            <a:off x="10904379" y="96913"/>
            <a:ext cx="775175" cy="1244847"/>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7" name="Google Shape;1037;p28"/>
          <p:cNvSpPr/>
          <p:nvPr/>
        </p:nvSpPr>
        <p:spPr>
          <a:xfrm>
            <a:off x="9183213" y="936065"/>
            <a:ext cx="356427" cy="322433"/>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28"/>
          <p:cNvSpPr/>
          <p:nvPr/>
        </p:nvSpPr>
        <p:spPr>
          <a:xfrm>
            <a:off x="5674484" y="722629"/>
            <a:ext cx="333456" cy="32964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005746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96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2">
            <a:extLst>
              <a:ext uri="{FF2B5EF4-FFF2-40B4-BE49-F238E27FC236}">
                <a16:creationId xmlns="" xmlns:a16="http://schemas.microsoft.com/office/drawing/2014/main" id="{AD6B7B40-8EB0-4C27-9917-3169BDBFE5E7}"/>
              </a:ext>
            </a:extLst>
          </p:cNvPr>
          <p:cNvPicPr>
            <a:picLocks noChangeAspect="1"/>
          </p:cNvPicPr>
          <p:nvPr userDrawn="1"/>
        </p:nvPicPr>
        <p:blipFill>
          <a:blip r:embed="rId2"/>
          <a:srcRect/>
          <a:stretch>
            <a:fillRect/>
          </a:stretch>
        </p:blipFill>
        <p:spPr>
          <a:xfrm>
            <a:off x="-25400" y="0"/>
            <a:ext cx="12217400" cy="6840449"/>
          </a:xfrm>
          <a:prstGeom prst="rect">
            <a:avLst/>
          </a:prstGeom>
        </p:spPr>
      </p:pic>
      <p:pic>
        <p:nvPicPr>
          <p:cNvPr id="9" name="图片 2">
            <a:extLst>
              <a:ext uri="{FF2B5EF4-FFF2-40B4-BE49-F238E27FC236}">
                <a16:creationId xmlns="" xmlns:a16="http://schemas.microsoft.com/office/drawing/2014/main" id="{D8203360-6A1D-4AA3-B2F9-4C24F34D9D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10" name="图片 3">
            <a:extLst>
              <a:ext uri="{FF2B5EF4-FFF2-40B4-BE49-F238E27FC236}">
                <a16:creationId xmlns="" xmlns:a16="http://schemas.microsoft.com/office/drawing/2014/main" id="{E6406C26-FFB6-4BE6-9FF4-EFC9FCA5DF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98384" y="29629"/>
            <a:ext cx="3813993" cy="1759951"/>
          </a:xfrm>
          <a:prstGeom prst="rect">
            <a:avLst/>
          </a:prstGeom>
        </p:spPr>
      </p:pic>
      <p:pic>
        <p:nvPicPr>
          <p:cNvPr id="11" name="图片 4">
            <a:extLst>
              <a:ext uri="{FF2B5EF4-FFF2-40B4-BE49-F238E27FC236}">
                <a16:creationId xmlns="" xmlns:a16="http://schemas.microsoft.com/office/drawing/2014/main" id="{A1800209-970C-4F18-80B1-35B9E2453A3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pic>
        <p:nvPicPr>
          <p:cNvPr id="3" name="Picture 2">
            <a:extLst>
              <a:ext uri="{FF2B5EF4-FFF2-40B4-BE49-F238E27FC236}">
                <a16:creationId xmlns="" xmlns:a16="http://schemas.microsoft.com/office/drawing/2014/main" id="{34A38C0A-6DE5-4206-BF24-A116253821D5}"/>
              </a:ext>
            </a:extLst>
          </p:cNvPr>
          <p:cNvPicPr>
            <a:picLocks noChangeAspect="1"/>
          </p:cNvPicPr>
          <p:nvPr userDrawn="1"/>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00" y="2097792"/>
            <a:ext cx="12217400" cy="4792357"/>
          </a:xfrm>
          <a:prstGeom prst="rect">
            <a:avLst/>
          </a:prstGeom>
        </p:spPr>
      </p:pic>
      <p:pic>
        <p:nvPicPr>
          <p:cNvPr id="5" name="Picture 7">
            <a:extLst>
              <a:ext uri="{FF2B5EF4-FFF2-40B4-BE49-F238E27FC236}">
                <a16:creationId xmlns="" xmlns:a16="http://schemas.microsoft.com/office/drawing/2014/main" id="{E5125DA2-45A5-407A-9B87-CA80032B111D}"/>
              </a:ext>
            </a:extLst>
          </p:cNvPr>
          <p:cNvPicPr>
            <a:picLocks noChangeAspect="1"/>
          </p:cNvPicPr>
          <p:nvPr userDrawn="1"/>
        </p:nvPicPr>
        <p:blipFill>
          <a:blip r:embed="rId7"/>
          <a:srcRect/>
          <a:stretch>
            <a:fillRect/>
          </a:stretch>
        </p:blipFill>
        <p:spPr>
          <a:xfrm>
            <a:off x="7199743" y="2121"/>
            <a:ext cx="2159226" cy="3789038"/>
          </a:xfrm>
          <a:prstGeom prst="rect">
            <a:avLst/>
          </a:prstGeom>
          <a:effectLst>
            <a:outerShdw blurRad="50800" dist="38100" dir="10800000" algn="r" rotWithShape="0">
              <a:prstClr val="black">
                <a:alpha val="40000"/>
              </a:prstClr>
            </a:outerShdw>
          </a:effectLst>
        </p:spPr>
      </p:pic>
      <p:pic>
        <p:nvPicPr>
          <p:cNvPr id="6" name="Picture 7">
            <a:extLst>
              <a:ext uri="{FF2B5EF4-FFF2-40B4-BE49-F238E27FC236}">
                <a16:creationId xmlns="" xmlns:a16="http://schemas.microsoft.com/office/drawing/2014/main" id="{AFE43094-3B46-4D36-82B1-0CAF93B57262}"/>
              </a:ext>
            </a:extLst>
          </p:cNvPr>
          <p:cNvPicPr>
            <a:picLocks noChangeAspect="1"/>
          </p:cNvPicPr>
          <p:nvPr userDrawn="1"/>
        </p:nvPicPr>
        <p:blipFill>
          <a:blip r:embed="rId7"/>
          <a:srcRect/>
          <a:stretch>
            <a:fillRect/>
          </a:stretch>
        </p:blipFill>
        <p:spPr>
          <a:xfrm>
            <a:off x="8359690" y="34270"/>
            <a:ext cx="2309401" cy="4052564"/>
          </a:xfrm>
          <a:prstGeom prst="rect">
            <a:avLst/>
          </a:prstGeom>
          <a:effectLst>
            <a:outerShdw blurRad="50800" dist="38100" dir="10800000" algn="r" rotWithShape="0">
              <a:prstClr val="black">
                <a:alpha val="40000"/>
              </a:prstClr>
            </a:outerShdw>
          </a:effectLst>
        </p:spPr>
      </p:pic>
      <p:pic>
        <p:nvPicPr>
          <p:cNvPr id="7" name="Picture 7">
            <a:extLst>
              <a:ext uri="{FF2B5EF4-FFF2-40B4-BE49-F238E27FC236}">
                <a16:creationId xmlns="" xmlns:a16="http://schemas.microsoft.com/office/drawing/2014/main" id="{7587CC3C-9377-4EA6-A631-6D8F7EAC11BC}"/>
              </a:ext>
            </a:extLst>
          </p:cNvPr>
          <p:cNvPicPr>
            <a:picLocks noChangeAspect="1"/>
          </p:cNvPicPr>
          <p:nvPr userDrawn="1"/>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rcRect/>
          <a:stretch>
            <a:fillRect/>
          </a:stretch>
        </p:blipFill>
        <p:spPr>
          <a:xfrm>
            <a:off x="9531024" y="17552"/>
            <a:ext cx="2673061" cy="4690722"/>
          </a:xfrm>
          <a:prstGeom prst="rect">
            <a:avLst/>
          </a:prstGeom>
          <a:effectLst>
            <a:outerShdw blurRad="50800" dist="38100" dir="10800000" algn="r" rotWithShape="0">
              <a:prstClr val="black">
                <a:alpha val="40000"/>
              </a:prstClr>
            </a:outerShdw>
          </a:effectLst>
        </p:spPr>
      </p:pic>
      <p:pic>
        <p:nvPicPr>
          <p:cNvPr id="8" name="Picture 7">
            <a:extLst>
              <a:ext uri="{FF2B5EF4-FFF2-40B4-BE49-F238E27FC236}">
                <a16:creationId xmlns="" xmlns:a16="http://schemas.microsoft.com/office/drawing/2014/main" id="{856AB86F-1D4B-4DAE-8DDD-62338397E618}"/>
              </a:ext>
            </a:extLst>
          </p:cNvPr>
          <p:cNvPicPr>
            <a:picLocks noChangeAspect="1"/>
          </p:cNvPicPr>
          <p:nvPr userDrawn="1"/>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21011" b="99326" l="205" r="98612">
                        <a14:foregroundMark x1="1138" y1="40056" x2="54119" y2="37753"/>
                        <a14:foregroundMark x1="54119" y1="37753" x2="70232" y2="38315"/>
                        <a14:foregroundMark x1="70232" y1="38315" x2="80792" y2="48202"/>
                        <a14:foregroundMark x1="80792" y1="48202" x2="93878" y2="87416"/>
                        <a14:foregroundMark x1="1047" y1="41854" x2="7419" y2="58652"/>
                        <a14:foregroundMark x1="7419" y1="58652" x2="78266" y2="80169"/>
                        <a14:foregroundMark x1="4165" y1="96404" x2="21051" y2="96404"/>
                        <a14:foregroundMark x1="21051" y1="96404" x2="90851" y2="82753"/>
                        <a14:foregroundMark x1="90851" y1="82753" x2="91989" y2="81461"/>
                        <a14:foregroundMark x1="97406" y1="44438" x2="98612" y2="92753"/>
                        <a14:foregroundMark x1="98612" y1="92753" x2="98020" y2="98202"/>
                        <a14:foregroundMark x1="37119" y1="33146" x2="57078" y2="28989"/>
                        <a14:foregroundMark x1="57078" y1="28989" x2="57283" y2="28989"/>
                        <a14:foregroundMark x1="67569" y1="32640" x2="87619" y2="32865"/>
                        <a14:foregroundMark x1="3641" y1="57022" x2="5303" y2="68371"/>
                        <a14:foregroundMark x1="21620" y1="48539" x2="9399" y2="76966"/>
                        <a14:foregroundMark x1="9399" y1="76966" x2="3846" y2="82753"/>
                        <a14:foregroundMark x1="3846" y1="82753" x2="3732" y2="82753"/>
                        <a14:foregroundMark x1="14975" y1="87416" x2="21006" y2="93820"/>
                        <a14:foregroundMark x1="16523" y1="74270" x2="18298" y2="85337"/>
                        <a14:foregroundMark x1="18298" y1="85337" x2="18298" y2="85337"/>
                        <a14:foregroundMark x1="25467" y1="63764" x2="7579" y2="85618"/>
                        <a14:foregroundMark x1="7579" y1="85618" x2="7579" y2="85618"/>
                        <a14:foregroundMark x1="2185" y1="79663" x2="2185" y2="79663"/>
                        <a14:foregroundMark x1="3641" y1="34157" x2="3641" y2="34157"/>
                        <a14:foregroundMark x1="3641" y1="34157" x2="32522" y2="27978"/>
                        <a14:foregroundMark x1="32522" y1="27978" x2="39395" y2="27978"/>
                        <a14:foregroundMark x1="751" y1="29213" x2="32772" y2="21292"/>
                        <a14:foregroundMark x1="33309" y1="21292" x2="36846" y2="21292"/>
                        <a14:foregroundMark x1="36846" y1="21292" x2="39076" y2="29775"/>
                        <a14:foregroundMark x1="39076" y1="29775" x2="39076" y2="29888"/>
                        <a14:foregroundMark x1="410" y1="34326" x2="410" y2="34326"/>
                        <a14:foregroundMark x1="205" y1="34326" x2="205" y2="34326"/>
                        <a14:foregroundMark x1="97155" y1="91404" x2="97155" y2="91404"/>
                        <a14:foregroundMark x1="96609" y1="99326" x2="96609" y2="99326"/>
                        <a14:foregroundMark x1="41193" y1="26517" x2="41193" y2="26517"/>
                        <a14:foregroundMark x1="40305" y1="28371" x2="39122" y2="21404"/>
                        <a14:foregroundMark x1="39122" y1="21404" x2="38553" y2="21011"/>
                        <a14:foregroundMark x1="40919" y1="23258" x2="40919" y2="23258"/>
                        <a14:foregroundMark x1="41898" y1="28708" x2="42513" y2="28708"/>
                        <a14:backgroundMark x1="23259" y1="26348" x2="23259" y2="26348"/>
                        <a14:backgroundMark x1="21734" y1="28034" x2="21734" y2="28034"/>
                        <a14:backgroundMark x1="24852" y1="26348" x2="24852" y2="26348"/>
                        <a14:backgroundMark x1="26081" y1="27191" x2="26081" y2="27191"/>
                        <a14:backgroundMark x1="27333" y1="26854" x2="27333" y2="26854"/>
                        <a14:backgroundMark x1="29131" y1="26685" x2="29131" y2="26685"/>
                        <a14:backgroundMark x1="30314" y1="26685" x2="30314" y2="26685"/>
                        <a14:backgroundMark x1="31702" y1="26180" x2="31702" y2="26180"/>
                        <a14:backgroundMark x1="33432" y1="26011" x2="33432" y2="26011"/>
                        <a14:backgroundMark x1="33022" y1="21685" x2="33022" y2="21685"/>
                        <a14:backgroundMark x1="30246" y1="22022" x2="30246" y2="22022"/>
                        <a14:backgroundMark x1="31566" y1="22022" x2="31566" y2="22022"/>
                        <a14:backgroundMark x1="32954" y1="22022" x2="32954" y2="22022"/>
                        <a14:backgroundMark x1="33022" y1="26180" x2="33022" y2="26180"/>
                        <a14:backgroundMark x1="22827" y1="23596" x2="22827" y2="23596"/>
                        <a14:backgroundMark x1="24556" y1="23090" x2="24556" y2="23090"/>
                        <a14:backgroundMark x1="27264" y1="22528" x2="27264" y2="22528"/>
                        <a14:backgroundMark x1="31361" y1="21011" x2="31361" y2="21011"/>
                        <a14:backgroundMark x1="13541" y1="28539" x2="13541" y2="28539"/>
                        <a14:backgroundMark x1="11948" y1="30449" x2="11948" y2="30449"/>
                        <a14:backgroundMark x1="10765" y1="29438" x2="10765" y2="29438"/>
                        <a14:backgroundMark x1="9308" y1="30281" x2="9308" y2="30281"/>
                        <a14:backgroundMark x1="7579" y1="30112" x2="7579" y2="30112"/>
                        <a14:backgroundMark x1="13541" y1="29045" x2="13814" y2="30955"/>
                        <a14:backgroundMark x1="10833" y1="29438" x2="10833" y2="29438"/>
                        <a14:backgroundMark x1="10560" y1="29944" x2="10560" y2="29944"/>
                        <a14:backgroundMark x1="9172" y1="29775" x2="9172" y2="29775"/>
                        <a14:backgroundMark x1="7715" y1="30449" x2="7715" y2="30449"/>
                        <a14:backgroundMark x1="14998" y1="28539" x2="14998" y2="28539"/>
                        <a14:backgroundMark x1="27970" y1="22753" x2="33295" y2="21348"/>
                        <a14:backgroundMark x1="33022" y1="21348" x2="23464" y2="21348"/>
                        <a14:backgroundMark x1="23464" y1="21348" x2="23464" y2="21348"/>
                        <a14:backgroundMark x1="28653" y1="27191" x2="28653" y2="27191"/>
                      </a14:backgroundRemoval>
                    </a14:imgEffect>
                  </a14:imgLayer>
                </a14:imgProps>
              </a:ext>
              <a:ext uri="{28A0092B-C50C-407E-A947-70E740481C1C}">
                <a14:useLocalDpi xmlns:a14="http://schemas.microsoft.com/office/drawing/2010/main" val="0"/>
              </a:ext>
            </a:extLst>
          </a:blip>
          <a:srcRect t="19243"/>
          <a:stretch/>
        </p:blipFill>
        <p:spPr>
          <a:xfrm>
            <a:off x="0" y="3048000"/>
            <a:ext cx="12217400" cy="3723796"/>
          </a:xfrm>
          <a:prstGeom prst="rect">
            <a:avLst/>
          </a:prstGeom>
        </p:spPr>
      </p:pic>
    </p:spTree>
    <p:extLst>
      <p:ext uri="{BB962C8B-B14F-4D97-AF65-F5344CB8AC3E}">
        <p14:creationId xmlns:p14="http://schemas.microsoft.com/office/powerpoint/2010/main" val="155730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750" fill="hold"/>
                                        <p:tgtEl>
                                          <p:spTgt spid="10"/>
                                        </p:tgtEl>
                                        <p:attrNameLst>
                                          <p:attrName>ppt_x</p:attrName>
                                        </p:attrNameLst>
                                      </p:cBhvr>
                                      <p:tavLst>
                                        <p:tav tm="0">
                                          <p:val>
                                            <p:strVal val="1+#ppt_w/2"/>
                                          </p:val>
                                        </p:tav>
                                        <p:tav tm="100000">
                                          <p:val>
                                            <p:strVal val="#ppt_x"/>
                                          </p:val>
                                        </p:tav>
                                      </p:tavLst>
                                    </p:anim>
                                    <p:anim calcmode="lin" valueType="num">
                                      <p:cBhvr additive="base">
                                        <p:cTn id="12"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51A897A-626F-4310-829D-F9BD0B377B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3386E4E-E0AC-42B7-9409-D5FF3260C9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1E24FE8A-E1A9-4B54-B389-DE20B8FFFE62}"/>
              </a:ext>
            </a:extLst>
          </p:cNvPr>
          <p:cNvSpPr>
            <a:spLocks noGrp="1" noChangeArrowheads="1"/>
          </p:cNvSpPr>
          <p:nvPr>
            <p:ph type="sldNum" sz="quarter" idx="12"/>
          </p:nvPr>
        </p:nvSpPr>
        <p:spPr>
          <a:ln/>
        </p:spPr>
        <p:txBody>
          <a:bodyPr/>
          <a:lstStyle>
            <a:lvl1pPr>
              <a:defRPr/>
            </a:lvl1pPr>
          </a:lstStyle>
          <a:p>
            <a:fld id="{A8BDEF3C-9650-404C-A9C6-7BE7319A9747}" type="slidenum">
              <a:rPr lang="en-US" altLang="en-US"/>
              <a:pPr/>
              <a:t>‹#›</a:t>
            </a:fld>
            <a:endParaRPr lang="en-US" altLang="en-US"/>
          </a:p>
        </p:txBody>
      </p:sp>
    </p:spTree>
    <p:extLst>
      <p:ext uri="{BB962C8B-B14F-4D97-AF65-F5344CB8AC3E}">
        <p14:creationId xmlns:p14="http://schemas.microsoft.com/office/powerpoint/2010/main" val="3802861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4.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7.png"/><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5262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37D3E8-A92B-46AC-83E9-EC880BEC092C}"/>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350387479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8781061"/>
      </p:ext>
    </p:extLst>
  </p:cSld>
  <p:clrMap bg1="lt1" tx1="dk1" bg2="lt2" tx2="dk2" accent1="accent1" accent2="accent2" accent3="accent3" accent4="accent4" accent5="accent5" accent6="accent6" hlink="hlink" folHlink="folHlink"/>
  <p:sldLayoutIdLst>
    <p:sldLayoutId id="2147483684" r:id="rId1"/>
  </p:sldLayoutIdLst>
  <p:txStyles>
    <p:titleStyle>
      <a:lvl1pPr algn="ctr">
        <a:defRPr sz="4400" kern="1200">
          <a:solidFill>
            <a:schemeClr val="lt1"/>
          </a:solidFill>
        </a:defRPr>
      </a:lvl1pPr>
      <a:extLst/>
    </p:titleStyle>
    <p:bodyStyle>
      <a:lvl1pPr indent="-324868" algn="ctr">
        <a:defRPr sz="3200" kern="1200">
          <a:solidFill>
            <a:schemeClr val="tx1"/>
          </a:solidFill>
        </a:defRPr>
      </a:lvl1pPr>
      <a:extLst/>
    </p:bodyStyle>
    <p:otherStyle>
      <a:defPPr algn="ctr">
        <a:defRPr kern="1200">
          <a:solidFill>
            <a:schemeClr val="tx1"/>
          </a:solidFill>
        </a:defRPr>
      </a:def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1126909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 xmlns:a16="http://schemas.microsoft.com/office/drawing/2014/main" id="{C53A9D82-C952-4331-60F5-59DF8E2D44B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56468881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 xmlns:p15="http://schemas.microsoft.com/office/powerpoint/2012/main">
        <p15:guide id="1" pos="2880">
          <p15:clr>
            <a:srgbClr val="00FF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026744621"/>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41.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2.xml"/><Relationship Id="rId5" Type="http://schemas.openxmlformats.org/officeDocument/2006/relationships/image" Target="../media/image46.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31.sv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30.xml"/><Relationship Id="rId7" Type="http://schemas.openxmlformats.org/officeDocument/2006/relationships/image" Target="../media/image51.pn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audio" Target="../media/media1.mp3"/><Relationship Id="rId16" Type="http://schemas.openxmlformats.org/officeDocument/2006/relationships/image" Target="../media/image60.png"/><Relationship Id="rId1" Type="http://schemas.microsoft.com/office/2007/relationships/media" Target="../media/media1.mp3"/><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notesSlide" Target="../notesSlides/notesSlide3.xml"/><Relationship Id="rId9" Type="http://schemas.openxmlformats.org/officeDocument/2006/relationships/image" Target="../media/image53.png"/><Relationship Id="rId1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12"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65.jpeg"/><Relationship Id="rId11" Type="http://schemas.openxmlformats.org/officeDocument/2006/relationships/image" Target="../media/image52.png"/><Relationship Id="rId5" Type="http://schemas.openxmlformats.org/officeDocument/2006/relationships/image" Target="../media/image64.png"/><Relationship Id="rId10" Type="http://schemas.openxmlformats.org/officeDocument/2006/relationships/image" Target="../media/image54.png"/><Relationship Id="rId4" Type="http://schemas.openxmlformats.org/officeDocument/2006/relationships/image" Target="../media/image63.png"/><Relationship Id="rId9" Type="http://schemas.openxmlformats.org/officeDocument/2006/relationships/image" Target="../media/image68.png"/></Relationships>
</file>

<file path=ppt/slides/_rels/slide2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jpeg"/><Relationship Id="rId12" Type="http://schemas.openxmlformats.org/officeDocument/2006/relationships/image" Target="../media/image66.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65.jpe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52.png"/><Relationship Id="rId4" Type="http://schemas.openxmlformats.org/officeDocument/2006/relationships/image" Target="../media/image63.pn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2.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65.jpeg"/><Relationship Id="rId11" Type="http://schemas.openxmlformats.org/officeDocument/2006/relationships/image" Target="../media/image67.jpe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Layout" Target="../slideLayouts/slideLayout26.xml"/><Relationship Id="rId7" Type="http://schemas.openxmlformats.org/officeDocument/2006/relationships/image" Target="../media/image51.png"/><Relationship Id="rId12" Type="http://schemas.openxmlformats.org/officeDocument/2006/relationships/image" Target="../media/image56.png"/><Relationship Id="rId2" Type="http://schemas.microsoft.com/office/2007/relationships/media" Target="../media/media2.mp3"/><Relationship Id="rId16" Type="http://schemas.openxmlformats.org/officeDocument/2006/relationships/image" Target="../media/image60.png"/><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70.png"/><Relationship Id="rId9" Type="http://schemas.openxmlformats.org/officeDocument/2006/relationships/image" Target="../media/image53.png"/><Relationship Id="rId1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23.png"/><Relationship Id="rId7"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33.svg"/><Relationship Id="rId5" Type="http://schemas.openxmlformats.org/officeDocument/2006/relationships/image" Target="../media/image24.png"/><Relationship Id="rId4" Type="http://schemas.openxmlformats.org/officeDocument/2006/relationships/image" Target="../media/image31.svg"/><Relationship Id="rId9"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6.png"/><Relationship Id="rId18" Type="http://schemas.openxmlformats.org/officeDocument/2006/relationships/image" Target="../media/image92.svg"/><Relationship Id="rId3" Type="http://schemas.openxmlformats.org/officeDocument/2006/relationships/image" Target="../media/image15.svg"/><Relationship Id="rId21" Type="http://schemas.openxmlformats.org/officeDocument/2006/relationships/image" Target="../media/image80.png"/><Relationship Id="rId7" Type="http://schemas.openxmlformats.org/officeDocument/2006/relationships/image" Target="../media/image14.png"/><Relationship Id="rId12" Type="http://schemas.openxmlformats.org/officeDocument/2006/relationships/image" Target="../media/image88.svg"/><Relationship Id="rId17" Type="http://schemas.openxmlformats.org/officeDocument/2006/relationships/image" Target="../media/image78.png"/><Relationship Id="rId2" Type="http://schemas.openxmlformats.org/officeDocument/2006/relationships/image" Target="../media/image13.png"/><Relationship Id="rId16" Type="http://schemas.openxmlformats.org/officeDocument/2006/relationships/image" Target="../media/image90.svg"/><Relationship Id="rId20" Type="http://schemas.openxmlformats.org/officeDocument/2006/relationships/image" Target="../media/image23.svg"/><Relationship Id="rId1" Type="http://schemas.openxmlformats.org/officeDocument/2006/relationships/slideLayout" Target="../slideLayouts/slideLayout8.xml"/><Relationship Id="rId6" Type="http://schemas.openxmlformats.org/officeDocument/2006/relationships/image" Target="../media/image73.png"/><Relationship Id="rId11" Type="http://schemas.openxmlformats.org/officeDocument/2006/relationships/image" Target="../media/image75.png"/><Relationship Id="rId5" Type="http://schemas.openxmlformats.org/officeDocument/2006/relationships/image" Target="../media/image41.svg"/><Relationship Id="rId15" Type="http://schemas.openxmlformats.org/officeDocument/2006/relationships/image" Target="../media/image77.png"/><Relationship Id="rId10" Type="http://schemas.openxmlformats.org/officeDocument/2006/relationships/image" Target="../media/image43.svg"/><Relationship Id="rId19" Type="http://schemas.openxmlformats.org/officeDocument/2006/relationships/image" Target="../media/image79.png"/><Relationship Id="rId4" Type="http://schemas.openxmlformats.org/officeDocument/2006/relationships/image" Target="../media/image31.png"/><Relationship Id="rId9" Type="http://schemas.openxmlformats.org/officeDocument/2006/relationships/image" Target="../media/image32.png"/><Relationship Id="rId14"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17.xml"/><Relationship Id="rId5" Type="http://schemas.openxmlformats.org/officeDocument/2006/relationships/image" Target="../media/image29.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41.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 y="-119063"/>
            <a:ext cx="12192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 xmlns:a16="http://schemas.microsoft.com/office/drawing/2014/main" id="{73CF781A-F268-CBD7-D668-458BDBD0E650}"/>
              </a:ext>
            </a:extLst>
          </p:cNvPr>
          <p:cNvPicPr>
            <a:picLocks noChangeAspect="1"/>
          </p:cNvPicPr>
          <p:nvPr/>
        </p:nvPicPr>
        <p:blipFill>
          <a:blip r:embed="rId4"/>
          <a:stretch>
            <a:fillRect/>
          </a:stretch>
        </p:blipFill>
        <p:spPr>
          <a:xfrm>
            <a:off x="3536009" y="120555"/>
            <a:ext cx="6096528" cy="786452"/>
          </a:xfrm>
          <a:prstGeom prst="rect">
            <a:avLst/>
          </a:prstGeom>
        </p:spPr>
      </p:pic>
      <p:pic>
        <p:nvPicPr>
          <p:cNvPr id="6" name="Picture 5">
            <a:extLst>
              <a:ext uri="{FF2B5EF4-FFF2-40B4-BE49-F238E27FC236}">
                <a16:creationId xmlns="" xmlns:a16="http://schemas.microsoft.com/office/drawing/2014/main" id="{3742A7CC-AE77-00F7-723A-30A235E24194}"/>
              </a:ext>
            </a:extLst>
          </p:cNvPr>
          <p:cNvPicPr>
            <a:picLocks noChangeAspect="1"/>
          </p:cNvPicPr>
          <p:nvPr/>
        </p:nvPicPr>
        <p:blipFill>
          <a:blip r:embed="rId5"/>
          <a:stretch>
            <a:fillRect/>
          </a:stretch>
        </p:blipFill>
        <p:spPr>
          <a:xfrm>
            <a:off x="0" y="1452643"/>
            <a:ext cx="11949196" cy="2523963"/>
          </a:xfrm>
          <a:prstGeom prst="rect">
            <a:avLst/>
          </a:prstGeom>
        </p:spPr>
      </p:pic>
      <p:pic>
        <p:nvPicPr>
          <p:cNvPr id="8" name="Picture 7">
            <a:extLst>
              <a:ext uri="{FF2B5EF4-FFF2-40B4-BE49-F238E27FC236}">
                <a16:creationId xmlns="" xmlns:a16="http://schemas.microsoft.com/office/drawing/2014/main" id="{CB71848D-B254-DDC9-6F93-D968CF8D5EED}"/>
              </a:ext>
            </a:extLst>
          </p:cNvPr>
          <p:cNvPicPr>
            <a:picLocks noChangeAspect="1"/>
          </p:cNvPicPr>
          <p:nvPr/>
        </p:nvPicPr>
        <p:blipFill>
          <a:blip r:embed="rId6"/>
          <a:stretch>
            <a:fillRect/>
          </a:stretch>
        </p:blipFill>
        <p:spPr>
          <a:xfrm>
            <a:off x="4926843" y="907007"/>
            <a:ext cx="3603009" cy="749873"/>
          </a:xfrm>
          <a:prstGeom prst="rect">
            <a:avLst/>
          </a:prstGeom>
        </p:spPr>
      </p:pic>
      <p:pic>
        <p:nvPicPr>
          <p:cNvPr id="1027"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35283" y="3976607"/>
            <a:ext cx="4122608" cy="3291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130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gây những tác hại gì đến thực phẩm và sức khỏe con người?</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l</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àm hỏng thực phẩm không dùng được nữ</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 N</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ếu con người ăn phải gây ngộ độc, tiêu chảy nôn mửa, choáng váng gây hại đến sức khỏe con 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05295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 xmlns:a16="http://schemas.microsoft.com/office/drawing/2014/main" id="{80DCC281-F4C1-4990-BFB0-AE3475EE2DC7}"/>
              </a:ext>
            </a:extLst>
          </p:cNvPr>
          <p:cNvSpPr txBox="1"/>
          <p:nvPr/>
        </p:nvSpPr>
        <p:spPr>
          <a:xfrm>
            <a:off x="4101840" y="1651047"/>
            <a:ext cx="7060920" cy="2553891"/>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4800" b="1" spc="100" dirty="0">
                <a:ln w="12700">
                  <a:solidFill>
                    <a:srgbClr val="000000"/>
                  </a:solidFill>
                </a:ln>
                <a:solidFill>
                  <a:srgbClr val="FF0000"/>
                </a:solidFill>
                <a:latin typeface="Calibri"/>
              </a:rPr>
              <a:t>HĐ2: </a:t>
            </a:r>
            <a:r>
              <a:rPr lang="en-US" altLang="zh-CN" sz="4800" b="1" spc="100" dirty="0" err="1">
                <a:ln w="12700">
                  <a:solidFill>
                    <a:srgbClr val="000000"/>
                  </a:solidFill>
                </a:ln>
                <a:solidFill>
                  <a:srgbClr val="FF0000"/>
                </a:solidFill>
                <a:latin typeface="Calibri"/>
              </a:rPr>
              <a:t>Nguyên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nhân</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gây</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hỏng</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thực</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phẩm</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và</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cách</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bảo</a:t>
            </a:r>
            <a:r>
              <a:rPr lang="en-US" altLang="zh-CN" sz="4800" b="1" spc="100" dirty="0">
                <a:ln w="12700">
                  <a:solidFill>
                    <a:srgbClr val="000000"/>
                  </a:solidFill>
                </a:ln>
                <a:solidFill>
                  <a:srgbClr val="FF0000"/>
                </a:solidFill>
                <a:latin typeface="Calibri"/>
              </a:rPr>
              <a:t> </a:t>
            </a:r>
            <a:r>
              <a:rPr lang="en-US" altLang="zh-CN" sz="4800" b="1" spc="100" dirty="0" err="1">
                <a:ln w="12700">
                  <a:solidFill>
                    <a:srgbClr val="000000"/>
                  </a:solidFill>
                </a:ln>
                <a:solidFill>
                  <a:srgbClr val="FF0000"/>
                </a:solidFill>
                <a:latin typeface="Calibri"/>
              </a:rPr>
              <a:t>quản</a:t>
            </a:r>
            <a:endParaRPr kumimoji="0" lang="zh-CN" altLang="en-US" sz="4800" b="1" i="0" u="none" strike="noStrike" kern="1200" cap="none" spc="100" normalizeH="0" baseline="0" noProof="0" dirty="0">
              <a:ln w="12700">
                <a:solidFill>
                  <a:srgbClr val="000000"/>
                </a:solidFill>
              </a:ln>
              <a:solidFill>
                <a:srgbClr val="FF0000"/>
              </a:solidFill>
              <a:effectLst/>
              <a:uLnTx/>
              <a:uFillTx/>
              <a:latin typeface="Calibri"/>
            </a:endParaRPr>
          </a:p>
        </p:txBody>
      </p:sp>
      <p:pic>
        <p:nvPicPr>
          <p:cNvPr id="7" name="Picture 18">
            <a:extLst>
              <a:ext uri="{FF2B5EF4-FFF2-40B4-BE49-F238E27FC236}">
                <a16:creationId xmlns=""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 xmlns:a16="http://schemas.microsoft.com/office/drawing/2014/main" id="{002C4382-394C-46D2-8DBD-16229DFAE0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 xmlns:a16="http://schemas.microsoft.com/office/drawing/2014/main" id="{727CB74A-0650-DBF9-EA30-8EF1B3B9D6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2592613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 xmlns:a16="http://schemas.microsoft.com/office/drawing/2014/main" id="{7E55A4E5-7C4D-4CA9-B73E-CFD1DB5C68B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任意多边形: 形状 40">
            <a:extLst>
              <a:ext uri="{FF2B5EF4-FFF2-40B4-BE49-F238E27FC236}">
                <a16:creationId xmlns="" xmlns:a16="http://schemas.microsoft.com/office/drawing/2014/main" id="{D647DCD1-EBAE-46BA-95FD-2FEA3537D7D0}"/>
              </a:ext>
            </a:extLst>
          </p:cNvPr>
          <p:cNvSpPr/>
          <p:nvPr/>
        </p:nvSpPr>
        <p:spPr>
          <a:xfrm>
            <a:off x="797138" y="0"/>
            <a:ext cx="10826537" cy="126954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146" name="Text Box 2">
            <a:extLst>
              <a:ext uri="{FF2B5EF4-FFF2-40B4-BE49-F238E27FC236}">
                <a16:creationId xmlns="" xmlns:a16="http://schemas.microsoft.com/office/drawing/2014/main" id="{5D6D8D18-19B2-4D3E-BE18-041E0A94948D}"/>
              </a:ext>
            </a:extLst>
          </p:cNvPr>
          <p:cNvSpPr txBox="1">
            <a:spLocks noChangeArrowheads="1"/>
          </p:cNvSpPr>
          <p:nvPr/>
        </p:nvSpPr>
        <p:spPr bwMode="auto">
          <a:xfrm>
            <a:off x="1162050" y="-22329"/>
            <a:ext cx="91440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6147" name="Text Box 3">
            <a:extLst>
              <a:ext uri="{FF2B5EF4-FFF2-40B4-BE49-F238E27FC236}">
                <a16:creationId xmlns="" xmlns:a16="http://schemas.microsoft.com/office/drawing/2014/main" id="{B88EC5B4-78B0-4440-A168-41E79E39F085}"/>
              </a:ext>
            </a:extLst>
          </p:cNvPr>
          <p:cNvSpPr txBox="1">
            <a:spLocks noChangeArrowheads="1"/>
          </p:cNvSpPr>
          <p:nvPr/>
        </p:nvSpPr>
        <p:spPr bwMode="auto">
          <a:xfrm>
            <a:off x="1524000" y="2286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VnTime" panose="020B7200000000000000" pitchFamily="34" charset="0"/>
              <a:ea typeface="+mn-ea"/>
              <a:cs typeface="+mn-cs"/>
            </a:endParaRPr>
          </a:p>
        </p:txBody>
      </p:sp>
      <p:sp>
        <p:nvSpPr>
          <p:cNvPr id="69640" name="Text Box 8">
            <a:extLst>
              <a:ext uri="{FF2B5EF4-FFF2-40B4-BE49-F238E27FC236}">
                <a16:creationId xmlns="" xmlns:a16="http://schemas.microsoft.com/office/drawing/2014/main" id="{2929B582-39C7-47A6-94C2-3325B6C6112C}"/>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just">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3,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2" name="Text Box 3">
            <a:extLst>
              <a:ext uri="{FF2B5EF4-FFF2-40B4-BE49-F238E27FC236}">
                <a16:creationId xmlns="" xmlns:a16="http://schemas.microsoft.com/office/drawing/2014/main" id="{EEF5AAF7-B309-5A5E-75D4-6AE7478BB326}"/>
              </a:ext>
            </a:extLst>
          </p:cNvPr>
          <p:cNvSpPr txBox="1">
            <a:spLocks noChangeArrowheads="1"/>
          </p:cNvSpPr>
          <p:nvPr/>
        </p:nvSpPr>
        <p:spPr bwMode="auto">
          <a:xfrm>
            <a:off x="1181099" y="619125"/>
            <a:ext cx="107727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marL="457200" marR="0" lvl="0" indent="-457200" algn="l" defTabSz="914400" rtl="0" eaLnBrk="0" fontAlgn="auto" latinLnBrk="0" hangingPunct="0">
              <a:lnSpc>
                <a:spcPct val="100000"/>
              </a:lnSpc>
              <a:spcBef>
                <a:spcPct val="50000"/>
              </a:spcBef>
              <a:spcAft>
                <a:spcPts val="0"/>
              </a:spcAft>
              <a:buClrTx/>
              <a:buSzTx/>
              <a:buFont typeface="Arial" panose="020B0604020202020204" pitchFamily="34" charset="0"/>
              <a:buChar char="•"/>
              <a:tabLst/>
              <a:defRPr/>
            </a:pPr>
            <a:r>
              <a:rPr lang="en-US" sz="3200" i="0" dirty="0" err="1">
                <a:solidFill>
                  <a:srgbClr val="002060"/>
                </a:solidFill>
                <a:effectLst/>
                <a:latin typeface="Cambria" panose="02040503050406030204" pitchFamily="18" charset="0"/>
                <a:ea typeface="Cambria" panose="02040503050406030204" pitchFamily="18" charset="0"/>
              </a:rPr>
              <a:t>Những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nguyên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nhân</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nào</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có</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thể</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gây</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hỏng</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thực</a:t>
            </a:r>
            <a:r>
              <a:rPr lang="en-US" sz="3200" i="0" dirty="0">
                <a:solidFill>
                  <a:srgbClr val="002060"/>
                </a:solidFill>
                <a:effectLst/>
                <a:latin typeface="Cambria" panose="02040503050406030204" pitchFamily="18" charset="0"/>
                <a:ea typeface="Cambria" panose="02040503050406030204" pitchFamily="18" charset="0"/>
              </a:rPr>
              <a:t> </a:t>
            </a:r>
            <a:r>
              <a:rPr lang="en-US" sz="3200" i="0" dirty="0" err="1">
                <a:solidFill>
                  <a:srgbClr val="002060"/>
                </a:solidFill>
                <a:effectLst/>
                <a:latin typeface="Cambria" panose="02040503050406030204" pitchFamily="18" charset="0"/>
                <a:ea typeface="Cambria" panose="02040503050406030204" pitchFamily="18" charset="0"/>
              </a:rPr>
              <a:t>phẩm</a:t>
            </a:r>
            <a:r>
              <a:rPr lang="en-US" sz="3200" i="0" dirty="0">
                <a:solidFill>
                  <a:srgbClr val="002060"/>
                </a:solidFill>
                <a:effectLst/>
                <a:latin typeface="Cambria" panose="02040503050406030204" pitchFamily="18" charset="0"/>
                <a:ea typeface="Cambria" panose="02040503050406030204" pitchFamily="18" charset="0"/>
              </a:rPr>
              <a:t>?</a:t>
            </a:r>
            <a:endParaRPr kumimoji="0" lang="en-US" alt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 xmlns:a16="http://schemas.microsoft.com/office/drawing/2014/main" id="{B393CF57-1861-0918-730B-55F202215634}"/>
              </a:ext>
            </a:extLst>
          </p:cNvPr>
          <p:cNvPicPr>
            <a:picLocks noChangeAspect="1"/>
          </p:cNvPicPr>
          <p:nvPr/>
        </p:nvPicPr>
        <p:blipFill>
          <a:blip r:embed="rId2"/>
          <a:stretch>
            <a:fillRect/>
          </a:stretch>
        </p:blipFill>
        <p:spPr>
          <a:xfrm>
            <a:off x="1462087" y="1495424"/>
            <a:ext cx="9053513" cy="4559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7083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9640"/>
                                        </p:tgtEl>
                                        <p:attrNameLst>
                                          <p:attrName>style.visibility</p:attrName>
                                        </p:attrNameLst>
                                      </p:cBhvr>
                                      <p:to>
                                        <p:strVal val="visible"/>
                                      </p:to>
                                    </p:set>
                                    <p:animEffect transition="in" filter="fade">
                                      <p:cBhvr>
                                        <p:cTn id="12" dur="1000"/>
                                        <p:tgtEl>
                                          <p:spTgt spid="69640"/>
                                        </p:tgtEl>
                                      </p:cBhvr>
                                    </p:animEffect>
                                    <p:anim calcmode="lin" valueType="num">
                                      <p:cBhvr>
                                        <p:cTn id="13" dur="1000" fill="hold"/>
                                        <p:tgtEl>
                                          <p:spTgt spid="69640"/>
                                        </p:tgtEl>
                                        <p:attrNameLst>
                                          <p:attrName>ppt_x</p:attrName>
                                        </p:attrNameLst>
                                      </p:cBhvr>
                                      <p:tavLst>
                                        <p:tav tm="0">
                                          <p:val>
                                            <p:strVal val="#ppt_x"/>
                                          </p:val>
                                        </p:tav>
                                        <p:tav tm="100000">
                                          <p:val>
                                            <p:strVal val="#ppt_x"/>
                                          </p:val>
                                        </p:tav>
                                      </p:tavLst>
                                    </p:anim>
                                    <p:anim calcmode="lin" valueType="num">
                                      <p:cBhvr>
                                        <p:cTn id="14" dur="1000" fill="hold"/>
                                        <p:tgtEl>
                                          <p:spTgt spid="696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964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008846" y="997655"/>
            <a:ext cx="10316379" cy="70788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Việt Nam chúng ta có khí hậu như thế nào?</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3170099"/>
          </a:xfrm>
          <a:custGeom>
            <a:avLst/>
            <a:gdLst>
              <a:gd name="connsiteX0" fmla="*/ 0 w 8949631"/>
              <a:gd name="connsiteY0" fmla="*/ 0 h 3170099"/>
              <a:gd name="connsiteX1" fmla="*/ 8949631 w 8949631"/>
              <a:gd name="connsiteY1" fmla="*/ 0 h 3170099"/>
              <a:gd name="connsiteX2" fmla="*/ 8949631 w 8949631"/>
              <a:gd name="connsiteY2" fmla="*/ 3170099 h 3170099"/>
              <a:gd name="connsiteX3" fmla="*/ 0 w 8949631"/>
              <a:gd name="connsiteY3" fmla="*/ 3170099 h 3170099"/>
              <a:gd name="connsiteX4" fmla="*/ 0 w 8949631"/>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3170099" fill="none" extrusionOk="0">
                <a:moveTo>
                  <a:pt x="0" y="0"/>
                </a:moveTo>
                <a:cubicBezTo>
                  <a:pt x="3581328" y="5222"/>
                  <a:pt x="5324968" y="24918"/>
                  <a:pt x="8949631" y="0"/>
                </a:cubicBezTo>
                <a:cubicBezTo>
                  <a:pt x="8788386" y="517284"/>
                  <a:pt x="8905871" y="2639091"/>
                  <a:pt x="8949631" y="3170099"/>
                </a:cubicBezTo>
                <a:cubicBezTo>
                  <a:pt x="7436663" y="3005338"/>
                  <a:pt x="4164690" y="3288249"/>
                  <a:pt x="0" y="3170099"/>
                </a:cubicBezTo>
                <a:cubicBezTo>
                  <a:pt x="-55725" y="2758152"/>
                  <a:pt x="17072" y="966543"/>
                  <a:pt x="0" y="0"/>
                </a:cubicBezTo>
                <a:close/>
              </a:path>
              <a:path w="8949631" h="3170099" stroke="0" extrusionOk="0">
                <a:moveTo>
                  <a:pt x="0" y="0"/>
                </a:moveTo>
                <a:cubicBezTo>
                  <a:pt x="1318866" y="11849"/>
                  <a:pt x="6530415" y="-161459"/>
                  <a:pt x="8949631" y="0"/>
                </a:cubicBezTo>
                <a:cubicBezTo>
                  <a:pt x="8952761" y="1524162"/>
                  <a:pt x="8848455" y="1884189"/>
                  <a:pt x="8949631" y="3170099"/>
                </a:cubicBezTo>
                <a:cubicBezTo>
                  <a:pt x="4585242" y="3024239"/>
                  <a:pt x="3195561" y="3091775"/>
                  <a:pt x="0" y="3170099"/>
                </a:cubicBezTo>
                <a:cubicBezTo>
                  <a:pt x="74291" y="1766360"/>
                  <a:pt x="168006" y="74472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ta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hậu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đới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mùa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nhiệt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độ</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không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khí</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cao</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điều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kiện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thuận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chô</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nấm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triển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gây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hỏng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2294361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任意多边形: 形状 40">
            <a:extLst>
              <a:ext uri="{FF2B5EF4-FFF2-40B4-BE49-F238E27FC236}">
                <a16:creationId xmlns="" xmlns:a16="http://schemas.microsoft.com/office/drawing/2014/main" id="{FD3686AF-4B65-A20A-B27F-181888A91CAA}"/>
              </a:ext>
            </a:extLst>
          </p:cNvPr>
          <p:cNvSpPr/>
          <p:nvPr/>
        </p:nvSpPr>
        <p:spPr>
          <a:xfrm>
            <a:off x="797138" y="0"/>
            <a:ext cx="10826537" cy="876300"/>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C8822D"/>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Text Box 8">
            <a:extLst>
              <a:ext uri="{FF2B5EF4-FFF2-40B4-BE49-F238E27FC236}">
                <a16:creationId xmlns="" xmlns:a16="http://schemas.microsoft.com/office/drawing/2014/main" id="{54A99737-D7DB-79FC-A27E-779C32AB42ED}"/>
              </a:ext>
            </a:extLst>
          </p:cNvPr>
          <p:cNvSpPr txBox="1">
            <a:spLocks noChangeArrowheads="1"/>
          </p:cNvSpPr>
          <p:nvPr/>
        </p:nvSpPr>
        <p:spPr bwMode="auto">
          <a:xfrm>
            <a:off x="1120708" y="109362"/>
            <a:ext cx="1019918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anose="020B0604020202020204" pitchFamily="34" charset="0"/>
              </a:defRPr>
            </a:lvl1pPr>
            <a:lvl2pPr marL="742950" indent="-285750" eaLnBrk="0" hangingPunct="0">
              <a:defRPr sz="1600" b="1">
                <a:solidFill>
                  <a:schemeClr val="tx1"/>
                </a:solidFill>
                <a:latin typeface="Arial" panose="020B0604020202020204" pitchFamily="34" charset="0"/>
              </a:defRPr>
            </a:lvl2pPr>
            <a:lvl3pPr marL="1143000" indent="-228600" eaLnBrk="0" hangingPunct="0">
              <a:defRPr sz="1600" b="1">
                <a:solidFill>
                  <a:schemeClr val="tx1"/>
                </a:solidFill>
                <a:latin typeface="Arial" panose="020B0604020202020204" pitchFamily="34" charset="0"/>
              </a:defRPr>
            </a:lvl3pPr>
            <a:lvl4pPr marL="1600200" indent="-228600" eaLnBrk="0" hangingPunct="0">
              <a:defRPr sz="1600" b="1">
                <a:solidFill>
                  <a:schemeClr val="tx1"/>
                </a:solidFill>
                <a:latin typeface="Arial" panose="020B0604020202020204" pitchFamily="34" charset="0"/>
              </a:defRPr>
            </a:lvl4pPr>
            <a:lvl5pPr marL="2057400" indent="-228600" eaLnBrk="0" hangingPunct="0">
              <a:defRPr sz="16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6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6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6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600" b="1">
                <a:solidFill>
                  <a:schemeClr val="tx1"/>
                </a:solidFill>
                <a:latin typeface="Arial" panose="020B0604020202020204" pitchFamily="34" charset="0"/>
              </a:defRPr>
            </a:lvl9pPr>
          </a:lstStyle>
          <a:p>
            <a:pPr lvl="0" algn="ctr">
              <a:spcBef>
                <a:spcPct val="50000"/>
              </a:spcBef>
              <a:defRPr/>
            </a:pP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Quan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sát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4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nói</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số</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cách</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bảo</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quản</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thực</a:t>
            </a:r>
            <a:r>
              <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phẩm</a:t>
            </a:r>
            <a:endParaRPr lang="en-US" altLang="en-US" sz="3200" b="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 xmlns:a16="http://schemas.microsoft.com/office/drawing/2014/main" id="{F1D64862-EDDC-A082-6D61-476C32F730C2}"/>
              </a:ext>
            </a:extLst>
          </p:cNvPr>
          <p:cNvPicPr>
            <a:picLocks noChangeAspect="1"/>
          </p:cNvPicPr>
          <p:nvPr/>
        </p:nvPicPr>
        <p:blipFill>
          <a:blip r:embed="rId2"/>
          <a:stretch>
            <a:fillRect/>
          </a:stretch>
        </p:blipFill>
        <p:spPr>
          <a:xfrm>
            <a:off x="2967037" y="1147762"/>
            <a:ext cx="6256062" cy="5329238"/>
          </a:xfrm>
          <a:prstGeom prst="rect">
            <a:avLst/>
          </a:prstGeom>
        </p:spPr>
      </p:pic>
    </p:spTree>
    <p:extLst>
      <p:ext uri="{BB962C8B-B14F-4D97-AF65-F5344CB8AC3E}">
        <p14:creationId xmlns:p14="http://schemas.microsoft.com/office/powerpoint/2010/main" val="2207484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075521" y="540455"/>
            <a:ext cx="10316379"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Những cách bảo quản thực phẩm </a:t>
            </a:r>
            <a:r>
              <a:rPr lang="en-US" sz="4000" b="1" dirty="0" err="1">
                <a:solidFill>
                  <a:srgbClr val="FF0000"/>
                </a:solidFill>
                <a:latin typeface="Cambria" panose="02040503050406030204" pitchFamily="18" charset="0"/>
                <a:ea typeface="Cambria" panose="02040503050406030204" pitchFamily="18" charset="0"/>
                <a:cs typeface="Arial" panose="020B0604020202020204" pitchFamily="34" charset="0"/>
              </a:rPr>
              <a:t>trên</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có tác dụng gì ?</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Những cách bảo quản thực phẩm </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giúp</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 giữ được thực phẩm lâu hơn và loại bỏ hoàn toàn không khí có trong thực phẩm.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1672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13" name="Group 12">
            <a:extLst>
              <a:ext uri="{FF2B5EF4-FFF2-40B4-BE49-F238E27FC236}">
                <a16:creationId xmlns="" xmlns:a16="http://schemas.microsoft.com/office/drawing/2014/main" id="{70EED949-7E89-B349-7670-A8BCBC57BDA2}"/>
              </a:ext>
            </a:extLst>
          </p:cNvPr>
          <p:cNvGrpSpPr/>
          <p:nvPr/>
        </p:nvGrpSpPr>
        <p:grpSpPr>
          <a:xfrm>
            <a:off x="284341" y="260363"/>
            <a:ext cx="4173124" cy="980933"/>
            <a:chOff x="5569152" y="4815954"/>
            <a:chExt cx="3712040" cy="980933"/>
          </a:xfrm>
        </p:grpSpPr>
        <p:grpSp>
          <p:nvGrpSpPr>
            <p:cNvPr id="14" name="Group 13">
              <a:extLst>
                <a:ext uri="{FF2B5EF4-FFF2-40B4-BE49-F238E27FC236}">
                  <a16:creationId xmlns=""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 xmlns:a16="http://schemas.microsoft.com/office/drawing/2014/main" id="{83D06BE3-695C-66C3-E0A4-3739C5C29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 xmlns:a16="http://schemas.microsoft.com/office/drawing/2014/main" id="{591BEAF2-20D5-D3BB-0662-06B859229FC2}"/>
              </a:ext>
            </a:extLst>
          </p:cNvPr>
          <p:cNvSpPr txBox="1"/>
          <p:nvPr/>
        </p:nvSpPr>
        <p:spPr>
          <a:xfrm>
            <a:off x="503792" y="1316975"/>
            <a:ext cx="10879973" cy="2308324"/>
          </a:xfrm>
          <a:prstGeom prst="rect">
            <a:avLst/>
          </a:prstGeom>
          <a:noFill/>
        </p:spPr>
        <p:txBody>
          <a:bodyPr wrap="square" rtlCol="0">
            <a:spAutoFit/>
          </a:bodyPr>
          <a:lstStyle/>
          <a:p>
            <a:pPr marL="457200" lvl="0" indent="-457200" algn="just">
              <a:spcAft>
                <a:spcPts val="500"/>
              </a:spcAft>
              <a:buFont typeface="Arial" panose="020B0604020202020204" pitchFamily="34" charset="0"/>
              <a:buChar char="•"/>
            </a:pPr>
            <a:r>
              <a:rPr lang="vi-VN" sz="3600" b="1" dirty="0">
                <a:solidFill>
                  <a:srgbClr val="002060"/>
                </a:solidFill>
                <a:latin typeface="Cambria" panose="02040503050406030204" pitchFamily="18" charset="0"/>
                <a:ea typeface="Cambria" panose="02040503050406030204" pitchFamily="18" charset="0"/>
              </a:rPr>
              <a:t>Các loại thực phẩm như cá, thịt, nho, mít,... có thể được bảo quản lâu dài bằng các phương pháp sấy khô và giữ trong điều kiện chân không (loại bỏ hoàn toàn không khí).</a:t>
            </a:r>
          </a:p>
        </p:txBody>
      </p:sp>
      <p:pic>
        <p:nvPicPr>
          <p:cNvPr id="1026" name="Picture 2" descr="Mua hoa quả sấy khô ở đâu - Công ty CP Công Nghệ Mactech Việt Nam">
            <a:extLst>
              <a:ext uri="{FF2B5EF4-FFF2-40B4-BE49-F238E27FC236}">
                <a16:creationId xmlns="" xmlns:a16="http://schemas.microsoft.com/office/drawing/2014/main" id="{0F9E889A-895B-BA52-6B90-3E53338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540709"/>
            <a:ext cx="4133850" cy="292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5143500" y="6286500"/>
          <a:ext cx="7048500" cy="6667500"/>
          <a:chOff x="5143500" y="6286500"/>
          <a:chExt cx="7048500" cy="6667500"/>
        </a:xfrm>
      </p:grpSpPr>
      <p:sp>
        <p:nvSpPr>
          <p:cNvPr id="4" name="Rectangle: Rounded Corners 3">
            <a:extLst>
              <a:ext uri="{FF2B5EF4-FFF2-40B4-BE49-F238E27FC236}">
                <a16:creationId xmlns="" xmlns:a16="http://schemas.microsoft.com/office/drawing/2014/main" id="{F4E71971-1D88-0C0A-490A-DDF9F155D60A}"/>
              </a:ext>
            </a:extLst>
          </p:cNvPr>
          <p:cNvSpPr/>
          <p:nvPr/>
        </p:nvSpPr>
        <p:spPr>
          <a:xfrm>
            <a:off x="534124" y="305207"/>
            <a:ext cx="11277036" cy="6397247"/>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 xmlns:a16="http://schemas.microsoft.com/office/drawing/2014/main" id="{93DB4410-BB32-64B6-9978-7D4564CAE802}"/>
              </a:ext>
            </a:extLst>
          </p:cNvPr>
          <p:cNvSpPr/>
          <p:nvPr/>
        </p:nvSpPr>
        <p:spPr>
          <a:xfrm>
            <a:off x="1133665" y="1594472"/>
            <a:ext cx="10382060" cy="4401205"/>
          </a:xfrm>
          <a:prstGeom prst="rect">
            <a:avLst/>
          </a:prstGeom>
          <a:solidFill>
            <a:srgbClr val="FFFF00">
              <a:alpha val="76000"/>
            </a:srgbClr>
          </a:solidFill>
          <a:ln w="47625">
            <a:solidFill>
              <a:srgbClr val="00B0F0"/>
            </a:solidFill>
            <a:prstDash val="dashDot"/>
          </a:ln>
        </p:spPr>
        <p:txBody>
          <a:bodyPr wrap="square">
            <a:spAutoFit/>
          </a:bodyPr>
          <a:lstStyle/>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Muốn có thực phẩm không bị nấm mốc ta cần tránh để nơi nhiệt độ cao, độ ẩm cao để tránh thực phẩm hỏng.</a:t>
            </a:r>
          </a:p>
          <a:p>
            <a:pPr marL="571500" lvl="0" indent="-571500" algn="just" defTabSz="914309" fontAlgn="base">
              <a:buFont typeface="Arial" panose="020B0604020202020204" pitchFamily="34" charset="0"/>
              <a:buChar char="•"/>
            </a:pPr>
            <a:r>
              <a:rPr lang="vi-VN" sz="4000" b="1" dirty="0">
                <a:solidFill>
                  <a:srgbClr val="002060"/>
                </a:solidFill>
                <a:latin typeface="Calibri" panose="020F0502020204030204" pitchFamily="34" charset="0"/>
                <a:cs typeface="Calibri" panose="020F0502020204030204" pitchFamily="34" charset="0"/>
              </a:rPr>
              <a:t>Có nhiều cách để bảo quản thực phẩm để giữ được đồ tươi và dùng được lâu hơn như để trong tủ lạnh, phơi khô, hoặc sấy khô các loại thực phẩm, hút chân không thực phẩm.</a:t>
            </a:r>
          </a:p>
        </p:txBody>
      </p:sp>
      <p:pic>
        <p:nvPicPr>
          <p:cNvPr id="3" name="Picture 2">
            <a:extLst>
              <a:ext uri="{FF2B5EF4-FFF2-40B4-BE49-F238E27FC236}">
                <a16:creationId xmlns="" xmlns:a16="http://schemas.microsoft.com/office/drawing/2014/main" id="{415BA681-38AB-7D4D-8B01-84E2A5ACD822}"/>
              </a:ext>
            </a:extLst>
          </p:cNvPr>
          <p:cNvPicPr>
            <a:picLocks noChangeAspect="1"/>
          </p:cNvPicPr>
          <p:nvPr/>
        </p:nvPicPr>
        <p:blipFill>
          <a:blip r:embed="rId4"/>
          <a:stretch>
            <a:fillRect/>
          </a:stretch>
        </p:blipFill>
        <p:spPr>
          <a:xfrm>
            <a:off x="4013662" y="185865"/>
            <a:ext cx="3993226" cy="1457070"/>
          </a:xfrm>
          <a:prstGeom prst="rect">
            <a:avLst/>
          </a:prstGeom>
        </p:spPr>
      </p:pic>
    </p:spTree>
    <p:extLst>
      <p:ext uri="{BB962C8B-B14F-4D97-AF65-F5344CB8AC3E}">
        <p14:creationId xmlns:p14="http://schemas.microsoft.com/office/powerpoint/2010/main" val="27217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107" y="0"/>
            <a:ext cx="12209107" cy="6858000"/>
          </a:xfrm>
          <a:prstGeom prst="rect">
            <a:avLst/>
          </a:prstGeom>
        </p:spPr>
      </p:pic>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4653" b="75644" l="7333" r="26333">
                        <a14:foregroundMark x1="19000" y1="27921" x2="17222" y2="35644"/>
                        <a14:foregroundMark x1="13889" y1="27723" x2="12333" y2="38416"/>
                        <a14:foregroundMark x1="24444" y1="42574" x2="22667" y2="44356"/>
                        <a14:foregroundMark x1="21333" y1="44554" x2="18111" y2="43168"/>
                        <a14:foregroundMark x1="23778" y1="40792" x2="22222" y2="44554"/>
                        <a14:foregroundMark x1="24333" y1="35644" x2="24333" y2="36832"/>
                        <a14:foregroundMark x1="23000" y1="35248" x2="23222" y2="37030"/>
                        <a14:foregroundMark x1="25778" y1="37426" x2="24889" y2="38020"/>
                      </a14:backgroundRemoval>
                    </a14:imgEffect>
                  </a14:imgLayer>
                </a14:imgProps>
              </a:ext>
            </a:extLst>
          </a:blip>
          <a:srcRect l="5228" t="8198" r="72493" b="24434"/>
          <a:stretch/>
        </p:blipFill>
        <p:spPr>
          <a:xfrm flipH="1">
            <a:off x="9451063" y="2565917"/>
            <a:ext cx="2419576" cy="4105471"/>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4">
                    <a14:imgEffect>
                      <a14:backgroundRemoval t="12871" b="76634" l="75111" r="93889">
                        <a14:foregroundMark x1="84778" y1="28515" x2="86000" y2="33861"/>
                        <a14:foregroundMark x1="80111" y1="28317" x2="82444" y2="34653"/>
                        <a14:foregroundMark x1="83778" y1="32277" x2="84778" y2="37624"/>
                        <a14:foregroundMark x1="84000" y1="69703" x2="85556" y2="72871"/>
                        <a14:foregroundMark x1="81667" y1="70693" x2="78889" y2="73861"/>
                        <a14:foregroundMark x1="85222" y1="26733" x2="85889" y2="31287"/>
                        <a14:foregroundMark x1="80444" y1="29307" x2="80444" y2="33465"/>
                        <a14:foregroundMark x1="90667" y1="21980" x2="91444" y2="23366"/>
                        <a14:foregroundMark x1="92444" y1="20990" x2="92333" y2="22376"/>
                        <a14:foregroundMark x1="92444" y1="23960" x2="93778" y2="22574"/>
                      </a14:backgroundRemoval>
                    </a14:imgEffect>
                  </a14:imgLayer>
                </a14:imgProps>
              </a:ext>
            </a:extLst>
          </a:blip>
          <a:srcRect l="74382" t="7010" r="3850" b="23934"/>
          <a:stretch/>
        </p:blipFill>
        <p:spPr>
          <a:xfrm>
            <a:off x="725385" y="2077617"/>
            <a:ext cx="2376337" cy="4229879"/>
          </a:xfrm>
          <a:prstGeom prst="rect">
            <a:avLst/>
          </a:prstGeom>
        </p:spPr>
      </p:pic>
      <p:sp>
        <p:nvSpPr>
          <p:cNvPr id="9" name="Oval Callout 8"/>
          <p:cNvSpPr/>
          <p:nvPr/>
        </p:nvSpPr>
        <p:spPr>
          <a:xfrm>
            <a:off x="875728" y="258778"/>
            <a:ext cx="10754297" cy="1903444"/>
          </a:xfrm>
          <a:prstGeom prst="wedgeEllipseCallout">
            <a:avLst>
              <a:gd name="adj1" fmla="val -38720"/>
              <a:gd name="adj2" fmla="val 56617"/>
            </a:avLst>
          </a:prstGeom>
          <a:solidFill>
            <a:schemeClr val="accent2"/>
          </a:solidFill>
          <a:ln w="19050">
            <a:solidFill>
              <a:srgbClr val="00206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defTabSz="1219170">
              <a:buClr>
                <a:srgbClr val="000000"/>
              </a:buClr>
              <a:defRPr/>
            </a:pP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Tìm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hiểu</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và</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chia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sẻ</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những</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cách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bảo</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quản</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thực</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phẩm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ở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gia</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đình</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 </a:t>
            </a:r>
            <a:r>
              <a:rPr lang="en-US" altLang="en-US" sz="3600" b="1" kern="0" dirty="0" err="1">
                <a:solidFill>
                  <a:srgbClr val="FFFFFF"/>
                </a:solidFill>
                <a:latin typeface="Cambria" panose="02040503050406030204" pitchFamily="18" charset="0"/>
                <a:ea typeface="Cambria" panose="02040503050406030204" pitchFamily="18" charset="0"/>
                <a:cs typeface="Baloo 2" pitchFamily="2" charset="0"/>
                <a:sym typeface="Arial"/>
              </a:rPr>
              <a:t>em</a:t>
            </a:r>
            <a:r>
              <a:rPr lang="en-US" altLang="en-US" sz="3600" b="1" kern="0" dirty="0">
                <a:solidFill>
                  <a:srgbClr val="FFFFFF"/>
                </a:solidFill>
                <a:latin typeface="Cambria" panose="02040503050406030204" pitchFamily="18" charset="0"/>
                <a:ea typeface="Cambria" panose="02040503050406030204" pitchFamily="18" charset="0"/>
                <a:cs typeface="Baloo 2" pitchFamily="2" charset="0"/>
                <a:sym typeface="Arial"/>
              </a:rPr>
              <a:t>.</a:t>
            </a:r>
            <a:endParaRPr kumimoji="0" lang="en-US" sz="36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Baloo 2" pitchFamily="2" charset="0"/>
              <a:sym typeface="Arial"/>
            </a:endParaRPr>
          </a:p>
        </p:txBody>
      </p:sp>
      <p:sp>
        <p:nvSpPr>
          <p:cNvPr id="10" name="Oval Callout 9"/>
          <p:cNvSpPr/>
          <p:nvPr/>
        </p:nvSpPr>
        <p:spPr>
          <a:xfrm>
            <a:off x="2383603" y="2847975"/>
            <a:ext cx="7299035" cy="2799527"/>
          </a:xfrm>
          <a:prstGeom prst="wedgeRoundRectCallout">
            <a:avLst>
              <a:gd name="adj1" fmla="val 55247"/>
              <a:gd name="adj2" fmla="val -14393"/>
              <a:gd name="adj3" fmla="val 16667"/>
            </a:avLst>
          </a:prstGeom>
          <a:ln/>
        </p:spPr>
        <p:style>
          <a:lnRef idx="2">
            <a:schemeClr val="accent2"/>
          </a:lnRef>
          <a:fillRef idx="1">
            <a:schemeClr val="lt1"/>
          </a:fillRef>
          <a:effectRef idx="0">
            <a:schemeClr val="accent2"/>
          </a:effectRef>
          <a:fontRef idx="minor">
            <a:schemeClr val="dk1"/>
          </a:fontRef>
        </p:style>
        <p:txBody>
          <a:bodyPr rtlCol="0" anchor="ctr"/>
          <a:lstStyle/>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tủ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bảo quản trong ngăn mát trái cây, rau củ để ăn trong tuần; </a:t>
            </a: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đông lạnh: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gồm thịt, cá trong ngăn đông để sử dụng trong vài tuần.</a:t>
            </a:r>
          </a:p>
          <a:p>
            <a:pPr marL="457200" lvl="0" indent="-457200" algn="just" defTabSz="1219170">
              <a:buClr>
                <a:srgbClr val="000000"/>
              </a:buClr>
              <a:buFont typeface="Arial" panose="020B0604020202020204" pitchFamily="34" charset="0"/>
              <a:buChar char="•"/>
              <a:defRPr/>
            </a:pPr>
            <a:r>
              <a:rPr lang="vi-VN" altLang="en-US" sz="2800" b="1" kern="0" dirty="0">
                <a:solidFill>
                  <a:srgbClr val="002060"/>
                </a:solidFill>
                <a:latin typeface="Cambria" panose="02040503050406030204" pitchFamily="18" charset="0"/>
                <a:ea typeface="Cambria" panose="02040503050406030204" pitchFamily="18" charset="0"/>
                <a:cs typeface="Baloo 2" pitchFamily="2" charset="0"/>
                <a:sym typeface="Arial"/>
              </a:rPr>
              <a:t>Làm khô: </a:t>
            </a:r>
            <a:r>
              <a:rPr lang="vi-VN" altLang="en-US" sz="2800" kern="0" dirty="0">
                <a:solidFill>
                  <a:srgbClr val="002060"/>
                </a:solidFill>
                <a:latin typeface="Cambria" panose="02040503050406030204" pitchFamily="18" charset="0"/>
                <a:ea typeface="Cambria" panose="02040503050406030204" pitchFamily="18" charset="0"/>
                <a:cs typeface="Baloo 2" pitchFamily="2" charset="0"/>
                <a:sym typeface="Arial"/>
              </a:rPr>
              <a:t>phơi khô hành tỏi dưới ánh nắng mặt trời, phơi khô thóc lúa.</a:t>
            </a:r>
            <a:endParaRPr kumimoji="0" lang="en-US" sz="28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aloo 2" pitchFamily="2" charset="0"/>
              <a:sym typeface="Arial"/>
            </a:endParaRPr>
          </a:p>
        </p:txBody>
      </p:sp>
    </p:spTree>
    <p:extLst>
      <p:ext uri="{BB962C8B-B14F-4D97-AF65-F5344CB8AC3E}">
        <p14:creationId xmlns:p14="http://schemas.microsoft.com/office/powerpoint/2010/main" val="336424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out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2" name="Picture 1">
            <a:extLst>
              <a:ext uri="{FF2B5EF4-FFF2-40B4-BE49-F238E27FC236}">
                <a16:creationId xmlns="" xmlns:a16="http://schemas.microsoft.com/office/drawing/2014/main" id="{45C3988E-4841-7706-A1D1-1F334FBF4D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802" y="1295400"/>
            <a:ext cx="7419639" cy="4601041"/>
          </a:xfrm>
          <a:prstGeom prst="rect">
            <a:avLst/>
          </a:prstGeom>
        </p:spPr>
      </p:pic>
      <p:pic>
        <p:nvPicPr>
          <p:cNvPr id="7" name="Picture 6">
            <a:extLst>
              <a:ext uri="{FF2B5EF4-FFF2-40B4-BE49-F238E27FC236}">
                <a16:creationId xmlns="" xmlns:a16="http://schemas.microsoft.com/office/drawing/2014/main" id="{A42EF01D-A513-88DC-B9D4-2B21013EA534}"/>
              </a:ext>
            </a:extLst>
          </p:cNvPr>
          <p:cNvPicPr>
            <a:picLocks noChangeAspect="1"/>
          </p:cNvPicPr>
          <p:nvPr/>
        </p:nvPicPr>
        <p:blipFill>
          <a:blip r:embed="rId6"/>
          <a:stretch>
            <a:fillRect/>
          </a:stretch>
        </p:blipFill>
        <p:spPr>
          <a:xfrm>
            <a:off x="2250697" y="2989623"/>
            <a:ext cx="5785605" cy="1926503"/>
          </a:xfrm>
          <a:prstGeom prst="rect">
            <a:avLst/>
          </a:prstGeom>
        </p:spPr>
      </p:pic>
    </p:spTree>
    <p:extLst>
      <p:ext uri="{BB962C8B-B14F-4D97-AF65-F5344CB8AC3E}">
        <p14:creationId xmlns:p14="http://schemas.microsoft.com/office/powerpoint/2010/main" val="26615679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任意多边形: 形状 40">
            <a:extLst>
              <a:ext uri="{FF2B5EF4-FFF2-40B4-BE49-F238E27FC236}">
                <a16:creationId xmlns="" xmlns:a16="http://schemas.microsoft.com/office/drawing/2014/main" id="{50C53215-5F60-4E34-AE0B-4349CB326516}"/>
              </a:ext>
            </a:extLst>
          </p:cNvPr>
          <p:cNvSpPr/>
          <p:nvPr/>
        </p:nvSpPr>
        <p:spPr>
          <a:xfrm>
            <a:off x="3990975" y="1401256"/>
            <a:ext cx="7620000" cy="1532443"/>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 xmlns:a16="http://schemas.microsoft.com/office/drawing/2014/main" id="{0FCABF9B-3F7F-4E6A-A61D-DF1DE8B7A192}"/>
              </a:ext>
            </a:extLst>
          </p:cNvPr>
          <p:cNvSpPr txBox="1"/>
          <p:nvPr/>
        </p:nvSpPr>
        <p:spPr>
          <a:xfrm>
            <a:off x="4282076" y="1504686"/>
            <a:ext cx="7309849" cy="1077218"/>
          </a:xfrm>
          <a:prstGeom prst="rect">
            <a:avLst/>
          </a:prstGeom>
          <a:noFill/>
        </p:spPr>
        <p:txBody>
          <a:bodyPr wrap="square" rtlCol="0">
            <a:spAutoFit/>
          </a:bodyPr>
          <a:lstStyle/>
          <a:p>
            <a:pPr lvl="0" algn="ctr">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Quan sát để nhận biết được tác hại của một số nấm mốc gây hỏng thực phẩm</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7" name="图片 26">
            <a:extLst>
              <a:ext uri="{FF2B5EF4-FFF2-40B4-BE49-F238E27FC236}">
                <a16:creationId xmlns=""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11" name="Picture 11">
            <a:extLst>
              <a:ext uri="{FF2B5EF4-FFF2-40B4-BE49-F238E27FC236}">
                <a16:creationId xmlns="" xmlns:a16="http://schemas.microsoft.com/office/drawing/2014/main" id="{93A25ABC-49E1-4284-9B8B-8551955506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150397" y="1329814"/>
            <a:ext cx="707138" cy="997725"/>
          </a:xfrm>
          <a:prstGeom prst="rect">
            <a:avLst/>
          </a:prstGeom>
        </p:spPr>
      </p:pic>
      <p:pic>
        <p:nvPicPr>
          <p:cNvPr id="12" name="Picture 4">
            <a:extLst>
              <a:ext uri="{FF2B5EF4-FFF2-40B4-BE49-F238E27FC236}">
                <a16:creationId xmlns=""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419496" y="1121310"/>
            <a:ext cx="2449209" cy="4039933"/>
          </a:xfrm>
          <a:prstGeom prst="rect">
            <a:avLst/>
          </a:prstGeom>
        </p:spPr>
      </p:pic>
      <p:pic>
        <p:nvPicPr>
          <p:cNvPr id="3" name="Picture 2">
            <a:extLst>
              <a:ext uri="{FF2B5EF4-FFF2-40B4-BE49-F238E27FC236}">
                <a16:creationId xmlns="" xmlns:a16="http://schemas.microsoft.com/office/drawing/2014/main" id="{63CFC4E1-D22E-8ADF-B780-60F31F972297}"/>
              </a:ext>
            </a:extLst>
          </p:cNvPr>
          <p:cNvPicPr>
            <a:picLocks noChangeAspect="1"/>
          </p:cNvPicPr>
          <p:nvPr/>
        </p:nvPicPr>
        <p:blipFill>
          <a:blip r:embed="rId7"/>
          <a:stretch>
            <a:fillRect/>
          </a:stretch>
        </p:blipFill>
        <p:spPr>
          <a:xfrm>
            <a:off x="2796584" y="205308"/>
            <a:ext cx="7760881" cy="1170533"/>
          </a:xfrm>
          <a:prstGeom prst="rect">
            <a:avLst/>
          </a:prstGeom>
        </p:spPr>
      </p:pic>
      <p:sp>
        <p:nvSpPr>
          <p:cNvPr id="4" name="任意多边形: 形状 40">
            <a:extLst>
              <a:ext uri="{FF2B5EF4-FFF2-40B4-BE49-F238E27FC236}">
                <a16:creationId xmlns="" xmlns:a16="http://schemas.microsoft.com/office/drawing/2014/main" id="{4368DC47-82EB-F3D8-A173-F7C70D0788D2}"/>
              </a:ext>
            </a:extLst>
          </p:cNvPr>
          <p:cNvSpPr/>
          <p:nvPr/>
        </p:nvSpPr>
        <p:spPr>
          <a:xfrm>
            <a:off x="3790950" y="3249106"/>
            <a:ext cx="7620000" cy="2303969"/>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文本框 20">
            <a:extLst>
              <a:ext uri="{FF2B5EF4-FFF2-40B4-BE49-F238E27FC236}">
                <a16:creationId xmlns="" xmlns:a16="http://schemas.microsoft.com/office/drawing/2014/main" id="{A93692DC-8242-963B-D1C9-E04BB9221564}"/>
              </a:ext>
            </a:extLst>
          </p:cNvPr>
          <p:cNvSpPr txBox="1"/>
          <p:nvPr/>
        </p:nvSpPr>
        <p:spPr>
          <a:xfrm>
            <a:off x="4082051" y="3352536"/>
            <a:ext cx="7309849" cy="2062103"/>
          </a:xfrm>
          <a:prstGeom prst="rect">
            <a:avLst/>
          </a:prstGeom>
          <a:noFill/>
        </p:spPr>
        <p:txBody>
          <a:bodyPr wrap="square" rtlCol="0">
            <a:spAutoFit/>
          </a:bodyPr>
          <a:lstStyle/>
          <a:p>
            <a:pPr lvl="0" algn="just">
              <a:defRPr/>
            </a:pP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Nêu được một số tính chất và nguyên nhân gây hỏng thực phẩm; nêu được một số cách bảo quản thực phẩm như</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(làm lạnh, sấy khô</a:t>
            </a:r>
            <a:r>
              <a:rPr lang="en-US"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a:t>
            </a:r>
            <a:r>
              <a:rPr lang="vi-VN" altLang="zh-CN" sz="3200" dirty="0">
                <a:solidFill>
                  <a:srgbClr val="ED6C0B"/>
                </a:solidFill>
                <a:latin typeface="Cambria" panose="02040503050406030204" pitchFamily="18" charset="0"/>
                <a:ea typeface="Cambria" panose="02040503050406030204" pitchFamily="18" charset="0"/>
                <a:cs typeface="Times New Roman" panose="02020603050405020304" pitchFamily="18" charset="0"/>
              </a:rPr>
              <a:t> ướp muối…)</a:t>
            </a:r>
            <a:endParaRPr kumimoji="0" lang="en-US" altLang="zh-CN" sz="3200" b="0" i="0" u="none" strike="noStrike" kern="1200" cap="none" spc="0" normalizeH="0" baseline="0" noProof="0" dirty="0">
              <a:ln>
                <a:noFill/>
              </a:ln>
              <a:solidFill>
                <a:srgbClr val="ED6C0B"/>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11">
            <a:extLst>
              <a:ext uri="{FF2B5EF4-FFF2-40B4-BE49-F238E27FC236}">
                <a16:creationId xmlns="" xmlns:a16="http://schemas.microsoft.com/office/drawing/2014/main" id="{E2C10EA0-BB78-7147-B3DF-B564C094EC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50372" y="3177664"/>
            <a:ext cx="707138" cy="997725"/>
          </a:xfrm>
          <a:prstGeom prst="rect">
            <a:avLst/>
          </a:prstGeom>
        </p:spPr>
      </p:pic>
    </p:spTree>
    <p:extLst>
      <p:ext uri="{BB962C8B-B14F-4D97-AF65-F5344CB8AC3E}">
        <p14:creationId xmlns:p14="http://schemas.microsoft.com/office/powerpoint/2010/main" val="1490127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4000"/>
                            </p:stCondLst>
                            <p:childTnLst>
                              <p:par>
                                <p:cTn id="29" presetID="18" presetClass="entr" presetSubtype="12"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downLeft)">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5"/>
                                        </p:tgtEl>
                                        <p:attrNameLst>
                                          <p:attrName>style.visibility</p:attrName>
                                        </p:attrNameLst>
                                      </p:cBhvr>
                                      <p:to>
                                        <p:strVal val="visible"/>
                                      </p:to>
                                    </p:set>
                                    <p:anim calcmode="lin" valueType="num">
                                      <p:cBhvr>
                                        <p:cTn id="42" dur="7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5"/>
                                        </p:tgtEl>
                                        <p:attrNameLst>
                                          <p:attrName>ppt_y</p:attrName>
                                        </p:attrNameLst>
                                      </p:cBhvr>
                                      <p:tavLst>
                                        <p:tav tm="0">
                                          <p:val>
                                            <p:strVal val="#ppt_y"/>
                                          </p:val>
                                        </p:tav>
                                        <p:tav tm="100000">
                                          <p:val>
                                            <p:strVal val="#ppt_y"/>
                                          </p:val>
                                        </p:tav>
                                      </p:tavLst>
                                    </p:anim>
                                    <p:anim calcmode="lin" valueType="num">
                                      <p:cBhvr>
                                        <p:cTn id="44" dur="7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17"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8"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022" y="1258314"/>
            <a:ext cx="1798569" cy="2170687"/>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8140" y="791429"/>
            <a:ext cx="2155720" cy="628651"/>
          </a:xfrm>
          <a:prstGeom prst="rect">
            <a:avLst/>
          </a:prstGeom>
        </p:spPr>
      </p:pic>
      <p:pic>
        <p:nvPicPr>
          <p:cNvPr id="13"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3820" y="704697"/>
            <a:ext cx="1480533" cy="62865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1"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2"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6"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3"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9"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grpSp>
        <p:nvGrpSpPr>
          <p:cNvPr id="19" name="Group 18"/>
          <p:cNvGrpSpPr/>
          <p:nvPr/>
        </p:nvGrpSpPr>
        <p:grpSpPr>
          <a:xfrm>
            <a:off x="2273494" y="240293"/>
            <a:ext cx="7987031" cy="2850515"/>
            <a:chOff x="3975" y="-98"/>
            <a:chExt cx="12578" cy="4489"/>
          </a:xfrm>
        </p:grpSpPr>
        <p:grpSp>
          <p:nvGrpSpPr>
            <p:cNvPr id="20" name="Group 19"/>
            <p:cNvGrpSpPr/>
            <p:nvPr/>
          </p:nvGrpSpPr>
          <p:grpSpPr>
            <a:xfrm>
              <a:off x="4065" y="-98"/>
              <a:ext cx="12488" cy="4118"/>
              <a:chOff x="3975" y="273"/>
              <a:chExt cx="12488" cy="4118"/>
            </a:xfrm>
            <a:solidFill>
              <a:schemeClr val="accent4">
                <a:lumMod val="20000"/>
                <a:lumOff val="80000"/>
              </a:schemeClr>
            </a:solidFill>
          </p:grpSpPr>
          <p:sp>
            <p:nvSpPr>
              <p:cNvPr id="31" name="Oval 30"/>
              <p:cNvSpPr/>
              <p:nvPr/>
            </p:nvSpPr>
            <p:spPr>
              <a:xfrm>
                <a:off x="6054"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2" name="Oval 31"/>
              <p:cNvSpPr/>
              <p:nvPr/>
            </p:nvSpPr>
            <p:spPr>
              <a:xfrm>
                <a:off x="3975"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3" name="Oval 32"/>
              <p:cNvSpPr/>
              <p:nvPr/>
            </p:nvSpPr>
            <p:spPr>
              <a:xfrm>
                <a:off x="8226" y="273"/>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4" name="Oval 33"/>
              <p:cNvSpPr/>
              <p:nvPr/>
            </p:nvSpPr>
            <p:spPr>
              <a:xfrm>
                <a:off x="10543" y="422"/>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5" name="Oval 34"/>
              <p:cNvSpPr/>
              <p:nvPr/>
            </p:nvSpPr>
            <p:spPr>
              <a:xfrm>
                <a:off x="13049" y="1015"/>
                <a:ext cx="3414" cy="337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grpSp>
          <p:nvGrpSpPr>
            <p:cNvPr id="24" name="Group 23"/>
            <p:cNvGrpSpPr/>
            <p:nvPr/>
          </p:nvGrpSpPr>
          <p:grpSpPr>
            <a:xfrm>
              <a:off x="3975" y="273"/>
              <a:ext cx="12488" cy="4118"/>
              <a:chOff x="3975" y="273"/>
              <a:chExt cx="12488" cy="4118"/>
            </a:xfrm>
          </p:grpSpPr>
          <p:sp>
            <p:nvSpPr>
              <p:cNvPr id="26" name="Oval 25"/>
              <p:cNvSpPr/>
              <p:nvPr/>
            </p:nvSpPr>
            <p:spPr>
              <a:xfrm>
                <a:off x="6054"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7" name="Oval 26"/>
              <p:cNvSpPr/>
              <p:nvPr/>
            </p:nvSpPr>
            <p:spPr>
              <a:xfrm>
                <a:off x="3975"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8" name="Oval 27"/>
              <p:cNvSpPr/>
              <p:nvPr/>
            </p:nvSpPr>
            <p:spPr>
              <a:xfrm>
                <a:off x="8226" y="273"/>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29" name="Oval 28"/>
              <p:cNvSpPr/>
              <p:nvPr/>
            </p:nvSpPr>
            <p:spPr>
              <a:xfrm>
                <a:off x="10543" y="422"/>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sp>
            <p:nvSpPr>
              <p:cNvPr id="30" name="Oval 29"/>
              <p:cNvSpPr/>
              <p:nvPr/>
            </p:nvSpPr>
            <p:spPr>
              <a:xfrm>
                <a:off x="13049" y="1015"/>
                <a:ext cx="3414" cy="3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Arial"/>
                  <a:sym typeface="Arial"/>
                </a:endParaRPr>
              </a:p>
            </p:txBody>
          </p:sp>
        </p:grpSp>
        <p:sp>
          <p:nvSpPr>
            <p:cNvPr id="25" name="Text Box 27"/>
            <p:cNvSpPr txBox="1"/>
            <p:nvPr/>
          </p:nvSpPr>
          <p:spPr>
            <a:xfrm>
              <a:off x="4389" y="2271"/>
              <a:ext cx="11614" cy="1016"/>
            </a:xfrm>
            <a:prstGeom prst="rect">
              <a:avLst/>
            </a:prstGeom>
            <a:noFill/>
          </p:spPr>
          <p:txBody>
            <a:bodyPr wrap="square" rtlCol="0">
              <a:prstTxWarp prst="textArchUp">
                <a:avLst/>
              </a:prstTxWarp>
              <a:spAutoFit/>
            </a:bodyPr>
            <a:lstStyle/>
            <a:p>
              <a:pPr defTabSz="914377">
                <a:defRPr/>
              </a:pPr>
              <a:r>
                <a:rPr lang="vi-VN"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rPr>
                <a:t>Dành huy hiệu cùng Doraemon</a:t>
              </a:r>
              <a:endParaRPr lang="en-US" sz="6000" b="1" dirty="0">
                <a:solidFill>
                  <a:srgbClr val="FF0000"/>
                </a:solidFill>
                <a:latin typeface="Cambria" panose="02040503050406030204" pitchFamily="18" charset="0"/>
                <a:ea typeface="Cambria" panose="02040503050406030204" pitchFamily="18" charset="0"/>
                <a:cs typeface="Pattaya" panose="00000500000000000000" pitchFamily="2" charset="-34"/>
                <a:sym typeface="Arial"/>
              </a:endParaRPr>
            </a:p>
          </p:txBody>
        </p:sp>
      </p:grpSp>
      <p:pic>
        <p:nvPicPr>
          <p:cNvPr id="1026"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pic>
        <p:nvPicPr>
          <p:cNvPr id="36" name="Doraemon Piano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2527035" y="-66284"/>
            <a:ext cx="812800" cy="812800"/>
          </a:xfrm>
          <a:prstGeom prst="rect">
            <a:avLst/>
          </a:prstGeom>
        </p:spPr>
      </p:pic>
    </p:spTree>
    <p:extLst>
      <p:ext uri="{BB962C8B-B14F-4D97-AF65-F5344CB8AC3E}">
        <p14:creationId xmlns:p14="http://schemas.microsoft.com/office/powerpoint/2010/main" val="12889573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186"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250" fill="hold"/>
                                            <p:tgtEl>
                                              <p:spTgt spid="23"/>
                                            </p:tgtEl>
                                            <p:attrNameLst>
                                              <p:attrName>ppt_x</p:attrName>
                                            </p:attrNameLst>
                                          </p:cBhvr>
                                          <p:tavLst>
                                            <p:tav tm="0">
                                              <p:val>
                                                <p:strVal val="0-#ppt_w/2"/>
                                              </p:val>
                                            </p:tav>
                                            <p:tav tm="100000">
                                              <p:val>
                                                <p:strVal val="#ppt_x"/>
                                              </p:val>
                                            </p:tav>
                                          </p:tavLst>
                                        </p:anim>
                                        <p:anim calcmode="lin" valueType="num">
                                          <p:cBhvr additive="base">
                                            <p:cTn id="16" dur="1250" fill="hold"/>
                                            <p:tgtEl>
                                              <p:spTgt spid="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cTn>
                                  </p:par>
                                  <p:par>
                                    <p:cTn id="30" presetID="63" presetClass="path" presetSubtype="0" repeatCount="indefinite" autoRev="1" fill="hold" nodeType="withEffect">
                                      <p:stCondLst>
                                        <p:cond delay="0"/>
                                      </p:stCondLst>
                                      <p:childTnLst>
                                        <p:animMotion origin="layout" path="M 0 -2.59259E-6 L 0.09753 -2.59259E-6 " pathEditMode="relative" rAng="0" ptsTypes="AA">
                                          <p:cBhvr>
                                            <p:cTn id="31" dur="5000" spd="-100000" fill="hold"/>
                                            <p:tgtEl>
                                              <p:spTgt spid="12"/>
                                            </p:tgtEl>
                                            <p:attrNameLst>
                                              <p:attrName>ppt_x</p:attrName>
                                              <p:attrName>ppt_y</p:attrName>
                                            </p:attrNameLst>
                                          </p:cBhvr>
                                          <p:rCtr x="4870" y="0"/>
                                        </p:animMotion>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2000"/>
                                            <p:tgtEl>
                                              <p:spTgt spid="13"/>
                                            </p:tgtEl>
                                          </p:cBhvr>
                                        </p:animEffect>
                                      </p:childTnLst>
                                    </p:cTn>
                                  </p:par>
                                  <p:par>
                                    <p:cTn id="35" presetID="63" presetClass="path" presetSubtype="0" repeatCount="indefinite" autoRev="1" fill="hold" nodeType="withEffect">
                                      <p:stCondLst>
                                        <p:cond delay="0"/>
                                      </p:stCondLst>
                                      <p:childTnLst>
                                        <p:animMotion origin="layout" path="M -3.33333E-6 -1.11111E-6 L 0.08985 0.0037 " pathEditMode="relative" rAng="0" ptsTypes="AA">
                                          <p:cBhvr>
                                            <p:cTn id="36" dur="5000" fill="hold"/>
                                            <p:tgtEl>
                                              <p:spTgt spid="13"/>
                                            </p:tgtEl>
                                            <p:attrNameLst>
                                              <p:attrName>ppt_x</p:attrName>
                                              <p:attrName>ppt_y</p:attrName>
                                            </p:attrNameLst>
                                          </p:cBhvr>
                                          <p:rCtr x="4492" y="185"/>
                                        </p:animMotion>
                                      </p:childTnLst>
                                    </p:cTn>
                                  </p:par>
                                  <p:par>
                                    <p:cTn id="37" presetID="47"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6"/>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0" name="Picture 19"/>
          <p:cNvPicPr/>
          <p:nvPr/>
        </p:nvPicPr>
        <p:blipFill>
          <a:blip r:embed="rId7">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pic>
        <p:nvPicPr>
          <p:cNvPr id="109" name="Picture 108"/>
          <p:cNvPicPr/>
          <p:nvPr/>
        </p:nvPicPr>
        <p:blipFill>
          <a:blip r:embed="rId8">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9"/>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6" name="Rounded Rectangle 25"/>
          <p:cNvSpPr/>
          <p:nvPr/>
        </p:nvSpPr>
        <p:spPr>
          <a:xfrm>
            <a:off x="1381125" y="470535"/>
            <a:ext cx="9830753"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b="1" dirty="0">
                <a:solidFill>
                  <a:prstClr val="black"/>
                </a:solidFill>
                <a:latin typeface="Calibri" panose="020F0502020204030204" pitchFamily="34" charset="0"/>
                <a:cs typeface="Calibri" panose="020F0502020204030204" pitchFamily="34" charset="0"/>
                <a:sym typeface="Arial"/>
              </a:rPr>
              <a:t>Nấm mốc mọc trên thực phẩm thường có màu gì?</a:t>
            </a: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12"/>
          <a:stretch>
            <a:fillRect/>
          </a:stretch>
        </p:blipFill>
        <p:spPr>
          <a:xfrm>
            <a:off x="92849" y="3326766"/>
            <a:ext cx="2133463" cy="3284191"/>
          </a:xfrm>
          <a:prstGeom prst="rect">
            <a:avLst/>
          </a:prstGeom>
        </p:spPr>
      </p:pic>
      <p:sp>
        <p:nvSpPr>
          <p:cNvPr id="17" name="Rounded Rectangle 16"/>
          <p:cNvSpPr/>
          <p:nvPr/>
        </p:nvSpPr>
        <p:spPr>
          <a:xfrm>
            <a:off x="4862966" y="3851757"/>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Đỏ</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8580477" y="3865721"/>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Tím</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4862966"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Xanh</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8" name="Rounded Rectangle 27"/>
          <p:cNvSpPr/>
          <p:nvPr/>
        </p:nvSpPr>
        <p:spPr>
          <a:xfrm>
            <a:off x="8580477" y="534495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Vàng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8143564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par>
                                <p:cTn id="13" presetID="63" presetClass="path" presetSubtype="0" repeatCount="indefinite" autoRev="1" fill="hold" nodeType="withEffect">
                                  <p:stCondLst>
                                    <p:cond delay="0"/>
                                  </p:stCondLst>
                                  <p:childTnLst>
                                    <p:animMotion origin="layout" path="M -2.08333E-6 2.22222E-6 L 0.09753 2.22222E-6 " pathEditMode="relative" rAng="0" ptsTypes="AA">
                                      <p:cBhvr>
                                        <p:cTn id="14" dur="5000" spd="-100000" fill="hold"/>
                                        <p:tgtEl>
                                          <p:spTgt spid="22"/>
                                        </p:tgtEl>
                                        <p:attrNameLst>
                                          <p:attrName>ppt_x</p:attrName>
                                          <p:attrName>ppt_y</p:attrName>
                                        </p:attrNameLst>
                                      </p:cBhvr>
                                      <p:rCtr x="4870" y="0"/>
                                    </p:animMotion>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childTnLst>
                                </p:cTn>
                              </p:par>
                              <p:par>
                                <p:cTn id="18" presetID="63" presetClass="path" presetSubtype="0" repeatCount="indefinite" autoRev="1" fill="hold" nodeType="withEffect">
                                  <p:stCondLst>
                                    <p:cond delay="0"/>
                                  </p:stCondLst>
                                  <p:childTnLst>
                                    <p:animMotion origin="layout" path="M -2.91667E-6 -2.96296E-6 L 0.08985 0.00371 " pathEditMode="relative" rAng="0" ptsTypes="AA">
                                      <p:cBhvr>
                                        <p:cTn id="19" dur="5000" fill="hold"/>
                                        <p:tgtEl>
                                          <p:spTgt spid="23"/>
                                        </p:tgtEl>
                                        <p:attrNameLst>
                                          <p:attrName>ppt_x</p:attrName>
                                          <p:attrName>ppt_y</p:attrName>
                                        </p:attrNameLst>
                                      </p:cBhvr>
                                      <p:rCtr x="4492" y="185"/>
                                    </p:animMotion>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500" fill="hold">
                                          <p:stCondLst>
                                            <p:cond delay="0"/>
                                          </p:stCondLst>
                                        </p:cTn>
                                        <p:tgtEl>
                                          <p:spTgt spid="20"/>
                                        </p:tgtEl>
                                        <p:attrNameLst>
                                          <p:attrName>style.visibility</p:attrName>
                                        </p:attrNameLst>
                                      </p:cBhvr>
                                      <p:to>
                                        <p:strVal val="visible"/>
                                      </p:to>
                                    </p:set>
                                    <p:animEffect transition="in" filter="circle(in)">
                                      <p:cBhvr>
                                        <p:cTn id="29" dur="500"/>
                                        <p:tgtEl>
                                          <p:spTgt spid="20"/>
                                        </p:tgtEl>
                                      </p:cBhvr>
                                    </p:animEffect>
                                  </p:childTnLst>
                                </p:cTn>
                              </p:par>
                            </p:childTnLst>
                          </p:cTn>
                        </p:par>
                        <p:par>
                          <p:cTn id="30" fill="hold">
                            <p:stCondLst>
                              <p:cond delay="500"/>
                            </p:stCondLst>
                            <p:childTnLst>
                              <p:par>
                                <p:cTn id="31" presetID="6" presetClass="entr" presetSubtype="16" fill="hold" nodeType="afterEffect">
                                  <p:stCondLst>
                                    <p:cond delay="0"/>
                                  </p:stCondLst>
                                  <p:childTnLst>
                                    <p:set>
                                      <p:cBhvr>
                                        <p:cTn id="32" dur="500" fill="hold">
                                          <p:stCondLst>
                                            <p:cond delay="0"/>
                                          </p:stCondLst>
                                        </p:cTn>
                                        <p:tgtEl>
                                          <p:spTgt spid="109"/>
                                        </p:tgtEl>
                                        <p:attrNameLst>
                                          <p:attrName>style.visibility</p:attrName>
                                        </p:attrNameLst>
                                      </p:cBhvr>
                                      <p:to>
                                        <p:strVal val="visible"/>
                                      </p:to>
                                    </p:set>
                                    <p:animEffect transition="in" filter="circle(in)">
                                      <p:cBhvr>
                                        <p:cTn id="33" dur="500"/>
                                        <p:tgtEl>
                                          <p:spTgt spid="109"/>
                                        </p:tgtEl>
                                      </p:cBhvr>
                                    </p:animEffect>
                                  </p:childTnLst>
                                </p:cTn>
                              </p:par>
                            </p:childTnLst>
                          </p:cTn>
                        </p:par>
                        <p:par>
                          <p:cTn id="34" fill="hold">
                            <p:stCondLst>
                              <p:cond delay="1000"/>
                            </p:stCondLst>
                            <p:childTnLst>
                              <p:par>
                                <p:cTn id="35" presetID="6" presetClass="entr" presetSubtype="16" fill="hold" nodeType="afterEffect">
                                  <p:stCondLst>
                                    <p:cond delay="0"/>
                                  </p:stCondLst>
                                  <p:childTnLst>
                                    <p:set>
                                      <p:cBhvr>
                                        <p:cTn id="36" dur="500" fill="hold">
                                          <p:stCondLst>
                                            <p:cond delay="0"/>
                                          </p:stCondLst>
                                        </p:cTn>
                                        <p:tgtEl>
                                          <p:spTgt spid="21"/>
                                        </p:tgtEl>
                                        <p:attrNameLst>
                                          <p:attrName>style.visibility</p:attrName>
                                        </p:attrNameLst>
                                      </p:cBhvr>
                                      <p:to>
                                        <p:strVal val="visible"/>
                                      </p:to>
                                    </p:set>
                                    <p:animEffect transition="in" filter="circle(i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08333E-6 2.96296E-6 L 0.22448 0.01203 " pathEditMode="relative" rAng="0" ptsTypes="AA">
                                      <p:cBhvr>
                                        <p:cTn id="41" dur="2000" fill="hold"/>
                                        <p:tgtEl>
                                          <p:spTgt spid="16"/>
                                        </p:tgtEl>
                                        <p:attrNameLst>
                                          <p:attrName>ppt_x</p:attrName>
                                          <p:attrName>ppt_y</p:attrName>
                                        </p:attrNameLst>
                                      </p:cBhvr>
                                      <p:rCtr x="11224" y="602"/>
                                    </p:animMotion>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anim calcmode="lin" valueType="num">
                                      <p:cBhvr>
                                        <p:cTn id="61" dur="1000" fill="hold"/>
                                        <p:tgtEl>
                                          <p:spTgt spid="19"/>
                                        </p:tgtEl>
                                        <p:attrNameLst>
                                          <p:attrName>ppt_x</p:attrName>
                                        </p:attrNameLst>
                                      </p:cBhvr>
                                      <p:tavLst>
                                        <p:tav tm="0">
                                          <p:val>
                                            <p:strVal val="#ppt_x"/>
                                          </p:val>
                                        </p:tav>
                                        <p:tav tm="100000">
                                          <p:val>
                                            <p:strVal val="#ppt_x"/>
                                          </p:val>
                                        </p:tav>
                                      </p:tavLst>
                                    </p:anim>
                                    <p:anim calcmode="lin" valueType="num">
                                      <p:cBhvr>
                                        <p:cTn id="6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4" presetClass="exit" presetSubtype="10" fill="hold" grpId="2" nodeType="clickEffect">
                                  <p:stCondLst>
                                    <p:cond delay="0"/>
                                  </p:stCondLst>
                                  <p:childTnLst>
                                    <p:animEffect transition="out" filter="randombar(horizontal)">
                                      <p:cBhvr>
                                        <p:cTn id="80" dur="500"/>
                                        <p:tgtEl>
                                          <p:spTgt spid="17"/>
                                        </p:tgtEl>
                                      </p:cBhvr>
                                    </p:animEffect>
                                    <p:set>
                                      <p:cBhvr>
                                        <p:cTn id="81" dur="1" fill="hold">
                                          <p:stCondLst>
                                            <p:cond delay="499"/>
                                          </p:stCondLst>
                                        </p:cTn>
                                        <p:tgtEl>
                                          <p:spTgt spid="17"/>
                                        </p:tgtEl>
                                        <p:attrNameLst>
                                          <p:attrName>style.visibility</p:attrName>
                                        </p:attrNameLst>
                                      </p:cBhvr>
                                      <p:to>
                                        <p:strVal val="hidden"/>
                                      </p:to>
                                    </p:set>
                                  </p:childTnLst>
                                </p:cTn>
                              </p:par>
                              <p:par>
                                <p:cTn id="82" presetID="14" presetClass="exit" presetSubtype="10" fill="hold" grpId="2" nodeType="withEffect">
                                  <p:stCondLst>
                                    <p:cond delay="0"/>
                                  </p:stCondLst>
                                  <p:childTnLst>
                                    <p:animEffect transition="out" filter="randombar(horizontal)">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4" presetClass="exit" presetSubtype="10" fill="hold" grpId="2" nodeType="withEffect">
                                  <p:stCondLst>
                                    <p:cond delay="0"/>
                                  </p:stCondLst>
                                  <p:childTnLst>
                                    <p:animEffect transition="out" filter="randombar(horizontal)">
                                      <p:cBhvr>
                                        <p:cTn id="86" dur="500"/>
                                        <p:tgtEl>
                                          <p:spTgt spid="28"/>
                                        </p:tgtEl>
                                      </p:cBhvr>
                                    </p:animEffect>
                                    <p:set>
                                      <p:cBhvr>
                                        <p:cTn id="87"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17" grpId="0" bldLvl="0" animBg="1"/>
      <p:bldP spid="17" grpId="1" animBg="1"/>
      <p:bldP spid="17" grpId="2" animBg="1"/>
      <p:bldP spid="19" grpId="0" bldLvl="0" animBg="1"/>
      <p:bldP spid="19" grpId="1" animBg="1"/>
      <p:bldP spid="19" grpId="2" animBg="1"/>
      <p:bldP spid="25" grpId="0" bldLvl="0" animBg="1"/>
      <p:bldP spid="25" grpId="1" animBg="1"/>
      <p:bldP spid="28" grpId="0" bldLvl="0" animBg="1"/>
      <p:bldP spid="28" grpId="1" animBg="1"/>
      <p:bldP spid="28"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0"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109" name="Picture 108"/>
          <p:cNvPicPr/>
          <p:nvPr/>
        </p:nvPicPr>
        <p:blipFill>
          <a:blip r:embed="rId7">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pic>
        <p:nvPicPr>
          <p:cNvPr id="21" name="Picture 20"/>
          <p:cNvPicPr/>
          <p:nvPr/>
        </p:nvPicPr>
        <p:blipFill>
          <a:blip r:embed="rId8"/>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846580" y="443229"/>
            <a:ext cx="81991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a:solidFill>
                  <a:prstClr val="black"/>
                </a:solidFill>
                <a:latin typeface="Calibri" panose="020F0502020204030204" pitchFamily="34" charset="0"/>
                <a:cs typeface="Calibri" panose="020F0502020204030204" pitchFamily="34" charset="0"/>
                <a:sym typeface="Arial"/>
              </a:rPr>
              <a:t>T</a:t>
            </a:r>
            <a:r>
              <a:rPr lang="vi-VN" sz="3600" b="1" dirty="0">
                <a:solidFill>
                  <a:prstClr val="black"/>
                </a:solidFill>
                <a:latin typeface="Calibri" panose="020F0502020204030204" pitchFamily="34" charset="0"/>
                <a:cs typeface="Calibri" panose="020F0502020204030204" pitchFamily="34" charset="0"/>
                <a:sym typeface="Arial"/>
              </a:rPr>
              <a:t>hực phẩm đã bị nhiễm nấm mốc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có</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đặc</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điểm</a:t>
            </a:r>
            <a:r>
              <a:rPr lang="en-US" sz="3600" b="1" dirty="0">
                <a:solidFill>
                  <a:prstClr val="black"/>
                </a:solidFill>
                <a:latin typeface="Calibri" panose="020F0502020204030204" pitchFamily="34" charset="0"/>
                <a:cs typeface="Calibri" panose="020F0502020204030204" pitchFamily="34" charset="0"/>
                <a:sym typeface="Arial"/>
              </a:rPr>
              <a:t> </a:t>
            </a:r>
            <a:r>
              <a:rPr lang="en-US" sz="3600" b="1" dirty="0" err="1">
                <a:solidFill>
                  <a:prstClr val="black"/>
                </a:solidFill>
                <a:latin typeface="Calibri" panose="020F0502020204030204" pitchFamily="34" charset="0"/>
                <a:cs typeface="Calibri" panose="020F0502020204030204" pitchFamily="34" charset="0"/>
                <a:sym typeface="Arial"/>
              </a:rPr>
              <a:t>gì</a:t>
            </a:r>
            <a:r>
              <a:rPr lang="en-US" sz="3600" b="1" dirty="0">
                <a:solidFill>
                  <a:prstClr val="black"/>
                </a:solidFill>
                <a:latin typeface="Calibri" panose="020F0502020204030204" pitchFamily="34" charset="0"/>
                <a:cs typeface="Calibri" panose="020F0502020204030204" pitchFamily="34" charset="0"/>
                <a:sym typeface="Arial"/>
              </a:rPr>
              <a:t>?</a:t>
            </a:r>
            <a:endParaRPr lang="en-US" sz="3600" b="1" dirty="0">
              <a:solidFill>
                <a:srgbClr val="FF0000"/>
              </a:solidFill>
              <a:latin typeface="Calibri" panose="020F0502020204030204" pitchFamily="34" charset="0"/>
              <a:cs typeface="Calibri" panose="020F0502020204030204" pitchFamily="34" charset="0"/>
              <a:sym typeface="Arial"/>
            </a:endParaRPr>
          </a:p>
        </p:txBody>
      </p:sp>
      <p:pic>
        <p:nvPicPr>
          <p:cNvPr id="16" name="Picture 15">
            <a:extLst>
              <a:ext uri="{FF2B5EF4-FFF2-40B4-BE49-F238E27FC236}">
                <a16:creationId xmlns="" xmlns:a16="http://schemas.microsoft.com/office/drawing/2014/main" id="{1407C153-BFDD-497E-BDAA-AD051BD675DE}"/>
              </a:ext>
            </a:extLst>
          </p:cNvPr>
          <p:cNvPicPr>
            <a:picLocks noChangeAspect="1"/>
          </p:cNvPicPr>
          <p:nvPr/>
        </p:nvPicPr>
        <p:blipFill>
          <a:blip r:embed="rId11"/>
          <a:stretch>
            <a:fillRect/>
          </a:stretch>
        </p:blipFill>
        <p:spPr>
          <a:xfrm>
            <a:off x="2779410" y="3557302"/>
            <a:ext cx="2133463" cy="3284191"/>
          </a:xfrm>
          <a:prstGeom prst="rect">
            <a:avLst/>
          </a:prstGeom>
        </p:spPr>
      </p:pic>
      <p:pic>
        <p:nvPicPr>
          <p:cNvPr id="20" name="Picture 19"/>
          <p:cNvPicPr/>
          <p:nvPr/>
        </p:nvPicPr>
        <p:blipFill>
          <a:blip r:embed="rId12">
            <a:clrChange>
              <a:clrFrom>
                <a:srgbClr val="FFFFFF">
                  <a:alpha val="100000"/>
                </a:srgbClr>
              </a:clrFrom>
              <a:clrTo>
                <a:srgbClr val="FFFFFF">
                  <a:alpha val="100000"/>
                  <a:alpha val="0"/>
                </a:srgbClr>
              </a:clrTo>
            </a:clrChange>
          </a:blip>
          <a:srcRect l="21930" t="12926" r="21830" b="18917"/>
          <a:stretch>
            <a:fillRect/>
          </a:stretch>
        </p:blipFill>
        <p:spPr>
          <a:xfrm>
            <a:off x="3415665" y="2172335"/>
            <a:ext cx="1046480" cy="1296671"/>
          </a:xfrm>
          <a:prstGeom prst="rect">
            <a:avLst/>
          </a:prstGeom>
          <a:noFill/>
          <a:ln w="9525">
            <a:noFill/>
          </a:ln>
        </p:spPr>
      </p:pic>
      <p:sp>
        <p:nvSpPr>
          <p:cNvPr id="17" name="Rounded Rectangle 16"/>
          <p:cNvSpPr/>
          <p:nvPr/>
        </p:nvSpPr>
        <p:spPr>
          <a:xfrm>
            <a:off x="125030" y="3691564"/>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28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2800" b="1" dirty="0">
                <a:solidFill>
                  <a:srgbClr val="056141">
                    <a:lumMod val="75000"/>
                  </a:srgbClr>
                </a:solidFill>
                <a:ea typeface="Calibri" panose="020F0502020204030204" pitchFamily="34" charset="0"/>
                <a:cs typeface="Calibri" panose="020F0502020204030204" pitchFamily="34" charset="0"/>
                <a:sym typeface="Arial"/>
              </a:rPr>
              <a:t>có màu đốm trắng hoặc đốm đen, xanh </a:t>
            </a:r>
            <a:endParaRPr lang="en-US" sz="28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7395803" y="5339713"/>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D.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3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5" name="Rounded Rectangle 24"/>
          <p:cNvSpPr/>
          <p:nvPr/>
        </p:nvSpPr>
        <p:spPr>
          <a:xfrm>
            <a:off x="125030" y="5184766"/>
            <a:ext cx="4684273"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 </a:t>
            </a:r>
            <a:r>
              <a:rPr lang="vi-VN" sz="3200" b="1" dirty="0">
                <a:solidFill>
                  <a:srgbClr val="056141">
                    <a:lumMod val="75000"/>
                  </a:srgbClr>
                </a:solidFill>
                <a:ea typeface="Calibri" panose="020F0502020204030204" pitchFamily="34" charset="0"/>
                <a:cs typeface="Calibri" panose="020F0502020204030204" pitchFamily="34" charset="0"/>
                <a:sym typeface="Arial"/>
              </a:rPr>
              <a:t>đồ ăn bị chua, thay đổi mùi vị</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26" name="Rounded Rectangle 25"/>
          <p:cNvSpPr/>
          <p:nvPr/>
        </p:nvSpPr>
        <p:spPr>
          <a:xfrm>
            <a:off x="7481528" y="3756016"/>
            <a:ext cx="4462732" cy="1317633"/>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lnSpc>
                <a:spcPct val="120000"/>
              </a:lnSpc>
              <a:spcBef>
                <a:spcPts val="200"/>
              </a:spcBef>
              <a:spcAft>
                <a:spcPts val="200"/>
              </a:spcAft>
              <a:defRPr/>
            </a:pP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B</a:t>
            </a: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Đồ</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ăn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vi-VN" sz="3200" b="1" dirty="0">
                <a:solidFill>
                  <a:srgbClr val="056141">
                    <a:lumMod val="75000"/>
                  </a:srgbClr>
                </a:solidFill>
                <a:ea typeface="Calibri" panose="020F0502020204030204" pitchFamily="34" charset="0"/>
                <a:cs typeface="Calibri" panose="020F0502020204030204" pitchFamily="34" charset="0"/>
                <a:sym typeface="Arial"/>
              </a:rPr>
              <a:t>mềm nhũn ra, ẩm ướt.</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89313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125E-6 -1.11111E-6 L 0.00273 0.45857 " pathEditMode="relative" rAng="0" ptsTypes="AA">
                                      <p:cBhvr>
                                        <p:cTn id="6" dur="1000" fill="hold"/>
                                        <p:tgtEl>
                                          <p:spTgt spid="20"/>
                                        </p:tgtEl>
                                        <p:attrNameLst>
                                          <p:attrName>ppt_x</p:attrName>
                                          <p:attrName>ppt_y</p:attrName>
                                        </p:attrNameLst>
                                      </p:cBhvr>
                                      <p:rCtr x="130" y="22917"/>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20"/>
                                        </p:tgtEl>
                                        <p:attrNameLst>
                                          <p:attrName>ppt_w</p:attrName>
                                        </p:attrNameLst>
                                      </p:cBhvr>
                                      <p:tavLst>
                                        <p:tav tm="0">
                                          <p:val>
                                            <p:strVal val="ppt_w"/>
                                          </p:val>
                                        </p:tav>
                                        <p:tav tm="100000">
                                          <p:val>
                                            <p:strVal val="ppt_w*0.70"/>
                                          </p:val>
                                        </p:tav>
                                      </p:tavLst>
                                    </p:anim>
                                    <p:anim calcmode="lin" valueType="num">
                                      <p:cBhvr>
                                        <p:cTn id="10" dur="1000"/>
                                        <p:tgtEl>
                                          <p:spTgt spid="20"/>
                                        </p:tgtEl>
                                        <p:attrNameLst>
                                          <p:attrName>ppt_h</p:attrName>
                                        </p:attrNameLst>
                                      </p:cBhvr>
                                      <p:tavLst>
                                        <p:tav tm="0">
                                          <p:val>
                                            <p:strVal val="ppt_h"/>
                                          </p:val>
                                        </p:tav>
                                        <p:tav tm="100000">
                                          <p:val>
                                            <p:strVal val="ppt_h"/>
                                          </p:val>
                                        </p:tav>
                                      </p:tavLst>
                                    </p:anim>
                                    <p:animEffect transition="out" filter="fade">
                                      <p:cBhvr>
                                        <p:cTn id="11" dur="1000"/>
                                        <p:tgtEl>
                                          <p:spTgt spid="20"/>
                                        </p:tgtEl>
                                      </p:cBhvr>
                                    </p:animEffect>
                                    <p:set>
                                      <p:cBhvr>
                                        <p:cTn id="12" dur="1" fill="hold">
                                          <p:stCondLst>
                                            <p:cond delay="999"/>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79167E-6 -1.85185E-6 L 0.20625 -0.00648 " pathEditMode="relative" rAng="0" ptsTypes="AA">
                                      <p:cBhvr>
                                        <p:cTn id="16" dur="2000" fill="hold"/>
                                        <p:tgtEl>
                                          <p:spTgt spid="16"/>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1000"/>
                                        <p:tgtEl>
                                          <p:spTgt spid="19"/>
                                        </p:tgtEl>
                                      </p:cBhvr>
                                    </p:animEffect>
                                    <p:anim calcmode="lin" valueType="num">
                                      <p:cBhvr>
                                        <p:cTn id="49" dur="1000" fill="hold"/>
                                        <p:tgtEl>
                                          <p:spTgt spid="19"/>
                                        </p:tgtEl>
                                        <p:attrNameLst>
                                          <p:attrName>ppt_x</p:attrName>
                                        </p:attrNameLst>
                                      </p:cBhvr>
                                      <p:tavLst>
                                        <p:tav tm="0">
                                          <p:val>
                                            <p:strVal val="#ppt_x"/>
                                          </p:val>
                                        </p:tav>
                                        <p:tav tm="100000">
                                          <p:val>
                                            <p:strVal val="#ppt_x"/>
                                          </p:val>
                                        </p:tav>
                                      </p:tavLst>
                                    </p:anim>
                                    <p:anim calcmode="lin" valueType="num">
                                      <p:cBhvr>
                                        <p:cTn id="5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grpId="2" nodeType="clickEffect">
                                  <p:stCondLst>
                                    <p:cond delay="0"/>
                                  </p:stCondLst>
                                  <p:childTnLst>
                                    <p:animEffect transition="out" filter="randombar(horizontal)">
                                      <p:cBhvr>
                                        <p:cTn id="54" dur="500"/>
                                        <p:tgtEl>
                                          <p:spTgt spid="17"/>
                                        </p:tgtEl>
                                      </p:cBhvr>
                                    </p:animEffect>
                                    <p:set>
                                      <p:cBhvr>
                                        <p:cTn id="55" dur="1" fill="hold">
                                          <p:stCondLst>
                                            <p:cond delay="499"/>
                                          </p:stCondLst>
                                        </p:cTn>
                                        <p:tgtEl>
                                          <p:spTgt spid="17"/>
                                        </p:tgtEl>
                                        <p:attrNameLst>
                                          <p:attrName>style.visibility</p:attrName>
                                        </p:attrNameLst>
                                      </p:cBhvr>
                                      <p:to>
                                        <p:strVal val="hidden"/>
                                      </p:to>
                                    </p:set>
                                  </p:childTnLst>
                                </p:cTn>
                              </p:par>
                              <p:par>
                                <p:cTn id="56" presetID="14" presetClass="exit" presetSubtype="10" fill="hold" grpId="2" nodeType="withEffect">
                                  <p:stCondLst>
                                    <p:cond delay="0"/>
                                  </p:stCondLst>
                                  <p:childTnLst>
                                    <p:animEffect transition="out" filter="randombar(horizontal)">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4" presetClass="exit" presetSubtype="10" fill="hold" grpId="2" nodeType="withEffect">
                                  <p:stCondLst>
                                    <p:cond delay="0"/>
                                  </p:stCondLst>
                                  <p:childTnLst>
                                    <p:animEffect transition="out" filter="randombar(horizontal)">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7" grpId="0" bldLvl="0" animBg="1"/>
      <p:bldP spid="17" grpId="1" animBg="1"/>
      <p:bldP spid="17" grpId="2" animBg="1"/>
      <p:bldP spid="19" grpId="0" bldLvl="0" animBg="1"/>
      <p:bldP spid="19" grpId="1" animBg="1"/>
      <p:bldP spid="25" grpId="0" bldLvl="0" animBg="1"/>
      <p:bldP spid="25" grpId="1" animBg="1"/>
      <p:bldP spid="25" grpId="2" animBg="1"/>
      <p:bldP spid="26" grpId="0" bldLvl="0" animBg="1"/>
      <p:bldP spid="26" grpId="1" animBg="1"/>
      <p:bldP spid="26"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8" name="Content Placeholder 17" descr="bai co-01"/>
          <p:cNvPicPr>
            <a:picLocks noGrp="1" noChangeAspect="1"/>
          </p:cNvPicPr>
          <p:nvPr>
            <p:ph sz="half" idx="2"/>
          </p:nvPr>
        </p:nvPicPr>
        <p:blipFill>
          <a:blip r:embed="rId3"/>
          <a:stretch>
            <a:fillRect/>
          </a:stretch>
        </p:blipFill>
        <p:spPr>
          <a:xfrm>
            <a:off x="636" y="3326765"/>
            <a:ext cx="12191365" cy="3531235"/>
          </a:xfrm>
          <a:prstGeom prst="rect">
            <a:avLst/>
          </a:prstGeom>
        </p:spPr>
      </p:pic>
      <p:pic>
        <p:nvPicPr>
          <p:cNvPr id="105" name="Picture 104"/>
          <p:cNvPicPr/>
          <p:nvPr/>
        </p:nvPicPr>
        <p:blipFill>
          <a:blip r:embed="rId4"/>
          <a:stretch>
            <a:fillRect/>
          </a:stretch>
        </p:blipFill>
        <p:spPr>
          <a:xfrm>
            <a:off x="6096000" y="3429000"/>
            <a:ext cx="0" cy="0"/>
          </a:xfrm>
          <a:prstGeom prst="rect">
            <a:avLst/>
          </a:prstGeom>
          <a:noFill/>
          <a:ln w="9525">
            <a:noFill/>
          </a:ln>
        </p:spPr>
      </p:pic>
      <p:pic>
        <p:nvPicPr>
          <p:cNvPr id="107" name="Picture 106"/>
          <p:cNvPicPr/>
          <p:nvPr/>
        </p:nvPicPr>
        <p:blipFill>
          <a:blip r:embed="rId5"/>
          <a:stretch>
            <a:fillRect/>
          </a:stretch>
        </p:blipFill>
        <p:spPr>
          <a:xfrm>
            <a:off x="6096000" y="3429000"/>
            <a:ext cx="0" cy="0"/>
          </a:xfrm>
          <a:prstGeom prst="rect">
            <a:avLst/>
          </a:prstGeom>
          <a:noFill/>
          <a:ln w="9525">
            <a:noFill/>
          </a:ln>
        </p:spPr>
      </p:pic>
      <p:pic>
        <p:nvPicPr>
          <p:cNvPr id="108" name="Picture 107"/>
          <p:cNvPicPr/>
          <p:nvPr/>
        </p:nvPicPr>
        <p:blipFill>
          <a:blip r:embed="rId6"/>
          <a:stretch>
            <a:fillRect/>
          </a:stretch>
        </p:blipFill>
        <p:spPr>
          <a:xfrm>
            <a:off x="6096000" y="3429000"/>
            <a:ext cx="0" cy="0"/>
          </a:xfrm>
          <a:prstGeom prst="rect">
            <a:avLst/>
          </a:prstGeom>
          <a:noFill/>
          <a:ln w="9525">
            <a:noFill/>
          </a:ln>
        </p:spPr>
      </p:pic>
      <p:pic>
        <p:nvPicPr>
          <p:cNvPr id="21" name="Picture 20"/>
          <p:cNvPicPr/>
          <p:nvPr/>
        </p:nvPicPr>
        <p:blipFill>
          <a:blip r:embed="rId7"/>
          <a:srcRect l="32983" t="32657" r="33195" b="33602"/>
          <a:stretch>
            <a:fillRect/>
          </a:stretch>
        </p:blipFill>
        <p:spPr>
          <a:xfrm>
            <a:off x="8258811" y="2314575"/>
            <a:ext cx="1274445" cy="1064260"/>
          </a:xfrm>
          <a:prstGeom prst="rect">
            <a:avLst/>
          </a:prstGeom>
          <a:noFill/>
          <a:ln w="9525">
            <a:noFill/>
          </a:ln>
        </p:spPr>
      </p:pic>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149" y="967723"/>
            <a:ext cx="2155720" cy="628651"/>
          </a:xfrm>
          <a:prstGeom prst="rect">
            <a:avLst/>
          </a:prstGeom>
        </p:spPr>
      </p:pic>
      <p:pic>
        <p:nvPicPr>
          <p:cNvPr id="2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9369" y="162543"/>
            <a:ext cx="2155720" cy="628651"/>
          </a:xfrm>
          <a:prstGeom prst="rect">
            <a:avLst/>
          </a:prstGeom>
        </p:spPr>
      </p:pic>
      <p:pic>
        <p:nvPicPr>
          <p:cNvPr id="23" name="图片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7252" y="1266832"/>
            <a:ext cx="1480533" cy="628651"/>
          </a:xfrm>
          <a:prstGeom prst="rect">
            <a:avLst/>
          </a:prstGeom>
        </p:spPr>
      </p:pic>
      <p:pic>
        <p:nvPicPr>
          <p:cNvPr id="24"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285" y="-12892"/>
            <a:ext cx="2302699" cy="2185215"/>
          </a:xfrm>
          <a:prstGeom prst="rect">
            <a:avLst/>
          </a:prstGeom>
        </p:spPr>
      </p:pic>
      <p:sp>
        <p:nvSpPr>
          <p:cNvPr id="2" name="Rounded Rectangle 1"/>
          <p:cNvSpPr/>
          <p:nvPr/>
        </p:nvSpPr>
        <p:spPr>
          <a:xfrm>
            <a:off x="1507491" y="442811"/>
            <a:ext cx="9177020" cy="1273811"/>
          </a:xfrm>
          <a:prstGeom prst="roundRect">
            <a:avLst/>
          </a:prstGeom>
          <a:solidFill>
            <a:schemeClr val="accent4">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733" b="1" dirty="0">
                <a:solidFill>
                  <a:prstClr val="black"/>
                </a:solidFill>
                <a:latin typeface="Calibri" panose="020F0502020204030204" pitchFamily="34" charset="0"/>
                <a:cs typeface="Calibri" panose="020F0502020204030204" pitchFamily="34" charset="0"/>
                <a:sym typeface="Arial"/>
              </a:rPr>
              <a:t>Con </a:t>
            </a:r>
            <a:r>
              <a:rPr lang="en-US" sz="3733" b="1" dirty="0" err="1">
                <a:solidFill>
                  <a:prstClr val="black"/>
                </a:solidFill>
                <a:latin typeface="Calibri" panose="020F0502020204030204" pitchFamily="34" charset="0"/>
                <a:cs typeface="Calibri" panose="020F0502020204030204" pitchFamily="34" charset="0"/>
                <a:sym typeface="Arial"/>
              </a:rPr>
              <a:t>người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ăn</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phải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nấm</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mốc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gây</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tác</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hại</a:t>
            </a:r>
            <a:r>
              <a:rPr lang="en-US" sz="3733" b="1" dirty="0">
                <a:solidFill>
                  <a:prstClr val="black"/>
                </a:solidFill>
                <a:latin typeface="Calibri" panose="020F0502020204030204" pitchFamily="34" charset="0"/>
                <a:cs typeface="Calibri" panose="020F0502020204030204" pitchFamily="34" charset="0"/>
                <a:sym typeface="Arial"/>
              </a:rPr>
              <a:t> </a:t>
            </a:r>
            <a:r>
              <a:rPr lang="en-US" sz="3733" b="1" dirty="0" err="1">
                <a:solidFill>
                  <a:prstClr val="black"/>
                </a:solidFill>
                <a:latin typeface="Calibri" panose="020F0502020204030204" pitchFamily="34" charset="0"/>
                <a:cs typeface="Calibri" panose="020F0502020204030204" pitchFamily="34" charset="0"/>
                <a:sym typeface="Arial"/>
              </a:rPr>
              <a:t>gì</a:t>
            </a:r>
            <a:r>
              <a:rPr lang="en-US" sz="3733" b="1" dirty="0">
                <a:solidFill>
                  <a:prstClr val="black"/>
                </a:solidFill>
                <a:latin typeface="Calibri" panose="020F0502020204030204" pitchFamily="34" charset="0"/>
                <a:cs typeface="Calibri" panose="020F0502020204030204" pitchFamily="34" charset="0"/>
                <a:sym typeface="Arial"/>
              </a:rPr>
              <a:t>?</a:t>
            </a:r>
          </a:p>
        </p:txBody>
      </p:sp>
      <p:pic>
        <p:nvPicPr>
          <p:cNvPr id="15" name="Picture 14">
            <a:extLst>
              <a:ext uri="{FF2B5EF4-FFF2-40B4-BE49-F238E27FC236}">
                <a16:creationId xmlns="" xmlns:a16="http://schemas.microsoft.com/office/drawing/2014/main" id="{1407C153-BFDD-497E-BDAA-AD051BD675DE}"/>
              </a:ext>
            </a:extLst>
          </p:cNvPr>
          <p:cNvPicPr>
            <a:picLocks noChangeAspect="1"/>
          </p:cNvPicPr>
          <p:nvPr/>
        </p:nvPicPr>
        <p:blipFill>
          <a:blip r:embed="rId10"/>
          <a:stretch>
            <a:fillRect/>
          </a:stretch>
        </p:blipFill>
        <p:spPr>
          <a:xfrm>
            <a:off x="5433790" y="3501406"/>
            <a:ext cx="2133463" cy="3284191"/>
          </a:xfrm>
          <a:prstGeom prst="rect">
            <a:avLst/>
          </a:prstGeom>
        </p:spPr>
      </p:pic>
      <p:sp>
        <p:nvSpPr>
          <p:cNvPr id="16" name="Rounded Rectangle 15"/>
          <p:cNvSpPr/>
          <p:nvPr/>
        </p:nvSpPr>
        <p:spPr>
          <a:xfrm>
            <a:off x="373150" y="3691899"/>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A. </a:t>
            </a:r>
            <a:r>
              <a:rPr lang="vi-VN" sz="3200" b="1" dirty="0">
                <a:solidFill>
                  <a:srgbClr val="056141">
                    <a:lumMod val="75000"/>
                  </a:srgbClr>
                </a:solidFill>
                <a:ea typeface="Calibri" panose="020F0502020204030204" pitchFamily="34" charset="0"/>
                <a:cs typeface="Calibri" panose="020F0502020204030204" pitchFamily="34" charset="0"/>
                <a:sym typeface="Arial"/>
              </a:rPr>
              <a:t>ngộ độc, tiêu chảy</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7" name="Rounded Rectangle 16"/>
          <p:cNvSpPr/>
          <p:nvPr/>
        </p:nvSpPr>
        <p:spPr>
          <a:xfrm>
            <a:off x="4090661" y="3705863"/>
            <a:ext cx="3449508" cy="962024"/>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B. </a:t>
            </a:r>
            <a:r>
              <a:rPr lang="vi-VN" sz="3200" b="1" dirty="0">
                <a:solidFill>
                  <a:srgbClr val="056141">
                    <a:lumMod val="75000"/>
                  </a:srgbClr>
                </a:solidFill>
                <a:ea typeface="Calibri" panose="020F0502020204030204" pitchFamily="34" charset="0"/>
                <a:cs typeface="Calibri" panose="020F0502020204030204" pitchFamily="34" charset="0"/>
                <a:sym typeface="Arial"/>
              </a:rPr>
              <a:t>nôn mửa, choáng váng </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sp>
        <p:nvSpPr>
          <p:cNvPr id="19" name="Rounded Rectangle 18"/>
          <p:cNvSpPr/>
          <p:nvPr/>
        </p:nvSpPr>
        <p:spPr>
          <a:xfrm>
            <a:off x="1343025" y="5137475"/>
            <a:ext cx="3965533" cy="104425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algn="just" defTabSz="914377">
              <a:spcBef>
                <a:spcPts val="200"/>
              </a:spcBef>
              <a:spcAft>
                <a:spcPts val="200"/>
              </a:spcAft>
              <a:defRPr/>
            </a:pPr>
            <a:r>
              <a:rPr lang="vi-VN" sz="3200" b="1" dirty="0">
                <a:solidFill>
                  <a:srgbClr val="056141">
                    <a:lumMod val="75000"/>
                  </a:srgbClr>
                </a:solidFill>
                <a:latin typeface="Arial"/>
                <a:ea typeface="Calibri" panose="020F0502020204030204" pitchFamily="34" charset="0"/>
                <a:cs typeface="Calibri" panose="020F0502020204030204" pitchFamily="34" charset="0"/>
                <a:sym typeface="Arial"/>
              </a:rPr>
              <a:t>C.</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Cả</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2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đáp</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án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trên</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đều</a:t>
            </a:r>
            <a:r>
              <a:rPr lang="en-US" sz="3200" b="1" dirty="0">
                <a:solidFill>
                  <a:srgbClr val="056141">
                    <a:lumMod val="75000"/>
                  </a:srgbClr>
                </a:solidFill>
                <a:latin typeface="Arial"/>
                <a:ea typeface="Calibri" panose="020F0502020204030204" pitchFamily="34" charset="0"/>
                <a:cs typeface="Calibri" panose="020F0502020204030204" pitchFamily="34" charset="0"/>
                <a:sym typeface="Arial"/>
              </a:rPr>
              <a:t> </a:t>
            </a:r>
            <a:r>
              <a:rPr lang="en-US" sz="3200" b="1" dirty="0" err="1">
                <a:solidFill>
                  <a:srgbClr val="056141">
                    <a:lumMod val="75000"/>
                  </a:srgbClr>
                </a:solidFill>
                <a:latin typeface="Arial"/>
                <a:ea typeface="Calibri" panose="020F0502020204030204" pitchFamily="34" charset="0"/>
                <a:cs typeface="Calibri" panose="020F0502020204030204" pitchFamily="34" charset="0"/>
                <a:sym typeface="Arial"/>
              </a:rPr>
              <a:t>đúng</a:t>
            </a:r>
            <a:endParaRPr lang="en-US" sz="3200" b="1" dirty="0">
              <a:solidFill>
                <a:srgbClr val="056141">
                  <a:lumMod val="75000"/>
                </a:srgbClr>
              </a:solidFill>
              <a:latin typeface="Arial"/>
              <a:ea typeface="Calibri" panose="020F0502020204030204" pitchFamily="34" charset="0"/>
              <a:cs typeface="Calibri" panose="020F0502020204030204" pitchFamily="34" charset="0"/>
              <a:sym typeface="Arial"/>
            </a:endParaRPr>
          </a:p>
        </p:txBody>
      </p:sp>
      <p:pic>
        <p:nvPicPr>
          <p:cNvPr id="109" name="Picture 108"/>
          <p:cNvPicPr/>
          <p:nvPr/>
        </p:nvPicPr>
        <p:blipFill>
          <a:blip r:embed="rId11">
            <a:clrChange>
              <a:clrFrom>
                <a:srgbClr val="FFFFFF">
                  <a:alpha val="100000"/>
                </a:srgbClr>
              </a:clrFrom>
              <a:clrTo>
                <a:srgbClr val="FFFFFF">
                  <a:alpha val="100000"/>
                  <a:alpha val="0"/>
                </a:srgbClr>
              </a:clrTo>
            </a:clrChange>
          </a:blip>
          <a:srcRect l="32994" t="65014" r="32305" b="2543"/>
          <a:stretch>
            <a:fillRect/>
          </a:stretch>
        </p:blipFill>
        <p:spPr>
          <a:xfrm>
            <a:off x="5792471" y="2314577"/>
            <a:ext cx="1136015" cy="1114425"/>
          </a:xfrm>
          <a:prstGeom prst="rect">
            <a:avLst/>
          </a:prstGeom>
          <a:noFill/>
          <a:ln w="9525">
            <a:noFill/>
          </a:ln>
        </p:spPr>
      </p:pic>
    </p:spTree>
    <p:extLst>
      <p:ext uri="{BB962C8B-B14F-4D97-AF65-F5344CB8AC3E}">
        <p14:creationId xmlns:p14="http://schemas.microsoft.com/office/powerpoint/2010/main" val="36230801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58333E-6 0 L 0.00508 0.44213 " pathEditMode="relative" rAng="0" ptsTypes="AA">
                                      <p:cBhvr>
                                        <p:cTn id="6" dur="1000" fill="hold"/>
                                        <p:tgtEl>
                                          <p:spTgt spid="109"/>
                                        </p:tgtEl>
                                        <p:attrNameLst>
                                          <p:attrName>ppt_x</p:attrName>
                                          <p:attrName>ppt_y</p:attrName>
                                        </p:attrNameLst>
                                      </p:cBhvr>
                                      <p:rCtr x="247" y="22106"/>
                                    </p:animMotion>
                                  </p:childTnLst>
                                </p:cTn>
                              </p:par>
                            </p:childTnLst>
                          </p:cTn>
                        </p:par>
                        <p:par>
                          <p:cTn id="7" fill="hold">
                            <p:stCondLst>
                              <p:cond delay="1000"/>
                            </p:stCondLst>
                            <p:childTnLst>
                              <p:par>
                                <p:cTn id="8" presetID="55" presetClass="exit" presetSubtype="0" fill="hold" nodeType="afterEffect">
                                  <p:stCondLst>
                                    <p:cond delay="0"/>
                                  </p:stCondLst>
                                  <p:childTnLst>
                                    <p:anim calcmode="lin" valueType="num">
                                      <p:cBhvr>
                                        <p:cTn id="9" dur="1000"/>
                                        <p:tgtEl>
                                          <p:spTgt spid="109"/>
                                        </p:tgtEl>
                                        <p:attrNameLst>
                                          <p:attrName>ppt_w</p:attrName>
                                        </p:attrNameLst>
                                      </p:cBhvr>
                                      <p:tavLst>
                                        <p:tav tm="0">
                                          <p:val>
                                            <p:strVal val="ppt_w"/>
                                          </p:val>
                                        </p:tav>
                                        <p:tav tm="100000">
                                          <p:val>
                                            <p:strVal val="ppt_w*0.70"/>
                                          </p:val>
                                        </p:tav>
                                      </p:tavLst>
                                    </p:anim>
                                    <p:anim calcmode="lin" valueType="num">
                                      <p:cBhvr>
                                        <p:cTn id="10" dur="1000"/>
                                        <p:tgtEl>
                                          <p:spTgt spid="109"/>
                                        </p:tgtEl>
                                        <p:attrNameLst>
                                          <p:attrName>ppt_h</p:attrName>
                                        </p:attrNameLst>
                                      </p:cBhvr>
                                      <p:tavLst>
                                        <p:tav tm="0">
                                          <p:val>
                                            <p:strVal val="ppt_h"/>
                                          </p:val>
                                        </p:tav>
                                        <p:tav tm="100000">
                                          <p:val>
                                            <p:strVal val="ppt_h"/>
                                          </p:val>
                                        </p:tav>
                                      </p:tavLst>
                                    </p:anim>
                                    <p:animEffect transition="out" filter="fade">
                                      <p:cBhvr>
                                        <p:cTn id="11" dur="1000"/>
                                        <p:tgtEl>
                                          <p:spTgt spid="109"/>
                                        </p:tgtEl>
                                      </p:cBhvr>
                                    </p:animEffect>
                                    <p:set>
                                      <p:cBhvr>
                                        <p:cTn id="12" dur="1" fill="hold">
                                          <p:stCondLst>
                                            <p:cond delay="999"/>
                                          </p:stCondLst>
                                        </p:cTn>
                                        <p:tgtEl>
                                          <p:spTgt spid="10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125E-6 1.11022E-16 L 0.20625 -0.00648 " pathEditMode="relative" rAng="0" ptsTypes="AA">
                                      <p:cBhvr>
                                        <p:cTn id="16" dur="2000" fill="hold"/>
                                        <p:tgtEl>
                                          <p:spTgt spid="15"/>
                                        </p:tgtEl>
                                        <p:attrNameLst>
                                          <p:attrName>ppt_x</p:attrName>
                                          <p:attrName>ppt_y</p:attrName>
                                        </p:attrNameLst>
                                      </p:cBhvr>
                                      <p:rCtr x="10312" y="-324"/>
                                    </p:animMotion>
                                  </p:childTnLst>
                                </p:cTn>
                              </p:par>
                            </p:childTnLst>
                          </p:cTn>
                        </p:par>
                        <p:par>
                          <p:cTn id="17" fill="hold">
                            <p:stCondLst>
                              <p:cond delay="2000"/>
                            </p:stCondLst>
                            <p:childTnLst>
                              <p:par>
                                <p:cTn id="18" presetID="47"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6" grpId="0" bldLvl="0" animBg="1"/>
      <p:bldP spid="16" grpId="1" animBg="1"/>
      <p:bldP spid="16" grpId="2" animBg="1"/>
      <p:bldP spid="17" grpId="0" bldLvl="0" animBg="1"/>
      <p:bldP spid="17" grpId="1" animBg="1"/>
      <p:bldP spid="17" grpId="2" animBg="1"/>
      <p:bldP spid="19" grpId="0" bldLvl="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y2mate.com - Sound effect  Win">
            <a:hlinkClick r:id="" action="ppaction://media"/>
          </p:cNvPr>
          <p:cNvPicPr/>
          <p:nvPr>
            <a:audioFile r:link="rId1"/>
            <p:extLst>
              <p:ext uri="{DAA4B4D4-6D71-4841-9C94-3DE7FCFB9230}">
                <p14:media xmlns:p14="http://schemas.microsoft.com/office/powerpoint/2010/main" r:embed="rId2">
                  <p14:trim st="4734" end="49768"/>
                </p14:media>
              </p:ext>
            </p:extLst>
          </p:nvPr>
        </p:nvPicPr>
        <p:blipFill>
          <a:blip r:embed="rId4"/>
          <a:stretch>
            <a:fillRect/>
          </a:stretch>
        </p:blipFill>
        <p:spPr>
          <a:xfrm>
            <a:off x="12192000" y="5464812"/>
            <a:ext cx="1402080" cy="1322705"/>
          </a:xfrm>
          <a:prstGeom prst="rect">
            <a:avLst/>
          </a:prstGeom>
        </p:spPr>
      </p:pic>
      <p:pic>
        <p:nvPicPr>
          <p:cNvPr id="6"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78457"/>
            <a:ext cx="12192000" cy="1252227"/>
          </a:xfrm>
          <a:prstGeom prst="rect">
            <a:avLst/>
          </a:prstGeom>
        </p:spPr>
      </p:pic>
      <p:pic>
        <p:nvPicPr>
          <p:cNvPr id="7"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192" y="5660230"/>
            <a:ext cx="2979637" cy="870673"/>
          </a:xfrm>
          <a:prstGeom prst="rect">
            <a:avLst/>
          </a:prstGeom>
        </p:spPr>
      </p:pic>
      <p:pic>
        <p:nvPicPr>
          <p:cNvPr id="8" name="图片 16"/>
          <p:cNvPicPr>
            <a:picLocks noChangeAspect="1"/>
          </p:cNvPicPr>
          <p:nvPr/>
        </p:nvPicPr>
        <p:blipFill rotWithShape="1">
          <a:blip r:embed="rId7">
            <a:extLst>
              <a:ext uri="{28A0092B-C50C-407E-A947-70E740481C1C}">
                <a14:useLocalDpi xmlns:a14="http://schemas.microsoft.com/office/drawing/2010/main" val="0"/>
              </a:ext>
            </a:extLst>
          </a:blip>
          <a:srcRect t="52213"/>
          <a:stretch>
            <a:fillRect/>
          </a:stretch>
        </p:blipFill>
        <p:spPr>
          <a:xfrm>
            <a:off x="171009" y="5914878"/>
            <a:ext cx="12192000" cy="735463"/>
          </a:xfrm>
          <a:prstGeom prst="rect">
            <a:avLst/>
          </a:prstGeom>
        </p:spPr>
      </p:pic>
      <p:pic>
        <p:nvPicPr>
          <p:cNvPr id="9" name="图片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4131" y="2903030"/>
            <a:ext cx="2302699" cy="2185215"/>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934" y="-49760"/>
            <a:ext cx="1798569" cy="2170687"/>
          </a:xfrm>
          <a:prstGeom prst="rect">
            <a:avLst/>
          </a:prstGeom>
        </p:spPr>
      </p:pic>
      <p:pic>
        <p:nvPicPr>
          <p:cNvPr id="11"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77520" y="366351"/>
            <a:ext cx="2155720" cy="628651"/>
          </a:xfrm>
          <a:prstGeom prst="rect">
            <a:avLst/>
          </a:prstGeom>
        </p:spPr>
      </p:pic>
      <p:pic>
        <p:nvPicPr>
          <p:cNvPr id="14" name="图片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3200" y="279619"/>
            <a:ext cx="1480533" cy="628651"/>
          </a:xfrm>
          <a:prstGeom prst="rect">
            <a:avLst/>
          </a:prstGeom>
        </p:spPr>
      </p:pic>
      <p:pic>
        <p:nvPicPr>
          <p:cNvPr id="15"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16" name="图片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17" name="图片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4" y="3961988"/>
            <a:ext cx="2264239" cy="2775264"/>
          </a:xfrm>
          <a:prstGeom prst="rect">
            <a:avLst/>
          </a:prstGeom>
        </p:spPr>
      </p:pic>
      <p:pic>
        <p:nvPicPr>
          <p:cNvPr id="18" name="图片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19" name="图片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3241" y="-562117"/>
            <a:ext cx="3529769" cy="3529769"/>
          </a:xfrm>
          <a:prstGeom prst="rect">
            <a:avLst/>
          </a:prstGeom>
        </p:spPr>
      </p:pic>
      <p:sp>
        <p:nvSpPr>
          <p:cNvPr id="20" name="Hộp Văn bản 8"/>
          <p:cNvSpPr txBox="1"/>
          <p:nvPr/>
        </p:nvSpPr>
        <p:spPr>
          <a:xfrm>
            <a:off x="5326914" y="3429000"/>
            <a:ext cx="184731" cy="369332"/>
          </a:xfrm>
          <a:prstGeom prst="rect">
            <a:avLst/>
          </a:prstGeom>
          <a:noFill/>
        </p:spPr>
        <p:txBody>
          <a:bodyPr wrap="none" rtlCol="0">
            <a:spAutoFit/>
          </a:bodyPr>
          <a:lstStyle/>
          <a:p>
            <a:pPr defTabSz="914377">
              <a:defRPr/>
            </a:pPr>
            <a:endParaRPr lang="en-US" dirty="0">
              <a:solidFill>
                <a:prstClr val="black"/>
              </a:solidFill>
              <a:latin typeface="Arial"/>
              <a:cs typeface="Arial"/>
              <a:sym typeface="Arial"/>
            </a:endParaRPr>
          </a:p>
        </p:txBody>
      </p:sp>
      <p:pic>
        <p:nvPicPr>
          <p:cNvPr id="21" name="Picture 2" descr="Doraemon Vector png images | PNGWing"/>
          <p:cNvPicPr>
            <a:picLocks noChangeAspect="1" noChangeArrowheads="1"/>
          </p:cNvPicPr>
          <p:nvPr/>
        </p:nvPicPr>
        <p:blipFill rotWithShape="1">
          <a:blip r:embed="rId16">
            <a:extLst>
              <a:ext uri="{28A0092B-C50C-407E-A947-70E740481C1C}">
                <a14:useLocalDpi xmlns:a14="http://schemas.microsoft.com/office/drawing/2010/main" val="0"/>
              </a:ext>
            </a:extLst>
          </a:blip>
          <a:srcRect l="16101" t="3142" r="15827" b="3421"/>
          <a:stretch/>
        </p:blipFill>
        <p:spPr bwMode="auto">
          <a:xfrm>
            <a:off x="5065402" y="2395785"/>
            <a:ext cx="3012511" cy="4135009"/>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ular Callout 11"/>
          <p:cNvSpPr/>
          <p:nvPr/>
        </p:nvSpPr>
        <p:spPr>
          <a:xfrm>
            <a:off x="362564" y="987438"/>
            <a:ext cx="4859392" cy="1012749"/>
          </a:xfrm>
          <a:prstGeom prst="wedgeRoundRectCallout">
            <a:avLst>
              <a:gd name="adj1" fmla="val 59319"/>
              <a:gd name="adj2" fmla="val 11119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4000" dirty="0">
                <a:solidFill>
                  <a:srgbClr val="FA2448"/>
                </a:solidFill>
                <a:latin typeface="Calibri" panose="020F0502020204030204" pitchFamily="34" charset="0"/>
                <a:cs typeface="Calibri" panose="020F0502020204030204" pitchFamily="34" charset="0"/>
                <a:sym typeface="Arial"/>
              </a:rPr>
              <a:t>Các b</a:t>
            </a:r>
            <a:r>
              <a:rPr lang="en-US" sz="4000" dirty="0" err="1">
                <a:solidFill>
                  <a:srgbClr val="FA2448"/>
                </a:solidFill>
                <a:latin typeface="Calibri" panose="020F0502020204030204" pitchFamily="34" charset="0"/>
                <a:cs typeface="Calibri" panose="020F0502020204030204" pitchFamily="34" charset="0"/>
                <a:sym typeface="Arial"/>
              </a:rPr>
              <a:t>ạn</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thật</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là</a:t>
            </a:r>
            <a:r>
              <a:rPr lang="en-US" sz="4000" dirty="0">
                <a:solidFill>
                  <a:srgbClr val="FA2448"/>
                </a:solidFill>
                <a:latin typeface="Calibri" panose="020F0502020204030204" pitchFamily="34" charset="0"/>
                <a:cs typeface="Calibri" panose="020F0502020204030204" pitchFamily="34" charset="0"/>
                <a:sym typeface="Arial"/>
              </a:rPr>
              <a:t> </a:t>
            </a:r>
            <a:r>
              <a:rPr lang="en-US" sz="4000" dirty="0" err="1">
                <a:solidFill>
                  <a:srgbClr val="FA2448"/>
                </a:solidFill>
                <a:latin typeface="Calibri" panose="020F0502020204030204" pitchFamily="34" charset="0"/>
                <a:cs typeface="Calibri" panose="020F0502020204030204" pitchFamily="34" charset="0"/>
                <a:sym typeface="Arial"/>
              </a:rPr>
              <a:t>giỏi</a:t>
            </a:r>
            <a:r>
              <a:rPr lang="en-US" sz="4000" dirty="0">
                <a:solidFill>
                  <a:srgbClr val="FA2448"/>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8335232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14:presetBounceEnd="40000">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14:bounceEnd="40000">
                                          <p:cBhvr additive="base">
                                            <p:cTn id="9" dur="1250" fill="hold"/>
                                            <p:tgtEl>
                                              <p:spTgt spid="19"/>
                                            </p:tgtEl>
                                            <p:attrNameLst>
                                              <p:attrName>ppt_x</p:attrName>
                                            </p:attrNameLst>
                                          </p:cBhvr>
                                          <p:tavLst>
                                            <p:tav tm="0">
                                              <p:val>
                                                <p:strVal val="0-#ppt_w/2"/>
                                              </p:val>
                                            </p:tav>
                                            <p:tav tm="100000">
                                              <p:val>
                                                <p:strVal val="#ppt_x"/>
                                              </p:val>
                                            </p:tav>
                                          </p:tavLst>
                                        </p:anim>
                                        <p:anim calcmode="lin" valueType="num" p14:bounceEnd="40000">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706" fill="hold"/>
                                            <p:tgtEl>
                                              <p:spTgt spid="13"/>
                                            </p:tgtEl>
                                          </p:cBhvr>
                                        </p:cmd>
                                      </p:childTnLst>
                                    </p:cTn>
                                  </p:par>
                                  <p:par>
                                    <p:cTn id="7" presetID="2" presetClass="entr" presetSubtype="12"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250" fill="hold"/>
                                            <p:tgtEl>
                                              <p:spTgt spid="19"/>
                                            </p:tgtEl>
                                            <p:attrNameLst>
                                              <p:attrName>ppt_x</p:attrName>
                                            </p:attrNameLst>
                                          </p:cBhvr>
                                          <p:tavLst>
                                            <p:tav tm="0">
                                              <p:val>
                                                <p:strVal val="0-#ppt_w/2"/>
                                              </p:val>
                                            </p:tav>
                                            <p:tav tm="100000">
                                              <p:val>
                                                <p:strVal val="#ppt_x"/>
                                              </p:val>
                                            </p:tav>
                                          </p:tavLst>
                                        </p:anim>
                                        <p:anim calcmode="lin" valueType="num">
                                          <p:cBhvr additive="base">
                                            <p:cTn id="10" dur="1250" fill="hold"/>
                                            <p:tgtEl>
                                              <p:spTgt spid="19"/>
                                            </p:tgtEl>
                                            <p:attrNameLst>
                                              <p:attrName>ppt_y</p:attrName>
                                            </p:attrNameLst>
                                          </p:cBhvr>
                                          <p:tavLst>
                                            <p:tav tm="0">
                                              <p:val>
                                                <p:strVal val="1+#ppt_h/2"/>
                                              </p:val>
                                            </p:tav>
                                            <p:tav tm="100000">
                                              <p:val>
                                                <p:strVal val="#ppt_y"/>
                                              </p:val>
                                            </p:tav>
                                          </p:tavLst>
                                        </p:anim>
                                      </p:childTnLst>
                                    </p:cTn>
                                  </p:par>
                                  <p:par>
                                    <p:cTn id="11" presetID="42"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par>
                                    <p:cTn id="24" presetID="63" presetClass="path" presetSubtype="0" repeatCount="indefinite" autoRev="1" fill="hold" nodeType="withEffect">
                                      <p:stCondLst>
                                        <p:cond delay="0"/>
                                      </p:stCondLst>
                                      <p:childTnLst>
                                        <p:animMotion origin="layout" path="M 2.29167E-6 4.44444E-6 L 0.09752 4.44444E-6 " pathEditMode="relative" rAng="0" ptsTypes="AA">
                                          <p:cBhvr>
                                            <p:cTn id="25" dur="5000" spd="-100000" fill="hold"/>
                                            <p:tgtEl>
                                              <p:spTgt spid="11"/>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63" presetClass="path" presetSubtype="0" repeatCount="indefinite" autoRev="1" fill="hold" nodeType="withEffect">
                                      <p:stCondLst>
                                        <p:cond delay="0"/>
                                      </p:stCondLst>
                                      <p:childTnLst>
                                        <p:animMotion origin="layout" path="M -1.04167E-6 -4.07407E-6 L 0.08984 0.00371 " pathEditMode="relative" rAng="0" ptsTypes="AA">
                                          <p:cBhvr>
                                            <p:cTn id="30" dur="5000" fill="hold"/>
                                            <p:tgtEl>
                                              <p:spTgt spid="14"/>
                                            </p:tgtEl>
                                            <p:attrNameLst>
                                              <p:attrName>ppt_x</p:attrName>
                                              <p:attrName>ppt_y</p:attrName>
                                            </p:attrNameLst>
                                          </p:cBhvr>
                                          <p:rCtr x="4492" y="185"/>
                                        </p:animMotion>
                                      </p:childTnLst>
                                    </p:cTn>
                                  </p:par>
                                  <p:par>
                                    <p:cTn id="31" presetID="42"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1">
                      <p:stCondLst>
                        <p:cond delay="indefinite"/>
                      </p:stCondLst>
                      <p:endCondLst>
                        <p:cond evt="onStopAudio" delay="0">
                          <p:tgtEl>
                            <p:sldTgt/>
                          </p:tgtEl>
                        </p:cond>
                      </p:endCondLst>
                    </p:cTn>
                    <p:tgtEl>
                      <p:spTgt spid="13"/>
                    </p:tgtEl>
                  </p:cMediaNode>
                </p:audio>
              </p:childTnLst>
            </p:cTn>
          </p:par>
        </p:tnLst>
        <p:bldLst>
          <p:bldP spid="1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BF243F3E-FAC1-4C9C-A731-5B123034087F}"/>
              </a:ext>
            </a:extLst>
          </p:cNvPr>
          <p:cNvSpPr/>
          <p:nvPr/>
        </p:nvSpPr>
        <p:spPr>
          <a:xfrm>
            <a:off x="234950" y="204999"/>
            <a:ext cx="11722100" cy="6087618"/>
          </a:xfrm>
          <a:prstGeom prst="roundRect">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1" name="任意多边形: 形状 40">
            <a:extLst>
              <a:ext uri="{FF2B5EF4-FFF2-40B4-BE49-F238E27FC236}">
                <a16:creationId xmlns="" xmlns:a16="http://schemas.microsoft.com/office/drawing/2014/main" id="{50C53215-5F60-4E34-AE0B-4349CB326516}"/>
              </a:ext>
            </a:extLst>
          </p:cNvPr>
          <p:cNvSpPr/>
          <p:nvPr/>
        </p:nvSpPr>
        <p:spPr>
          <a:xfrm>
            <a:off x="4223657" y="1401257"/>
            <a:ext cx="5817995" cy="78686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 xmlns:a16="http://schemas.microsoft.com/office/drawing/2014/main" id="{0FCABF9B-3F7F-4E6A-A61D-DF1DE8B7A192}"/>
              </a:ext>
            </a:extLst>
          </p:cNvPr>
          <p:cNvSpPr txBox="1"/>
          <p:nvPr/>
        </p:nvSpPr>
        <p:spPr>
          <a:xfrm>
            <a:off x="3481976" y="1495161"/>
            <a:ext cx="57011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Ôn</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lại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bài</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đã</a:t>
            </a:r>
            <a:r>
              <a:rPr lang="en-US" altLang="zh-CN" sz="3600" dirty="0">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 </a:t>
            </a:r>
            <a:r>
              <a:rPr lang="en-US" altLang="zh-CN" sz="3600" dirty="0" err="1">
                <a:solidFill>
                  <a:srgbClr val="ED6C0B"/>
                </a:solidFill>
                <a:latin typeface="Times New Roman" panose="02020603050405020304" pitchFamily="18" charset="0"/>
                <a:ea typeface="字魂20号-石头体" panose="00000500000000000000" pitchFamily="2" charset="-122"/>
                <a:cs typeface="Times New Roman" panose="02020603050405020304" pitchFamily="18" charset="0"/>
              </a:rPr>
              <a:t>học</a:t>
            </a:r>
            <a:endParaRPr kumimoji="0" lang="en-US" altLang="zh-CN" sz="3600" b="0" i="0"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27" name="图片 26">
            <a:extLst>
              <a:ext uri="{FF2B5EF4-FFF2-40B4-BE49-F238E27FC236}">
                <a16:creationId xmlns="" xmlns:a16="http://schemas.microsoft.com/office/drawing/2014/main" id="{FA6AD0DB-5937-49D2-826C-95EADFCB7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sp>
        <p:nvSpPr>
          <p:cNvPr id="8" name="任意多边形: 形状 40">
            <a:extLst>
              <a:ext uri="{FF2B5EF4-FFF2-40B4-BE49-F238E27FC236}">
                <a16:creationId xmlns="" xmlns:a16="http://schemas.microsoft.com/office/drawing/2014/main" id="{16CBFB94-0A3B-4201-8111-2E1A4F562AB0}"/>
              </a:ext>
            </a:extLst>
          </p:cNvPr>
          <p:cNvSpPr/>
          <p:nvPr/>
        </p:nvSpPr>
        <p:spPr>
          <a:xfrm>
            <a:off x="4520516" y="2439867"/>
            <a:ext cx="7374625" cy="1200328"/>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accent6">
                <a:lumMod val="20000"/>
                <a:lumOff val="80000"/>
              </a:schemeClr>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9" name="文本框 20">
            <a:extLst>
              <a:ext uri="{FF2B5EF4-FFF2-40B4-BE49-F238E27FC236}">
                <a16:creationId xmlns="" xmlns:a16="http://schemas.microsoft.com/office/drawing/2014/main" id="{BEA656E6-4AAF-4AAB-BDD2-C27177BFE1E9}"/>
              </a:ext>
            </a:extLst>
          </p:cNvPr>
          <p:cNvSpPr txBox="1"/>
          <p:nvPr/>
        </p:nvSpPr>
        <p:spPr>
          <a:xfrm>
            <a:off x="4916602" y="2837410"/>
            <a:ext cx="6950755"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Chuẩn</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bị</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tiết</a:t>
            </a:r>
            <a:r>
              <a:rPr kumimoji="0" lang="en-US" altLang="zh-CN" sz="3600" b="0" i="0" u="none" strike="noStrike" kern="1200" cap="none" spc="0" normalizeH="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 </a:t>
            </a:r>
            <a:r>
              <a:rPr kumimoji="0" lang="en-US" altLang="zh-CN" sz="3600" b="0" i="0" u="none" strike="noStrike" kern="1200" cap="none" spc="0" normalizeH="0" noProof="0" dirty="0" err="1">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rPr>
              <a:t>sau</a:t>
            </a:r>
            <a:endParaRPr kumimoji="0" lang="en-US" altLang="zh-CN" sz="3600" b="1" i="1" u="none" strike="noStrike" kern="1200" cap="none" spc="0" normalizeH="0" baseline="0" noProof="0" dirty="0">
              <a:ln>
                <a:noFill/>
              </a:ln>
              <a:solidFill>
                <a:srgbClr val="ED6C0B"/>
              </a:solidFill>
              <a:effectLst/>
              <a:uLnTx/>
              <a:uFillTx/>
              <a:latin typeface="Times New Roman" panose="02020603050405020304" pitchFamily="18" charset="0"/>
              <a:ea typeface="字魂20号-石头体" panose="00000500000000000000" pitchFamily="2" charset="-122"/>
              <a:cs typeface="Times New Roman" panose="02020603050405020304" pitchFamily="18" charset="0"/>
            </a:endParaRPr>
          </a:p>
        </p:txBody>
      </p:sp>
      <p:pic>
        <p:nvPicPr>
          <p:cNvPr id="11" name="Picture 11">
            <a:extLst>
              <a:ext uri="{FF2B5EF4-FFF2-40B4-BE49-F238E27FC236}">
                <a16:creationId xmlns="" xmlns:a16="http://schemas.microsoft.com/office/drawing/2014/main" id="{93A25ABC-49E1-4284-9B8B-8551955506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607597" y="1225039"/>
            <a:ext cx="707138" cy="997725"/>
          </a:xfrm>
          <a:prstGeom prst="rect">
            <a:avLst/>
          </a:prstGeom>
        </p:spPr>
      </p:pic>
      <p:pic>
        <p:nvPicPr>
          <p:cNvPr id="12" name="Picture 4">
            <a:extLst>
              <a:ext uri="{FF2B5EF4-FFF2-40B4-BE49-F238E27FC236}">
                <a16:creationId xmlns="" xmlns:a16="http://schemas.microsoft.com/office/drawing/2014/main" id="{FF19634D-E4AE-46BA-A5E8-C1F3084D2C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419496" y="1121310"/>
            <a:ext cx="2449209" cy="4039933"/>
          </a:xfrm>
          <a:prstGeom prst="rect">
            <a:avLst/>
          </a:prstGeom>
        </p:spPr>
      </p:pic>
      <p:pic>
        <p:nvPicPr>
          <p:cNvPr id="14" name="Picture 3">
            <a:extLst>
              <a:ext uri="{FF2B5EF4-FFF2-40B4-BE49-F238E27FC236}">
                <a16:creationId xmlns="" xmlns:a16="http://schemas.microsoft.com/office/drawing/2014/main" id="{088A514B-0460-4123-B61C-3A96F8F384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766003" y="2326193"/>
            <a:ext cx="1509025" cy="1509025"/>
          </a:xfrm>
          <a:prstGeom prst="rect">
            <a:avLst/>
          </a:prstGeom>
        </p:spPr>
      </p:pic>
      <p:pic>
        <p:nvPicPr>
          <p:cNvPr id="3" name="Picture 2">
            <a:extLst>
              <a:ext uri="{FF2B5EF4-FFF2-40B4-BE49-F238E27FC236}">
                <a16:creationId xmlns="" xmlns:a16="http://schemas.microsoft.com/office/drawing/2014/main" id="{4D3D77C8-BA7E-9BE6-B715-B0D33D212DB1}"/>
              </a:ext>
            </a:extLst>
          </p:cNvPr>
          <p:cNvPicPr>
            <a:picLocks noChangeAspect="1"/>
          </p:cNvPicPr>
          <p:nvPr/>
        </p:nvPicPr>
        <p:blipFill>
          <a:blip r:embed="rId9"/>
          <a:stretch>
            <a:fillRect/>
          </a:stretch>
        </p:blipFill>
        <p:spPr>
          <a:xfrm>
            <a:off x="3009636" y="297897"/>
            <a:ext cx="6096528" cy="1042506"/>
          </a:xfrm>
          <a:prstGeom prst="rect">
            <a:avLst/>
          </a:prstGeom>
        </p:spPr>
      </p:pic>
    </p:spTree>
    <p:extLst>
      <p:ext uri="{BB962C8B-B14F-4D97-AF65-F5344CB8AC3E}">
        <p14:creationId xmlns:p14="http://schemas.microsoft.com/office/powerpoint/2010/main" val="12594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8" presetClass="entr" presetSubtype="12"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strips(downLeft)">
                                      <p:cBhvr>
                                        <p:cTn id="12" dur="10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500"/>
                            </p:stCondLst>
                            <p:childTnLst>
                              <p:par>
                                <p:cTn id="21" presetID="41" presetClass="entr" presetSubtype="0" fill="hold" grpId="0" nodeType="afterEffect">
                                  <p:stCondLst>
                                    <p:cond delay="0"/>
                                  </p:stCondLst>
                                  <p:iterate type="lt">
                                    <p:tmPct val="6667"/>
                                  </p:iterate>
                                  <p:childTnLst>
                                    <p:set>
                                      <p:cBhvr>
                                        <p:cTn id="22" dur="1" fill="hold">
                                          <p:stCondLst>
                                            <p:cond delay="0"/>
                                          </p:stCondLst>
                                        </p:cTn>
                                        <p:tgtEl>
                                          <p:spTgt spid="21"/>
                                        </p:tgtEl>
                                        <p:attrNameLst>
                                          <p:attrName>style.visibility</p:attrName>
                                        </p:attrNameLst>
                                      </p:cBhvr>
                                      <p:to>
                                        <p:strVal val="visible"/>
                                      </p:to>
                                    </p:set>
                                    <p:anim calcmode="lin" valueType="num">
                                      <p:cBhvr>
                                        <p:cTn id="23" dur="7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24" dur="750" fill="hold"/>
                                        <p:tgtEl>
                                          <p:spTgt spid="21"/>
                                        </p:tgtEl>
                                        <p:attrNameLst>
                                          <p:attrName>ppt_y</p:attrName>
                                        </p:attrNameLst>
                                      </p:cBhvr>
                                      <p:tavLst>
                                        <p:tav tm="0">
                                          <p:val>
                                            <p:strVal val="#ppt_y"/>
                                          </p:val>
                                        </p:tav>
                                        <p:tav tm="100000">
                                          <p:val>
                                            <p:strVal val="#ppt_y"/>
                                          </p:val>
                                        </p:tav>
                                      </p:tavLst>
                                    </p:anim>
                                    <p:anim calcmode="lin" valueType="num">
                                      <p:cBhvr>
                                        <p:cTn id="25" dur="7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26" dur="7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750" tmFilter="0,0; .5, 1; 1, 1"/>
                                        <p:tgtEl>
                                          <p:spTgt spid="21"/>
                                        </p:tgtEl>
                                      </p:cBhvr>
                                    </p:animEffect>
                                  </p:childTnLst>
                                </p:cTn>
                              </p:par>
                            </p:childTnLst>
                          </p:cTn>
                        </p:par>
                        <p:par>
                          <p:cTn id="28" fill="hold">
                            <p:stCondLst>
                              <p:cond delay="1850"/>
                            </p:stCondLst>
                            <p:childTnLst>
                              <p:par>
                                <p:cTn id="29" presetID="18" presetClass="entr" presetSubtype="12"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strips(downLeft)">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41" presetClass="entr" presetSubtype="0" fill="hold" grpId="0" nodeType="afterEffect">
                                  <p:stCondLst>
                                    <p:cond delay="0"/>
                                  </p:stCondLst>
                                  <p:iterate type="lt">
                                    <p:tmPct val="6667"/>
                                  </p:iterate>
                                  <p:childTnLst>
                                    <p:set>
                                      <p:cBhvr>
                                        <p:cTn id="41" dur="1" fill="hold">
                                          <p:stCondLst>
                                            <p:cond delay="0"/>
                                          </p:stCondLst>
                                        </p:cTn>
                                        <p:tgtEl>
                                          <p:spTgt spid="9"/>
                                        </p:tgtEl>
                                        <p:attrNameLst>
                                          <p:attrName>style.visibility</p:attrName>
                                        </p:attrNameLst>
                                      </p:cBhvr>
                                      <p:to>
                                        <p:strVal val="visible"/>
                                      </p:to>
                                    </p:set>
                                    <p:anim calcmode="lin" valueType="num">
                                      <p:cBhvr>
                                        <p:cTn id="42" dur="7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3" dur="750" fill="hold"/>
                                        <p:tgtEl>
                                          <p:spTgt spid="9"/>
                                        </p:tgtEl>
                                        <p:attrNameLst>
                                          <p:attrName>ppt_y</p:attrName>
                                        </p:attrNameLst>
                                      </p:cBhvr>
                                      <p:tavLst>
                                        <p:tav tm="0">
                                          <p:val>
                                            <p:strVal val="#ppt_y"/>
                                          </p:val>
                                        </p:tav>
                                        <p:tav tm="100000">
                                          <p:val>
                                            <p:strVal val="#ppt_y"/>
                                          </p:val>
                                        </p:tav>
                                      </p:tavLst>
                                    </p:anim>
                                    <p:anim calcmode="lin" valueType="num">
                                      <p:cBhvr>
                                        <p:cTn id="44" dur="7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5" dur="7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6" dur="75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p:bldP spid="8"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a:extLst>
              <a:ext uri="{FF2B5EF4-FFF2-40B4-BE49-F238E27FC236}">
                <a16:creationId xmlns="" xmlns:a16="http://schemas.microsoft.com/office/drawing/2014/main" id="{E8843640-9FB5-4590-A325-80373D49B2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2191999" cy="6858000"/>
          </a:xfrm>
          <a:prstGeom prst="rect">
            <a:avLst/>
          </a:prstGeom>
        </p:spPr>
      </p:pic>
      <p:pic>
        <p:nvPicPr>
          <p:cNvPr id="32" name="Picture 20">
            <a:extLst>
              <a:ext uri="{FF2B5EF4-FFF2-40B4-BE49-F238E27FC236}">
                <a16:creationId xmlns="" xmlns:a16="http://schemas.microsoft.com/office/drawing/2014/main" id="{4BBAF98F-59F1-4630-B285-23F952FA52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84970" y="4850488"/>
            <a:ext cx="8327543" cy="2046298"/>
          </a:xfrm>
          <a:prstGeom prst="rect">
            <a:avLst/>
          </a:prstGeom>
        </p:spPr>
      </p:pic>
      <p:pic>
        <p:nvPicPr>
          <p:cNvPr id="45" name="图片 44">
            <a:extLst>
              <a:ext uri="{FF2B5EF4-FFF2-40B4-BE49-F238E27FC236}">
                <a16:creationId xmlns="" xmlns:a16="http://schemas.microsoft.com/office/drawing/2014/main"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 xmlns:a16="http://schemas.microsoft.com/office/drawing/2014/main"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39685" y="-255875"/>
            <a:ext cx="4910533" cy="6858000"/>
          </a:xfrm>
          <a:prstGeom prst="rect">
            <a:avLst/>
          </a:prstGeom>
        </p:spPr>
      </p:pic>
      <p:sp>
        <p:nvSpPr>
          <p:cNvPr id="48" name="任意多边形: 形状 47">
            <a:extLst>
              <a:ext uri="{FF2B5EF4-FFF2-40B4-BE49-F238E27FC236}">
                <a16:creationId xmlns="" xmlns:a16="http://schemas.microsoft.com/office/drawing/2014/main" id="{794B0A7C-6B72-42A3-AF77-0D38664EAF9B}"/>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sp>
        <p:nvSpPr>
          <p:cNvPr id="21" name="任意多边形: 形状 20">
            <a:extLst>
              <a:ext uri="{FF2B5EF4-FFF2-40B4-BE49-F238E27FC236}">
                <a16:creationId xmlns="" xmlns:a16="http://schemas.microsoft.com/office/drawing/2014/main" id="{FBF3470B-7DF6-42B6-B755-38E7F8479AAE}"/>
              </a:ext>
            </a:extLst>
          </p:cNvPr>
          <p:cNvSpPr/>
          <p:nvPr/>
        </p:nvSpPr>
        <p:spPr>
          <a:xfrm>
            <a:off x="1491811" y="702275"/>
            <a:ext cx="9207617" cy="2282405"/>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ED6C0B"/>
              </a:solidFill>
              <a:effectLst/>
              <a:uLnTx/>
              <a:uFillTx/>
              <a:latin typeface="等线"/>
              <a:ea typeface="等线" panose="02010600030101010101" pitchFamily="2" charset="-122"/>
              <a:cs typeface="+mn-cs"/>
            </a:endParaRPr>
          </a:p>
        </p:txBody>
      </p:sp>
      <p:pic>
        <p:nvPicPr>
          <p:cNvPr id="29" name="Picture 3">
            <a:extLst>
              <a:ext uri="{FF2B5EF4-FFF2-40B4-BE49-F238E27FC236}">
                <a16:creationId xmlns="" xmlns:a16="http://schemas.microsoft.com/office/drawing/2014/main" id="{8AFFBB0C-34CC-4DB3-904D-0A9F8BE679DF}"/>
              </a:ext>
            </a:extLst>
          </p:cNvPr>
          <p:cNvPicPr>
            <a:picLocks noChangeAspect="1"/>
          </p:cNvPicPr>
          <p:nvPr/>
        </p:nvPicPr>
        <p:blipFill>
          <a:blip r:embed="rId7"/>
          <a:srcRect/>
          <a:stretch>
            <a:fillRect/>
          </a:stretch>
        </p:blipFill>
        <p:spPr>
          <a:xfrm>
            <a:off x="7147730" y="2978020"/>
            <a:ext cx="5094441" cy="3763519"/>
          </a:xfrm>
          <a:prstGeom prst="rect">
            <a:avLst/>
          </a:prstGeom>
        </p:spPr>
      </p:pic>
      <p:pic>
        <p:nvPicPr>
          <p:cNvPr id="50" name="图片 114">
            <a:extLst>
              <a:ext uri="{FF2B5EF4-FFF2-40B4-BE49-F238E27FC236}">
                <a16:creationId xmlns="" xmlns:a16="http://schemas.microsoft.com/office/drawing/2014/main" id="{DD504C86-B995-4687-BBEE-077956C5A83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2215959" y="4627671"/>
            <a:ext cx="6146986" cy="1555188"/>
          </a:xfrm>
          <a:prstGeom prst="rect">
            <a:avLst/>
          </a:prstGeom>
        </p:spPr>
      </p:pic>
      <p:pic>
        <p:nvPicPr>
          <p:cNvPr id="33" name="Picture 21">
            <a:extLst>
              <a:ext uri="{FF2B5EF4-FFF2-40B4-BE49-F238E27FC236}">
                <a16:creationId xmlns="" xmlns:a16="http://schemas.microsoft.com/office/drawing/2014/main" id="{36149496-BF2C-44E6-8746-DA9D64A905C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896482" y="5716561"/>
            <a:ext cx="8327543" cy="1111194"/>
          </a:xfrm>
          <a:prstGeom prst="rect">
            <a:avLst/>
          </a:prstGeom>
        </p:spPr>
      </p:pic>
      <p:grpSp>
        <p:nvGrpSpPr>
          <p:cNvPr id="37" name="Group 36">
            <a:extLst>
              <a:ext uri="{FF2B5EF4-FFF2-40B4-BE49-F238E27FC236}">
                <a16:creationId xmlns="" xmlns:a16="http://schemas.microsoft.com/office/drawing/2014/main" id="{9B59D435-9D1E-4BB2-AD58-478C8ECDF969}"/>
              </a:ext>
            </a:extLst>
          </p:cNvPr>
          <p:cNvGrpSpPr/>
          <p:nvPr/>
        </p:nvGrpSpPr>
        <p:grpSpPr>
          <a:xfrm>
            <a:off x="7774725" y="5047334"/>
            <a:ext cx="1465684" cy="1745334"/>
            <a:chOff x="6328683" y="7007429"/>
            <a:chExt cx="2677561" cy="3093820"/>
          </a:xfrm>
        </p:grpSpPr>
        <p:pic>
          <p:nvPicPr>
            <p:cNvPr id="41" name="Picture 8">
              <a:extLst>
                <a:ext uri="{FF2B5EF4-FFF2-40B4-BE49-F238E27FC236}">
                  <a16:creationId xmlns="" xmlns:a16="http://schemas.microsoft.com/office/drawing/2014/main" id="{EEFCEB1A-8DD9-4A26-970D-7B88BAA9F56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6328683" y="7007429"/>
              <a:ext cx="2677561" cy="3093820"/>
            </a:xfrm>
            <a:prstGeom prst="rect">
              <a:avLst/>
            </a:prstGeom>
            <a:effectLst>
              <a:outerShdw blurRad="50800" dist="38100" algn="l" rotWithShape="0">
                <a:prstClr val="black">
                  <a:alpha val="40000"/>
                </a:prstClr>
              </a:outerShdw>
            </a:effectLst>
          </p:spPr>
        </p:pic>
        <p:sp>
          <p:nvSpPr>
            <p:cNvPr id="42" name="Rectangle 41">
              <a:extLst>
                <a:ext uri="{FF2B5EF4-FFF2-40B4-BE49-F238E27FC236}">
                  <a16:creationId xmlns="" xmlns:a16="http://schemas.microsoft.com/office/drawing/2014/main" id="{EA3CD44C-5046-418E-9E2B-FD3621F5DFDA}"/>
                </a:ext>
              </a:extLst>
            </p:cNvPr>
            <p:cNvSpPr/>
            <p:nvPr/>
          </p:nvSpPr>
          <p:spPr>
            <a:xfrm>
              <a:off x="7115717" y="8967256"/>
              <a:ext cx="935505" cy="519644"/>
            </a:xfrm>
            <a:prstGeom prst="rect">
              <a:avLst/>
            </a:prstGeom>
            <a:solidFill>
              <a:srgbClr val="FCF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pic>
        <p:nvPicPr>
          <p:cNvPr id="22" name="Picture 2">
            <a:extLst>
              <a:ext uri="{FF2B5EF4-FFF2-40B4-BE49-F238E27FC236}">
                <a16:creationId xmlns="" xmlns:a16="http://schemas.microsoft.com/office/drawing/2014/main" id="{F99891AA-AA28-4AF5-A6FA-D37C0D7BDB0F}"/>
              </a:ext>
            </a:extLst>
          </p:cNvPr>
          <p:cNvPicPr>
            <a:picLocks noChangeAspect="1"/>
          </p:cNvPicPr>
          <p:nvPr/>
        </p:nvPicPr>
        <p:blipFill>
          <a:blip r:embed="rId13"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368873" y="2916336"/>
            <a:ext cx="2562082" cy="3941664"/>
          </a:xfrm>
          <a:prstGeom prst="rect">
            <a:avLst/>
          </a:prstGeom>
        </p:spPr>
      </p:pic>
      <p:pic>
        <p:nvPicPr>
          <p:cNvPr id="23" name="Picture 20">
            <a:extLst>
              <a:ext uri="{FF2B5EF4-FFF2-40B4-BE49-F238E27FC236}">
                <a16:creationId xmlns="" xmlns:a16="http://schemas.microsoft.com/office/drawing/2014/main" id="{0A3D03C1-DAE2-4A8C-8275-8FFED050316B}"/>
              </a:ext>
            </a:extLst>
          </p:cNvPr>
          <p:cNvPicPr>
            <a:picLocks noChangeAspect="1"/>
          </p:cNvPicPr>
          <p:nvPr/>
        </p:nvPicPr>
        <p:blipFill>
          <a:blip r:embed="rId15"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87277" y="3207496"/>
            <a:ext cx="3123461" cy="3650503"/>
          </a:xfrm>
          <a:prstGeom prst="rect">
            <a:avLst/>
          </a:prstGeom>
        </p:spPr>
      </p:pic>
      <p:pic>
        <p:nvPicPr>
          <p:cNvPr id="36" name="Picture 14">
            <a:extLst>
              <a:ext uri="{FF2B5EF4-FFF2-40B4-BE49-F238E27FC236}">
                <a16:creationId xmlns="" xmlns:a16="http://schemas.microsoft.com/office/drawing/2014/main" id="{5CEFF88D-ED03-4F63-B4EF-AF6B53EAB95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0146416" y="5851708"/>
            <a:ext cx="914489" cy="999441"/>
          </a:xfrm>
          <a:prstGeom prst="rect">
            <a:avLst/>
          </a:prstGeom>
        </p:spPr>
      </p:pic>
      <p:pic>
        <p:nvPicPr>
          <p:cNvPr id="35" name="Picture 21">
            <a:extLst>
              <a:ext uri="{FF2B5EF4-FFF2-40B4-BE49-F238E27FC236}">
                <a16:creationId xmlns="" xmlns:a16="http://schemas.microsoft.com/office/drawing/2014/main" id="{A7098AAE-2720-4CD7-9F03-B1F29541DD9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rot="8865823">
            <a:off x="10232665" y="5167127"/>
            <a:ext cx="442746" cy="940195"/>
          </a:xfrm>
          <a:prstGeom prst="rect">
            <a:avLst/>
          </a:prstGeom>
          <a:effectLst>
            <a:outerShdw blurRad="50800" dist="38100" algn="l" rotWithShape="0">
              <a:prstClr val="black">
                <a:alpha val="40000"/>
              </a:prstClr>
            </a:outerShdw>
          </a:effectLst>
        </p:spPr>
      </p:pic>
      <p:pic>
        <p:nvPicPr>
          <p:cNvPr id="3" name="Picture 2">
            <a:extLst>
              <a:ext uri="{FF2B5EF4-FFF2-40B4-BE49-F238E27FC236}">
                <a16:creationId xmlns="" xmlns:a16="http://schemas.microsoft.com/office/drawing/2014/main" id="{A5D3F918-A922-90E6-655E-4051B2A109F5}"/>
              </a:ext>
            </a:extLst>
          </p:cNvPr>
          <p:cNvPicPr>
            <a:picLocks noChangeAspect="1"/>
          </p:cNvPicPr>
          <p:nvPr/>
        </p:nvPicPr>
        <p:blipFill>
          <a:blip r:embed="rId21"/>
          <a:stretch>
            <a:fillRect/>
          </a:stretch>
        </p:blipFill>
        <p:spPr>
          <a:xfrm>
            <a:off x="1557528" y="1095722"/>
            <a:ext cx="8791194" cy="780356"/>
          </a:xfrm>
          <a:prstGeom prst="rect">
            <a:avLst/>
          </a:prstGeom>
        </p:spPr>
      </p:pic>
    </p:spTree>
    <p:extLst>
      <p:ext uri="{BB962C8B-B14F-4D97-AF65-F5344CB8AC3E}">
        <p14:creationId xmlns:p14="http://schemas.microsoft.com/office/powerpoint/2010/main" val="15577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23" presetClass="entr" presetSubtype="28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strVal val="4/3*#ppt_w"/>
                                          </p:val>
                                        </p:tav>
                                        <p:tav tm="100000">
                                          <p:val>
                                            <p:strVal val="#ppt_w"/>
                                          </p:val>
                                        </p:tav>
                                      </p:tavLst>
                                    </p:anim>
                                    <p:anim calcmode="lin" valueType="num">
                                      <p:cBhvr>
                                        <p:cTn id="15" dur="500" fill="hold"/>
                                        <p:tgtEl>
                                          <p:spTgt spid="48"/>
                                        </p:tgtEl>
                                        <p:attrNameLst>
                                          <p:attrName>ppt_h</p:attrName>
                                        </p:attrNameLst>
                                      </p:cBhvr>
                                      <p:tavLst>
                                        <p:tav tm="0">
                                          <p:val>
                                            <p:strVal val="4/3*#ppt_h"/>
                                          </p:val>
                                        </p:tav>
                                        <p:tav tm="100000">
                                          <p:val>
                                            <p:strVal val="#ppt_h"/>
                                          </p:val>
                                        </p:tav>
                                      </p:tavLst>
                                    </p:anim>
                                  </p:childTnLst>
                                </p:cTn>
                              </p:par>
                              <p:par>
                                <p:cTn id="16" presetID="23" presetClass="entr" presetSubtype="28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strVal val="4/3*#ppt_w"/>
                                          </p:val>
                                        </p:tav>
                                        <p:tav tm="100000">
                                          <p:val>
                                            <p:strVal val="#ppt_w"/>
                                          </p:val>
                                        </p:tav>
                                      </p:tavLst>
                                    </p:anim>
                                    <p:anim calcmode="lin" valueType="num">
                                      <p:cBhvr>
                                        <p:cTn id="19" dur="500" fill="hold"/>
                                        <p:tgtEl>
                                          <p:spTgt spid="21"/>
                                        </p:tgtEl>
                                        <p:attrNameLst>
                                          <p:attrName>ppt_h</p:attrName>
                                        </p:attrNameLst>
                                      </p:cBhvr>
                                      <p:tavLst>
                                        <p:tav tm="0">
                                          <p:val>
                                            <p:strVal val="4/3*#ppt_h"/>
                                          </p:val>
                                        </p:tav>
                                        <p:tav tm="100000">
                                          <p:val>
                                            <p:strVal val="#ppt_h"/>
                                          </p:val>
                                        </p:tav>
                                      </p:tavLst>
                                    </p:anim>
                                  </p:childTnLst>
                                </p:cTn>
                              </p:par>
                            </p:childTnLst>
                          </p:cTn>
                        </p:par>
                        <p:par>
                          <p:cTn id="20" fill="hold">
                            <p:stCondLst>
                              <p:cond delay="1000"/>
                            </p:stCondLst>
                            <p:childTnLst>
                              <p:par>
                                <p:cTn id="21" presetID="6" presetClass="emph" presetSubtype="0" fill="hold" grpId="1" nodeType="afterEffect">
                                  <p:stCondLst>
                                    <p:cond delay="0"/>
                                  </p:stCondLst>
                                  <p:childTnLst>
                                    <p:animScale>
                                      <p:cBhvr>
                                        <p:cTn id="22" dur="500" fill="hold"/>
                                        <p:tgtEl>
                                          <p:spTgt spid="21"/>
                                        </p:tgtEl>
                                      </p:cBhvr>
                                      <p:by x="2000000" y="2000000"/>
                                    </p:animScale>
                                  </p:childTnLst>
                                </p:cTn>
                              </p:par>
                              <p:par>
                                <p:cTn id="23" presetID="10" presetClass="exit" presetSubtype="0" fill="hold" grpId="2"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1" grpId="0" animBg="1"/>
      <p:bldP spid="21" grpId="1" animBg="1"/>
      <p:bldP spid="21"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5A4FD4F1-773A-4981-A671-92A9F361B641}"/>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150" y="-32147"/>
            <a:ext cx="12306300" cy="6922294"/>
          </a:xfrm>
          <a:prstGeom prst="rect">
            <a:avLst/>
          </a:prstGeom>
        </p:spPr>
      </p:pic>
      <p:sp>
        <p:nvSpPr>
          <p:cNvPr id="13" name="云形 69">
            <a:extLst>
              <a:ext uri="{FF2B5EF4-FFF2-40B4-BE49-F238E27FC236}">
                <a16:creationId xmlns="" xmlns:a16="http://schemas.microsoft.com/office/drawing/2014/main" id="{28231E35-A2A7-4C20-A926-20EF6F0694D9}"/>
              </a:ext>
            </a:extLst>
          </p:cNvPr>
          <p:cNvSpPr/>
          <p:nvPr/>
        </p:nvSpPr>
        <p:spPr>
          <a:xfrm>
            <a:off x="1287583" y="1261598"/>
            <a:ext cx="9767494" cy="4132756"/>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rPr>
              <a:t>z</a:t>
            </a: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 xmlns:a16="http://schemas.microsoft.com/office/drawing/2014/main" id="{9DA654D4-7B0E-8503-EF24-5E98A354A2EF}"/>
              </a:ext>
            </a:extLst>
          </p:cNvPr>
          <p:cNvPicPr>
            <a:picLocks noChangeAspect="1"/>
          </p:cNvPicPr>
          <p:nvPr/>
        </p:nvPicPr>
        <p:blipFill>
          <a:blip r:embed="rId4"/>
          <a:stretch>
            <a:fillRect/>
          </a:stretch>
        </p:blipFill>
        <p:spPr>
          <a:xfrm>
            <a:off x="1968276" y="2304203"/>
            <a:ext cx="8083997" cy="1944793"/>
          </a:xfrm>
          <a:prstGeom prst="rect">
            <a:avLst/>
          </a:prstGeom>
        </p:spPr>
      </p:pic>
    </p:spTree>
    <p:extLst>
      <p:ext uri="{BB962C8B-B14F-4D97-AF65-F5344CB8AC3E}">
        <p14:creationId xmlns:p14="http://schemas.microsoft.com/office/powerpoint/2010/main" val="196779405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 xmlns:a16="http://schemas.microsoft.com/office/drawing/2014/main" id="{F29B88BD-07A2-47A7-8DFB-A1FA4710A62B}"/>
              </a:ext>
            </a:extLst>
          </p:cNvPr>
          <p:cNvPicPr>
            <a:picLocks noChangeAspect="1"/>
          </p:cNvPicPr>
          <p:nvPr/>
        </p:nvPicPr>
        <p:blipFill>
          <a:blip r:embed="rId2" cstate="print">
            <a:lum contrast="2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77782" y="1555921"/>
            <a:ext cx="3064917" cy="4715255"/>
          </a:xfrm>
          <a:prstGeom prst="rect">
            <a:avLst/>
          </a:prstGeom>
        </p:spPr>
      </p:pic>
      <p:pic>
        <p:nvPicPr>
          <p:cNvPr id="4" name="图片 26">
            <a:extLst>
              <a:ext uri="{FF2B5EF4-FFF2-40B4-BE49-F238E27FC236}">
                <a16:creationId xmlns="" xmlns:a16="http://schemas.microsoft.com/office/drawing/2014/main" id="{C7214517-2DE7-497E-A2B5-8CAAB90492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30503"/>
            <a:ext cx="12192000" cy="1081346"/>
          </a:xfrm>
          <a:prstGeom prst="rect">
            <a:avLst/>
          </a:prstGeom>
        </p:spPr>
      </p:pic>
      <p:pic>
        <p:nvPicPr>
          <p:cNvPr id="3" name="Picture 2">
            <a:extLst>
              <a:ext uri="{FF2B5EF4-FFF2-40B4-BE49-F238E27FC236}">
                <a16:creationId xmlns="" xmlns:a16="http://schemas.microsoft.com/office/drawing/2014/main" id="{38CD6277-E4B2-771E-23DC-93C1AD908AE3}"/>
              </a:ext>
            </a:extLst>
          </p:cNvPr>
          <p:cNvPicPr>
            <a:picLocks noChangeAspect="1"/>
          </p:cNvPicPr>
          <p:nvPr/>
        </p:nvPicPr>
        <p:blipFill>
          <a:blip r:embed="rId5"/>
          <a:stretch>
            <a:fillRect/>
          </a:stretch>
        </p:blipFill>
        <p:spPr>
          <a:xfrm>
            <a:off x="2669810" y="1558506"/>
            <a:ext cx="5480779" cy="3798137"/>
          </a:xfrm>
          <a:prstGeom prst="rect">
            <a:avLst/>
          </a:prstGeom>
        </p:spPr>
      </p:pic>
    </p:spTree>
    <p:extLst>
      <p:ext uri="{BB962C8B-B14F-4D97-AF65-F5344CB8AC3E}">
        <p14:creationId xmlns:p14="http://schemas.microsoft.com/office/powerpoint/2010/main" val="37688111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6">
            <a:extLst>
              <a:ext uri="{FF2B5EF4-FFF2-40B4-BE49-F238E27FC236}">
                <a16:creationId xmlns="" xmlns:a16="http://schemas.microsoft.com/office/drawing/2014/main" id="{80DCC281-F4C1-4990-BFB0-AE3475EE2DC7}"/>
              </a:ext>
            </a:extLst>
          </p:cNvPr>
          <p:cNvSpPr txBox="1"/>
          <p:nvPr/>
        </p:nvSpPr>
        <p:spPr>
          <a:xfrm>
            <a:off x="4244715" y="2098722"/>
            <a:ext cx="7060920" cy="1940957"/>
          </a:xfrm>
          <a:prstGeom prst="round2DiagRect">
            <a:avLst/>
          </a:prstGeom>
          <a:solidFill>
            <a:schemeClr val="bg1">
              <a:alpha val="87000"/>
            </a:schemeClr>
          </a:solidFill>
        </p:spPr>
        <p:txBody>
          <a:bodyPr wrap="square">
            <a:spAutoFit/>
          </a:bodyPr>
          <a:lstStyle>
            <a:defPPr>
              <a:defRPr lang="zh-CN"/>
            </a:defPPr>
            <a:lvl1pPr algn="ctr">
              <a:defRPr sz="4400" spc="600">
                <a:solidFill>
                  <a:srgbClr val="FFFF00"/>
                </a:solidFill>
                <a:latin typeface="UTM Showcard" panose="02040603050506020204" pitchFamily="18" charset="0"/>
                <a:ea typeface="思源黑体 CN Bold" panose="020B0800000000000000" pitchFamily="34" charset="-122"/>
              </a:defRPr>
            </a:lvl1pPr>
          </a:lstStyle>
          <a:p>
            <a:pPr lvl="0">
              <a:defRPr/>
            </a:pPr>
            <a:r>
              <a:rPr lang="en-US" altLang="zh-CN" sz="5400" b="1" spc="100" dirty="0" err="1">
                <a:ln w="12700">
                  <a:solidFill>
                    <a:srgbClr val="000000"/>
                  </a:solidFill>
                </a:ln>
                <a:solidFill>
                  <a:srgbClr val="FF0000"/>
                </a:solidFill>
                <a:latin typeface="+mn-lt"/>
              </a:rPr>
              <a:t>Hoạt</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động</a:t>
            </a:r>
            <a:r>
              <a:rPr lang="en-US" altLang="zh-CN" sz="5400" b="1" spc="100" dirty="0">
                <a:ln w="12700">
                  <a:solidFill>
                    <a:srgbClr val="000000"/>
                  </a:solidFill>
                </a:ln>
                <a:solidFill>
                  <a:srgbClr val="FF0000"/>
                </a:solidFill>
                <a:latin typeface="+mn-lt"/>
              </a:rPr>
              <a:t> 1: </a:t>
            </a:r>
            <a:r>
              <a:rPr lang="en-US" altLang="zh-CN" sz="5400" b="1" spc="100" dirty="0" err="1">
                <a:ln w="12700">
                  <a:solidFill>
                    <a:srgbClr val="000000"/>
                  </a:solidFill>
                </a:ln>
                <a:solidFill>
                  <a:srgbClr val="FF0000"/>
                </a:solidFill>
                <a:latin typeface="+mn-lt"/>
              </a:rPr>
              <a:t>Nấm</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gây</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hỏng</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thực</a:t>
            </a:r>
            <a:r>
              <a:rPr lang="en-US" altLang="zh-CN" sz="5400" b="1" spc="100" dirty="0">
                <a:ln w="12700">
                  <a:solidFill>
                    <a:srgbClr val="000000"/>
                  </a:solidFill>
                </a:ln>
                <a:solidFill>
                  <a:srgbClr val="FF0000"/>
                </a:solidFill>
                <a:latin typeface="+mn-lt"/>
              </a:rPr>
              <a:t> </a:t>
            </a:r>
            <a:r>
              <a:rPr lang="en-US" altLang="zh-CN" sz="5400" b="1" spc="100" dirty="0" err="1">
                <a:ln w="12700">
                  <a:solidFill>
                    <a:srgbClr val="000000"/>
                  </a:solidFill>
                </a:ln>
                <a:solidFill>
                  <a:srgbClr val="FF0000"/>
                </a:solidFill>
                <a:latin typeface="+mn-lt"/>
              </a:rPr>
              <a:t>phẩm</a:t>
            </a:r>
            <a:r>
              <a:rPr lang="en-US" altLang="zh-CN" sz="5400" b="1" spc="100" dirty="0">
                <a:ln w="12700">
                  <a:solidFill>
                    <a:srgbClr val="000000"/>
                  </a:solidFill>
                </a:ln>
                <a:solidFill>
                  <a:srgbClr val="FF0000"/>
                </a:solidFill>
                <a:latin typeface="+mn-lt"/>
              </a:rPr>
              <a:t> </a:t>
            </a:r>
            <a:endParaRPr kumimoji="0" lang="zh-CN" altLang="en-US" sz="5400" b="1" i="0" u="none" strike="noStrike" kern="1200" cap="none" spc="100" normalizeH="0" baseline="0" noProof="0" dirty="0">
              <a:ln w="12700">
                <a:solidFill>
                  <a:srgbClr val="000000"/>
                </a:solidFill>
              </a:ln>
              <a:solidFill>
                <a:srgbClr val="FF0000"/>
              </a:solidFill>
              <a:effectLst/>
              <a:uLnTx/>
              <a:uFillTx/>
              <a:latin typeface="+mn-lt"/>
            </a:endParaRPr>
          </a:p>
        </p:txBody>
      </p:sp>
      <p:pic>
        <p:nvPicPr>
          <p:cNvPr id="7" name="Picture 18">
            <a:extLst>
              <a:ext uri="{FF2B5EF4-FFF2-40B4-BE49-F238E27FC236}">
                <a16:creationId xmlns="" xmlns:a16="http://schemas.microsoft.com/office/drawing/2014/main" id="{153B770A-C795-49A8-BAE8-54BF660E0370}"/>
              </a:ext>
            </a:extLst>
          </p:cNvPr>
          <p:cNvPicPr>
            <a:picLocks noChangeAspect="1"/>
          </p:cNvPicPr>
          <p:nvPr/>
        </p:nvPicPr>
        <p:blipFill>
          <a:blip r:embed="rId2" cstate="print">
            <a:lum contrast="40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flipH="1">
            <a:off x="174405" y="1840906"/>
            <a:ext cx="4277076" cy="5017094"/>
          </a:xfrm>
          <a:prstGeom prst="rect">
            <a:avLst/>
          </a:prstGeom>
        </p:spPr>
      </p:pic>
      <p:grpSp>
        <p:nvGrpSpPr>
          <p:cNvPr id="8" name="Group 7">
            <a:extLst>
              <a:ext uri="{FF2B5EF4-FFF2-40B4-BE49-F238E27FC236}">
                <a16:creationId xmlns="" xmlns:a16="http://schemas.microsoft.com/office/drawing/2014/main" id="{0F8574FB-41CE-4E80-BD5C-F413DB5C1AAE}"/>
              </a:ext>
            </a:extLst>
          </p:cNvPr>
          <p:cNvGrpSpPr/>
          <p:nvPr/>
        </p:nvGrpSpPr>
        <p:grpSpPr>
          <a:xfrm>
            <a:off x="3863540" y="5305558"/>
            <a:ext cx="8924239" cy="2047180"/>
            <a:chOff x="5000985" y="4463739"/>
            <a:chExt cx="7835982" cy="3081528"/>
          </a:xfrm>
        </p:grpSpPr>
        <p:pic>
          <p:nvPicPr>
            <p:cNvPr id="9" name="Picture 20">
              <a:extLst>
                <a:ext uri="{FF2B5EF4-FFF2-40B4-BE49-F238E27FC236}">
                  <a16:creationId xmlns="" xmlns:a16="http://schemas.microsoft.com/office/drawing/2014/main" id="{6ACB1622-E745-4E74-A280-BD9FD9BE0A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521767" y="4463739"/>
              <a:ext cx="7315200" cy="3081528"/>
            </a:xfrm>
            <a:prstGeom prst="rect">
              <a:avLst/>
            </a:prstGeom>
          </p:spPr>
        </p:pic>
        <p:pic>
          <p:nvPicPr>
            <p:cNvPr id="10" name="Picture 21">
              <a:extLst>
                <a:ext uri="{FF2B5EF4-FFF2-40B4-BE49-F238E27FC236}">
                  <a16:creationId xmlns="" xmlns:a16="http://schemas.microsoft.com/office/drawing/2014/main" id="{002C4382-394C-46D2-8DBD-16229DFAE0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000985" y="5449824"/>
              <a:ext cx="7315200" cy="1673352"/>
            </a:xfrm>
            <a:prstGeom prst="rect">
              <a:avLst/>
            </a:prstGeom>
          </p:spPr>
        </p:pic>
      </p:grpSp>
      <p:pic>
        <p:nvPicPr>
          <p:cNvPr id="3" name="Picture 2" descr="A group of mushrooms with different colors&#10;&#10;Description automatically generated">
            <a:extLst>
              <a:ext uri="{FF2B5EF4-FFF2-40B4-BE49-F238E27FC236}">
                <a16:creationId xmlns="" xmlns:a16="http://schemas.microsoft.com/office/drawing/2014/main" id="{727CB74A-0650-DBF9-EA30-8EF1B3B9D6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2168" y="4371974"/>
            <a:ext cx="2752725" cy="2752725"/>
          </a:xfrm>
          <a:prstGeom prst="rect">
            <a:avLst/>
          </a:prstGeom>
        </p:spPr>
      </p:pic>
    </p:spTree>
    <p:extLst>
      <p:ext uri="{BB962C8B-B14F-4D97-AF65-F5344CB8AC3E}">
        <p14:creationId xmlns:p14="http://schemas.microsoft.com/office/powerpoint/2010/main" val="40100724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1" presetClass="entr" presetSubtype="0" fill="hold" grpId="0" nodeType="afterEffect">
                                  <p:stCondLst>
                                    <p:cond delay="0"/>
                                  </p:stCondLst>
                                  <p:iterate type="lt">
                                    <p:tmPct val="11111"/>
                                  </p:iterate>
                                  <p:childTnLst>
                                    <p:set>
                                      <p:cBhvr>
                                        <p:cTn id="11" dur="1" fill="hold">
                                          <p:stCondLst>
                                            <p:cond delay="0"/>
                                          </p:stCondLst>
                                        </p:cTn>
                                        <p:tgtEl>
                                          <p:spTgt spid="2"/>
                                        </p:tgtEl>
                                        <p:attrNameLst>
                                          <p:attrName>style.visibility</p:attrName>
                                        </p:attrNameLst>
                                      </p:cBhvr>
                                      <p:to>
                                        <p:strVal val="visible"/>
                                      </p:to>
                                    </p:set>
                                    <p:anim calcmode="lin" valueType="num">
                                      <p:cBhvr>
                                        <p:cTn id="12" dur="7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
                                        </p:tgtEl>
                                        <p:attrNameLst>
                                          <p:attrName>ppt_y</p:attrName>
                                        </p:attrNameLst>
                                      </p:cBhvr>
                                      <p:tavLst>
                                        <p:tav tm="0">
                                          <p:val>
                                            <p:strVal val="#ppt_y"/>
                                          </p:val>
                                        </p:tav>
                                        <p:tav tm="100000">
                                          <p:val>
                                            <p:strVal val="#ppt_y"/>
                                          </p:val>
                                        </p:tav>
                                      </p:tavLst>
                                    </p:anim>
                                    <p:anim calcmode="lin" valueType="num">
                                      <p:cBhvr>
                                        <p:cTn id="14" dur="7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Rectangle 519">
            <a:extLst>
              <a:ext uri="{FF2B5EF4-FFF2-40B4-BE49-F238E27FC236}">
                <a16:creationId xmlns="" xmlns:a16="http://schemas.microsoft.com/office/drawing/2014/main" id="{27404B49-1021-42D1-A93E-10F9496D2A60}"/>
              </a:ext>
            </a:extLst>
          </p:cNvPr>
          <p:cNvSpPr/>
          <p:nvPr/>
        </p:nvSpPr>
        <p:spPr>
          <a:xfrm>
            <a:off x="24160" y="2840823"/>
            <a:ext cx="12233478" cy="1422564"/>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22" name="Rectangle 521">
            <a:extLst>
              <a:ext uri="{FF2B5EF4-FFF2-40B4-BE49-F238E27FC236}">
                <a16:creationId xmlns="" xmlns:a16="http://schemas.microsoft.com/office/drawing/2014/main" id="{6E6993E6-713A-41C4-9202-C88CACB104B0}"/>
              </a:ext>
            </a:extLst>
          </p:cNvPr>
          <p:cNvSpPr/>
          <p:nvPr/>
        </p:nvSpPr>
        <p:spPr>
          <a:xfrm>
            <a:off x="24160" y="1568607"/>
            <a:ext cx="12233478" cy="1301131"/>
          </a:xfrm>
          <a:prstGeom prst="rect">
            <a:avLst/>
          </a:prstGeom>
          <a:solidFill>
            <a:schemeClr val="bg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17" name="TextBox 516">
            <a:extLst>
              <a:ext uri="{FF2B5EF4-FFF2-40B4-BE49-F238E27FC236}">
                <a16:creationId xmlns="" xmlns:a16="http://schemas.microsoft.com/office/drawing/2014/main" id="{E70BD642-9C8F-4C5E-9EF9-52EE589B425F}"/>
              </a:ext>
            </a:extLst>
          </p:cNvPr>
          <p:cNvSpPr txBox="1"/>
          <p:nvPr/>
        </p:nvSpPr>
        <p:spPr>
          <a:xfrm>
            <a:off x="669796" y="713931"/>
            <a:ext cx="11093579" cy="5509200"/>
          </a:xfrm>
          <a:prstGeom prst="rect">
            <a:avLst/>
          </a:prstGeom>
          <a:solidFill>
            <a:schemeClr val="accent4">
              <a:lumMod val="20000"/>
              <a:lumOff val="80000"/>
            </a:schemeClr>
          </a:solidFill>
        </p:spPr>
        <p:txBody>
          <a:bodyPr wrap="square">
            <a:spAutoFit/>
          </a:bodyPr>
          <a:lstStyle/>
          <a:p>
            <a:pPr lvl="0" algn="just">
              <a:spcBef>
                <a:spcPct val="50000"/>
              </a:spcBef>
              <a:defRPr/>
            </a:pPr>
            <a:r>
              <a:rPr lang="vi-VN" altLang="en-US" sz="4400" dirty="0">
                <a:solidFill>
                  <a:prstClr val="black"/>
                </a:solidFill>
                <a:latin typeface="Cambria" panose="02040503050406030204" pitchFamily="18" charset="0"/>
                <a:ea typeface="Cambria" panose="02040503050406030204" pitchFamily="18" charset="0"/>
              </a:rPr>
              <a:t>Thực phẩm nếu không bảo quản đúng cách dễ bị nhiễm nấm mốc. Nấm mốc có thể làm thay đổi màu sắc, hình dạng, mùi vị của thực phẩm, tạo ra độc tố có hại cho sức khoẻ của con người. Sử dụng các loại thực phẩm bị nhiễm nấm mốc gây tác hại cho gan, thận, gây rối loạn tiêu hoá, có thể gây ung thư, thậm chí dẫn đến tử vong.</a:t>
            </a:r>
          </a:p>
        </p:txBody>
      </p:sp>
    </p:spTree>
    <p:extLst>
      <p:ext uri="{BB962C8B-B14F-4D97-AF65-F5344CB8AC3E}">
        <p14:creationId xmlns:p14="http://schemas.microsoft.com/office/powerpoint/2010/main" val="3160542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17"/>
                                        </p:tgtEl>
                                        <p:attrNameLst>
                                          <p:attrName>style.visibility</p:attrName>
                                        </p:attrNameLst>
                                      </p:cBhvr>
                                      <p:to>
                                        <p:strVal val="visible"/>
                                      </p:to>
                                    </p:set>
                                    <p:anim calcmode="lin" valueType="num">
                                      <p:cBhvr>
                                        <p:cTn id="7" dur="500" fill="hold"/>
                                        <p:tgtEl>
                                          <p:spTgt spid="517"/>
                                        </p:tgtEl>
                                        <p:attrNameLst>
                                          <p:attrName>ppt_w</p:attrName>
                                        </p:attrNameLst>
                                      </p:cBhvr>
                                      <p:tavLst>
                                        <p:tav tm="0">
                                          <p:val>
                                            <p:fltVal val="0"/>
                                          </p:val>
                                        </p:tav>
                                        <p:tav tm="100000">
                                          <p:val>
                                            <p:strVal val="#ppt_w"/>
                                          </p:val>
                                        </p:tav>
                                      </p:tavLst>
                                    </p:anim>
                                    <p:anim calcmode="lin" valueType="num">
                                      <p:cBhvr>
                                        <p:cTn id="8" dur="500" fill="hold"/>
                                        <p:tgtEl>
                                          <p:spTgt spid="517"/>
                                        </p:tgtEl>
                                        <p:attrNameLst>
                                          <p:attrName>ppt_h</p:attrName>
                                        </p:attrNameLst>
                                      </p:cBhvr>
                                      <p:tavLst>
                                        <p:tav tm="0">
                                          <p:val>
                                            <p:fltVal val="0"/>
                                          </p:val>
                                        </p:tav>
                                        <p:tav tm="100000">
                                          <p:val>
                                            <p:strVal val="#ppt_h"/>
                                          </p:val>
                                        </p:tav>
                                      </p:tavLst>
                                    </p:anim>
                                    <p:animEffect transition="in" filter="fade">
                                      <p:cBhvr>
                                        <p:cTn id="9"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 Box 5">
            <a:extLst>
              <a:ext uri="{FF2B5EF4-FFF2-40B4-BE49-F238E27FC236}">
                <a16:creationId xmlns="" xmlns:a16="http://schemas.microsoft.com/office/drawing/2014/main" id="{377F71F5-F6E7-9596-37CC-83D39BB26068}"/>
              </a:ext>
            </a:extLst>
          </p:cNvPr>
          <p:cNvSpPr txBox="1">
            <a:spLocks noChangeArrowheads="1"/>
          </p:cNvSpPr>
          <p:nvPr/>
        </p:nvSpPr>
        <p:spPr bwMode="auto">
          <a:xfrm>
            <a:off x="523875" y="150648"/>
            <a:ext cx="11068050" cy="1600438"/>
          </a:xfrm>
          <a:prstGeom prst="rect">
            <a:avLst/>
          </a:prstGeom>
          <a:solidFill>
            <a:srgbClr val="FFFF66"/>
          </a:solidFill>
          <a:ln w="9525">
            <a:solidFill>
              <a:srgbClr val="FFFF66"/>
            </a:solidFill>
            <a:miter lim="800000"/>
            <a:headEnd/>
            <a:tailEnd/>
          </a:ln>
        </p:spPr>
        <p:txBody>
          <a:bodyPr wrap="square">
            <a:spAutoFit/>
          </a:bodyPr>
          <a:lstStyle>
            <a:lvl1pPr>
              <a:defRPr>
                <a:solidFill>
                  <a:schemeClr val="tx1"/>
                </a:solidFill>
                <a:latin typeface="VNI-Times" pitchFamily="2" charset="0"/>
                <a:cs typeface="Arial" panose="020B0604020202020204" pitchFamily="34" charset="0"/>
              </a:defRPr>
            </a:lvl1pPr>
            <a:lvl2pPr marL="742950" indent="-285750">
              <a:defRPr>
                <a:solidFill>
                  <a:schemeClr val="tx1"/>
                </a:solidFill>
                <a:latin typeface="VNI-Times" pitchFamily="2" charset="0"/>
                <a:cs typeface="Arial" panose="020B0604020202020204" pitchFamily="34" charset="0"/>
              </a:defRPr>
            </a:lvl2pPr>
            <a:lvl3pPr marL="1143000" indent="-228600">
              <a:defRPr>
                <a:solidFill>
                  <a:schemeClr val="tx1"/>
                </a:solidFill>
                <a:latin typeface="VNI-Times" pitchFamily="2" charset="0"/>
                <a:cs typeface="Arial" panose="020B0604020202020204" pitchFamily="34" charset="0"/>
              </a:defRPr>
            </a:lvl3pPr>
            <a:lvl4pPr marL="1600200" indent="-228600">
              <a:defRPr>
                <a:solidFill>
                  <a:schemeClr val="tx1"/>
                </a:solidFill>
                <a:latin typeface="VNI-Times" pitchFamily="2" charset="0"/>
                <a:cs typeface="Arial" panose="020B0604020202020204" pitchFamily="34" charset="0"/>
              </a:defRPr>
            </a:lvl4pPr>
            <a:lvl5pPr marL="2057400" indent="-228600">
              <a:defRPr>
                <a:solidFill>
                  <a:schemeClr val="tx1"/>
                </a:solidFill>
                <a:latin typeface="VNI-Times" pitchFamily="2"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NI-Times" pitchFamily="2" charset="0"/>
                <a:cs typeface="Arial" panose="020B0604020202020204" pitchFamily="34" charset="0"/>
              </a:defRPr>
            </a:lvl9pPr>
          </a:lstStyle>
          <a:p>
            <a:pPr lvl="0" algn="just">
              <a:spcBef>
                <a:spcPct val="50000"/>
              </a:spcBef>
              <a:defRPr/>
            </a:pPr>
            <a:r>
              <a:rPr lang="en-US" sz="2800" b="1" dirty="0">
                <a:latin typeface="Cambria" panose="02040503050406030204" pitchFamily="18" charset="0"/>
                <a:ea typeface="Cambria" panose="02040503050406030204" pitchFamily="18" charset="0"/>
              </a:rPr>
              <a:t>Quan </a:t>
            </a:r>
            <a:r>
              <a:rPr lang="en-US" sz="2800" b="1" dirty="0" err="1">
                <a:latin typeface="Cambria" panose="02040503050406030204" pitchFamily="18" charset="0"/>
                <a:ea typeface="Cambria" panose="02040503050406030204" pitchFamily="18" charset="0"/>
              </a:rPr>
              <a:t>sát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1, 2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a:t>
            </a:r>
          </a:p>
          <a:p>
            <a:pPr marL="342900" lvl="0" indent="-342900" algn="just">
              <a:spcBef>
                <a:spcPct val="50000"/>
              </a:spcBef>
              <a:buFont typeface="Arial" panose="020B0604020202020204" pitchFamily="34" charset="0"/>
              <a:buChar char="•"/>
              <a:defRPr/>
            </a:pPr>
            <a:r>
              <a:rPr lang="vi-VN" sz="2800" dirty="0">
                <a:latin typeface="Cambria" panose="02040503050406030204" pitchFamily="18" charset="0"/>
                <a:ea typeface="Cambria" panose="02040503050406030204" pitchFamily="18" charset="0"/>
              </a:rPr>
              <a:t>Thực phẩm ở hình 1, 2 đã thay đổi như thế nào về màu sắc, hình dạng,... sau thay đổi như thế nào và một khoảng thời gian? Vì sao?</a:t>
            </a:r>
            <a:endParaRPr kumimoji="0" lang="en-US" alt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E712B54D-F562-5AFA-1E33-C7382A6DEDA6}"/>
              </a:ext>
            </a:extLst>
          </p:cNvPr>
          <p:cNvPicPr>
            <a:picLocks noChangeAspect="1"/>
          </p:cNvPicPr>
          <p:nvPr/>
        </p:nvPicPr>
        <p:blipFill>
          <a:blip r:embed="rId2"/>
          <a:stretch>
            <a:fillRect/>
          </a:stretch>
        </p:blipFill>
        <p:spPr>
          <a:xfrm>
            <a:off x="400050" y="1928812"/>
            <a:ext cx="6288138" cy="25384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 xmlns:a16="http://schemas.microsoft.com/office/drawing/2014/main" id="{EE7DCC83-1A5D-4E7F-66F9-8804C79E09C5}"/>
              </a:ext>
            </a:extLst>
          </p:cNvPr>
          <p:cNvPicPr>
            <a:picLocks noChangeAspect="1"/>
          </p:cNvPicPr>
          <p:nvPr/>
        </p:nvPicPr>
        <p:blipFill>
          <a:blip r:embed="rId3"/>
          <a:stretch>
            <a:fillRect/>
          </a:stretch>
        </p:blipFill>
        <p:spPr>
          <a:xfrm>
            <a:off x="6724650" y="3949881"/>
            <a:ext cx="4914900" cy="24985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a:extLst>
              <a:ext uri="{FF2B5EF4-FFF2-40B4-BE49-F238E27FC236}">
                <a16:creationId xmlns="" xmlns:a16="http://schemas.microsoft.com/office/drawing/2014/main" id="{95192441-8B7C-BBB2-BAB3-3E482DE5A8FF}"/>
              </a:ext>
            </a:extLst>
          </p:cNvPr>
          <p:cNvSpPr txBox="1"/>
          <p:nvPr/>
        </p:nvSpPr>
        <p:spPr>
          <a:xfrm>
            <a:off x="466724" y="4701052"/>
            <a:ext cx="5591175" cy="1200329"/>
          </a:xfrm>
          <a:custGeom>
            <a:avLst/>
            <a:gdLst>
              <a:gd name="connsiteX0" fmla="*/ 0 w 5591175"/>
              <a:gd name="connsiteY0" fmla="*/ 0 h 1200329"/>
              <a:gd name="connsiteX1" fmla="*/ 5591175 w 5591175"/>
              <a:gd name="connsiteY1" fmla="*/ 0 h 1200329"/>
              <a:gd name="connsiteX2" fmla="*/ 5591175 w 5591175"/>
              <a:gd name="connsiteY2" fmla="*/ 1200329 h 1200329"/>
              <a:gd name="connsiteX3" fmla="*/ 0 w 5591175"/>
              <a:gd name="connsiteY3" fmla="*/ 1200329 h 1200329"/>
              <a:gd name="connsiteX4" fmla="*/ 0 w 5591175"/>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1175" h="1200329" fill="none" extrusionOk="0">
                <a:moveTo>
                  <a:pt x="0" y="0"/>
                </a:moveTo>
                <a:cubicBezTo>
                  <a:pt x="820829" y="5222"/>
                  <a:pt x="3194385" y="24918"/>
                  <a:pt x="5591175" y="0"/>
                </a:cubicBezTo>
                <a:cubicBezTo>
                  <a:pt x="5657909" y="180425"/>
                  <a:pt x="5644192" y="1037242"/>
                  <a:pt x="5591175" y="1200329"/>
                </a:cubicBezTo>
                <a:cubicBezTo>
                  <a:pt x="4557596" y="1035568"/>
                  <a:pt x="2050874" y="1318479"/>
                  <a:pt x="0" y="1200329"/>
                </a:cubicBezTo>
                <a:cubicBezTo>
                  <a:pt x="40680" y="790633"/>
                  <a:pt x="-39089" y="241570"/>
                  <a:pt x="0" y="0"/>
                </a:cubicBezTo>
                <a:close/>
              </a:path>
              <a:path w="5591175" h="1200329" stroke="0" extrusionOk="0">
                <a:moveTo>
                  <a:pt x="0" y="0"/>
                </a:moveTo>
                <a:cubicBezTo>
                  <a:pt x="1988594" y="11849"/>
                  <a:pt x="4414830" y="-161459"/>
                  <a:pt x="5591175" y="0"/>
                </a:cubicBezTo>
                <a:cubicBezTo>
                  <a:pt x="5516133" y="255061"/>
                  <a:pt x="5661697" y="845340"/>
                  <a:pt x="5591175" y="1200329"/>
                </a:cubicBezTo>
                <a:cubicBezTo>
                  <a:pt x="4144765" y="1054469"/>
                  <a:pt x="1434552"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Bánh mì bị mốc sau một số ngày ta không sử dụng</a:t>
            </a:r>
            <a:r>
              <a:rPr lang="en-US" sz="3600" b="1" dirty="0">
                <a:solidFill>
                  <a:srgbClr val="00206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8" name="TextBox 17">
            <a:extLst>
              <a:ext uri="{FF2B5EF4-FFF2-40B4-BE49-F238E27FC236}">
                <a16:creationId xmlns="" xmlns:a16="http://schemas.microsoft.com/office/drawing/2014/main" id="{0526B0A8-A0BB-6A25-5EB5-8C1597E0389E}"/>
              </a:ext>
            </a:extLst>
          </p:cNvPr>
          <p:cNvSpPr txBox="1"/>
          <p:nvPr/>
        </p:nvSpPr>
        <p:spPr>
          <a:xfrm>
            <a:off x="6915150" y="2738902"/>
            <a:ext cx="4714875" cy="1077218"/>
          </a:xfrm>
          <a:custGeom>
            <a:avLst/>
            <a:gdLst>
              <a:gd name="connsiteX0" fmla="*/ 0 w 4714875"/>
              <a:gd name="connsiteY0" fmla="*/ 0 h 1077218"/>
              <a:gd name="connsiteX1" fmla="*/ 4714875 w 4714875"/>
              <a:gd name="connsiteY1" fmla="*/ 0 h 1077218"/>
              <a:gd name="connsiteX2" fmla="*/ 4714875 w 4714875"/>
              <a:gd name="connsiteY2" fmla="*/ 1077218 h 1077218"/>
              <a:gd name="connsiteX3" fmla="*/ 0 w 4714875"/>
              <a:gd name="connsiteY3" fmla="*/ 1077218 h 1077218"/>
              <a:gd name="connsiteX4" fmla="*/ 0 w 47148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4875" h="1077218" fill="none" extrusionOk="0">
                <a:moveTo>
                  <a:pt x="0" y="0"/>
                </a:moveTo>
                <a:cubicBezTo>
                  <a:pt x="1342659" y="5222"/>
                  <a:pt x="3521780" y="24918"/>
                  <a:pt x="4714875" y="0"/>
                </a:cubicBezTo>
                <a:cubicBezTo>
                  <a:pt x="4752737" y="476103"/>
                  <a:pt x="4656272" y="631043"/>
                  <a:pt x="4714875" y="1077218"/>
                </a:cubicBezTo>
                <a:cubicBezTo>
                  <a:pt x="2424233" y="912457"/>
                  <a:pt x="1814829" y="1195368"/>
                  <a:pt x="0" y="1077218"/>
                </a:cubicBezTo>
                <a:cubicBezTo>
                  <a:pt x="-64117" y="630482"/>
                  <a:pt x="88888" y="487727"/>
                  <a:pt x="0" y="0"/>
                </a:cubicBezTo>
                <a:close/>
              </a:path>
              <a:path w="4714875" h="1077218" stroke="0" extrusionOk="0">
                <a:moveTo>
                  <a:pt x="0" y="0"/>
                </a:moveTo>
                <a:cubicBezTo>
                  <a:pt x="1771402" y="11849"/>
                  <a:pt x="2806741" y="-161459"/>
                  <a:pt x="4714875" y="0"/>
                </a:cubicBezTo>
                <a:cubicBezTo>
                  <a:pt x="4766910" y="144312"/>
                  <a:pt x="4807018" y="673209"/>
                  <a:pt x="4714875" y="1077218"/>
                </a:cubicBezTo>
                <a:cubicBezTo>
                  <a:pt x="3169514" y="931358"/>
                  <a:pt x="1629056"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Q</a:t>
            </a:r>
            <a:r>
              <a:rPr lang="vi-VN" sz="3200" b="1" dirty="0">
                <a:solidFill>
                  <a:srgbClr val="002060"/>
                </a:solidFill>
                <a:latin typeface="Calibri" panose="020F0502020204030204" pitchFamily="34" charset="0"/>
                <a:cs typeface="Calibri" panose="020F0502020204030204" pitchFamily="34" charset="0"/>
              </a:rPr>
              <a:t>uả cam bị mốc sau nhiều ngày không sử dụng</a:t>
            </a:r>
            <a:r>
              <a:rPr lang="en-US" sz="3200" b="1" dirty="0">
                <a:solidFill>
                  <a:srgbClr val="002060"/>
                </a:solidFill>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7860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Nấm mốc mọc trên thực phẩm thường có màu gì?</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1986331" y="2230176"/>
            <a:ext cx="8949631" cy="1323439"/>
          </a:xfrm>
          <a:custGeom>
            <a:avLst/>
            <a:gdLst>
              <a:gd name="connsiteX0" fmla="*/ 0 w 8949631"/>
              <a:gd name="connsiteY0" fmla="*/ 0 h 1323439"/>
              <a:gd name="connsiteX1" fmla="*/ 8949631 w 8949631"/>
              <a:gd name="connsiteY1" fmla="*/ 0 h 1323439"/>
              <a:gd name="connsiteX2" fmla="*/ 8949631 w 8949631"/>
              <a:gd name="connsiteY2" fmla="*/ 1323439 h 1323439"/>
              <a:gd name="connsiteX3" fmla="*/ 0 w 8949631"/>
              <a:gd name="connsiteY3" fmla="*/ 1323439 h 1323439"/>
              <a:gd name="connsiteX4" fmla="*/ 0 w 8949631"/>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1323439" fill="none" extrusionOk="0">
                <a:moveTo>
                  <a:pt x="0" y="0"/>
                </a:moveTo>
                <a:cubicBezTo>
                  <a:pt x="3581328" y="5222"/>
                  <a:pt x="5324968" y="24918"/>
                  <a:pt x="8949631" y="0"/>
                </a:cubicBezTo>
                <a:cubicBezTo>
                  <a:pt x="8887037" y="502581"/>
                  <a:pt x="8912673" y="742429"/>
                  <a:pt x="8949631" y="1323439"/>
                </a:cubicBezTo>
                <a:cubicBezTo>
                  <a:pt x="7436663" y="1158678"/>
                  <a:pt x="4164690" y="1441589"/>
                  <a:pt x="0" y="1323439"/>
                </a:cubicBezTo>
                <a:cubicBezTo>
                  <a:pt x="-52747" y="826522"/>
                  <a:pt x="-93581" y="659507"/>
                  <a:pt x="0" y="0"/>
                </a:cubicBezTo>
                <a:close/>
              </a:path>
              <a:path w="8949631" h="1323439" stroke="0" extrusionOk="0">
                <a:moveTo>
                  <a:pt x="0" y="0"/>
                </a:moveTo>
                <a:cubicBezTo>
                  <a:pt x="1318866" y="11849"/>
                  <a:pt x="6530415" y="-161459"/>
                  <a:pt x="8949631" y="0"/>
                </a:cubicBezTo>
                <a:cubicBezTo>
                  <a:pt x="8934971" y="501774"/>
                  <a:pt x="8869696" y="1007572"/>
                  <a:pt x="8949631" y="1323439"/>
                </a:cubicBezTo>
                <a:cubicBezTo>
                  <a:pt x="4585242" y="1177579"/>
                  <a:pt x="319556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Nấm mốc mọc trên thực phẩm thường có màu xanh</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1026" name="Picture 2" descr="Định lượng nấm men, nấm mốc trong thực phẩm">
            <a:extLst>
              <a:ext uri="{FF2B5EF4-FFF2-40B4-BE49-F238E27FC236}">
                <a16:creationId xmlns="" xmlns:a16="http://schemas.microsoft.com/office/drawing/2014/main" id="{20098419-F767-0F63-4634-85979A4AF5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4" y="3791544"/>
            <a:ext cx="4638675" cy="26092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ấm mốc là gì? Nó ảnh hưởng như thế nào tới sức khỏe?">
            <a:extLst>
              <a:ext uri="{FF2B5EF4-FFF2-40B4-BE49-F238E27FC236}">
                <a16:creationId xmlns="" xmlns:a16="http://schemas.microsoft.com/office/drawing/2014/main" id="{DAF61DD2-2898-C4D8-4E77-5F0100A533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3724" y="3835400"/>
            <a:ext cx="3838575" cy="255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4814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35">
            <a:extLst>
              <a:ext uri="{FF2B5EF4-FFF2-40B4-BE49-F238E27FC236}">
                <a16:creationId xmlns="" xmlns:a16="http://schemas.microsoft.com/office/drawing/2014/main" id="{0C70DBEC-FAA7-4843-9EF6-29BCBED14F8E}"/>
              </a:ext>
            </a:extLst>
          </p:cNvPr>
          <p:cNvSpPr/>
          <p:nvPr/>
        </p:nvSpPr>
        <p:spPr>
          <a:xfrm>
            <a:off x="234950" y="204999"/>
            <a:ext cx="11722100" cy="6490864"/>
          </a:xfrm>
          <a:prstGeom prst="roundRect">
            <a:avLst>
              <a:gd name="adj" fmla="val 12418"/>
            </a:avLst>
          </a:prstGeom>
          <a:solidFill>
            <a:schemeClr val="bg1">
              <a:alpha val="89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Box 17">
            <a:extLst>
              <a:ext uri="{FF2B5EF4-FFF2-40B4-BE49-F238E27FC236}">
                <a16:creationId xmlns="" xmlns:a16="http://schemas.microsoft.com/office/drawing/2014/main" id="{53784FA9-2A16-697E-ED9B-D655CE6E7EC1}"/>
              </a:ext>
            </a:extLst>
          </p:cNvPr>
          <p:cNvSpPr txBox="1">
            <a:spLocks noChangeArrowheads="1"/>
          </p:cNvSpPr>
          <p:nvPr/>
        </p:nvSpPr>
        <p:spPr bwMode="auto">
          <a:xfrm>
            <a:off x="1151721" y="464255"/>
            <a:ext cx="9754403" cy="132343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Làm cách nào để nhận biết thực phẩm đã bị nhiễm nấm mốc?</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 xmlns:a16="http://schemas.microsoft.com/office/drawing/2014/main" id="{24C95171-DD21-1283-CAA4-26132C05E4DB}"/>
              </a:ext>
            </a:extLst>
          </p:cNvPr>
          <p:cNvSpPr txBox="1"/>
          <p:nvPr/>
        </p:nvSpPr>
        <p:spPr>
          <a:xfrm>
            <a:off x="2033956" y="2696901"/>
            <a:ext cx="8949631" cy="2554545"/>
          </a:xfrm>
          <a:custGeom>
            <a:avLst/>
            <a:gdLst>
              <a:gd name="connsiteX0" fmla="*/ 0 w 8949631"/>
              <a:gd name="connsiteY0" fmla="*/ 0 h 2554545"/>
              <a:gd name="connsiteX1" fmla="*/ 8949631 w 8949631"/>
              <a:gd name="connsiteY1" fmla="*/ 0 h 2554545"/>
              <a:gd name="connsiteX2" fmla="*/ 8949631 w 8949631"/>
              <a:gd name="connsiteY2" fmla="*/ 2554545 h 2554545"/>
              <a:gd name="connsiteX3" fmla="*/ 0 w 8949631"/>
              <a:gd name="connsiteY3" fmla="*/ 2554545 h 2554545"/>
              <a:gd name="connsiteX4" fmla="*/ 0 w 8949631"/>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554545" fill="none" extrusionOk="0">
                <a:moveTo>
                  <a:pt x="0" y="0"/>
                </a:moveTo>
                <a:cubicBezTo>
                  <a:pt x="3581328" y="5222"/>
                  <a:pt x="5324968" y="24918"/>
                  <a:pt x="8949631" y="0"/>
                </a:cubicBezTo>
                <a:cubicBezTo>
                  <a:pt x="8788386" y="837733"/>
                  <a:pt x="8905871" y="1383476"/>
                  <a:pt x="8949631" y="2554545"/>
                </a:cubicBezTo>
                <a:cubicBezTo>
                  <a:pt x="7436663" y="2389784"/>
                  <a:pt x="4164690" y="2672695"/>
                  <a:pt x="0" y="2554545"/>
                </a:cubicBezTo>
                <a:cubicBezTo>
                  <a:pt x="-55725" y="1859262"/>
                  <a:pt x="17072" y="437056"/>
                  <a:pt x="0" y="0"/>
                </a:cubicBezTo>
                <a:close/>
              </a:path>
              <a:path w="8949631" h="2554545" stroke="0" extrusionOk="0">
                <a:moveTo>
                  <a:pt x="0" y="0"/>
                </a:moveTo>
                <a:cubicBezTo>
                  <a:pt x="1318866" y="11849"/>
                  <a:pt x="6530415" y="-161459"/>
                  <a:pt x="8949631" y="0"/>
                </a:cubicBezTo>
                <a:cubicBezTo>
                  <a:pt x="8952761" y="1191849"/>
                  <a:pt x="8848455" y="1724527"/>
                  <a:pt x="8949631" y="2554545"/>
                </a:cubicBezTo>
                <a:cubicBezTo>
                  <a:pt x="4585242" y="2408685"/>
                  <a:pt x="319556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Trên thực phẩm có 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à</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u đốm tr</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ắ</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ng hoặc đốm đen, xanh hoặc đồ ăn bị chua,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a:t>
            </a: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ay đổi mùi vị, hoặc mềm nhũn ra, ẩm ướt</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Freeform: Shape 34">
            <a:extLst>
              <a:ext uri="{FF2B5EF4-FFF2-40B4-BE49-F238E27FC236}">
                <a16:creationId xmlns="" xmlns:a16="http://schemas.microsoft.com/office/drawing/2014/main" id="{F23C0383-778A-8FF9-CBAA-3B740159B592}"/>
              </a:ext>
            </a:extLst>
          </p:cNvPr>
          <p:cNvSpPr/>
          <p:nvPr/>
        </p:nvSpPr>
        <p:spPr>
          <a:xfrm>
            <a:off x="1174565" y="181342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396487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TotalTime>
  <Words>803</Words>
  <Application>Microsoft Office PowerPoint</Application>
  <PresentationFormat>Custom</PresentationFormat>
  <Paragraphs>55</Paragraphs>
  <Slides>26</Slides>
  <Notes>6</Notes>
  <HiddenSlides>0</HiddenSlides>
  <MMClips>2</MMClips>
  <ScaleCrop>false</ScaleCrop>
  <HeadingPairs>
    <vt:vector size="4" baseType="variant">
      <vt:variant>
        <vt:lpstr>Theme</vt:lpstr>
      </vt:variant>
      <vt:variant>
        <vt:i4>6</vt:i4>
      </vt:variant>
      <vt:variant>
        <vt:lpstr>Slide Titles</vt:lpstr>
      </vt:variant>
      <vt:variant>
        <vt:i4>26</vt:i4>
      </vt:variant>
    </vt:vector>
  </HeadingPairs>
  <TitlesOfParts>
    <vt:vector size="32" baseType="lpstr">
      <vt:lpstr>Office 主题​​</vt:lpstr>
      <vt:lpstr>1_Office Theme</vt:lpstr>
      <vt:lpstr>Theme74</vt:lpstr>
      <vt:lpstr>1_Office 主题​​</vt:lpstr>
      <vt:lpstr>Science Subject for Pre-K: Observe insect life by Slidesgo</vt:lpstr>
      <vt:lpstr>Giant Doodles Newsletter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acer</cp:lastModifiedBy>
  <cp:revision>37</cp:revision>
  <dcterms:created xsi:type="dcterms:W3CDTF">2023-11-11T06:14:58Z</dcterms:created>
  <dcterms:modified xsi:type="dcterms:W3CDTF">2024-02-18T13:48:02Z</dcterms:modified>
</cp:coreProperties>
</file>