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media/audio5.wav" ContentType="audio/x-wav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30" r:id="rId2"/>
  </p:sldMasterIdLst>
  <p:notesMasterIdLst>
    <p:notesMasterId r:id="rId21"/>
  </p:notesMasterIdLst>
  <p:sldIdLst>
    <p:sldId id="257" r:id="rId3"/>
    <p:sldId id="362" r:id="rId4"/>
    <p:sldId id="355" r:id="rId5"/>
    <p:sldId id="349" r:id="rId6"/>
    <p:sldId id="350" r:id="rId7"/>
    <p:sldId id="357" r:id="rId8"/>
    <p:sldId id="358" r:id="rId9"/>
    <p:sldId id="359" r:id="rId10"/>
    <p:sldId id="360" r:id="rId11"/>
    <p:sldId id="364" r:id="rId12"/>
    <p:sldId id="361" r:id="rId13"/>
    <p:sldId id="365" r:id="rId14"/>
    <p:sldId id="344" r:id="rId15"/>
    <p:sldId id="366" r:id="rId16"/>
    <p:sldId id="367" r:id="rId17"/>
    <p:sldId id="368" r:id="rId18"/>
    <p:sldId id="369" r:id="rId19"/>
    <p:sldId id="264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8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3F477A-96B1-42D4-9BCC-2F1A4674BDF4}" type="datetimeFigureOut">
              <a:rPr lang="en-US" smtClean="0"/>
              <a:t>8/10/2023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B2F871-BA2F-49EC-B627-A4F09D11BD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2814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83293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55210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45688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29808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58084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49434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77296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957697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91493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83821199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9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31350206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8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5469236"/>
      </p:ext>
    </p:extLst>
  </p:cSld>
  <p:clrMapOvr>
    <a:masterClrMapping/>
  </p:clrMapOvr>
  <p:transition spd="slow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7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90925531"/>
      </p:ext>
    </p:extLst>
  </p:cSld>
  <p:clrMapOvr>
    <a:masterClrMapping/>
  </p:clrMapOvr>
  <p:transition spd="slow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6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57754301"/>
      </p:ext>
    </p:extLst>
  </p:cSld>
  <p:clrMapOvr>
    <a:masterClrMapping/>
  </p:clrMapOvr>
  <p:transition spd="slow"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0601781"/>
      </p:ext>
    </p:extLst>
  </p:cSld>
  <p:clrMapOvr>
    <a:masterClrMapping/>
  </p:clrMapOvr>
  <p:transition spd="slow">
    <p:push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54075650"/>
      </p:ext>
    </p:extLst>
  </p:cSld>
  <p:clrMapOvr>
    <a:masterClrMapping/>
  </p:clrMapOvr>
  <p:transition spd="slow">
    <p:push dir="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14517857"/>
      </p:ext>
    </p:extLst>
  </p:cSld>
  <p:clrMapOvr>
    <a:masterClrMapping/>
  </p:clrMapOvr>
  <p:transition spd="slow">
    <p:push dir="u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4208178"/>
      </p:ext>
    </p:extLst>
  </p:cSld>
  <p:clrMapOvr>
    <a:masterClrMapping/>
  </p:clrMapOvr>
  <p:transition spd="slow">
    <p:push dir="u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8170216"/>
      </p:ext>
    </p:extLst>
  </p:cSld>
  <p:clrMapOvr>
    <a:masterClrMapping/>
  </p:clrMapOvr>
  <p:transition spd="slow">
    <p:push dir="u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0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21595899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7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69410817"/>
      </p:ext>
    </p:extLst>
  </p:cSld>
  <p:clrMapOvr>
    <a:masterClrMapping/>
  </p:clrMapOvr>
  <p:transition spd="slow">
    <p:push dir="u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9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37675055"/>
      </p:ext>
    </p:extLst>
  </p:cSld>
  <p:clrMapOvr>
    <a:masterClrMapping/>
  </p:clrMapOvr>
  <p:transition spd="slow">
    <p:push dir="u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8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90185926"/>
      </p:ext>
    </p:extLst>
  </p:cSld>
  <p:clrMapOvr>
    <a:masterClrMapping/>
  </p:clrMapOvr>
  <p:transition spd="slow">
    <p:push dir="u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7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32325072"/>
      </p:ext>
    </p:extLst>
  </p:cSld>
  <p:clrMapOvr>
    <a:masterClrMapping/>
  </p:clrMapOvr>
  <p:transition spd="slow">
    <p:push dir="u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48045706"/>
      </p:ext>
    </p:extLst>
  </p:cSld>
  <p:clrMapOvr>
    <a:masterClrMapping/>
  </p:clrMapOvr>
  <p:transition spd="slow">
    <p:push dir="u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8560869"/>
      </p:ext>
    </p:extLst>
  </p:cSld>
  <p:clrMapOvr>
    <a:masterClrMapping/>
  </p:clrMapOvr>
  <p:transition spd="slow">
    <p:push dir="u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24452415"/>
      </p:ext>
    </p:extLst>
  </p:cSld>
  <p:clrMapOvr>
    <a:masterClrMapping/>
  </p:clrMapOvr>
  <p:transition spd="slow">
    <p:push dir="u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02566670"/>
      </p:ext>
    </p:extLst>
  </p:cSld>
  <p:clrMapOvr>
    <a:masterClrMapping/>
  </p:clrMapOvr>
  <p:transition spd="slow">
    <p:push dir="u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76743628"/>
      </p:ext>
    </p:extLst>
  </p:cSld>
  <p:clrMapOvr>
    <a:masterClrMapping/>
  </p:clrMapOvr>
  <p:transition spd="slow">
    <p:push dir="u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35375180"/>
      </p:ext>
    </p:extLst>
  </p:cSld>
  <p:clrMapOvr>
    <a:masterClrMapping/>
  </p:clrMapOvr>
  <p:transition spd="slow">
    <p:push dir="u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41A1C3F-F90A-43A4-9ECD-F00719B565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C48D4E4-35F0-4517-A710-16EC966268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D82627A-5DA8-42DB-A0E5-883D1EDEEB3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709759C-075D-43BD-B60D-906336D331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E769EA7-A4C8-47A7-9F4D-3E4EF4FEB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13082509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6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86894182"/>
      </p:ext>
    </p:extLst>
  </p:cSld>
  <p:clrMapOvr>
    <a:masterClrMapping/>
  </p:clrMapOvr>
  <p:transition spd="slow">
    <p:push dir="u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1030536-6B8C-499F-B691-282A56B223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92699D7-1ACB-40EF-8948-18C67F14DC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09C0F2B-275E-4EFF-8736-59FDF652047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C6CBD68-7556-4277-A9CC-0E3698CDD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7552142-513F-4E0A-A832-EC32ABA8CB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71882809"/>
      </p:ext>
    </p:extLst>
  </p:cSld>
  <p:clrMapOvr>
    <a:masterClrMapping/>
  </p:clrMapOvr>
  <p:transition spd="slow">
    <p:push dir="u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8DA5A0C-41EF-4EF1-B9B9-E309AF8245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898F9A6-7009-487C-9335-9B2655AF34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142523A4-6D85-4E26-BAD9-B5DED0F0D8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F1B68CC-03DA-4133-9A62-45795BDC56B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7433D43-A8D0-4374-ACF8-E247BE39BC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B94F08B-6269-48AE-88E7-BDBB0876FD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99554488"/>
      </p:ext>
    </p:extLst>
  </p:cSld>
  <p:clrMapOvr>
    <a:masterClrMapping/>
  </p:clrMapOvr>
  <p:transition spd="slow">
    <p:push dir="u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544134E-0BE5-46C0-929C-F9D4A023FD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12113C5-ADEA-4974-BB14-86DAC381EA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9390FF6-61F4-44DF-9C58-15C7C9EAC0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5084E920-1203-43C5-9836-AEA9552633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91FAE36B-07A4-4C4E-9A5F-B58F2699821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2C6239AA-BEC2-47D5-B295-1C438B9D2A2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2D37E89F-FD72-4884-A2DC-4121C65FDE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F4094C68-E649-4A58-B70D-88A203523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3304634"/>
      </p:ext>
    </p:extLst>
  </p:cSld>
  <p:clrMapOvr>
    <a:masterClrMapping/>
  </p:clrMapOvr>
  <p:transition spd="slow">
    <p:push dir="u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5F94A4-B8D7-43C1-80C9-73E124F4F7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A684A534-7F72-44DB-AAA0-39763DA8C1E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ED8F81B8-2C1B-46DA-9FC4-FA4EA6C31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D4DEF5E0-2338-4BAC-8681-B56466F2D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22627853"/>
      </p:ext>
    </p:extLst>
  </p:cSld>
  <p:clrMapOvr>
    <a:masterClrMapping/>
  </p:clrMapOvr>
  <p:transition spd="slow">
    <p:push dir="u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2600608"/>
      </p:ext>
    </p:extLst>
  </p:cSld>
  <p:clrMapOvr>
    <a:masterClrMapping/>
  </p:clrMapOvr>
  <p:transition spd="slow">
    <p:push dir="u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58025334"/>
      </p:ext>
    </p:extLst>
  </p:cSld>
  <p:clrMapOvr>
    <a:masterClrMapping/>
  </p:clrMapOvr>
  <p:transition spd="slow">
    <p:push dir="u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0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50980344"/>
      </p:ext>
    </p:extLst>
  </p:cSld>
  <p:clrMapOvr>
    <a:masterClrMapping/>
  </p:clrMapOvr>
  <p:transition spd="slow">
    <p:push dir="u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9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18891180"/>
      </p:ext>
    </p:extLst>
  </p:cSld>
  <p:clrMapOvr>
    <a:masterClrMapping/>
  </p:clrMapOvr>
  <p:transition spd="slow">
    <p:push dir="u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8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20474513"/>
      </p:ext>
    </p:extLst>
  </p:cSld>
  <p:clrMapOvr>
    <a:masterClrMapping/>
  </p:clrMapOvr>
  <p:transition spd="slow">
    <p:push dir="u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7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84977404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90138600"/>
      </p:ext>
    </p:extLst>
  </p:cSld>
  <p:clrMapOvr>
    <a:masterClrMapping/>
  </p:clrMapOvr>
  <p:transition spd="slow">
    <p:push dir="u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6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3323496"/>
      </p:ext>
    </p:extLst>
  </p:cSld>
  <p:clrMapOvr>
    <a:masterClrMapping/>
  </p:clrMapOvr>
  <p:transition spd="slow">
    <p:push dir="u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75119"/>
      </p:ext>
    </p:extLst>
  </p:cSld>
  <p:clrMapOvr>
    <a:masterClrMapping/>
  </p:clrMapOvr>
  <p:transition spd="slow">
    <p:push dir="u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11946717"/>
      </p:ext>
    </p:extLst>
  </p:cSld>
  <p:clrMapOvr>
    <a:masterClrMapping/>
  </p:clrMapOvr>
  <p:transition spd="slow">
    <p:push dir="u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44732337"/>
      </p:ext>
    </p:extLst>
  </p:cSld>
  <p:clrMapOvr>
    <a:masterClrMapping/>
  </p:clrMapOvr>
  <p:transition spd="slow">
    <p:push dir="u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41576857"/>
      </p:ext>
    </p:extLst>
  </p:cSld>
  <p:clrMapOvr>
    <a:masterClrMapping/>
  </p:clrMapOvr>
  <p:transition spd="slow">
    <p:push dir="u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2544774"/>
      </p:ext>
    </p:extLst>
  </p:cSld>
  <p:clrMapOvr>
    <a:masterClrMapping/>
  </p:clrMapOvr>
  <p:transition spd="slow">
    <p:push dir="u"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0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33229136"/>
      </p:ext>
    </p:extLst>
  </p:cSld>
  <p:clrMapOvr>
    <a:masterClrMapping/>
  </p:clrMapOvr>
  <p:transition spd="slow">
    <p:push dir="u"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9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26217656"/>
      </p:ext>
    </p:extLst>
  </p:cSld>
  <p:clrMapOvr>
    <a:masterClrMapping/>
  </p:clrMapOvr>
  <p:transition spd="slow">
    <p:push dir="u"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8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377260"/>
      </p:ext>
    </p:extLst>
  </p:cSld>
  <p:clrMapOvr>
    <a:masterClrMapping/>
  </p:clrMapOvr>
  <p:transition spd="slow">
    <p:push dir="u"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7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81041969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70525040"/>
      </p:ext>
    </p:extLst>
  </p:cSld>
  <p:clrMapOvr>
    <a:masterClrMapping/>
  </p:clrMapOvr>
  <p:transition spd="slow">
    <p:push dir="u"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87064821"/>
      </p:ext>
    </p:extLst>
  </p:cSld>
  <p:clrMapOvr>
    <a:masterClrMapping/>
  </p:clrMapOvr>
  <p:transition spd="slow">
    <p:push dir="u"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56688765"/>
      </p:ext>
    </p:extLst>
  </p:cSld>
  <p:clrMapOvr>
    <a:masterClrMapping/>
  </p:clrMapOvr>
  <p:transition spd="slow">
    <p:push dir="u"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12958816"/>
      </p:ext>
    </p:extLst>
  </p:cSld>
  <p:clrMapOvr>
    <a:masterClrMapping/>
  </p:clrMapOvr>
  <p:transition spd="slow">
    <p:push dir="u"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4869505"/>
      </p:ext>
    </p:extLst>
  </p:cSld>
  <p:clrMapOvr>
    <a:masterClrMapping/>
  </p:clrMapOvr>
  <p:transition spd="slow">
    <p:push dir="u"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02494476"/>
      </p:ext>
    </p:extLst>
  </p:cSld>
  <p:clrMapOvr>
    <a:masterClrMapping/>
  </p:clrMapOvr>
  <p:transition spd="slow">
    <p:push dir="u"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80934380"/>
      </p:ext>
    </p:extLst>
  </p:cSld>
  <p:clrMapOvr>
    <a:masterClrMapping/>
  </p:clrMapOvr>
  <p:transition spd="slow">
    <p:push dir="u"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63536271"/>
      </p:ext>
    </p:extLst>
  </p:cSld>
  <p:clrMapOvr>
    <a:masterClrMapping/>
  </p:clrMapOvr>
  <p:transition spd="slow">
    <p:push dir="u"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99138955"/>
      </p:ext>
    </p:extLst>
  </p:cSld>
  <p:clrMapOvr>
    <a:masterClrMapping/>
  </p:clrMapOvr>
  <p:transition spd="slow">
    <p:push dir="u"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17105709"/>
      </p:ext>
    </p:extLst>
  </p:cSld>
  <p:clrMapOvr>
    <a:masterClrMapping/>
  </p:clrMapOvr>
  <p:transition spd="slow">
    <p:push dir="u"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54219674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55601803"/>
      </p:ext>
    </p:extLst>
  </p:cSld>
  <p:clrMapOvr>
    <a:masterClrMapping/>
  </p:clrMapOvr>
  <p:transition spd="slow">
    <p:push dir="u"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7021064"/>
      </p:ext>
    </p:extLst>
  </p:cSld>
  <p:clrMapOvr>
    <a:masterClrMapping/>
  </p:clrMapOvr>
  <p:transition spd="slow">
    <p:push dir="u"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81884420"/>
      </p:ext>
    </p:extLst>
  </p:cSld>
  <p:clrMapOvr>
    <a:masterClrMapping/>
  </p:clrMapOvr>
  <p:transition spd="slow">
    <p:push dir="u"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59715839"/>
      </p:ext>
    </p:extLst>
  </p:cSld>
  <p:clrMapOvr>
    <a:masterClrMapping/>
  </p:clrMapOvr>
  <p:transition spd="slow">
    <p:push dir="u"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69569923"/>
      </p:ext>
    </p:extLst>
  </p:cSld>
  <p:clrMapOvr>
    <a:masterClrMapping/>
  </p:clrMapOvr>
  <p:transition spd="slow">
    <p:push dir="u"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01900687"/>
      </p:ext>
    </p:extLst>
  </p:cSld>
  <p:clrMapOvr>
    <a:masterClrMapping/>
  </p:clrMapOvr>
  <p:transition spd="slow">
    <p:push dir="u"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94942314"/>
      </p:ext>
    </p:extLst>
  </p:cSld>
  <p:clrMapOvr>
    <a:masterClrMapping/>
  </p:clrMapOvr>
  <p:transition spd="slow">
    <p:push dir="u"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38A05EE-C361-48B2-881C-5FEDBCF95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66B7BA2-C07B-486A-AEBA-E8A379FAE2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9609B8D7-C342-4349-A52B-0F630C4968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21A0A05-2E78-4B68-9275-72A6981317F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E8D064B-850C-449A-B16D-36BA1C5A1F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3919E08-2488-46A8-8B39-E8E3B1A728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24294821"/>
      </p:ext>
    </p:extLst>
  </p:cSld>
  <p:clrMapOvr>
    <a:masterClrMapping/>
  </p:clrMapOvr>
  <p:transition spd="slow">
    <p:push dir="u"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719821D-3169-462D-BDC5-707DAA3731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C25970DE-180B-463A-842D-4B948B1E48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27048C78-1503-4FD7-8859-990F963DFC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84969D1-8A89-4051-A7A3-053E791C47D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2B7B8CF-C72E-438F-A999-E8DA548268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F73A437-B948-459B-B14D-44D796DEE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15127434"/>
      </p:ext>
    </p:extLst>
  </p:cSld>
  <p:clrMapOvr>
    <a:masterClrMapping/>
  </p:clrMapOvr>
  <p:transition spd="slow">
    <p:push dir="u"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B517C0B-618B-4B07-8FEE-212F45DF64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E76156C6-4F3E-4B26-BEF6-C658183E3C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90B155B-888E-4B42-8139-225B7CE4903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0848B8B-A45D-48D2-B95C-C234023486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E2847D2-37FF-491E-86F7-2A77B2A5E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45587749"/>
      </p:ext>
    </p:extLst>
  </p:cSld>
  <p:clrMapOvr>
    <a:masterClrMapping/>
  </p:clrMapOvr>
  <p:transition spd="slow">
    <p:push dir="u"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61B51B0E-C5ED-4931-852F-A8DA7E1DB9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165174B4-31E8-4BEF-8942-FD3548C70B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2B8F4D3-431E-44CF-A028-C91E2137E9E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5D0F09A-E73B-492B-B10B-3218D86A8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9BE3E4A-3F9F-4FA6-A0A2-122D22E57C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60658723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43508686"/>
      </p:ext>
    </p:extLst>
  </p:cSld>
  <p:clrMapOvr>
    <a:masterClrMapping/>
  </p:clrMapOvr>
  <p:transition spd="slow">
    <p:push dir="u"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F1052E-9318-4EE8-9F70-AC7C059B8AB5}" type="datetimeFigureOut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8/10/2023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0EE86F-A67A-4542-B66D-889F3BF5AF94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504642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F1052E-9318-4EE8-9F70-AC7C059B8AB5}" type="datetimeFigureOut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8/10/2023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0EE86F-A67A-4542-B66D-889F3BF5AF94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551198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F1052E-9318-4EE8-9F70-AC7C059B8AB5}" type="datetimeFigureOut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8/10/2023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0EE86F-A67A-4542-B66D-889F3BF5AF94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244928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F1052E-9318-4EE8-9F70-AC7C059B8AB5}" type="datetimeFigureOut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8/10/2023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0EE86F-A67A-4542-B66D-889F3BF5AF94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4284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F1052E-9318-4EE8-9F70-AC7C059B8AB5}" type="datetimeFigureOut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8/10/2023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0EE86F-A67A-4542-B66D-889F3BF5AF94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9237581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F1052E-9318-4EE8-9F70-AC7C059B8AB5}" type="datetimeFigureOut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8/10/2023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0EE86F-A67A-4542-B66D-889F3BF5AF94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063276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F1052E-9318-4EE8-9F70-AC7C059B8AB5}" type="datetimeFigureOut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8/10/2023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0EE86F-A67A-4542-B66D-889F3BF5AF94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196035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F1052E-9318-4EE8-9F70-AC7C059B8AB5}" type="datetimeFigureOut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8/10/2023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0EE86F-A67A-4542-B66D-889F3BF5AF94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15989284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F1052E-9318-4EE8-9F70-AC7C059B8AB5}" type="datetimeFigureOut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8/10/2023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0EE86F-A67A-4542-B66D-889F3BF5AF94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111641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F1052E-9318-4EE8-9F70-AC7C059B8AB5}" type="datetimeFigureOut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8/10/2023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0EE86F-A67A-4542-B66D-889F3BF5AF94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753948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4338758"/>
      </p:ext>
    </p:extLst>
  </p:cSld>
  <p:clrMapOvr>
    <a:masterClrMapping/>
  </p:clrMapOvr>
  <p:transition spd="slow">
    <p:push dir="u"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F1052E-9318-4EE8-9F70-AC7C059B8AB5}" type="datetimeFigureOut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8/10/2023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0EE86F-A67A-4542-B66D-889F3BF5AF94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72483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0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4976537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63" Type="http://schemas.openxmlformats.org/officeDocument/2006/relationships/slideLayout" Target="../slideLayouts/slideLayout63.xml"/><Relationship Id="rId68" Type="http://schemas.openxmlformats.org/officeDocument/2006/relationships/slideLayout" Target="../slideLayouts/slideLayout68.xml"/><Relationship Id="rId7" Type="http://schemas.openxmlformats.org/officeDocument/2006/relationships/slideLayout" Target="../slideLayouts/slideLayout7.xml"/><Relationship Id="rId71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slideLayout" Target="../slideLayouts/slideLayout66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61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slideLayout" Target="../slideLayouts/slideLayout69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7.xml"/><Relationship Id="rId3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71.xml"/><Relationship Id="rId1" Type="http://schemas.openxmlformats.org/officeDocument/2006/relationships/slideLayout" Target="../slideLayouts/slideLayout70.xml"/><Relationship Id="rId6" Type="http://schemas.openxmlformats.org/officeDocument/2006/relationships/slideLayout" Target="../slideLayouts/slideLayout75.xml"/><Relationship Id="rId11" Type="http://schemas.openxmlformats.org/officeDocument/2006/relationships/slideLayout" Target="../slideLayouts/slideLayout80.xml"/><Relationship Id="rId5" Type="http://schemas.openxmlformats.org/officeDocument/2006/relationships/slideLayout" Target="../slideLayouts/slideLayout74.xml"/><Relationship Id="rId10" Type="http://schemas.openxmlformats.org/officeDocument/2006/relationships/slideLayout" Target="../slideLayouts/slideLayout79.xml"/><Relationship Id="rId4" Type="http://schemas.openxmlformats.org/officeDocument/2006/relationships/slideLayout" Target="../slideLayouts/slideLayout73.xml"/><Relationship Id="rId9" Type="http://schemas.openxmlformats.org/officeDocument/2006/relationships/slideLayout" Target="../slideLayouts/slideLayout7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1">
            <a:lum/>
          </a:blip>
          <a:srcRect/>
          <a:stretch>
            <a:fillRect l="-27000" r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668643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  <p:sldLayoutId id="2147483696" r:id="rId36"/>
    <p:sldLayoutId id="2147483697" r:id="rId37"/>
    <p:sldLayoutId id="2147483698" r:id="rId38"/>
    <p:sldLayoutId id="2147483699" r:id="rId39"/>
    <p:sldLayoutId id="2147483700" r:id="rId40"/>
    <p:sldLayoutId id="2147483701" r:id="rId41"/>
    <p:sldLayoutId id="2147483702" r:id="rId42"/>
    <p:sldLayoutId id="2147483703" r:id="rId43"/>
    <p:sldLayoutId id="2147483704" r:id="rId44"/>
    <p:sldLayoutId id="2147483705" r:id="rId45"/>
    <p:sldLayoutId id="2147483706" r:id="rId46"/>
    <p:sldLayoutId id="2147483707" r:id="rId47"/>
    <p:sldLayoutId id="2147483708" r:id="rId48"/>
    <p:sldLayoutId id="2147483709" r:id="rId49"/>
    <p:sldLayoutId id="2147483710" r:id="rId50"/>
    <p:sldLayoutId id="2147483711" r:id="rId51"/>
    <p:sldLayoutId id="2147483712" r:id="rId52"/>
    <p:sldLayoutId id="2147483713" r:id="rId53"/>
    <p:sldLayoutId id="2147483714" r:id="rId54"/>
    <p:sldLayoutId id="2147483715" r:id="rId55"/>
    <p:sldLayoutId id="2147483716" r:id="rId56"/>
    <p:sldLayoutId id="2147483717" r:id="rId57"/>
    <p:sldLayoutId id="2147483718" r:id="rId58"/>
    <p:sldLayoutId id="2147483719" r:id="rId59"/>
    <p:sldLayoutId id="2147483720" r:id="rId60"/>
    <p:sldLayoutId id="2147483721" r:id="rId61"/>
    <p:sldLayoutId id="2147483722" r:id="rId62"/>
    <p:sldLayoutId id="2147483723" r:id="rId63"/>
    <p:sldLayoutId id="2147483724" r:id="rId64"/>
    <p:sldLayoutId id="2147483725" r:id="rId65"/>
    <p:sldLayoutId id="2147483726" r:id="rId66"/>
    <p:sldLayoutId id="2147483727" r:id="rId67"/>
    <p:sldLayoutId id="2147483728" r:id="rId68"/>
    <p:sldLayoutId id="2147483729" r:id="rId69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F1052E-9318-4EE8-9F70-AC7C059B8AB5}" type="datetimeFigureOut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8/10/2023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0EE86F-A67A-4542-B66D-889F3BF5AF94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83005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5.png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4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3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13" Type="http://schemas.openxmlformats.org/officeDocument/2006/relationships/slide" Target="slide8.xml"/><Relationship Id="rId3" Type="http://schemas.openxmlformats.org/officeDocument/2006/relationships/audio" Target="../media/audio2.wav"/><Relationship Id="rId7" Type="http://schemas.openxmlformats.org/officeDocument/2006/relationships/image" Target="../media/image9.gif"/><Relationship Id="rId12" Type="http://schemas.openxmlformats.org/officeDocument/2006/relationships/image" Target="../media/image11.gif"/><Relationship Id="rId17" Type="http://schemas.openxmlformats.org/officeDocument/2006/relationships/slide" Target="slide11.xml"/><Relationship Id="rId2" Type="http://schemas.openxmlformats.org/officeDocument/2006/relationships/audio" Target="../media/audio1.wav"/><Relationship Id="rId16" Type="http://schemas.openxmlformats.org/officeDocument/2006/relationships/image" Target="../media/image13.gif"/><Relationship Id="rId1" Type="http://schemas.openxmlformats.org/officeDocument/2006/relationships/slideLayout" Target="../slideLayouts/slideLayout70.xml"/><Relationship Id="rId6" Type="http://schemas.openxmlformats.org/officeDocument/2006/relationships/image" Target="../media/image8.gif"/><Relationship Id="rId11" Type="http://schemas.openxmlformats.org/officeDocument/2006/relationships/slide" Target="slide5.xml"/><Relationship Id="rId5" Type="http://schemas.openxmlformats.org/officeDocument/2006/relationships/audio" Target="../media/audio4.wav"/><Relationship Id="rId15" Type="http://schemas.openxmlformats.org/officeDocument/2006/relationships/slide" Target="slide9.xml"/><Relationship Id="rId10" Type="http://schemas.openxmlformats.org/officeDocument/2006/relationships/slide" Target="slide7.xml"/><Relationship Id="rId4" Type="http://schemas.openxmlformats.org/officeDocument/2006/relationships/audio" Target="../media/audio3.wav"/><Relationship Id="rId9" Type="http://schemas.openxmlformats.org/officeDocument/2006/relationships/image" Target="../media/image10.png"/><Relationship Id="rId1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3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3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" Target="slide4.xml"/><Relationship Id="rId1" Type="http://schemas.openxmlformats.org/officeDocument/2006/relationships/slideLayout" Target="../slideLayouts/slideLayout3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3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1FDD3B7B-436F-406F-8B6F-E40941E3FC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0FF8FAC2-3898-4290-B05C-E8C525D04B19}"/>
              </a:ext>
            </a:extLst>
          </p:cNvPr>
          <p:cNvGrpSpPr/>
          <p:nvPr/>
        </p:nvGrpSpPr>
        <p:grpSpPr>
          <a:xfrm>
            <a:off x="1002891" y="1546452"/>
            <a:ext cx="10146890" cy="3739923"/>
            <a:chOff x="2156178" y="1371600"/>
            <a:chExt cx="7879644" cy="3376145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E09B5820-0554-41CA-88FB-A36C2870F59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156178" y="1723918"/>
              <a:ext cx="7879644" cy="3023827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91035D95-99AB-4357-A641-9DED6E70F34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297852" y="1371600"/>
              <a:ext cx="3596294" cy="853268"/>
            </a:xfrm>
            <a:prstGeom prst="rect">
              <a:avLst/>
            </a:prstGeom>
          </p:spPr>
        </p:pic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484A1AAD-AAFC-4C2F-B12F-B4C3F1001FF4}"/>
              </a:ext>
            </a:extLst>
          </p:cNvPr>
          <p:cNvSpPr txBox="1"/>
          <p:nvPr/>
        </p:nvSpPr>
        <p:spPr>
          <a:xfrm>
            <a:off x="2440147" y="524802"/>
            <a:ext cx="7223426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Thứ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...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ngày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...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tháng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...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năm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2023</a:t>
            </a:r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8D3EDD99-BA61-4A6A-B904-BFE0C314919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669186" y="2704850"/>
            <a:ext cx="4778907" cy="477890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79F3844-64CF-8818-79B2-6C9E4274D6E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37042" y="1309815"/>
            <a:ext cx="2517866" cy="145707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F6215D5-FB70-251D-7315-21557B62573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56450" y="2101871"/>
            <a:ext cx="8431499" cy="244470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C8F452E-117E-4378-2117-4D65384A0A0B}"/>
              </a:ext>
            </a:extLst>
          </p:cNvPr>
          <p:cNvSpPr txBox="1"/>
          <p:nvPr/>
        </p:nvSpPr>
        <p:spPr>
          <a:xfrm>
            <a:off x="5314950" y="4162425"/>
            <a:ext cx="266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sz="36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Tiết</a:t>
            </a:r>
            <a:r>
              <a:rPr lang="en-US" sz="3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2)</a:t>
            </a:r>
          </a:p>
        </p:txBody>
      </p:sp>
    </p:spTree>
    <p:extLst>
      <p:ext uri="{BB962C8B-B14F-4D97-AF65-F5344CB8AC3E}">
        <p14:creationId xmlns:p14="http://schemas.microsoft.com/office/powerpoint/2010/main" val="3991780411"/>
      </p:ext>
    </p:extLst>
  </p:cSld>
  <p:clrMapOvr>
    <a:masterClrMapping/>
  </p:clrMapOvr>
  <p:transition spd="slow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7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8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3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8" dur="500"/>
                                            <p:tgtEl>
                                              <p:spTgt spid="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3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8" dur="500"/>
                                            <p:tgtEl>
                                              <p:spTgt spid="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D0CDCA4-1613-E062-5236-5FFDC310CD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6724" y="2325561"/>
            <a:ext cx="8163252" cy="1444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683199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ounded Rectangle 19"/>
          <p:cNvSpPr/>
          <p:nvPr/>
        </p:nvSpPr>
        <p:spPr>
          <a:xfrm>
            <a:off x="166914" y="501445"/>
            <a:ext cx="11858171" cy="6080107"/>
          </a:xfrm>
          <a:prstGeom prst="roundRect">
            <a:avLst/>
          </a:prstGeom>
          <a:solidFill>
            <a:srgbClr val="F8FCFD"/>
          </a:solidFill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F3CA9AED-7348-4DDF-A03A-D85F129B25E4}"/>
              </a:ext>
            </a:extLst>
          </p:cNvPr>
          <p:cNvGrpSpPr/>
          <p:nvPr/>
        </p:nvGrpSpPr>
        <p:grpSpPr>
          <a:xfrm>
            <a:off x="495300" y="841435"/>
            <a:ext cx="792937" cy="663516"/>
            <a:chOff x="621568" y="835857"/>
            <a:chExt cx="658601" cy="585137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480ECCB9-4A74-4F89-B171-665679B9ED6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1568" y="835857"/>
              <a:ext cx="532424" cy="532424"/>
            </a:xfrm>
            <a:prstGeom prst="rect">
              <a:avLst/>
            </a:prstGeom>
          </p:spPr>
        </p:pic>
        <p:sp>
          <p:nvSpPr>
            <p:cNvPr id="26" name="TextBox 25"/>
            <p:cNvSpPr txBox="1"/>
            <p:nvPr/>
          </p:nvSpPr>
          <p:spPr>
            <a:xfrm>
              <a:off x="724653" y="836219"/>
              <a:ext cx="55551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1132690" y="645997"/>
            <a:ext cx="1056967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Số lượng gia súc ở Việt Nam (theo Niên giám thống kê năm 2020) được thể hiện ở bảng sau: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937E1ED-C7CA-3DED-BC52-DF91C3B4DF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85887" y="2119312"/>
            <a:ext cx="9567863" cy="118254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D6C23CB-3A4B-430D-C241-FBBD43E2A165}"/>
              </a:ext>
            </a:extLst>
          </p:cNvPr>
          <p:cNvSpPr txBox="1"/>
          <p:nvPr/>
        </p:nvSpPr>
        <p:spPr>
          <a:xfrm>
            <a:off x="723015" y="3752850"/>
            <a:ext cx="1032598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Trong ba loại gia súc trên, loại gia súc nào được nuôi ở Việt Nam:</a:t>
            </a:r>
          </a:p>
          <a:p>
            <a:pPr algn="just"/>
            <a:r>
              <a:rPr lang="vi-VN" sz="3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a) Nhiều nhất?</a:t>
            </a:r>
          </a:p>
          <a:p>
            <a:pPr algn="just"/>
            <a:r>
              <a:rPr lang="vi-VN" sz="3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b) Ít nhất?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64A9FFC-72E8-00F1-1842-FAEEB76BEE85}"/>
              </a:ext>
            </a:extLst>
          </p:cNvPr>
          <p:cNvSpPr txBox="1"/>
          <p:nvPr/>
        </p:nvSpPr>
        <p:spPr>
          <a:xfrm>
            <a:off x="4019107" y="4369981"/>
            <a:ext cx="79318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i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a) </a:t>
            </a:r>
            <a:r>
              <a:rPr lang="en-US" sz="2800" b="1" i="1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Vì</a:t>
            </a:r>
            <a:r>
              <a:rPr lang="en-US" sz="2800" b="1" i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2 332 800 &lt; 6 230 500 &lt; 22 027 900 </a:t>
            </a:r>
            <a:r>
              <a:rPr lang="en-US" sz="2800" b="1" i="1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nên</a:t>
            </a:r>
            <a:r>
              <a:rPr lang="en-US" sz="2800" b="1" i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số</a:t>
            </a:r>
            <a:r>
              <a:rPr lang="en-US" sz="2800" b="1" i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lớn</a:t>
            </a:r>
            <a:r>
              <a:rPr lang="en-US" sz="2800" b="1" i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nhất</a:t>
            </a:r>
            <a:r>
              <a:rPr lang="en-US" sz="2800" b="1" i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là</a:t>
            </a:r>
            <a:r>
              <a:rPr lang="en-US" sz="2800" b="1" i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22 027 900 </a:t>
            </a:r>
            <a:endParaRPr lang="en-US" sz="2800" dirty="0">
              <a:solidFill>
                <a:srgbClr val="FF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45A2D9F-CF25-DBB8-2388-E574E9680F93}"/>
              </a:ext>
            </a:extLst>
          </p:cNvPr>
          <p:cNvSpPr txBox="1"/>
          <p:nvPr/>
        </p:nvSpPr>
        <p:spPr>
          <a:xfrm>
            <a:off x="4019107" y="5411971"/>
            <a:ext cx="79318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b="1" i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→ Lợn là loại gia súc được nuôi ở Việt Nam nhiều nhất năm 2020</a:t>
            </a:r>
            <a:endParaRPr lang="en-US" sz="2800" dirty="0">
              <a:solidFill>
                <a:srgbClr val="FF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349354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13" grpId="0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ounded Rectangle 19"/>
          <p:cNvSpPr/>
          <p:nvPr/>
        </p:nvSpPr>
        <p:spPr>
          <a:xfrm>
            <a:off x="166914" y="501445"/>
            <a:ext cx="11858171" cy="6080107"/>
          </a:xfrm>
          <a:prstGeom prst="roundRect">
            <a:avLst/>
          </a:prstGeom>
          <a:solidFill>
            <a:srgbClr val="F8FCFD"/>
          </a:solidFill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937E1ED-C7CA-3DED-BC52-DF91C3B4DF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9561" y="811507"/>
            <a:ext cx="9567863" cy="118254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D6C23CB-3A4B-430D-C241-FBBD43E2A165}"/>
              </a:ext>
            </a:extLst>
          </p:cNvPr>
          <p:cNvSpPr txBox="1"/>
          <p:nvPr/>
        </p:nvSpPr>
        <p:spPr>
          <a:xfrm>
            <a:off x="850606" y="2381250"/>
            <a:ext cx="1032598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Trong ba loại gia súc trên, loại gia súc nào được nuôi ở Việt Nam: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)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Ít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nhất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64A9FFC-72E8-00F1-1842-FAEEB76BEE85}"/>
              </a:ext>
            </a:extLst>
          </p:cNvPr>
          <p:cNvSpPr txBox="1"/>
          <p:nvPr/>
        </p:nvSpPr>
        <p:spPr>
          <a:xfrm>
            <a:off x="1679944" y="4114799"/>
            <a:ext cx="90589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fr-FR" sz="3200" b="1" i="1" dirty="0" err="1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Vì</a:t>
            </a:r>
            <a:r>
              <a:rPr lang="fr-FR" sz="3200" b="1" i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2 332 800 &lt; 6 230 500 &lt; 22 027 900 </a:t>
            </a:r>
            <a:r>
              <a:rPr lang="fr-FR" sz="3200" b="1" i="1" dirty="0" err="1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nên</a:t>
            </a:r>
            <a:r>
              <a:rPr lang="fr-FR" sz="3200" b="1" i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fr-FR" sz="3200" b="1" i="1" dirty="0" err="1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số</a:t>
            </a:r>
            <a:r>
              <a:rPr lang="fr-FR" sz="3200" b="1" i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bé </a:t>
            </a:r>
            <a:r>
              <a:rPr lang="fr-FR" sz="3200" b="1" i="1" dirty="0" err="1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nhất</a:t>
            </a:r>
            <a:r>
              <a:rPr lang="fr-FR" sz="3200" b="1" i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là 2 332 800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45A2D9F-CF25-DBB8-2388-E574E9680F93}"/>
              </a:ext>
            </a:extLst>
          </p:cNvPr>
          <p:cNvSpPr txBox="1"/>
          <p:nvPr/>
        </p:nvSpPr>
        <p:spPr>
          <a:xfrm>
            <a:off x="1679944" y="5156789"/>
            <a:ext cx="90589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3200" b="1" i="1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→ Trâu là loại gia súc được nuôi ở Việt Nam ít nhất năm 2020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919369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ounded Rectangle 19"/>
          <p:cNvSpPr/>
          <p:nvPr/>
        </p:nvSpPr>
        <p:spPr>
          <a:xfrm>
            <a:off x="198812" y="159487"/>
            <a:ext cx="11858171" cy="6560289"/>
          </a:xfrm>
          <a:prstGeom prst="roundRect">
            <a:avLst/>
          </a:prstGeom>
          <a:solidFill>
            <a:srgbClr val="F8FCFD"/>
          </a:solidFill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F3CA9AED-7348-4DDF-A03A-D85F129B25E4}"/>
              </a:ext>
            </a:extLst>
          </p:cNvPr>
          <p:cNvGrpSpPr/>
          <p:nvPr/>
        </p:nvGrpSpPr>
        <p:grpSpPr>
          <a:xfrm>
            <a:off x="664098" y="166899"/>
            <a:ext cx="619044" cy="584775"/>
            <a:chOff x="621568" y="794220"/>
            <a:chExt cx="619044" cy="584775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480ECCB9-4A74-4F89-B171-665679B9ED6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1568" y="835857"/>
              <a:ext cx="532424" cy="532424"/>
            </a:xfrm>
            <a:prstGeom prst="rect">
              <a:avLst/>
            </a:prstGeom>
          </p:spPr>
        </p:pic>
        <p:sp>
          <p:nvSpPr>
            <p:cNvPr id="26" name="TextBox 25"/>
            <p:cNvSpPr txBox="1"/>
            <p:nvPr/>
          </p:nvSpPr>
          <p:spPr>
            <a:xfrm>
              <a:off x="685096" y="794220"/>
              <a:ext cx="55551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2</a:t>
              </a: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1291948" y="169301"/>
            <a:ext cx="105696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Chọn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câu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trả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lời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đúng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9BF4E76-969F-EFAA-A8A8-0CA6E9FB75A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82901" y="777636"/>
            <a:ext cx="4813353" cy="216646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5C3CCA6-D7CD-EFB5-5732-4FA2CCE2FCBF}"/>
              </a:ext>
            </a:extLst>
          </p:cNvPr>
          <p:cNvSpPr txBox="1"/>
          <p:nvPr/>
        </p:nvSpPr>
        <p:spPr>
          <a:xfrm>
            <a:off x="1041990" y="2881424"/>
            <a:ext cx="979258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>
                <a:latin typeface="Calibri" panose="020F0502020204030204" pitchFamily="34" charset="0"/>
                <a:cs typeface="Calibri" panose="020F0502020204030204" pitchFamily="34" charset="0"/>
              </a:rPr>
              <a:t>Sắp xếp các số ghi trên đầu tàu và toa tàu theo thứ tự từ lớn đến bé được đoàn tàu nào dưới đây?</a:t>
            </a:r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F1D1B99-E15B-A3C7-72BD-23EBD3A96E3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27719" y="3817090"/>
            <a:ext cx="6169771" cy="2760366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E51E4EAB-25B3-9CB6-067F-0A59156A50EF}"/>
              </a:ext>
            </a:extLst>
          </p:cNvPr>
          <p:cNvSpPr/>
          <p:nvPr/>
        </p:nvSpPr>
        <p:spPr>
          <a:xfrm>
            <a:off x="1084520" y="5146158"/>
            <a:ext cx="542261" cy="637954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1144313-10F2-C3D7-2B59-6BACF68A9122}"/>
              </a:ext>
            </a:extLst>
          </p:cNvPr>
          <p:cNvSpPr txBox="1"/>
          <p:nvPr/>
        </p:nvSpPr>
        <p:spPr>
          <a:xfrm>
            <a:off x="7240772" y="4646428"/>
            <a:ext cx="48661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de-DE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 có: 1 000 000 000 &gt; 380 999 999 &gt; 380 000 982 &gt; 99 999 999</a:t>
            </a:r>
            <a:endParaRPr lang="en-US" sz="24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674259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 animBg="1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ounded Rectangle 19"/>
          <p:cNvSpPr/>
          <p:nvPr/>
        </p:nvSpPr>
        <p:spPr>
          <a:xfrm>
            <a:off x="166914" y="501445"/>
            <a:ext cx="11858171" cy="6080107"/>
          </a:xfrm>
          <a:prstGeom prst="roundRect">
            <a:avLst/>
          </a:prstGeom>
          <a:solidFill>
            <a:srgbClr val="F8FCFD"/>
          </a:solidFill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F3CA9AED-7348-4DDF-A03A-D85F129B25E4}"/>
              </a:ext>
            </a:extLst>
          </p:cNvPr>
          <p:cNvGrpSpPr/>
          <p:nvPr/>
        </p:nvGrpSpPr>
        <p:grpSpPr>
          <a:xfrm>
            <a:off x="580361" y="639416"/>
            <a:ext cx="792937" cy="663516"/>
            <a:chOff x="621568" y="835857"/>
            <a:chExt cx="658601" cy="585137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480ECCB9-4A74-4F89-B171-665679B9ED6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1568" y="835857"/>
              <a:ext cx="532424" cy="532424"/>
            </a:xfrm>
            <a:prstGeom prst="rect">
              <a:avLst/>
            </a:prstGeom>
          </p:spPr>
        </p:pic>
        <p:sp>
          <p:nvSpPr>
            <p:cNvPr id="26" name="TextBox 25"/>
            <p:cNvSpPr txBox="1"/>
            <p:nvPr/>
          </p:nvSpPr>
          <p:spPr>
            <a:xfrm>
              <a:off x="724653" y="836219"/>
              <a:ext cx="55551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3</a:t>
              </a: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1132690" y="645997"/>
            <a:ext cx="105696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vi-VN" sz="36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Rô-bốt có 9 tấm thẻ như sau: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684EACB4-40C3-F79C-B7DF-9917E39468C8}"/>
              </a:ext>
            </a:extLst>
          </p:cNvPr>
          <p:cNvSpPr/>
          <p:nvPr/>
        </p:nvSpPr>
        <p:spPr>
          <a:xfrm>
            <a:off x="1095154" y="1733109"/>
            <a:ext cx="871870" cy="1073888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7BCE784-A437-BB70-846C-FF2E3D32D18C}"/>
              </a:ext>
            </a:extLst>
          </p:cNvPr>
          <p:cNvSpPr/>
          <p:nvPr/>
        </p:nvSpPr>
        <p:spPr>
          <a:xfrm>
            <a:off x="2169042" y="1711843"/>
            <a:ext cx="871870" cy="1073888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0BAF25AB-C53E-83B1-5C10-DFCC1FC7403D}"/>
              </a:ext>
            </a:extLst>
          </p:cNvPr>
          <p:cNvSpPr/>
          <p:nvPr/>
        </p:nvSpPr>
        <p:spPr>
          <a:xfrm>
            <a:off x="3221665" y="1701211"/>
            <a:ext cx="871870" cy="1073888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86C80879-12AB-ABB9-14C4-4F0204D89626}"/>
              </a:ext>
            </a:extLst>
          </p:cNvPr>
          <p:cNvSpPr/>
          <p:nvPr/>
        </p:nvSpPr>
        <p:spPr>
          <a:xfrm>
            <a:off x="4284921" y="1733109"/>
            <a:ext cx="871870" cy="1073888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14BE5BCF-1539-83DF-94F8-B15F56D1BE5A}"/>
              </a:ext>
            </a:extLst>
          </p:cNvPr>
          <p:cNvSpPr/>
          <p:nvPr/>
        </p:nvSpPr>
        <p:spPr>
          <a:xfrm>
            <a:off x="5326912" y="1743742"/>
            <a:ext cx="871870" cy="1073888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8C130066-1CF0-401F-77A8-406239A37A72}"/>
              </a:ext>
            </a:extLst>
          </p:cNvPr>
          <p:cNvSpPr/>
          <p:nvPr/>
        </p:nvSpPr>
        <p:spPr>
          <a:xfrm>
            <a:off x="6368903" y="1765007"/>
            <a:ext cx="871870" cy="1073888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8450DF7F-B488-B452-138F-7D8E51DBA717}"/>
              </a:ext>
            </a:extLst>
          </p:cNvPr>
          <p:cNvSpPr/>
          <p:nvPr/>
        </p:nvSpPr>
        <p:spPr>
          <a:xfrm>
            <a:off x="7400261" y="1754374"/>
            <a:ext cx="871870" cy="1073888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08989F2D-DEAE-B765-FDFF-08101E598E17}"/>
              </a:ext>
            </a:extLst>
          </p:cNvPr>
          <p:cNvSpPr/>
          <p:nvPr/>
        </p:nvSpPr>
        <p:spPr>
          <a:xfrm>
            <a:off x="8378457" y="1775639"/>
            <a:ext cx="871870" cy="1073888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E08A6AEE-7E05-B7AB-24F6-2EFF0CC4ADF3}"/>
              </a:ext>
            </a:extLst>
          </p:cNvPr>
          <p:cNvSpPr/>
          <p:nvPr/>
        </p:nvSpPr>
        <p:spPr>
          <a:xfrm>
            <a:off x="9377918" y="1786271"/>
            <a:ext cx="871870" cy="1073888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CB319A2-33AF-3015-77A5-E81278E6A3B2}"/>
              </a:ext>
            </a:extLst>
          </p:cNvPr>
          <p:cNvSpPr txBox="1"/>
          <p:nvPr/>
        </p:nvSpPr>
        <p:spPr>
          <a:xfrm>
            <a:off x="637953" y="3179136"/>
            <a:ext cx="1002650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Từ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các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tấm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thẻ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trên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algn="just"/>
            <a:r>
              <a:rPr lang="en-US" sz="3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a)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Hãy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lập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lớn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nhất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chín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chữ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algn="just"/>
            <a:r>
              <a:rPr lang="en-US" sz="3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b)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Hãy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lập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bé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nhất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chín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chữ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3718637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8" grpId="0" animBg="1"/>
      <p:bldP spid="9" grpId="0" animBg="1"/>
      <p:bldP spid="10" grpId="0" animBg="1"/>
      <p:bldP spid="11" grpId="0" animBg="1"/>
      <p:bldP spid="12" grpId="0" animBg="1"/>
      <p:bldP spid="15" grpId="0" animBg="1"/>
      <p:bldP spid="16" grpId="0" animBg="1"/>
      <p:bldP spid="1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ounded Rectangle 19"/>
          <p:cNvSpPr/>
          <p:nvPr/>
        </p:nvSpPr>
        <p:spPr>
          <a:xfrm>
            <a:off x="166914" y="501445"/>
            <a:ext cx="11858171" cy="6080107"/>
          </a:xfrm>
          <a:prstGeom prst="roundRect">
            <a:avLst/>
          </a:prstGeom>
          <a:solidFill>
            <a:srgbClr val="F8FCFD"/>
          </a:solidFill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684EACB4-40C3-F79C-B7DF-9917E39468C8}"/>
              </a:ext>
            </a:extLst>
          </p:cNvPr>
          <p:cNvSpPr/>
          <p:nvPr/>
        </p:nvSpPr>
        <p:spPr>
          <a:xfrm>
            <a:off x="1169581" y="839974"/>
            <a:ext cx="871870" cy="1073888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8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7BCE784-A437-BB70-846C-FF2E3D32D18C}"/>
              </a:ext>
            </a:extLst>
          </p:cNvPr>
          <p:cNvSpPr/>
          <p:nvPr/>
        </p:nvSpPr>
        <p:spPr>
          <a:xfrm>
            <a:off x="2243469" y="818708"/>
            <a:ext cx="871870" cy="1073888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0BAF25AB-C53E-83B1-5C10-DFCC1FC7403D}"/>
              </a:ext>
            </a:extLst>
          </p:cNvPr>
          <p:cNvSpPr/>
          <p:nvPr/>
        </p:nvSpPr>
        <p:spPr>
          <a:xfrm>
            <a:off x="3296092" y="808076"/>
            <a:ext cx="871870" cy="1073888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86C80879-12AB-ABB9-14C4-4F0204D89626}"/>
              </a:ext>
            </a:extLst>
          </p:cNvPr>
          <p:cNvSpPr/>
          <p:nvPr/>
        </p:nvSpPr>
        <p:spPr>
          <a:xfrm>
            <a:off x="4359348" y="839974"/>
            <a:ext cx="871870" cy="1073888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9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14BE5BCF-1539-83DF-94F8-B15F56D1BE5A}"/>
              </a:ext>
            </a:extLst>
          </p:cNvPr>
          <p:cNvSpPr/>
          <p:nvPr/>
        </p:nvSpPr>
        <p:spPr>
          <a:xfrm>
            <a:off x="5401339" y="850607"/>
            <a:ext cx="871870" cy="1073888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8C130066-1CF0-401F-77A8-406239A37A72}"/>
              </a:ext>
            </a:extLst>
          </p:cNvPr>
          <p:cNvSpPr/>
          <p:nvPr/>
        </p:nvSpPr>
        <p:spPr>
          <a:xfrm>
            <a:off x="6443330" y="871872"/>
            <a:ext cx="871870" cy="1073888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7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8450DF7F-B488-B452-138F-7D8E51DBA717}"/>
              </a:ext>
            </a:extLst>
          </p:cNvPr>
          <p:cNvSpPr/>
          <p:nvPr/>
        </p:nvSpPr>
        <p:spPr>
          <a:xfrm>
            <a:off x="7474688" y="861239"/>
            <a:ext cx="871870" cy="1073888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08989F2D-DEAE-B765-FDFF-08101E598E17}"/>
              </a:ext>
            </a:extLst>
          </p:cNvPr>
          <p:cNvSpPr/>
          <p:nvPr/>
        </p:nvSpPr>
        <p:spPr>
          <a:xfrm>
            <a:off x="8452884" y="882504"/>
            <a:ext cx="871870" cy="1073888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E08A6AEE-7E05-B7AB-24F6-2EFF0CC4ADF3}"/>
              </a:ext>
            </a:extLst>
          </p:cNvPr>
          <p:cNvSpPr/>
          <p:nvPr/>
        </p:nvSpPr>
        <p:spPr>
          <a:xfrm>
            <a:off x="9452345" y="893136"/>
            <a:ext cx="871870" cy="1073888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8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CB319A2-33AF-3015-77A5-E81278E6A3B2}"/>
              </a:ext>
            </a:extLst>
          </p:cNvPr>
          <p:cNvSpPr txBox="1"/>
          <p:nvPr/>
        </p:nvSpPr>
        <p:spPr>
          <a:xfrm>
            <a:off x="712380" y="2286001"/>
            <a:ext cx="100265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a)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Hãy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lập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số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lớn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nhất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có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chín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chữ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số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ED20D29-BDB2-7B88-B03E-DC863827954C}"/>
              </a:ext>
            </a:extLst>
          </p:cNvPr>
          <p:cNvSpPr/>
          <p:nvPr/>
        </p:nvSpPr>
        <p:spPr>
          <a:xfrm>
            <a:off x="1882356" y="3532963"/>
            <a:ext cx="9271197" cy="1687623"/>
          </a:xfrm>
          <a:prstGeom prst="rect">
            <a:avLst/>
          </a:prstGeom>
          <a:solidFill>
            <a:srgbClr val="F79646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lvl="0" algn="ctr" defTabSz="1219170">
              <a:defRPr/>
            </a:pPr>
            <a:r>
              <a:rPr lang="vi-VN" sz="4800" b="1" kern="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Để xếp được số lớn nhất thì cần các chữ số lớn nhất ở bên trái.</a:t>
            </a:r>
            <a:endParaRPr kumimoji="0" lang="en-US" sz="48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367338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4.44444E-6 L -0.27552 0.38218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776" y="190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4.44444E-6 L 0.06016 0.38218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08" y="190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4.81481E-6 L -0.54584 0.37292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292" y="186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4.07407E-6 L -0.22669 0.37917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341" y="189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4.44444E-6 L -0.32084 0.37917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042" y="189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4.81481E-6 L 0.00169 0.38519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192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21 4.81481E-6 L 0.3332 0.39467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393" y="197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4.81481E-6 L 0.31927 0.3963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964" y="198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4.81481E-6 L 0.05143 0.38518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65" y="192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8" grpId="0" animBg="1"/>
      <p:bldP spid="9" grpId="0" animBg="1"/>
      <p:bldP spid="10" grpId="0" animBg="1"/>
      <p:bldP spid="11" grpId="0" animBg="1"/>
      <p:bldP spid="12" grpId="0" animBg="1"/>
      <p:bldP spid="15" grpId="0" animBg="1"/>
      <p:bldP spid="16" grpId="0" animBg="1"/>
      <p:bldP spid="6" grpId="0" animBg="1"/>
      <p:bldP spid="6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ounded Rectangle 19"/>
          <p:cNvSpPr/>
          <p:nvPr/>
        </p:nvSpPr>
        <p:spPr>
          <a:xfrm>
            <a:off x="166914" y="501445"/>
            <a:ext cx="11858171" cy="6080107"/>
          </a:xfrm>
          <a:prstGeom prst="roundRect">
            <a:avLst/>
          </a:prstGeom>
          <a:solidFill>
            <a:srgbClr val="F8FCFD"/>
          </a:solidFill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684EACB4-40C3-F79C-B7DF-9917E39468C8}"/>
              </a:ext>
            </a:extLst>
          </p:cNvPr>
          <p:cNvSpPr/>
          <p:nvPr/>
        </p:nvSpPr>
        <p:spPr>
          <a:xfrm>
            <a:off x="1477926" y="1318439"/>
            <a:ext cx="871870" cy="1073888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8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7BCE784-A437-BB70-846C-FF2E3D32D18C}"/>
              </a:ext>
            </a:extLst>
          </p:cNvPr>
          <p:cNvSpPr/>
          <p:nvPr/>
        </p:nvSpPr>
        <p:spPr>
          <a:xfrm>
            <a:off x="2551814" y="1297173"/>
            <a:ext cx="871870" cy="1073888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0BAF25AB-C53E-83B1-5C10-DFCC1FC7403D}"/>
              </a:ext>
            </a:extLst>
          </p:cNvPr>
          <p:cNvSpPr/>
          <p:nvPr/>
        </p:nvSpPr>
        <p:spPr>
          <a:xfrm>
            <a:off x="3604437" y="1286541"/>
            <a:ext cx="871870" cy="1073888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86C80879-12AB-ABB9-14C4-4F0204D89626}"/>
              </a:ext>
            </a:extLst>
          </p:cNvPr>
          <p:cNvSpPr/>
          <p:nvPr/>
        </p:nvSpPr>
        <p:spPr>
          <a:xfrm>
            <a:off x="4667693" y="1318439"/>
            <a:ext cx="871870" cy="1073888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9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14BE5BCF-1539-83DF-94F8-B15F56D1BE5A}"/>
              </a:ext>
            </a:extLst>
          </p:cNvPr>
          <p:cNvSpPr/>
          <p:nvPr/>
        </p:nvSpPr>
        <p:spPr>
          <a:xfrm>
            <a:off x="5709684" y="1329072"/>
            <a:ext cx="871870" cy="1073888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8C130066-1CF0-401F-77A8-406239A37A72}"/>
              </a:ext>
            </a:extLst>
          </p:cNvPr>
          <p:cNvSpPr/>
          <p:nvPr/>
        </p:nvSpPr>
        <p:spPr>
          <a:xfrm>
            <a:off x="6751675" y="1350337"/>
            <a:ext cx="871870" cy="1073888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7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8450DF7F-B488-B452-138F-7D8E51DBA717}"/>
              </a:ext>
            </a:extLst>
          </p:cNvPr>
          <p:cNvSpPr/>
          <p:nvPr/>
        </p:nvSpPr>
        <p:spPr>
          <a:xfrm>
            <a:off x="7783033" y="1339704"/>
            <a:ext cx="871870" cy="1073888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08989F2D-DEAE-B765-FDFF-08101E598E17}"/>
              </a:ext>
            </a:extLst>
          </p:cNvPr>
          <p:cNvSpPr/>
          <p:nvPr/>
        </p:nvSpPr>
        <p:spPr>
          <a:xfrm>
            <a:off x="8761229" y="1360969"/>
            <a:ext cx="871870" cy="1073888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E08A6AEE-7E05-B7AB-24F6-2EFF0CC4ADF3}"/>
              </a:ext>
            </a:extLst>
          </p:cNvPr>
          <p:cNvSpPr/>
          <p:nvPr/>
        </p:nvSpPr>
        <p:spPr>
          <a:xfrm>
            <a:off x="9760690" y="1371601"/>
            <a:ext cx="871870" cy="1073888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8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CB319A2-33AF-3015-77A5-E81278E6A3B2}"/>
              </a:ext>
            </a:extLst>
          </p:cNvPr>
          <p:cNvSpPr txBox="1"/>
          <p:nvPr/>
        </p:nvSpPr>
        <p:spPr>
          <a:xfrm>
            <a:off x="1679944" y="2860160"/>
            <a:ext cx="100265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b)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Hãy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lập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số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bé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nhất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có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chín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chữ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số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4279EC4-F5F3-281C-6EB0-431749D7C3A6}"/>
              </a:ext>
            </a:extLst>
          </p:cNvPr>
          <p:cNvSpPr/>
          <p:nvPr/>
        </p:nvSpPr>
        <p:spPr>
          <a:xfrm>
            <a:off x="1403891" y="3703084"/>
            <a:ext cx="9271197" cy="1687623"/>
          </a:xfrm>
          <a:prstGeom prst="rect">
            <a:avLst/>
          </a:prstGeom>
          <a:solidFill>
            <a:srgbClr val="F79646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lvl="0" algn="ctr" defTabSz="1219170">
              <a:defRPr/>
            </a:pPr>
            <a:r>
              <a:rPr lang="vi-VN" sz="4800" b="1" kern="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Để xếp được số bé nhất thì cần các chữ số bé nhất ở bên trái. </a:t>
            </a:r>
            <a:endParaRPr kumimoji="0" lang="en-US" sz="48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195293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7.40741E-7 L -0.36537 0.34051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268" y="170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1.11111E-6 L -0.03138 0.34352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76" y="171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7.40741E-7 L -0.0418 0.34815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96" y="174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1.11111E-6 L -0.30951 0.34352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482" y="171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3.7037E-7 L -0.31563 0.3419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781" y="170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1.48148E-6 L -0.07669 0.34329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41" y="171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1.85185E-6 L 0.42917 0.34653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58" y="17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7.40741E-7 L -0.17357 0.34352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685" y="171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1.85185E-6 L 0.31758 0.35255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872" y="176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8" grpId="0" animBg="1"/>
      <p:bldP spid="9" grpId="0" animBg="1"/>
      <p:bldP spid="10" grpId="0" animBg="1"/>
      <p:bldP spid="11" grpId="0" animBg="1"/>
      <p:bldP spid="12" grpId="0" animBg="1"/>
      <p:bldP spid="15" grpId="0" animBg="1"/>
      <p:bldP spid="16" grpId="0" animBg="1"/>
      <p:bldP spid="6" grpId="0" animBg="1"/>
      <p:bldP spid="6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ounded Rectangle 19"/>
          <p:cNvSpPr/>
          <p:nvPr/>
        </p:nvSpPr>
        <p:spPr>
          <a:xfrm>
            <a:off x="166914" y="501445"/>
            <a:ext cx="11858171" cy="6080107"/>
          </a:xfrm>
          <a:prstGeom prst="roundRect">
            <a:avLst/>
          </a:prstGeom>
          <a:solidFill>
            <a:srgbClr val="F8FCFD"/>
          </a:solidFill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F3CA9AED-7348-4DDF-A03A-D85F129B25E4}"/>
              </a:ext>
            </a:extLst>
          </p:cNvPr>
          <p:cNvGrpSpPr/>
          <p:nvPr/>
        </p:nvGrpSpPr>
        <p:grpSpPr>
          <a:xfrm>
            <a:off x="580361" y="639416"/>
            <a:ext cx="792937" cy="663516"/>
            <a:chOff x="621568" y="835857"/>
            <a:chExt cx="658601" cy="585137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480ECCB9-4A74-4F89-B171-665679B9ED6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1568" y="835857"/>
              <a:ext cx="532424" cy="532424"/>
            </a:xfrm>
            <a:prstGeom prst="rect">
              <a:avLst/>
            </a:prstGeom>
          </p:spPr>
        </p:pic>
        <p:sp>
          <p:nvSpPr>
            <p:cNvPr id="26" name="TextBox 25"/>
            <p:cNvSpPr txBox="1"/>
            <p:nvPr/>
          </p:nvSpPr>
          <p:spPr>
            <a:xfrm>
              <a:off x="724653" y="836219"/>
              <a:ext cx="55551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4</a:t>
              </a: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1132690" y="645997"/>
            <a:ext cx="1056967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vi-VN" sz="36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Xếp 12 chiếc vòng như hình dưới đây, Rô-bốt lập được số 312 211 011. Với 12 chiếc vòng, em lập được số lớn nhất là số nào?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5DEAE69-D134-B99B-0983-42EE852369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01710" y="2198059"/>
            <a:ext cx="4770507" cy="292683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8F49F06-04CA-FBE4-3AC2-11134793BF70}"/>
              </a:ext>
            </a:extLst>
          </p:cNvPr>
          <p:cNvSpPr txBox="1"/>
          <p:nvPr/>
        </p:nvSpPr>
        <p:spPr>
          <a:xfrm>
            <a:off x="404037" y="3062177"/>
            <a:ext cx="658155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 có: 12 = 9 + 3</a:t>
            </a:r>
          </a:p>
          <a:p>
            <a:r>
              <a:rPr lang="vi-VN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Như vậy, với 12 chiếc vòng, ta lập được số lớn nhất là 930 000 000</a:t>
            </a:r>
            <a:endParaRPr lang="en-US" sz="32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519481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1FDD3B7B-436F-406F-8B6F-E40941E3FC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774068"/>
          </a:xfrm>
          <a:prstGeom prst="rect">
            <a:avLst/>
          </a:prstGeom>
        </p:spPr>
      </p:pic>
      <p:pic>
        <p:nvPicPr>
          <p:cNvPr id="2" name="图片 1">
            <a:extLst>
              <a:ext uri="{FF2B5EF4-FFF2-40B4-BE49-F238E27FC236}">
                <a16:creationId xmlns:a16="http://schemas.microsoft.com/office/drawing/2014/main" id="{0D40E541-EBA9-4A03-9258-A5B12ED828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556112" y="2680497"/>
            <a:ext cx="5066215" cy="506621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A339F55-FD14-4759-95EE-4BC86FAC18F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61728" y="1790574"/>
            <a:ext cx="6773243" cy="2895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662848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0184386-9706-DEE5-33E0-5BC5CBB0F90D}"/>
              </a:ext>
            </a:extLst>
          </p:cNvPr>
          <p:cNvSpPr txBox="1"/>
          <p:nvPr/>
        </p:nvSpPr>
        <p:spPr>
          <a:xfrm>
            <a:off x="2247900" y="2600325"/>
            <a:ext cx="816292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dirty="0">
                <a:ln w="7620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#9Slide07 SVNZiclets" panose="02000603000000000000" pitchFamily="2" charset="0"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158433263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66914" y="176981"/>
            <a:ext cx="11858171" cy="6415547"/>
          </a:xfrm>
          <a:prstGeom prst="roundRect">
            <a:avLst/>
          </a:prstGeom>
          <a:solidFill>
            <a:srgbClr val="F8FCFD"/>
          </a:solidFill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4090" y="1498600"/>
            <a:ext cx="8637111" cy="493394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4472" y="1600200"/>
            <a:ext cx="3048000" cy="304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016000" y="270934"/>
            <a:ext cx="10160000" cy="1032933"/>
          </a:xfrm>
          <a:prstGeom prst="rect">
            <a:avLst/>
          </a:prstGeom>
          <a:solidFill>
            <a:srgbClr val="F79646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MÊ </a:t>
            </a: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CUNG BÍ ẤN</a:t>
            </a:r>
          </a:p>
        </p:txBody>
      </p:sp>
    </p:spTree>
    <p:extLst>
      <p:ext uri="{BB962C8B-B14F-4D97-AF65-F5344CB8AC3E}">
        <p14:creationId xmlns:p14="http://schemas.microsoft.com/office/powerpoint/2010/main" val="150354561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37672" y="1946728"/>
            <a:ext cx="2066472" cy="2066472"/>
          </a:xfrm>
          <a:prstGeom prst="rect">
            <a:avLst/>
          </a:prstGeom>
        </p:spPr>
      </p:pic>
      <p:pic>
        <p:nvPicPr>
          <p:cNvPr id="5" name="Picture 4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0965" y="1112941"/>
            <a:ext cx="2032000" cy="2032000"/>
          </a:xfrm>
          <a:prstGeom prst="rect">
            <a:avLst/>
          </a:prstGeom>
        </p:spPr>
      </p:pic>
      <p:sp>
        <p:nvSpPr>
          <p:cNvPr id="6" name="Rounded Rectangle 5">
            <a:hlinkClick r:id="rId10" action="ppaction://hlinksldjump"/>
          </p:cNvPr>
          <p:cNvSpPr/>
          <p:nvPr/>
        </p:nvSpPr>
        <p:spPr>
          <a:xfrm>
            <a:off x="84364" y="298502"/>
            <a:ext cx="1422400" cy="7112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Luật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  <a:hlinkClick r:id="rId11" action="ppaction://hlinksldjump"/>
              </a:rPr>
              <a:t>chơi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12" name="Picture 11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3200" y="2209800"/>
            <a:ext cx="2146299" cy="1740243"/>
          </a:xfrm>
          <a:prstGeom prst="rect">
            <a:avLst/>
          </a:prstGeom>
        </p:spPr>
      </p:pic>
      <p:pic>
        <p:nvPicPr>
          <p:cNvPr id="13" name="Picture 12">
            <a:hlinkClick r:id="rId13" action="ppaction://hlinksldjump"/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9970" y="2413001"/>
            <a:ext cx="1274031" cy="1274031"/>
          </a:xfrm>
          <a:prstGeom prst="rect">
            <a:avLst/>
          </a:prstGeom>
        </p:spPr>
      </p:pic>
      <p:pic>
        <p:nvPicPr>
          <p:cNvPr id="14" name="Picture 13">
            <a:hlinkClick r:id="rId15" action="ppaction://hlinksldjump"/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448801" y="2149685"/>
            <a:ext cx="1909721" cy="1990516"/>
          </a:xfrm>
          <a:prstGeom prst="rect">
            <a:avLst/>
          </a:prstGeom>
        </p:spPr>
      </p:pic>
      <p:sp>
        <p:nvSpPr>
          <p:cNvPr id="8" name="Rounded Rectangle 7">
            <a:hlinkClick r:id="rId17" action="ppaction://hlinksldjump"/>
          </p:cNvPr>
          <p:cNvSpPr/>
          <p:nvPr/>
        </p:nvSpPr>
        <p:spPr>
          <a:xfrm>
            <a:off x="10647321" y="5969000"/>
            <a:ext cx="1422400" cy="71120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Kết thúc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1805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82 0.09806 C 0.00382 0.09374 0.01753 0.09066 0.03455 0.09066 C 0.05225 0.09066 0.06632 0.09374 0.06632 0.09806 C 0.06632 0.10207 0.08003 0.10546 0.09774 0.10546 C 0.11475 0.10546 0.12882 0.10207 0.12882 0.09806 " pathEditMode="relative" rAng="0" ptsTypes="fffff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5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882 0.09806 L 0.12882 -0.15202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ch0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882 -0.15216 L 0.37882 -0.15216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9548 -0.15216 L 0.39548 -0.28549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6667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9548 -0.2855 L 0.47639 -0.27531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45" y="4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ar-roa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6805 -0.27531 L 0.46805 0.19876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37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6805 0.19876 L 0.52639 0.19876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1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3472 0.19383 L 0.53472 -0.0284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6000"/>
                            </p:stCondLst>
                            <p:childTnLst>
                              <p:par>
                                <p:cTn id="4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m_ok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3472 -0.0284 L 0.67639 -0.02346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83" y="2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8194 -0.02346 L 0.68472 -0.29013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" y="-13333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8472 -0.29013 L 0.75139 -0.29013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3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000"/>
                            </p:stCondLst>
                            <p:childTnLst>
                              <p:par>
                                <p:cTn id="5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panzee animals08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5139 -0.29013 L 0.75556 0.02099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" y="15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000"/>
                            </p:stCondLst>
                            <p:childTnLst>
                              <p:par>
                                <p:cTn id="64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5555 0.02099 L 0.87639 0.02099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4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xit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m_ok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94000" y="2311400"/>
            <a:ext cx="6502400" cy="32934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733" b="1" i="0" u="sng" strike="noStrike" kern="1200" cap="none" spc="0" normalizeH="0" baseline="0" noProof="0" dirty="0" err="1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Arial" pitchFamily="34" charset="0"/>
                <a:ea typeface="Tiffany" pitchFamily="18" charset="0"/>
                <a:cs typeface="Arial" pitchFamily="34" charset="0"/>
              </a:rPr>
              <a:t>Luật</a:t>
            </a:r>
            <a:r>
              <a:rPr kumimoji="0" lang="en-US" sz="3733" b="1" i="0" u="sng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Arial" pitchFamily="34" charset="0"/>
                <a:ea typeface="Tiffany" pitchFamily="18" charset="0"/>
                <a:cs typeface="Arial" pitchFamily="34" charset="0"/>
              </a:rPr>
              <a:t> </a:t>
            </a:r>
            <a:r>
              <a:rPr kumimoji="0" lang="en-US" sz="3733" b="1" i="0" u="sng" strike="noStrike" kern="1200" cap="none" spc="0" normalizeH="0" baseline="0" noProof="0" dirty="0" err="1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Arial" pitchFamily="34" charset="0"/>
                <a:ea typeface="Tiffany" pitchFamily="18" charset="0"/>
                <a:cs typeface="Arial" pitchFamily="34" charset="0"/>
              </a:rPr>
              <a:t>chơi</a:t>
            </a:r>
            <a:r>
              <a:rPr kumimoji="0" lang="en-US" sz="3733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Arial" pitchFamily="34" charset="0"/>
                <a:ea typeface="Tiffany" pitchFamily="18" charset="0"/>
                <a:cs typeface="Arial" pitchFamily="34" charset="0"/>
              </a:rPr>
              <a:t>: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 dirty="0" err="1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Arial" pitchFamily="34" charset="0"/>
                <a:ea typeface="Tiffany" pitchFamily="18" charset="0"/>
                <a:cs typeface="Arial" pitchFamily="34" charset="0"/>
              </a:rPr>
              <a:t>Nhấn</a:t>
            </a: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Arial" pitchFamily="34" charset="0"/>
                <a:ea typeface="Tiffany" pitchFamily="18" charset="0"/>
                <a:cs typeface="Arial" pitchFamily="34" charset="0"/>
              </a:rPr>
              <a:t> </a:t>
            </a:r>
            <a:r>
              <a:rPr kumimoji="0" lang="en-US" sz="4267" b="0" i="0" u="none" strike="noStrike" kern="1200" cap="none" spc="0" normalizeH="0" baseline="0" noProof="0" dirty="0" err="1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Arial" pitchFamily="34" charset="0"/>
                <a:ea typeface="Tiffany" pitchFamily="18" charset="0"/>
                <a:cs typeface="Arial" pitchFamily="34" charset="0"/>
              </a:rPr>
              <a:t>vào</a:t>
            </a: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Arial" pitchFamily="34" charset="0"/>
                <a:ea typeface="Tiffany" pitchFamily="18" charset="0"/>
                <a:cs typeface="Arial" pitchFamily="34" charset="0"/>
              </a:rPr>
              <a:t> </a:t>
            </a:r>
            <a:r>
              <a:rPr kumimoji="0" lang="en-US" sz="4267" b="0" i="0" u="none" strike="noStrike" kern="1200" cap="none" spc="0" normalizeH="0" baseline="0" noProof="0" dirty="0" err="1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Arial" pitchFamily="34" charset="0"/>
                <a:ea typeface="Tiffany" pitchFamily="18" charset="0"/>
                <a:cs typeface="Arial" pitchFamily="34" charset="0"/>
              </a:rPr>
              <a:t>chướng</a:t>
            </a: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Arial" pitchFamily="34" charset="0"/>
                <a:ea typeface="Tiffany" pitchFamily="18" charset="0"/>
                <a:cs typeface="Arial" pitchFamily="34" charset="0"/>
              </a:rPr>
              <a:t> </a:t>
            </a:r>
            <a:r>
              <a:rPr kumimoji="0" lang="en-US" sz="4267" b="0" i="0" u="none" strike="noStrike" kern="1200" cap="none" spc="0" normalizeH="0" baseline="0" noProof="0" dirty="0" err="1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Arial" pitchFamily="34" charset="0"/>
                <a:ea typeface="Tiffany" pitchFamily="18" charset="0"/>
                <a:cs typeface="Arial" pitchFamily="34" charset="0"/>
              </a:rPr>
              <a:t>ngại</a:t>
            </a: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Arial" pitchFamily="34" charset="0"/>
                <a:ea typeface="Tiffany" pitchFamily="18" charset="0"/>
                <a:cs typeface="Arial" pitchFamily="34" charset="0"/>
              </a:rPr>
              <a:t> </a:t>
            </a:r>
            <a:r>
              <a:rPr kumimoji="0" lang="en-US" sz="4267" b="0" i="0" u="none" strike="noStrike" kern="1200" cap="none" spc="0" normalizeH="0" baseline="0" noProof="0" dirty="0" err="1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Arial" pitchFamily="34" charset="0"/>
                <a:ea typeface="Tiffany" pitchFamily="18" charset="0"/>
                <a:cs typeface="Arial" pitchFamily="34" charset="0"/>
              </a:rPr>
              <a:t>vật</a:t>
            </a: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Arial" pitchFamily="34" charset="0"/>
                <a:ea typeface="Tiffany" pitchFamily="18" charset="0"/>
                <a:cs typeface="Arial" pitchFamily="34" charset="0"/>
              </a:rPr>
              <a:t> </a:t>
            </a:r>
            <a:r>
              <a:rPr kumimoji="0" lang="en-US" sz="4267" b="0" i="0" u="none" strike="noStrike" kern="1200" cap="none" spc="0" normalizeH="0" baseline="0" noProof="0" dirty="0" err="1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Arial" pitchFamily="34" charset="0"/>
                <a:ea typeface="Tiffany" pitchFamily="18" charset="0"/>
                <a:cs typeface="Arial" pitchFamily="34" charset="0"/>
              </a:rPr>
              <a:t>xuất</a:t>
            </a: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Arial" pitchFamily="34" charset="0"/>
                <a:ea typeface="Tiffany" pitchFamily="18" charset="0"/>
                <a:cs typeface="Arial" pitchFamily="34" charset="0"/>
              </a:rPr>
              <a:t> </a:t>
            </a:r>
            <a:r>
              <a:rPr kumimoji="0" lang="en-US" sz="4267" b="0" i="0" u="none" strike="noStrike" kern="1200" cap="none" spc="0" normalizeH="0" baseline="0" noProof="0" dirty="0" err="1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Arial" pitchFamily="34" charset="0"/>
                <a:ea typeface="Tiffany" pitchFamily="18" charset="0"/>
                <a:cs typeface="Arial" pitchFamily="34" charset="0"/>
              </a:rPr>
              <a:t>hiện</a:t>
            </a: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Arial" pitchFamily="34" charset="0"/>
                <a:ea typeface="Tiffany" pitchFamily="18" charset="0"/>
                <a:cs typeface="Arial" pitchFamily="34" charset="0"/>
              </a:rPr>
              <a:t> ở </a:t>
            </a:r>
            <a:r>
              <a:rPr kumimoji="0" lang="en-US" sz="4267" b="0" i="0" u="none" strike="noStrike" kern="1200" cap="none" spc="0" normalizeH="0" baseline="0" noProof="0" dirty="0" err="1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Arial" pitchFamily="34" charset="0"/>
                <a:ea typeface="Tiffany" pitchFamily="18" charset="0"/>
                <a:cs typeface="Arial" pitchFamily="34" charset="0"/>
              </a:rPr>
              <a:t>từng</a:t>
            </a: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Arial" pitchFamily="34" charset="0"/>
                <a:ea typeface="Tiffany" pitchFamily="18" charset="0"/>
                <a:cs typeface="Arial" pitchFamily="34" charset="0"/>
              </a:rPr>
              <a:t> </a:t>
            </a:r>
            <a:r>
              <a:rPr kumimoji="0" lang="en-US" sz="4267" b="0" i="0" u="none" strike="noStrike" kern="1200" cap="none" spc="0" normalizeH="0" baseline="0" noProof="0" dirty="0" err="1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Arial" pitchFamily="34" charset="0"/>
                <a:ea typeface="Tiffany" pitchFamily="18" charset="0"/>
                <a:cs typeface="Arial" pitchFamily="34" charset="0"/>
              </a:rPr>
              <a:t>chặng</a:t>
            </a: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Arial" pitchFamily="34" charset="0"/>
                <a:ea typeface="Tiffany" pitchFamily="18" charset="0"/>
                <a:cs typeface="Arial" pitchFamily="34" charset="0"/>
              </a:rPr>
              <a:t> </a:t>
            </a:r>
            <a:r>
              <a:rPr kumimoji="0" lang="en-US" sz="4267" b="0" i="0" u="none" strike="noStrike" kern="1200" cap="none" spc="0" normalizeH="0" baseline="0" noProof="0" dirty="0" err="1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Arial" pitchFamily="34" charset="0"/>
                <a:ea typeface="Tiffany" pitchFamily="18" charset="0"/>
                <a:cs typeface="Arial" pitchFamily="34" charset="0"/>
              </a:rPr>
              <a:t>đường</a:t>
            </a: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Arial" pitchFamily="34" charset="0"/>
                <a:ea typeface="Tiffany" pitchFamily="18" charset="0"/>
                <a:cs typeface="Arial" pitchFamily="34" charset="0"/>
              </a:rPr>
              <a:t> </a:t>
            </a:r>
            <a:r>
              <a:rPr kumimoji="0" lang="en-US" sz="4267" b="0" i="0" u="none" strike="noStrike" kern="1200" cap="none" spc="0" normalizeH="0" baseline="0" noProof="0" dirty="0" err="1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Arial" pitchFamily="34" charset="0"/>
                <a:ea typeface="Tiffany" pitchFamily="18" charset="0"/>
                <a:cs typeface="Arial" pitchFamily="34" charset="0"/>
              </a:rPr>
              <a:t>và</a:t>
            </a: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Arial" pitchFamily="34" charset="0"/>
                <a:ea typeface="Tiffany" pitchFamily="18" charset="0"/>
                <a:cs typeface="Arial" pitchFamily="34" charset="0"/>
              </a:rPr>
              <a:t> </a:t>
            </a:r>
            <a:r>
              <a:rPr kumimoji="0" lang="en-US" sz="4267" b="0" i="0" u="none" strike="noStrike" kern="1200" cap="none" spc="0" normalizeH="0" baseline="0" noProof="0" dirty="0" err="1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Arial" pitchFamily="34" charset="0"/>
                <a:ea typeface="Tiffany" pitchFamily="18" charset="0"/>
                <a:cs typeface="Arial" pitchFamily="34" charset="0"/>
              </a:rPr>
              <a:t>trả</a:t>
            </a: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Arial" pitchFamily="34" charset="0"/>
                <a:ea typeface="Tiffany" pitchFamily="18" charset="0"/>
                <a:cs typeface="Arial" pitchFamily="34" charset="0"/>
              </a:rPr>
              <a:t> </a:t>
            </a:r>
            <a:r>
              <a:rPr kumimoji="0" lang="en-US" sz="4267" b="0" i="0" u="none" strike="noStrike" kern="1200" cap="none" spc="0" normalizeH="0" baseline="0" noProof="0" dirty="0" err="1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Arial" pitchFamily="34" charset="0"/>
                <a:ea typeface="Tiffany" pitchFamily="18" charset="0"/>
                <a:cs typeface="Arial" pitchFamily="34" charset="0"/>
              </a:rPr>
              <a:t>lời</a:t>
            </a: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Arial" pitchFamily="34" charset="0"/>
                <a:ea typeface="Tiffany" pitchFamily="18" charset="0"/>
                <a:cs typeface="Arial" pitchFamily="34" charset="0"/>
              </a:rPr>
              <a:t> </a:t>
            </a:r>
            <a:r>
              <a:rPr kumimoji="0" lang="en-US" sz="4267" b="0" i="0" u="none" strike="noStrike" kern="1200" cap="none" spc="0" normalizeH="0" baseline="0" noProof="0" dirty="0" err="1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Arial" pitchFamily="34" charset="0"/>
                <a:ea typeface="Tiffany" pitchFamily="18" charset="0"/>
                <a:cs typeface="Arial" pitchFamily="34" charset="0"/>
              </a:rPr>
              <a:t>câu</a:t>
            </a: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Arial" pitchFamily="34" charset="0"/>
                <a:ea typeface="Tiffany" pitchFamily="18" charset="0"/>
                <a:cs typeface="Arial" pitchFamily="34" charset="0"/>
              </a:rPr>
              <a:t> </a:t>
            </a:r>
            <a:r>
              <a:rPr kumimoji="0" lang="en-US" sz="4267" b="0" i="0" u="none" strike="noStrike" kern="1200" cap="none" spc="0" normalizeH="0" baseline="0" noProof="0" dirty="0" err="1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Arial" pitchFamily="34" charset="0"/>
                <a:ea typeface="Tiffany" pitchFamily="18" charset="0"/>
                <a:cs typeface="Arial" pitchFamily="34" charset="0"/>
              </a:rPr>
              <a:t>hỏi</a:t>
            </a: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Arial" pitchFamily="34" charset="0"/>
                <a:ea typeface="Tiffany" pitchFamily="18" charset="0"/>
                <a:cs typeface="Arial" pitchFamily="34" charset="0"/>
              </a:rPr>
              <a:t> </a:t>
            </a:r>
            <a:r>
              <a:rPr kumimoji="0" lang="en-US" sz="4267" b="0" i="0" u="none" strike="noStrike" kern="1200" cap="none" spc="0" normalizeH="0" baseline="0" noProof="0" dirty="0" err="1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Arial" pitchFamily="34" charset="0"/>
                <a:ea typeface="Tiffany" pitchFamily="18" charset="0"/>
                <a:cs typeface="Arial" pitchFamily="34" charset="0"/>
              </a:rPr>
              <a:t>để</a:t>
            </a: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Arial" pitchFamily="34" charset="0"/>
                <a:ea typeface="Tiffany" pitchFamily="18" charset="0"/>
                <a:cs typeface="Arial" pitchFamily="34" charset="0"/>
              </a:rPr>
              <a:t> </a:t>
            </a:r>
            <a:r>
              <a:rPr kumimoji="0" lang="en-US" sz="4267" b="0" i="0" u="none" strike="noStrike" kern="1200" cap="none" spc="0" normalizeH="0" baseline="0" noProof="0" dirty="0" err="1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Arial" pitchFamily="34" charset="0"/>
                <a:ea typeface="Tiffany" pitchFamily="18" charset="0"/>
                <a:cs typeface="Arial" pitchFamily="34" charset="0"/>
              </a:rPr>
              <a:t>đi</a:t>
            </a: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Arial" pitchFamily="34" charset="0"/>
                <a:ea typeface="Tiffany" pitchFamily="18" charset="0"/>
                <a:cs typeface="Arial" pitchFamily="34" charset="0"/>
              </a:rPr>
              <a:t> </a:t>
            </a:r>
            <a:r>
              <a:rPr kumimoji="0" lang="en-US" sz="4267" b="0" i="0" u="none" strike="noStrike" kern="1200" cap="none" spc="0" normalizeH="0" baseline="0" noProof="0" dirty="0" err="1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Arial" pitchFamily="34" charset="0"/>
                <a:ea typeface="Tiffany" pitchFamily="18" charset="0"/>
                <a:cs typeface="Arial" pitchFamily="34" charset="0"/>
              </a:rPr>
              <a:t>tiếp</a:t>
            </a: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Arial" pitchFamily="34" charset="0"/>
                <a:ea typeface="Tiffany" pitchFamily="18" charset="0"/>
                <a:cs typeface="Arial" pitchFamily="34" charset="0"/>
              </a:rPr>
              <a:t>.</a:t>
            </a:r>
          </a:p>
        </p:txBody>
      </p:sp>
      <p:sp>
        <p:nvSpPr>
          <p:cNvPr id="5" name="Right Arrow 4">
            <a:hlinkClick r:id="rId3" action="ppaction://hlinksldjump"/>
          </p:cNvPr>
          <p:cNvSpPr/>
          <p:nvPr/>
        </p:nvSpPr>
        <p:spPr>
          <a:xfrm>
            <a:off x="5283200" y="5891213"/>
            <a:ext cx="1727200" cy="889000"/>
          </a:xfrm>
          <a:prstGeom prst="rightArrow">
            <a:avLst>
              <a:gd name="adj1" fmla="val 50000"/>
              <a:gd name="adj2" fmla="val 61329"/>
            </a:avLst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Tiếp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tục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4F81BD">
                  <a:lumMod val="50000"/>
                </a:srgb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13786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rId2" action="ppaction://hlinksldjump"/>
          </p:cNvPr>
          <p:cNvSpPr/>
          <p:nvPr/>
        </p:nvSpPr>
        <p:spPr>
          <a:xfrm>
            <a:off x="166914" y="176981"/>
            <a:ext cx="11858171" cy="6415547"/>
          </a:xfrm>
          <a:prstGeom prst="roundRect">
            <a:avLst/>
          </a:prstGeom>
          <a:solidFill>
            <a:srgbClr val="F8FCFD"/>
          </a:solidFill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24000" y="2006600"/>
            <a:ext cx="203200" cy="3860800"/>
          </a:xfrm>
          <a:prstGeom prst="rect">
            <a:avLst/>
          </a:prstGeom>
          <a:solidFill>
            <a:srgbClr val="EEECE1">
              <a:lumMod val="7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422400" y="0"/>
            <a:ext cx="9448800" cy="2209800"/>
          </a:xfrm>
          <a:prstGeom prst="roundRect">
            <a:avLst/>
          </a:prstGeom>
          <a:solidFill>
            <a:srgbClr val="4BACC6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44133" y="2565400"/>
            <a:ext cx="8619067" cy="1032933"/>
          </a:xfrm>
          <a:prstGeom prst="rect">
            <a:avLst/>
          </a:prstGeom>
          <a:solidFill>
            <a:srgbClr val="F79646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kern="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&gt;</a:t>
            </a:r>
            <a:endParaRPr kumimoji="0" lang="en-US" sz="4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744133" y="3937000"/>
            <a:ext cx="8619067" cy="1032933"/>
          </a:xfrm>
          <a:prstGeom prst="rect">
            <a:avLst/>
          </a:prstGeom>
          <a:solidFill>
            <a:srgbClr val="F79646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&lt;</a:t>
            </a:r>
          </a:p>
        </p:txBody>
      </p:sp>
      <p:sp>
        <p:nvSpPr>
          <p:cNvPr id="7" name="Oval 6"/>
          <p:cNvSpPr/>
          <p:nvPr/>
        </p:nvSpPr>
        <p:spPr>
          <a:xfrm>
            <a:off x="1320800" y="2717800"/>
            <a:ext cx="609600" cy="660400"/>
          </a:xfrm>
          <a:prstGeom prst="ellipse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733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</a:t>
            </a:r>
          </a:p>
        </p:txBody>
      </p:sp>
      <p:sp>
        <p:nvSpPr>
          <p:cNvPr id="8" name="Oval 7"/>
          <p:cNvSpPr/>
          <p:nvPr/>
        </p:nvSpPr>
        <p:spPr>
          <a:xfrm>
            <a:off x="1320800" y="4072467"/>
            <a:ext cx="609600" cy="660400"/>
          </a:xfrm>
          <a:prstGeom prst="ellipse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733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</a:t>
            </a:r>
          </a:p>
        </p:txBody>
      </p:sp>
      <p:sp>
        <p:nvSpPr>
          <p:cNvPr id="9" name="Rectangle 8"/>
          <p:cNvSpPr/>
          <p:nvPr/>
        </p:nvSpPr>
        <p:spPr>
          <a:xfrm>
            <a:off x="1727200" y="5274734"/>
            <a:ext cx="8619067" cy="1032933"/>
          </a:xfrm>
          <a:prstGeom prst="rect">
            <a:avLst/>
          </a:prstGeom>
          <a:solidFill>
            <a:srgbClr val="F79646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=</a:t>
            </a:r>
          </a:p>
        </p:txBody>
      </p:sp>
      <p:sp>
        <p:nvSpPr>
          <p:cNvPr id="10" name="Oval 9"/>
          <p:cNvSpPr/>
          <p:nvPr/>
        </p:nvSpPr>
        <p:spPr>
          <a:xfrm>
            <a:off x="1320800" y="5461000"/>
            <a:ext cx="609600" cy="660400"/>
          </a:xfrm>
          <a:prstGeom prst="ellipse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733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336800" y="550334"/>
            <a:ext cx="8432800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733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vantGarde" pitchFamily="2" charset="0"/>
                <a:cs typeface="Arial" panose="020B0604020202020204" pitchFamily="34" charset="0"/>
              </a:rPr>
              <a:t>So </a:t>
            </a:r>
            <a:r>
              <a:rPr kumimoji="0" lang="en-US" sz="3733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vantGarde" pitchFamily="2" charset="0"/>
                <a:cs typeface="Arial" panose="020B0604020202020204" pitchFamily="34" charset="0"/>
              </a:rPr>
              <a:t>sánh</a:t>
            </a:r>
            <a:r>
              <a:rPr kumimoji="0" lang="en-US" sz="3733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vantGarde" pitchFamily="2" charset="0"/>
                <a:cs typeface="Arial" panose="020B0604020202020204" pitchFamily="34" charset="0"/>
              </a:rPr>
              <a:t> </a:t>
            </a:r>
            <a:r>
              <a:rPr kumimoji="0" lang="en-US" sz="3733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vantGarde" pitchFamily="2" charset="0"/>
                <a:cs typeface="Arial" panose="020B0604020202020204" pitchFamily="34" charset="0"/>
              </a:rPr>
              <a:t>số</a:t>
            </a:r>
            <a:r>
              <a:rPr kumimoji="0" lang="en-US" sz="3733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vantGarde" pitchFamily="2" charset="0"/>
                <a:cs typeface="Arial" panose="020B0604020202020204" pitchFamily="34" charset="0"/>
              </a:rPr>
              <a:t> 693 251 </a:t>
            </a:r>
            <a:r>
              <a:rPr lang="en-US" sz="3733" b="1" dirty="0" err="1">
                <a:solidFill>
                  <a:prstClr val="white"/>
                </a:solidFill>
                <a:latin typeface="Arial" panose="020B0604020202020204" pitchFamily="34" charset="0"/>
                <a:ea typeface="AvantGarde" pitchFamily="2" charset="0"/>
                <a:cs typeface="Arial" panose="020B0604020202020204" pitchFamily="34" charset="0"/>
              </a:rPr>
              <a:t>và</a:t>
            </a:r>
            <a:r>
              <a:rPr lang="en-US" sz="3733" b="1" dirty="0">
                <a:solidFill>
                  <a:prstClr val="white"/>
                </a:solidFill>
                <a:latin typeface="Arial" panose="020B0604020202020204" pitchFamily="34" charset="0"/>
                <a:ea typeface="AvantGarde" pitchFamily="2" charset="0"/>
                <a:cs typeface="Arial" panose="020B0604020202020204" pitchFamily="34" charset="0"/>
              </a:rPr>
              <a:t> 693 500</a:t>
            </a:r>
            <a:endParaRPr kumimoji="0" lang="vi-VN" sz="3733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AvantGarde" pitchFamily="2" charset="0"/>
              <a:cs typeface="Arial" panose="020B0604020202020204" pitchFamily="34" charset="0"/>
            </a:endParaRPr>
          </a:p>
        </p:txBody>
      </p:sp>
      <p:sp>
        <p:nvSpPr>
          <p:cNvPr id="12" name="Right Arrow 11">
            <a:hlinkClick r:id="rId2" action="ppaction://hlinksldjump"/>
          </p:cNvPr>
          <p:cNvSpPr/>
          <p:nvPr/>
        </p:nvSpPr>
        <p:spPr>
          <a:xfrm>
            <a:off x="10651067" y="5909733"/>
            <a:ext cx="1303867" cy="736600"/>
          </a:xfrm>
          <a:prstGeom prst="rightArrow">
            <a:avLst>
              <a:gd name="adj1" fmla="val 50000"/>
              <a:gd name="adj2" fmla="val 61329"/>
            </a:avLst>
          </a:prstGeom>
          <a:solidFill>
            <a:srgbClr val="4BACC6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67" b="1" i="0" u="none" strike="noStrike" kern="0" cap="none" spc="0" normalizeH="0" baseline="0" noProof="0" dirty="0" err="1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Tiếp</a:t>
            </a:r>
            <a:r>
              <a:rPr kumimoji="0" lang="en-US" sz="1867" b="1" i="0" u="none" strike="noStrike" kern="0" cap="none" spc="0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1867" b="1" i="0" u="none" strike="noStrike" kern="0" cap="none" spc="0" normalizeH="0" baseline="0" noProof="0" dirty="0" err="1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tục</a:t>
            </a:r>
            <a:endParaRPr kumimoji="0" lang="en-US" sz="1867" b="1" i="0" u="none" strike="noStrike" kern="0" cap="none" spc="0" normalizeH="0" baseline="0" noProof="0" dirty="0">
              <a:ln>
                <a:noFill/>
              </a:ln>
              <a:solidFill>
                <a:srgbClr val="4F81BD">
                  <a:lumMod val="50000"/>
                </a:srgb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41835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1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5" grpId="0" animBg="1"/>
      <p:bldP spid="5" grpId="1" animBg="1"/>
      <p:bldP spid="6" grpId="0" animBg="1"/>
      <p:bldP spid="7" grpId="0" animBg="1"/>
      <p:bldP spid="7" grpId="1" animBg="1"/>
      <p:bldP spid="8" grpId="0" animBg="1"/>
      <p:bldP spid="9" grpId="0" animBg="1"/>
      <p:bldP spid="9" grpId="1" animBg="1"/>
      <p:bldP spid="10" grpId="0" animBg="1"/>
      <p:bldP spid="10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66914" y="176981"/>
            <a:ext cx="11858171" cy="6415547"/>
          </a:xfrm>
          <a:prstGeom prst="roundRect">
            <a:avLst/>
          </a:prstGeom>
          <a:solidFill>
            <a:srgbClr val="F8FCFD"/>
          </a:solidFill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24000" y="2006600"/>
            <a:ext cx="203200" cy="3860800"/>
          </a:xfrm>
          <a:prstGeom prst="rect">
            <a:avLst/>
          </a:prstGeom>
          <a:solidFill>
            <a:srgbClr val="EEECE1">
              <a:lumMod val="7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422400" y="0"/>
            <a:ext cx="9448800" cy="2209800"/>
          </a:xfrm>
          <a:prstGeom prst="roundRect">
            <a:avLst/>
          </a:prstGeom>
          <a:solidFill>
            <a:srgbClr val="4BACC6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44133" y="2565400"/>
            <a:ext cx="8619067" cy="1032933"/>
          </a:xfrm>
          <a:prstGeom prst="rect">
            <a:avLst/>
          </a:prstGeom>
          <a:solidFill>
            <a:srgbClr val="F79646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itchFamily="34" charset="0"/>
              </a:rPr>
              <a:t>=</a:t>
            </a:r>
          </a:p>
        </p:txBody>
      </p:sp>
      <p:sp>
        <p:nvSpPr>
          <p:cNvPr id="6" name="Rectangle 5"/>
          <p:cNvSpPr/>
          <p:nvPr/>
        </p:nvSpPr>
        <p:spPr>
          <a:xfrm>
            <a:off x="1744133" y="3937000"/>
            <a:ext cx="8619067" cy="1032933"/>
          </a:xfrm>
          <a:prstGeom prst="rect">
            <a:avLst/>
          </a:prstGeom>
          <a:solidFill>
            <a:srgbClr val="F79646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itchFamily="34" charset="0"/>
              </a:rPr>
              <a:t>&lt;</a:t>
            </a:r>
          </a:p>
        </p:txBody>
      </p:sp>
      <p:sp>
        <p:nvSpPr>
          <p:cNvPr id="7" name="Oval 6"/>
          <p:cNvSpPr/>
          <p:nvPr/>
        </p:nvSpPr>
        <p:spPr>
          <a:xfrm>
            <a:off x="1320800" y="2717800"/>
            <a:ext cx="609600" cy="660400"/>
          </a:xfrm>
          <a:prstGeom prst="ellipse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733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</a:t>
            </a:r>
          </a:p>
        </p:txBody>
      </p:sp>
      <p:sp>
        <p:nvSpPr>
          <p:cNvPr id="8" name="Oval 7"/>
          <p:cNvSpPr/>
          <p:nvPr/>
        </p:nvSpPr>
        <p:spPr>
          <a:xfrm>
            <a:off x="1320800" y="4072467"/>
            <a:ext cx="609600" cy="660400"/>
          </a:xfrm>
          <a:prstGeom prst="ellipse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733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</a:t>
            </a:r>
          </a:p>
        </p:txBody>
      </p:sp>
      <p:sp>
        <p:nvSpPr>
          <p:cNvPr id="9" name="Rectangle 8"/>
          <p:cNvSpPr/>
          <p:nvPr/>
        </p:nvSpPr>
        <p:spPr>
          <a:xfrm>
            <a:off x="1744133" y="5274734"/>
            <a:ext cx="8619067" cy="1032933"/>
          </a:xfrm>
          <a:prstGeom prst="rect">
            <a:avLst/>
          </a:prstGeom>
          <a:solidFill>
            <a:srgbClr val="F79646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kern="0" dirty="0">
                <a:solidFill>
                  <a:prstClr val="white"/>
                </a:solidFill>
                <a:latin typeface="Arial" panose="020B0604020202020204" pitchFamily="34" charset="0"/>
                <a:cs typeface="Arial" pitchFamily="34" charset="0"/>
              </a:rPr>
              <a:t>&gt;</a:t>
            </a:r>
            <a:endParaRPr kumimoji="0" lang="en-US" sz="4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1320800" y="5461000"/>
            <a:ext cx="609600" cy="660400"/>
          </a:xfrm>
          <a:prstGeom prst="ellipse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733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838325" y="655126"/>
            <a:ext cx="99079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AvantGarde" pitchFamily="2" charset="0"/>
                <a:cs typeface="Arial" pitchFamily="34" charset="0"/>
              </a:rPr>
              <a:t>So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AvantGarde" pitchFamily="2" charset="0"/>
                <a:cs typeface="Arial" pitchFamily="34" charset="0"/>
              </a:rPr>
              <a:t>sánh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AvantGarde" pitchFamily="2" charset="0"/>
                <a:cs typeface="Arial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AvantGarde" pitchFamily="2" charset="0"/>
                <a:cs typeface="Arial" pitchFamily="34" charset="0"/>
              </a:rPr>
              <a:t>số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AvantGarde" pitchFamily="2" charset="0"/>
                <a:cs typeface="Arial" pitchFamily="34" charset="0"/>
              </a:rPr>
              <a:t> 200 000 </a:t>
            </a:r>
            <a:r>
              <a:rPr lang="en-US" sz="4800" b="1" dirty="0" err="1">
                <a:solidFill>
                  <a:prstClr val="white"/>
                </a:solidFill>
                <a:latin typeface="Arial" panose="020B0604020202020204" pitchFamily="34" charset="0"/>
                <a:ea typeface="AvantGarde" pitchFamily="2" charset="0"/>
                <a:cs typeface="Arial" panose="020B0604020202020204" pitchFamily="34" charset="0"/>
              </a:rPr>
              <a:t>và</a:t>
            </a:r>
            <a:r>
              <a:rPr lang="en-US" sz="4800" b="1" dirty="0">
                <a:solidFill>
                  <a:prstClr val="white"/>
                </a:solidFill>
                <a:latin typeface="Arial" panose="020B0604020202020204" pitchFamily="34" charset="0"/>
                <a:ea typeface="AvantGarde" pitchFamily="2" charset="0"/>
                <a:cs typeface="Arial" panose="020B0604020202020204" pitchFamily="34" charset="0"/>
              </a:rPr>
              <a:t> 98 487</a:t>
            </a:r>
            <a:endParaRPr kumimoji="0" lang="vi-VN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AvantGarde" pitchFamily="2" charset="0"/>
              <a:cs typeface="Arial" panose="020B0604020202020204" pitchFamily="34" charset="0"/>
            </a:endParaRPr>
          </a:p>
        </p:txBody>
      </p:sp>
      <p:sp>
        <p:nvSpPr>
          <p:cNvPr id="12" name="Right Arrow 11">
            <a:hlinkClick r:id="rId2" action="ppaction://hlinksldjump"/>
          </p:cNvPr>
          <p:cNvSpPr/>
          <p:nvPr/>
        </p:nvSpPr>
        <p:spPr>
          <a:xfrm>
            <a:off x="10651067" y="5909733"/>
            <a:ext cx="1303867" cy="736600"/>
          </a:xfrm>
          <a:prstGeom prst="rightArrow">
            <a:avLst>
              <a:gd name="adj1" fmla="val 50000"/>
              <a:gd name="adj2" fmla="val 61329"/>
            </a:avLst>
          </a:prstGeom>
          <a:solidFill>
            <a:srgbClr val="4BACC6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67" b="1" i="0" u="none" strike="noStrike" kern="0" cap="none" spc="0" normalizeH="0" baseline="0" noProof="0" dirty="0" err="1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Tiếp</a:t>
            </a:r>
            <a:r>
              <a:rPr kumimoji="0" lang="en-US" sz="1867" b="1" i="0" u="none" strike="noStrike" kern="0" cap="none" spc="0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1867" b="1" i="0" u="none" strike="noStrike" kern="0" cap="none" spc="0" normalizeH="0" baseline="0" noProof="0" dirty="0" err="1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tục</a:t>
            </a:r>
            <a:endParaRPr kumimoji="0" lang="en-US" sz="1867" b="1" i="0" u="none" strike="noStrike" kern="0" cap="none" spc="0" normalizeH="0" baseline="0" noProof="0" dirty="0">
              <a:ln>
                <a:noFill/>
              </a:ln>
              <a:solidFill>
                <a:srgbClr val="4F81BD">
                  <a:lumMod val="50000"/>
                </a:srgb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929517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rId2" action="ppaction://hlinksldjump"/>
          </p:cNvPr>
          <p:cNvSpPr/>
          <p:nvPr/>
        </p:nvSpPr>
        <p:spPr>
          <a:xfrm>
            <a:off x="166914" y="176981"/>
            <a:ext cx="11858171" cy="6415547"/>
          </a:xfrm>
          <a:prstGeom prst="roundRect">
            <a:avLst/>
          </a:prstGeom>
          <a:solidFill>
            <a:srgbClr val="F8FCFD"/>
          </a:solidFill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24000" y="2006600"/>
            <a:ext cx="203200" cy="3860800"/>
          </a:xfrm>
          <a:prstGeom prst="rect">
            <a:avLst/>
          </a:prstGeom>
          <a:solidFill>
            <a:srgbClr val="EEECE1">
              <a:lumMod val="7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422400" y="0"/>
            <a:ext cx="9448800" cy="2209800"/>
          </a:xfrm>
          <a:prstGeom prst="roundRect">
            <a:avLst/>
          </a:prstGeom>
          <a:solidFill>
            <a:srgbClr val="4BACC6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744133" y="2565400"/>
            <a:ext cx="8619067" cy="1185333"/>
          </a:xfrm>
          <a:prstGeom prst="rect">
            <a:avLst/>
          </a:prstGeom>
          <a:solidFill>
            <a:srgbClr val="F79646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lvl="0" algn="ctr" defTabSz="1219170">
              <a:defRPr/>
            </a:pPr>
            <a:r>
              <a:rPr lang="en-US" sz="4800" b="1" kern="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499 873</a:t>
            </a:r>
            <a:endParaRPr kumimoji="0" lang="en-US" sz="48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744133" y="3937001"/>
            <a:ext cx="8619067" cy="1191846"/>
          </a:xfrm>
          <a:prstGeom prst="rect">
            <a:avLst/>
          </a:prstGeom>
          <a:solidFill>
            <a:srgbClr val="F79646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lvl="0" algn="ctr" defTabSz="1219170">
              <a:defRPr/>
            </a:pPr>
            <a:r>
              <a:rPr lang="en-US" sz="4800" b="1" kern="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59 876</a:t>
            </a:r>
            <a:endParaRPr kumimoji="0" lang="en-US" sz="48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1320800" y="2717800"/>
            <a:ext cx="609600" cy="660400"/>
          </a:xfrm>
          <a:prstGeom prst="ellipse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733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</a:t>
            </a:r>
          </a:p>
        </p:txBody>
      </p:sp>
      <p:sp>
        <p:nvSpPr>
          <p:cNvPr id="9" name="Oval 8"/>
          <p:cNvSpPr/>
          <p:nvPr/>
        </p:nvSpPr>
        <p:spPr>
          <a:xfrm>
            <a:off x="1320800" y="4072467"/>
            <a:ext cx="609600" cy="660400"/>
          </a:xfrm>
          <a:prstGeom prst="ellipse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733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1744133" y="5274734"/>
                <a:ext cx="8619067" cy="1178820"/>
              </a:xfrm>
              <a:prstGeom prst="rect">
                <a:avLst/>
              </a:prstGeom>
              <a:solidFill>
                <a:srgbClr val="F79646"/>
              </a:solidFill>
              <a:ln w="38100" cap="flat" cmpd="sng" algn="ctr">
                <a:solidFill>
                  <a:sysClr val="window" lastClr="FFFFFF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rtlCol="0" anchor="ctr"/>
              <a:lstStyle/>
              <a:p>
                <a:pPr lvl="0" algn="ctr" defTabSz="1219170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kern="0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</a:rPr>
                        <m:t>𝟔𝟓𝟏</m:t>
                      </m:r>
                      <m:r>
                        <a:rPr lang="en-US" sz="4800" b="1" i="1" kern="0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4800" b="1" i="1" kern="0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</a:rPr>
                        <m:t>𝟑𝟐𝟏</m:t>
                      </m:r>
                    </m:oMath>
                  </m:oMathPara>
                </a14:m>
                <a:endParaRPr kumimoji="0" lang="en-US" sz="4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4133" y="5274734"/>
                <a:ext cx="8619067" cy="11788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38100" cap="flat" cmpd="sng" algn="ctr">
                <a:solidFill>
                  <a:sysClr val="window" lastClr="FFFFFF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Oval 10"/>
          <p:cNvSpPr/>
          <p:nvPr/>
        </p:nvSpPr>
        <p:spPr>
          <a:xfrm>
            <a:off x="1320800" y="5461000"/>
            <a:ext cx="609600" cy="660400"/>
          </a:xfrm>
          <a:prstGeom prst="ellipse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733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524000" y="117145"/>
            <a:ext cx="92760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vantGarde" pitchFamily="2" charset="0"/>
                <a:cs typeface="Arial" panose="020B0604020202020204" pitchFamily="34" charset="0"/>
              </a:rPr>
              <a:t>Tìm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vantGarde" pitchFamily="2" charset="0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vantGarde" pitchFamily="2" charset="0"/>
                <a:cs typeface="Arial" panose="020B0604020202020204" pitchFamily="34" charset="0"/>
              </a:rPr>
              <a:t>số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vantGarde" pitchFamily="2" charset="0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vantGarde" pitchFamily="2" charset="0"/>
                <a:cs typeface="Arial" panose="020B0604020202020204" pitchFamily="34" charset="0"/>
              </a:rPr>
              <a:t>lớn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vantGarde" pitchFamily="2" charset="0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vantGarde" pitchFamily="2" charset="0"/>
                <a:cs typeface="Arial" panose="020B0604020202020204" pitchFamily="34" charset="0"/>
              </a:rPr>
              <a:t>nhất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vantGarde" pitchFamily="2" charset="0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vantGarde" pitchFamily="2" charset="0"/>
                <a:cs typeface="Arial" panose="020B0604020202020204" pitchFamily="34" charset="0"/>
              </a:rPr>
              <a:t>trong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vantGarde" pitchFamily="2" charset="0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vantGarde" pitchFamily="2" charset="0"/>
                <a:cs typeface="Arial" panose="020B0604020202020204" pitchFamily="34" charset="0"/>
              </a:rPr>
              <a:t>các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vantGarde" pitchFamily="2" charset="0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vantGarde" pitchFamily="2" charset="0"/>
                <a:cs typeface="Arial" panose="020B0604020202020204" pitchFamily="34" charset="0"/>
              </a:rPr>
              <a:t>số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vantGarde" pitchFamily="2" charset="0"/>
                <a:cs typeface="Arial" panose="020B0604020202020204" pitchFamily="34" charset="0"/>
              </a:rPr>
              <a:t>: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dirty="0">
                <a:solidFill>
                  <a:prstClr val="white"/>
                </a:solidFill>
                <a:latin typeface="Arial" panose="020B0604020202020204" pitchFamily="34" charset="0"/>
                <a:ea typeface="AvantGarde" pitchFamily="2" charset="0"/>
                <a:cs typeface="Arial" panose="020B0604020202020204" pitchFamily="34" charset="0"/>
              </a:rPr>
              <a:t>59 876, 651 321, 499 873</a:t>
            </a:r>
            <a:endParaRPr kumimoji="0" lang="vi-VN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AvantGarde" pitchFamily="2" charset="0"/>
              <a:cs typeface="Arial" panose="020B0604020202020204" pitchFamily="34" charset="0"/>
            </a:endParaRPr>
          </a:p>
        </p:txBody>
      </p:sp>
      <p:sp>
        <p:nvSpPr>
          <p:cNvPr id="13" name="Right Arrow 12">
            <a:hlinkClick r:id="rId2" action="ppaction://hlinksldjump"/>
          </p:cNvPr>
          <p:cNvSpPr/>
          <p:nvPr/>
        </p:nvSpPr>
        <p:spPr>
          <a:xfrm>
            <a:off x="10651067" y="5909733"/>
            <a:ext cx="1303867" cy="736600"/>
          </a:xfrm>
          <a:prstGeom prst="rightArrow">
            <a:avLst>
              <a:gd name="adj1" fmla="val 50000"/>
              <a:gd name="adj2" fmla="val 61329"/>
            </a:avLst>
          </a:prstGeom>
          <a:solidFill>
            <a:srgbClr val="4BACC6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67" b="1" i="0" u="none" strike="noStrike" kern="0" cap="none" spc="0" normalizeH="0" baseline="0" noProof="0" dirty="0" err="1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Tiếp</a:t>
            </a:r>
            <a:r>
              <a:rPr kumimoji="0" lang="en-US" sz="1867" b="1" i="0" u="none" strike="noStrike" kern="0" cap="none" spc="0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67" b="1" i="0" u="none" strike="noStrike" kern="0" cap="none" spc="0" normalizeH="0" baseline="0" noProof="0" dirty="0" err="1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tục</a:t>
            </a:r>
            <a:endParaRPr kumimoji="0" lang="en-US" sz="1867" b="1" i="0" u="none" strike="noStrike" kern="0" cap="none" spc="0" normalizeH="0" baseline="0" noProof="0" dirty="0">
              <a:ln>
                <a:noFill/>
              </a:ln>
              <a:solidFill>
                <a:srgbClr val="4F81BD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402241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66914" y="176981"/>
            <a:ext cx="11858171" cy="6415547"/>
          </a:xfrm>
          <a:prstGeom prst="roundRect">
            <a:avLst/>
          </a:prstGeom>
          <a:solidFill>
            <a:srgbClr val="F8FCFD"/>
          </a:solidFill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471246" y="2428631"/>
            <a:ext cx="203200" cy="3860800"/>
          </a:xfrm>
          <a:prstGeom prst="rect">
            <a:avLst/>
          </a:prstGeom>
          <a:solidFill>
            <a:srgbClr val="EEECE1">
              <a:lumMod val="7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281354" y="123092"/>
            <a:ext cx="11620826" cy="2305539"/>
          </a:xfrm>
          <a:prstGeom prst="roundRect">
            <a:avLst/>
          </a:prstGeom>
          <a:solidFill>
            <a:srgbClr val="4BACC6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lvl="0" algn="ctr" defTabSz="1219170">
              <a:defRPr/>
            </a:pPr>
            <a:r>
              <a:rPr lang="en-US" sz="4400" b="1" dirty="0" err="1">
                <a:solidFill>
                  <a:prstClr val="white"/>
                </a:solidFill>
                <a:latin typeface="Arial" panose="020B0604020202020204" pitchFamily="34" charset="0"/>
                <a:ea typeface="AvantGarde" pitchFamily="2" charset="0"/>
                <a:cs typeface="Arial" panose="020B0604020202020204" pitchFamily="34" charset="0"/>
              </a:rPr>
              <a:t>Tìm</a:t>
            </a:r>
            <a:r>
              <a:rPr lang="en-US" sz="4400" b="1" dirty="0">
                <a:solidFill>
                  <a:prstClr val="white"/>
                </a:solidFill>
                <a:latin typeface="Arial" panose="020B0604020202020204" pitchFamily="34" charset="0"/>
                <a:ea typeface="AvantGarde" pitchFamily="2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prstClr val="white"/>
                </a:solidFill>
                <a:latin typeface="Arial" panose="020B0604020202020204" pitchFamily="34" charset="0"/>
                <a:ea typeface="AvantGarde" pitchFamily="2" charset="0"/>
                <a:cs typeface="Arial" panose="020B0604020202020204" pitchFamily="34" charset="0"/>
              </a:rPr>
              <a:t>số</a:t>
            </a:r>
            <a:r>
              <a:rPr lang="en-US" sz="4400" b="1" dirty="0">
                <a:solidFill>
                  <a:prstClr val="white"/>
                </a:solidFill>
                <a:latin typeface="Arial" panose="020B0604020202020204" pitchFamily="34" charset="0"/>
                <a:ea typeface="AvantGarde" pitchFamily="2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prstClr val="white"/>
                </a:solidFill>
                <a:latin typeface="Arial" panose="020B0604020202020204" pitchFamily="34" charset="0"/>
                <a:ea typeface="AvantGarde" pitchFamily="2" charset="0"/>
                <a:cs typeface="Arial" panose="020B0604020202020204" pitchFamily="34" charset="0"/>
              </a:rPr>
              <a:t>lớn</a:t>
            </a:r>
            <a:r>
              <a:rPr lang="en-US" sz="4400" b="1" dirty="0">
                <a:solidFill>
                  <a:prstClr val="white"/>
                </a:solidFill>
                <a:latin typeface="Arial" panose="020B0604020202020204" pitchFamily="34" charset="0"/>
                <a:ea typeface="AvantGarde" pitchFamily="2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prstClr val="white"/>
                </a:solidFill>
                <a:latin typeface="Arial" panose="020B0604020202020204" pitchFamily="34" charset="0"/>
                <a:ea typeface="AvantGarde" pitchFamily="2" charset="0"/>
                <a:cs typeface="Arial" panose="020B0604020202020204" pitchFamily="34" charset="0"/>
              </a:rPr>
              <a:t>nhất</a:t>
            </a:r>
            <a:r>
              <a:rPr lang="en-US" sz="4400" b="1" dirty="0">
                <a:solidFill>
                  <a:prstClr val="white"/>
                </a:solidFill>
                <a:latin typeface="Arial" panose="020B0604020202020204" pitchFamily="34" charset="0"/>
                <a:ea typeface="AvantGarde" pitchFamily="2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prstClr val="white"/>
                </a:solidFill>
                <a:latin typeface="Arial" panose="020B0604020202020204" pitchFamily="34" charset="0"/>
                <a:ea typeface="AvantGarde" pitchFamily="2" charset="0"/>
                <a:cs typeface="Arial" panose="020B0604020202020204" pitchFamily="34" charset="0"/>
              </a:rPr>
              <a:t>trong</a:t>
            </a:r>
            <a:r>
              <a:rPr lang="en-US" sz="4400" b="1" dirty="0">
                <a:solidFill>
                  <a:prstClr val="white"/>
                </a:solidFill>
                <a:latin typeface="Arial" panose="020B0604020202020204" pitchFamily="34" charset="0"/>
                <a:ea typeface="AvantGarde" pitchFamily="2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prstClr val="white"/>
                </a:solidFill>
                <a:latin typeface="Arial" panose="020B0604020202020204" pitchFamily="34" charset="0"/>
                <a:ea typeface="AvantGarde" pitchFamily="2" charset="0"/>
                <a:cs typeface="Arial" panose="020B0604020202020204" pitchFamily="34" charset="0"/>
              </a:rPr>
              <a:t>các</a:t>
            </a:r>
            <a:r>
              <a:rPr lang="en-US" sz="4400" b="1" dirty="0">
                <a:solidFill>
                  <a:prstClr val="white"/>
                </a:solidFill>
                <a:latin typeface="Arial" panose="020B0604020202020204" pitchFamily="34" charset="0"/>
                <a:ea typeface="AvantGarde" pitchFamily="2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prstClr val="white"/>
                </a:solidFill>
                <a:latin typeface="Arial" panose="020B0604020202020204" pitchFamily="34" charset="0"/>
                <a:ea typeface="AvantGarde" pitchFamily="2" charset="0"/>
                <a:cs typeface="Arial" panose="020B0604020202020204" pitchFamily="34" charset="0"/>
              </a:rPr>
              <a:t>số</a:t>
            </a:r>
            <a:r>
              <a:rPr lang="en-US" sz="4400" b="1" dirty="0">
                <a:solidFill>
                  <a:prstClr val="white"/>
                </a:solidFill>
                <a:latin typeface="Arial" panose="020B0604020202020204" pitchFamily="34" charset="0"/>
                <a:ea typeface="AvantGarde" pitchFamily="2" charset="0"/>
                <a:cs typeface="Arial" panose="020B0604020202020204" pitchFamily="34" charset="0"/>
              </a:rPr>
              <a:t>:</a:t>
            </a:r>
          </a:p>
          <a:p>
            <a:pPr lvl="0" algn="ctr" defTabSz="1219170">
              <a:defRPr/>
            </a:pPr>
            <a:r>
              <a:rPr lang="en-US" sz="4400" b="1" dirty="0">
                <a:solidFill>
                  <a:prstClr val="white"/>
                </a:solidFill>
                <a:latin typeface="Arial" panose="020B0604020202020204" pitchFamily="34" charset="0"/>
                <a:ea typeface="AvantGarde" pitchFamily="2" charset="0"/>
                <a:cs typeface="Arial" panose="020B0604020202020204" pitchFamily="34" charset="0"/>
              </a:rPr>
              <a:t>59 876, 651 321, 499 873</a:t>
            </a:r>
            <a:endParaRPr lang="vi-VN" sz="4400" b="1" dirty="0">
              <a:solidFill>
                <a:prstClr val="white"/>
              </a:solidFill>
              <a:ea typeface="AvantGarde" pitchFamily="2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691379" y="2969868"/>
            <a:ext cx="8619067" cy="1032933"/>
          </a:xfrm>
          <a:prstGeom prst="rect">
            <a:avLst/>
          </a:prstGeom>
          <a:solidFill>
            <a:srgbClr val="F79646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lvl="0" algn="ctr" defTabSz="1219170">
              <a:defRPr/>
            </a:pPr>
            <a:r>
              <a:rPr lang="en-US" sz="4800" kern="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651 321</a:t>
            </a:r>
            <a:endParaRPr kumimoji="0" lang="en-US" sz="4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691379" y="4112863"/>
            <a:ext cx="8619067" cy="1032933"/>
          </a:xfrm>
          <a:prstGeom prst="rect">
            <a:avLst/>
          </a:prstGeom>
          <a:solidFill>
            <a:srgbClr val="F79646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lvl="0" algn="ctr" defTabSz="1219170">
              <a:defRPr/>
            </a:pPr>
            <a:r>
              <a:rPr lang="en-US" sz="4800" kern="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59 876</a:t>
            </a:r>
            <a:endParaRPr kumimoji="0" lang="en-US" sz="4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1268046" y="3122268"/>
            <a:ext cx="609600" cy="660400"/>
          </a:xfrm>
          <a:prstGeom prst="ellipse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733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</a:t>
            </a:r>
          </a:p>
        </p:txBody>
      </p:sp>
      <p:sp>
        <p:nvSpPr>
          <p:cNvPr id="8" name="Oval 7"/>
          <p:cNvSpPr/>
          <p:nvPr/>
        </p:nvSpPr>
        <p:spPr>
          <a:xfrm>
            <a:off x="1268046" y="4248330"/>
            <a:ext cx="609600" cy="660400"/>
          </a:xfrm>
          <a:prstGeom prst="ellipse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733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</a:t>
            </a:r>
          </a:p>
        </p:txBody>
      </p:sp>
      <p:sp>
        <p:nvSpPr>
          <p:cNvPr id="9" name="Rectangle 8"/>
          <p:cNvSpPr/>
          <p:nvPr/>
        </p:nvSpPr>
        <p:spPr>
          <a:xfrm>
            <a:off x="1691379" y="5239577"/>
            <a:ext cx="8619067" cy="1032933"/>
          </a:xfrm>
          <a:prstGeom prst="rect">
            <a:avLst/>
          </a:prstGeom>
          <a:solidFill>
            <a:srgbClr val="F79646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lvl="0" algn="ctr" defTabSz="1219170">
              <a:defRPr/>
            </a:pPr>
            <a:r>
              <a:rPr lang="en-US" sz="4800" kern="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499 873</a:t>
            </a:r>
            <a:endParaRPr kumimoji="0" lang="en-US" sz="4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1268046" y="5425843"/>
            <a:ext cx="609600" cy="660400"/>
          </a:xfrm>
          <a:prstGeom prst="ellipse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733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</a:t>
            </a:r>
          </a:p>
        </p:txBody>
      </p:sp>
      <p:sp>
        <p:nvSpPr>
          <p:cNvPr id="12" name="Right Arrow 11">
            <a:hlinkClick r:id="rId2" action="ppaction://hlinksldjump"/>
          </p:cNvPr>
          <p:cNvSpPr/>
          <p:nvPr/>
        </p:nvSpPr>
        <p:spPr>
          <a:xfrm>
            <a:off x="10598313" y="5874576"/>
            <a:ext cx="1303867" cy="736600"/>
          </a:xfrm>
          <a:prstGeom prst="rightArrow">
            <a:avLst>
              <a:gd name="adj1" fmla="val 50000"/>
              <a:gd name="adj2" fmla="val 61329"/>
            </a:avLst>
          </a:prstGeom>
          <a:solidFill>
            <a:srgbClr val="4BACC6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67" b="1" i="0" u="none" strike="noStrike" kern="0" cap="none" spc="0" normalizeH="0" baseline="0" noProof="0" dirty="0" err="1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Tiếp</a:t>
            </a:r>
            <a:r>
              <a:rPr kumimoji="0" lang="en-US" sz="1867" b="1" i="0" u="none" strike="noStrike" kern="0" cap="none" spc="0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1867" b="1" i="0" u="none" strike="noStrike" kern="0" cap="none" spc="0" normalizeH="0" baseline="0" noProof="0" dirty="0" err="1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tục</a:t>
            </a:r>
            <a:endParaRPr kumimoji="0" lang="en-US" sz="1867" b="1" i="0" u="none" strike="noStrike" kern="0" cap="none" spc="0" normalizeH="0" baseline="0" noProof="0" dirty="0">
              <a:ln>
                <a:noFill/>
              </a:ln>
              <a:solidFill>
                <a:srgbClr val="4F81BD">
                  <a:lumMod val="50000"/>
                </a:srgb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975026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5" grpId="0" animBg="1"/>
      <p:bldP spid="5" grpId="1" animBg="1"/>
      <p:bldP spid="6" grpId="0" animBg="1"/>
      <p:bldP spid="7" grpId="0" animBg="1"/>
      <p:bldP spid="7" grpId="1" animBg="1"/>
      <p:bldP spid="8" grpId="0" animBg="1"/>
      <p:bldP spid="9" grpId="0" animBg="1"/>
      <p:bldP spid="9" grpId="1" animBg="1"/>
      <p:bldP spid="10" grpId="0" animBg="1"/>
      <p:bldP spid="10" grpId="1" animBg="1"/>
    </p:bldLst>
  </p:timing>
</p:sld>
</file>

<file path=ppt/theme/theme1.xml><?xml version="1.0" encoding="utf-8"?>
<a:theme xmlns:a="http://schemas.openxmlformats.org/drawingml/2006/main" name="千图网拥有20W+精美PPT模板 更多PPT模板下载至：www.58pic.com/office/ppt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229</TotalTime>
  <Words>520</Words>
  <Application>Microsoft Office PowerPoint</Application>
  <PresentationFormat>Widescreen</PresentationFormat>
  <Paragraphs>107</Paragraphs>
  <Slides>18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8" baseType="lpstr">
      <vt:lpstr>等线</vt:lpstr>
      <vt:lpstr>等线 Light</vt:lpstr>
      <vt:lpstr>#9Slide07 SVNZiclets</vt:lpstr>
      <vt:lpstr>Arial</vt:lpstr>
      <vt:lpstr>Calibri</vt:lpstr>
      <vt:lpstr>Cambria</vt:lpstr>
      <vt:lpstr>Cambria Math</vt:lpstr>
      <vt:lpstr>Times New Roman</vt:lpstr>
      <vt:lpstr>千图网拥有20W+精美PPT模板 更多PPT模板下载至：www.58pic.com/office/ppt​​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Thao Tran</cp:lastModifiedBy>
  <cp:revision>28</cp:revision>
  <dcterms:created xsi:type="dcterms:W3CDTF">2023-08-07T08:44:57Z</dcterms:created>
  <dcterms:modified xsi:type="dcterms:W3CDTF">2023-08-10T09:03:29Z</dcterms:modified>
</cp:coreProperties>
</file>