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8" r:id="rId2"/>
    <p:sldId id="260" r:id="rId3"/>
    <p:sldId id="262" r:id="rId4"/>
    <p:sldId id="263" r:id="rId5"/>
    <p:sldId id="265" r:id="rId6"/>
    <p:sldId id="283" r:id="rId7"/>
    <p:sldId id="284" r:id="rId8"/>
    <p:sldId id="293" r:id="rId9"/>
    <p:sldId id="266" r:id="rId10"/>
    <p:sldId id="285" r:id="rId11"/>
    <p:sldId id="294" r:id="rId12"/>
    <p:sldId id="269" r:id="rId13"/>
    <p:sldId id="286" r:id="rId14"/>
    <p:sldId id="295" r:id="rId15"/>
    <p:sldId id="292" r:id="rId16"/>
    <p:sldId id="289" r:id="rId17"/>
    <p:sldId id="29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27" autoAdjust="0"/>
  </p:normalViewPr>
  <p:slideViewPr>
    <p:cSldViewPr snapToGrid="0">
      <p:cViewPr varScale="1">
        <p:scale>
          <a:sx n="53" d="100"/>
          <a:sy n="53" d="100"/>
        </p:scale>
        <p:origin x="14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5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5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4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4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3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EB2191-A448-4B5D-84D3-DB8802F448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0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C574-3947-C576-1FC9-EDCA31A3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6B32D-887B-80B7-4F49-E22F438F6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9981-21EE-A13F-0CCA-AA871976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D741D-1A3B-9CF1-957B-CCB674E63257}"/>
              </a:ext>
            </a:extLst>
          </p:cNvPr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AFF3C319-0EB8-ED52-D015-EEE26E5ACEBD}"/>
                </a:ext>
              </a:extLst>
            </p:cNvPr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33CF0-9767-44ED-FC40-CA62146D1324}"/>
                </a:ext>
              </a:extLst>
            </p:cNvPr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192CBF-0F54-2F40-AE71-64EF9B3B8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/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007EE2-6EE5-94B3-365E-8F375E64E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/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D6A3E1-406F-B4BD-3A90-259073704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/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2778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B9909-89F6-2121-8C9B-8EF26C5F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9862-FD7D-6F44-0C8B-87D7FA02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</TotalTime>
  <Words>245</Words>
  <Application>Microsoft Office PowerPoint</Application>
  <PresentationFormat>Widescreen</PresentationFormat>
  <Paragraphs>29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Franklin Gothic Book</vt:lpstr>
      <vt:lpstr>UTM Cookies</vt:lpstr>
      <vt:lpstr>UTM Duepuntozero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27</cp:revision>
  <dcterms:created xsi:type="dcterms:W3CDTF">2023-07-09T06:26:19Z</dcterms:created>
  <dcterms:modified xsi:type="dcterms:W3CDTF">2023-08-10T15:20:48Z</dcterms:modified>
  <cp:category>9Slide.vn</cp:category>
</cp:coreProperties>
</file>