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21" autoAdjust="0"/>
  </p:normalViewPr>
  <p:slideViewPr>
    <p:cSldViewPr snapToGrid="0">
      <p:cViewPr varScale="1">
        <p:scale>
          <a:sx n="53" d="100"/>
          <a:sy n="53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48C005C-9405-48D2-8291-DD54B11C5B3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</TotalTime>
  <Words>269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15</cp:revision>
  <dcterms:created xsi:type="dcterms:W3CDTF">2023-08-10T04:15:10Z</dcterms:created>
  <dcterms:modified xsi:type="dcterms:W3CDTF">2023-08-11T04:53:01Z</dcterms:modified>
  <cp:category>9Slide.vn</cp:category>
</cp:coreProperties>
</file>