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8"/>
  </p:notesMasterIdLst>
  <p:sldIdLst>
    <p:sldId id="297" r:id="rId3"/>
    <p:sldId id="320" r:id="rId4"/>
    <p:sldId id="283" r:id="rId5"/>
    <p:sldId id="284" r:id="rId6"/>
    <p:sldId id="321" r:id="rId7"/>
    <p:sldId id="300" r:id="rId8"/>
    <p:sldId id="322" r:id="rId9"/>
    <p:sldId id="323" r:id="rId10"/>
    <p:sldId id="324" r:id="rId11"/>
    <p:sldId id="325" r:id="rId12"/>
    <p:sldId id="326" r:id="rId13"/>
    <p:sldId id="328" r:id="rId14"/>
    <p:sldId id="327" r:id="rId15"/>
    <p:sldId id="318" r:id="rId16"/>
    <p:sldId id="3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73E31-A95D-425A-B1A8-1A6443A0EBB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8DBA-6503-487A-B249-811CE01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48DBA-6503-487A-B249-811CE01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115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5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8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6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27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95120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92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3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79" y="1826038"/>
            <a:ext cx="10516575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0" y="1710126"/>
            <a:ext cx="10516575" cy="285338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0" y="4590502"/>
            <a:ext cx="10516575" cy="1500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9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230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79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772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09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85" y="1778841"/>
            <a:ext cx="4874027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85" y="2665984"/>
            <a:ext cx="4874027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19" y="1778841"/>
            <a:ext cx="4898029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19" y="2665984"/>
            <a:ext cx="4898029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22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2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387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314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457305"/>
            <a:ext cx="4165735" cy="160056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69" y="457305"/>
            <a:ext cx="6172772" cy="540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978" indent="0">
              <a:buNone/>
              <a:defRPr sz="2000"/>
            </a:lvl7pPr>
            <a:lvl8pPr marL="3201167" indent="0">
              <a:buNone/>
              <a:defRPr sz="2000"/>
            </a:lvl8pPr>
            <a:lvl9pPr marL="365920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67" y="2057865"/>
            <a:ext cx="4165735" cy="3812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978" indent="0">
              <a:buNone/>
              <a:defRPr sz="1400"/>
            </a:lvl7pPr>
            <a:lvl8pPr marL="3201167" indent="0">
              <a:buNone/>
              <a:defRPr sz="1400"/>
            </a:lvl8pPr>
            <a:lvl9pPr marL="365920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450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09" y="365209"/>
            <a:ext cx="2629144" cy="581315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79" y="365209"/>
            <a:ext cx="7735019" cy="5813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26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79" y="365209"/>
            <a:ext cx="10516575" cy="5813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174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8611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170882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2023/10/15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00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8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6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5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42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613D8FF4-9F3F-0F84-365F-A73EA15397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2976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7096C51F-2EDC-3F9B-778D-0F4965BC772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5ED8137-17D8-4CE8-A0B5-EBB827A5A1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87BA55-86FE-4FF3-B11D-499EB58D7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-62036" r="-7564" b="62036"/>
          <a:stretch/>
        </p:blipFill>
        <p:spPr>
          <a:xfrm>
            <a:off x="-279987" y="-1515925"/>
            <a:ext cx="4944752" cy="24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79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9202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90" y="452626"/>
            <a:ext cx="2462997" cy="1292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4346E-5BF3-F689-50A9-0302F87AD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8026" y="1858823"/>
            <a:ext cx="7029297" cy="1749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93F4DE-7064-AAF2-9344-089A518ECA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798" y="3587463"/>
            <a:ext cx="236545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0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B5860-7935-910B-34A2-D829C81D1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191" y="814387"/>
            <a:ext cx="6316774" cy="11763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76DDC7-1A37-3319-02FB-02D6F636A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2319337"/>
            <a:ext cx="2040356" cy="18335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67776E-E07F-E4C5-C890-B3CA9497B404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5EC79D-465C-2EFB-E66E-DFE986FF2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525" y="2347912"/>
            <a:ext cx="2484332" cy="17287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D9D0120-BF89-5EDC-14F8-FA54CDB19F10}"/>
              </a:ext>
            </a:extLst>
          </p:cNvPr>
          <p:cNvSpPr txBox="1"/>
          <p:nvPr/>
        </p:nvSpPr>
        <p:spPr>
          <a:xfrm>
            <a:off x="5143500" y="40290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822E950-86B6-0A08-3832-87EEA4110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5262" y="2366962"/>
            <a:ext cx="2976927" cy="14716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8A072E1-DB38-E871-D038-EC731EC45808}"/>
              </a:ext>
            </a:extLst>
          </p:cNvPr>
          <p:cNvSpPr txBox="1"/>
          <p:nvPr/>
        </p:nvSpPr>
        <p:spPr>
          <a:xfrm>
            <a:off x="8705850" y="39338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484489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vi-VN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Dưới đây là một số hình ảnh thực tế có dạng hình thoi. Em hãy tìm thêm một số hình ảnh thực tế có dạng hình thoi nhé!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02007-1784-ED4B-3FB3-C4FE65694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0" y="2195512"/>
            <a:ext cx="79438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1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Giới thiệu hình thoi - YouTube">
            <a:extLst>
              <a:ext uri="{FF2B5EF4-FFF2-40B4-BE49-F238E27FC236}">
                <a16:creationId xmlns:a16="http://schemas.microsoft.com/office/drawing/2014/main" id="{BB5B7CCB-7A1C-9789-2FD7-86321DA8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08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thoi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A8A20-2A80-C1A0-8B99-DCBF49E4B7A8}"/>
              </a:ext>
            </a:extLst>
          </p:cNvPr>
          <p:cNvSpPr txBox="1"/>
          <p:nvPr/>
        </p:nvSpPr>
        <p:spPr>
          <a:xfrm>
            <a:off x="609350" y="1390953"/>
            <a:ext cx="109349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hãy gấp giấy theo các đường nét đứt như hình dưới đây rồi cắt được một hình thoi nhé!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CC71B-B676-7968-EAAE-6CD0136E0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49" y="2591083"/>
            <a:ext cx="8162925" cy="37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4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5C92C247-12F6-4C3D-8444-1269933E9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84FE0B8D-FA27-45B2-B70B-4E4E95707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945473"/>
            <a:ext cx="5608320" cy="5608320"/>
          </a:xfrm>
          <a:prstGeom prst="rect">
            <a:avLst/>
          </a:prstGeom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1B5C5E29-3DB3-4154-8598-9212EAA44E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23" y="332535"/>
            <a:ext cx="4843965" cy="48439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70C6AE-F854-4B70-AB3D-E99A23343A16}"/>
              </a:ext>
            </a:extLst>
          </p:cNvPr>
          <p:cNvSpPr txBox="1"/>
          <p:nvPr/>
        </p:nvSpPr>
        <p:spPr>
          <a:xfrm>
            <a:off x="1339141" y="3550852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còn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E2564B-8361-4BF9-9F22-CDD594F4DB1C}"/>
              </a:ext>
            </a:extLst>
          </p:cNvPr>
          <p:cNvSpPr txBox="1"/>
          <p:nvPr/>
        </p:nvSpPr>
        <p:spPr>
          <a:xfrm>
            <a:off x="7168794" y="2570936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Chuẩn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bị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92AACD-62F6-6CEB-788B-66430074E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855" y="130209"/>
            <a:ext cx="484674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28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8DDEC94-B35C-4D99-B992-39C6D5E7F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D9E1885-B5ED-439D-9B41-13D83EAC3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4" y="2339438"/>
            <a:ext cx="6674270" cy="4518561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id="{40C1B1A2-D61E-4272-ACE5-EE13CBEF6C02}"/>
              </a:ext>
            </a:extLst>
          </p:cNvPr>
          <p:cNvSpPr/>
          <p:nvPr/>
        </p:nvSpPr>
        <p:spPr>
          <a:xfrm>
            <a:off x="5995712" y="486888"/>
            <a:ext cx="6568382" cy="5600263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6B003E-B70C-2F64-2C00-D2D291790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049" y="1749406"/>
            <a:ext cx="57917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23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85BA4-8563-7F78-1A61-590E7D166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355" y="2650051"/>
            <a:ext cx="7349610" cy="171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41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0" y="759165"/>
            <a:ext cx="8636441" cy="338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881803" y="1325770"/>
            <a:ext cx="716719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thoi</a:t>
            </a:r>
            <a:endParaRPr lang="en-US" sz="6000" b="1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7200"/>
            <a:endParaRPr lang="en-US" sz="6000" b="1" dirty="0" err="1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13257" y="137804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2" y="528256"/>
            <a:ext cx="8636441" cy="45425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256871" y="1719364"/>
            <a:ext cx="87307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34617" y="148050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6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595D66-E57D-7FAA-6BCC-9D9050EA8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312" y="1543731"/>
            <a:ext cx="10053175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22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vi-VN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 hình thoi ABCD. Hai đường chéo AC và BD của hình thoi cắt nhau tại điểm 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EE415-5025-1B3D-4D33-939D71165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5169" y="1885950"/>
            <a:ext cx="4417205" cy="2712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3F7384-3254-EA6B-99B5-4EC271113F46}"/>
              </a:ext>
            </a:extLst>
          </p:cNvPr>
          <p:cNvSpPr txBox="1"/>
          <p:nvPr/>
        </p:nvSpPr>
        <p:spPr>
          <a:xfrm>
            <a:off x="771525" y="1885950"/>
            <a:ext cx="6048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xem hai đường chéo có vuông góc với nhau hay không.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4F547764-0931-2FF3-F84F-84CBE56D0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2275" y="1570126"/>
            <a:ext cx="1725304" cy="1726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C97B46-8540-AC4F-4F00-6B470E99C399}"/>
              </a:ext>
            </a:extLst>
          </p:cNvPr>
          <p:cNvSpPr txBox="1"/>
          <p:nvPr/>
        </p:nvSpPr>
        <p:spPr>
          <a:xfrm>
            <a:off x="809625" y="3733800"/>
            <a:ext cx="604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chéo AC và BD vuông góc với nhau.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30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Cho 2 miếng ghép giống nhau như hình bên: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75714-D975-7E74-7B03-595B31E82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12" y="2128837"/>
            <a:ext cx="3024188" cy="1562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A0C0E-B4E4-13BC-5A08-25D926E8254A}"/>
              </a:ext>
            </a:extLst>
          </p:cNvPr>
          <p:cNvSpPr txBox="1"/>
          <p:nvPr/>
        </p:nvSpPr>
        <p:spPr>
          <a:xfrm>
            <a:off x="504576" y="2314878"/>
            <a:ext cx="7258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2 miếng ghép đó, không thể ghép được hình nào dưới đây?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4F9236-AD7A-8BC8-2917-525BBB0BC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7" y="4105274"/>
            <a:ext cx="9665387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6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895E2-4257-C0A9-F1F7-16DB46D7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862" y="776286"/>
            <a:ext cx="3254362" cy="1681163"/>
          </a:xfrm>
          <a:prstGeom prst="rect">
            <a:avLst/>
          </a:prstGeom>
        </p:spPr>
      </p:pic>
      <p:pic>
        <p:nvPicPr>
          <p:cNvPr id="11" name="Picture 10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E557F0B5-B923-6EE3-69FC-E6273AB58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55" y="2800254"/>
            <a:ext cx="1533739" cy="1371791"/>
          </a:xfrm>
          <a:prstGeom prst="rect">
            <a:avLst/>
          </a:prstGeom>
        </p:spPr>
      </p:pic>
      <p:pic>
        <p:nvPicPr>
          <p:cNvPr id="12" name="Picture 11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87F484E-FED7-BC79-F61A-CB46D2925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9105" y="2695479"/>
            <a:ext cx="1533739" cy="1371791"/>
          </a:xfrm>
          <a:prstGeom prst="rect">
            <a:avLst/>
          </a:prstGeom>
        </p:spPr>
      </p:pic>
      <p:pic>
        <p:nvPicPr>
          <p:cNvPr id="15" name="Picture 14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45112D72-56C1-D1CB-D48A-9132FBEA0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80" y="2752629"/>
            <a:ext cx="1533739" cy="1371791"/>
          </a:xfrm>
          <a:prstGeom prst="rect">
            <a:avLst/>
          </a:prstGeom>
        </p:spPr>
      </p:pic>
      <p:pic>
        <p:nvPicPr>
          <p:cNvPr id="16" name="Picture 15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E1A28D7-7029-8294-FA52-FE8B81D2C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844" y="2743104"/>
            <a:ext cx="1604856" cy="1381221"/>
          </a:xfrm>
          <a:prstGeom prst="rect">
            <a:avLst/>
          </a:prstGeom>
        </p:spPr>
      </p:pic>
      <p:pic>
        <p:nvPicPr>
          <p:cNvPr id="17" name="Picture 16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F4F02831-1DE2-06C6-E17B-A9579C35C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81755" y="2647854"/>
            <a:ext cx="1533739" cy="1371791"/>
          </a:xfrm>
          <a:prstGeom prst="rect">
            <a:avLst/>
          </a:prstGeom>
        </p:spPr>
      </p:pic>
      <p:pic>
        <p:nvPicPr>
          <p:cNvPr id="18" name="Picture 17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2EBE4D33-CEF4-CF24-EAC2-43476EE58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56" y="2743104"/>
            <a:ext cx="1533739" cy="13717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D9DD61-90E9-2CF2-8BA0-FDDBF4AED9EA}"/>
              </a:ext>
            </a:extLst>
          </p:cNvPr>
          <p:cNvSpPr txBox="1"/>
          <p:nvPr/>
        </p:nvSpPr>
        <p:spPr>
          <a:xfrm>
            <a:off x="2162175" y="4905375"/>
            <a:ext cx="796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hông thể ghép hình phương án D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20D07E-4DCF-5519-2094-2FA5D4CCE32B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91CC4-0D2E-A13D-EF2A-4274D5AFCB84}"/>
              </a:ext>
            </a:extLst>
          </p:cNvPr>
          <p:cNvSpPr txBox="1"/>
          <p:nvPr/>
        </p:nvSpPr>
        <p:spPr>
          <a:xfrm>
            <a:off x="4629150" y="41052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3DE101-67FA-D6B4-0DFA-3CB08C34D149}"/>
              </a:ext>
            </a:extLst>
          </p:cNvPr>
          <p:cNvSpPr txBox="1"/>
          <p:nvPr/>
        </p:nvSpPr>
        <p:spPr>
          <a:xfrm>
            <a:off x="8191500" y="40481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021440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Cho 4 miếng ghép giống nhau như hình bên: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BEAE4-29E9-A932-A3FD-FCDE31AD1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691" y="2205037"/>
            <a:ext cx="5447259" cy="1014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AE1A6-2FAD-79F8-B020-4ACE204EB4EF}"/>
              </a:ext>
            </a:extLst>
          </p:cNvPr>
          <p:cNvSpPr txBox="1"/>
          <p:nvPr/>
        </p:nvSpPr>
        <p:spPr>
          <a:xfrm>
            <a:off x="504577" y="2314878"/>
            <a:ext cx="54199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4 miếng ghép đó, hãy ghép thành mỗi hình dưới đây.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81DAEF-CA81-FC98-A40D-26669F54E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262" y="4114799"/>
            <a:ext cx="6195944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21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摄图网699pic">
  <a:themeElements>
    <a:clrScheme name="自定义 254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B461"/>
      </a:accent1>
      <a:accent2>
        <a:srgbClr val="D57065"/>
      </a:accent2>
      <a:accent3>
        <a:srgbClr val="70AB43"/>
      </a:accent3>
      <a:accent4>
        <a:srgbClr val="D57065"/>
      </a:accent4>
      <a:accent5>
        <a:srgbClr val="DDB461"/>
      </a:accent5>
      <a:accent6>
        <a:srgbClr val="70AB43"/>
      </a:accent6>
      <a:hlink>
        <a:srgbClr val="DDB461"/>
      </a:hlink>
      <a:folHlink>
        <a:srgbClr val="D57065"/>
      </a:folHlink>
    </a:clrScheme>
    <a:fontScheme name="shqaw5v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54</TotalTime>
  <Words>267</Words>
  <Application>Microsoft Office PowerPoint</Application>
  <PresentationFormat>Widescreen</PresentationFormat>
  <Paragraphs>28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等线</vt:lpstr>
      <vt:lpstr>#9Slide03 Arima Madurai Black</vt:lpstr>
      <vt:lpstr>Arial</vt:lpstr>
      <vt:lpstr>Calibri</vt:lpstr>
      <vt:lpstr>Cambria</vt:lpstr>
      <vt:lpstr>ITC Avant Garde Std Bk</vt:lpstr>
      <vt:lpstr>Oi</vt:lpstr>
      <vt:lpstr>字魂58号-创中黑</vt:lpstr>
      <vt:lpstr>3_Office Theme</vt:lpstr>
      <vt:lpstr>摄图网699pic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thuy thieu</cp:lastModifiedBy>
  <cp:revision>29</cp:revision>
  <dcterms:created xsi:type="dcterms:W3CDTF">2023-10-06T03:26:51Z</dcterms:created>
  <dcterms:modified xsi:type="dcterms:W3CDTF">2023-10-15T08:48:55Z</dcterms:modified>
  <cp:category>9Slide.vn</cp:category>
</cp:coreProperties>
</file>