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  <p:sldMasterId id="2147483686" r:id="rId2"/>
  </p:sldMasterIdLst>
  <p:notesMasterIdLst>
    <p:notesMasterId r:id="rId5"/>
  </p:notesMasterIdLst>
  <p:sldIdLst>
    <p:sldId id="548" r:id="rId3"/>
    <p:sldId id="546" r:id="rId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9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7247AB-66A0-46A7-A4AE-964B9BB060FD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68312-0786-4EE1-B972-0BB3D07F0B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291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31E1A7-BE2A-4821-8BD1-246388A165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79BA4416-CAFA-4893-A486-5942232A5F6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F49F51B-A2F2-482D-9C06-A092524DF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CA563D0-A6AD-47AD-BF54-151C9EB59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BA4C79-2347-4B61-AC85-31D06AB46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9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747945B-4394-405E-9CD0-93E3B0C41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FB160DC9-EA05-465D-A8C7-6032F8FBEA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8FB7ABC-73FC-4185-9238-2377C477B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22FF99-8EC3-423D-B8B9-100DD7E6B3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CA971E0-E9CC-44ED-8D84-2EBC525AE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88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DDA0DD7F-B25C-4A41-AF41-DCBE3153C9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752D5DC-F4B9-491F-B696-ED598291C7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8FAE70A-32DE-4FD3-BF12-0372F9844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F44A2A-8EE7-41E5-91CF-1166C5C19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73A8FD15-11B8-45D1-A628-3957418EC0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3941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9133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160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44565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22883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311372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10877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6730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1863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90B6A4-6B21-43B1-BEC1-315431077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4FF20D95-5629-4D8C-BAAF-9C808BC44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F7F2A3B-F856-46AF-94E2-4D9A620747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0190A9B-2595-499B-A0D8-015AEB7AE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768A7F1-8976-494B-AF2C-A110BC1655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5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218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3725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5455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48018C9-42EB-4190-AF3F-B1CA323CB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1ECB7CF-63CF-41EB-8063-D363E1D0B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21A4C4E-EACE-42A6-8D5F-EE4A117A09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5A4612-D2C0-4707-8C7A-6377D8974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426AA644-A205-4BDE-BEC2-0F0B129B6D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96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58286E-2FC8-474D-9605-C724463B2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49E7086-50CB-4FDB-8059-6EBDA117B1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B8E87264-D1FA-40C4-8D2F-1E422BD9B7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8BE37009-E083-4E6D-8B1F-1D7B5BA48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BF07C21B-6526-4860-A19F-17AC4F5D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2F21CA5-3FDC-4143-87D4-D130F08B7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89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56EC685-EFF1-498C-9766-A24371084E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556CF2-235F-4889-9ACE-A55CCAFE15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9773D81-1446-48F4-BE86-1AB02C72D2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20CC5920-D0CD-4A65-A44B-519785950B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313939DF-0A36-4D0A-9FE2-389AA2C886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382C1C1-98A9-4164-98F9-5F3CFFBD0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BEA244E-3674-471E-944C-2EA16748B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6CBB536-390B-4FB0-856D-8C7184548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1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A272E28-AB03-471A-B91A-A50E133A7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8A5676-A4BE-45B3-B9B8-61CF14A54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D59EDE9-B984-4C49-B666-5223BBA92C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F221E185-B971-4F2E-B2D9-C86B0DB06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29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7704910-9590-4BC3-BB88-5C62276CE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59C27E7A-16D0-4841-A2F9-2BC249F37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F72985B-4DB1-4323-9E57-FAA7D82E1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11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1849D84-29D6-417F-81F2-20BBB5B6BC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B40E798-AE75-466C-858F-2BE3F52489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04807AA0-5EF6-4F80-AFB0-9DC09B09FC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5A87F80-ECA2-4385-AC5B-BA85DBD612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00B74E1-5124-4579-8F9C-6F6251947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C9EBF02-625D-48A4-9A48-C10170B20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52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E365FCC-6926-4633-A72C-7319DFC70B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AF5A419E-1C5B-4A4C-9806-2540F72440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4ED372A-0E41-4E8C-9CFF-FA8B0D17A3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9070A92-E8EB-4772-8E24-FA577A655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DC8457D-0CA3-4938-B534-82A4C887A8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6B34EF-44E3-4BEF-BCBF-BD257F3CE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87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6ABC6C3-2A12-45DD-86FC-47F1E55C3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DE2E244-42DE-4113-A621-C6B64C166A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AB5AE31-8DBF-4DF5-A633-62C9050E43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7057A-3CB6-4482-95B3-991E6705BD35}" type="datetimeFigureOut">
              <a:rPr lang="en-US" smtClean="0"/>
              <a:t>1/6/2025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38DB619-CB95-4139-8402-B1294AA199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C2F0A53-ACCF-488C-AAD4-9DEAB8181E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58438-8E98-4F0D-B134-7A50166EB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9607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1C773-6C50-47CB-B854-40F0C6CE833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3C3A12-48ED-4AB8-9E17-214843E3FA8A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64766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89A347-BE13-4091-A7CB-6FC40EB5A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Học sinh lớp Hai chăm ngoan (Hát theo bài hát mẫu SGK lớp 2 Kết nối tri thức) (online-video-cutter.com) (2)">
            <a:hlinkClick r:id="" action="ppaction://media"/>
            <a:extLst>
              <a:ext uri="{FF2B5EF4-FFF2-40B4-BE49-F238E27FC236}">
                <a16:creationId xmlns="" xmlns:a16="http://schemas.microsoft.com/office/drawing/2014/main" id="{B3BD8D2D-EB31-439F-BACC-DF95A33B808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602"/>
          </a:xfrm>
        </p:spPr>
      </p:pic>
    </p:spTree>
    <p:extLst>
      <p:ext uri="{BB962C8B-B14F-4D97-AF65-F5344CB8AC3E}">
        <p14:creationId xmlns:p14="http://schemas.microsoft.com/office/powerpoint/2010/main" val="2214049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3409B6B4-2F4D-4538-9CB5-32D2B7F4638B}"/>
              </a:ext>
            </a:extLst>
          </p:cNvPr>
          <p:cNvSpPr txBox="1"/>
          <p:nvPr/>
        </p:nvSpPr>
        <p:spPr>
          <a:xfrm>
            <a:off x="382771" y="170121"/>
            <a:ext cx="9431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tranh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đã</a:t>
            </a:r>
            <a:r>
              <a:rPr kumimoji="0" lang="en-US" sz="24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học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88A95A8-F843-4FF6-9048-78A8AA2624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7760" y="631786"/>
            <a:ext cx="7009507" cy="6018879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E69E2452-3F28-4895-B7C5-C275805BA8C1}"/>
              </a:ext>
            </a:extLst>
          </p:cNvPr>
          <p:cNvCxnSpPr/>
          <p:nvPr/>
        </p:nvCxnSpPr>
        <p:spPr>
          <a:xfrm>
            <a:off x="4391247" y="1860698"/>
            <a:ext cx="1244009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7ED744B7-25D4-4116-A769-BD31195392D5}"/>
              </a:ext>
            </a:extLst>
          </p:cNvPr>
          <p:cNvCxnSpPr>
            <a:cxnSpLocks/>
          </p:cNvCxnSpPr>
          <p:nvPr/>
        </p:nvCxnSpPr>
        <p:spPr>
          <a:xfrm flipH="1">
            <a:off x="5685505" y="1902802"/>
            <a:ext cx="107467" cy="1361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21BA8D2C-3670-46A7-AD05-DAB52A1593F0}"/>
              </a:ext>
            </a:extLst>
          </p:cNvPr>
          <p:cNvCxnSpPr>
            <a:cxnSpLocks/>
          </p:cNvCxnSpPr>
          <p:nvPr/>
        </p:nvCxnSpPr>
        <p:spPr>
          <a:xfrm flipH="1">
            <a:off x="5739238" y="1860698"/>
            <a:ext cx="1478498" cy="259030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2B8AFFA7-95F6-42C5-A2D5-A70DF4F54CF4}"/>
              </a:ext>
            </a:extLst>
          </p:cNvPr>
          <p:cNvCxnSpPr>
            <a:cxnSpLocks/>
          </p:cNvCxnSpPr>
          <p:nvPr/>
        </p:nvCxnSpPr>
        <p:spPr>
          <a:xfrm>
            <a:off x="4710650" y="2974458"/>
            <a:ext cx="974855" cy="115894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="" xmlns:a16="http://schemas.microsoft.com/office/drawing/2014/main" id="{E8FD0DD1-97DC-4A17-A558-2B253D762689}"/>
              </a:ext>
            </a:extLst>
          </p:cNvPr>
          <p:cNvCxnSpPr>
            <a:cxnSpLocks/>
          </p:cNvCxnSpPr>
          <p:nvPr/>
        </p:nvCxnSpPr>
        <p:spPr>
          <a:xfrm>
            <a:off x="4726812" y="3956639"/>
            <a:ext cx="974855" cy="8692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E78E5F72-AE58-407D-BAAE-8AA2943BD4C6}"/>
              </a:ext>
            </a:extLst>
          </p:cNvPr>
          <p:cNvCxnSpPr>
            <a:cxnSpLocks/>
          </p:cNvCxnSpPr>
          <p:nvPr/>
        </p:nvCxnSpPr>
        <p:spPr>
          <a:xfrm flipV="1">
            <a:off x="4764383" y="3857599"/>
            <a:ext cx="921122" cy="12858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="" xmlns:a16="http://schemas.microsoft.com/office/drawing/2014/main" id="{5FF3F8C1-B04A-48AF-B820-83E58B9FF766}"/>
              </a:ext>
            </a:extLst>
          </p:cNvPr>
          <p:cNvCxnSpPr>
            <a:cxnSpLocks/>
          </p:cNvCxnSpPr>
          <p:nvPr/>
        </p:nvCxnSpPr>
        <p:spPr>
          <a:xfrm flipV="1">
            <a:off x="5169877" y="3593806"/>
            <a:ext cx="531790" cy="242385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="" xmlns:a16="http://schemas.microsoft.com/office/drawing/2014/main" id="{A83E69CD-B4CD-4DCC-8EBF-E824C69B2B2A}"/>
              </a:ext>
            </a:extLst>
          </p:cNvPr>
          <p:cNvCxnSpPr>
            <a:cxnSpLocks/>
          </p:cNvCxnSpPr>
          <p:nvPr/>
        </p:nvCxnSpPr>
        <p:spPr>
          <a:xfrm flipH="1" flipV="1">
            <a:off x="5715664" y="5143447"/>
            <a:ext cx="1606055" cy="51141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397760" y="623492"/>
            <a:ext cx="2743200" cy="0"/>
          </a:xfrm>
          <a:prstGeom prst="line">
            <a:avLst/>
          </a:prstGeom>
          <a:ln w="3810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955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274</TotalTime>
  <Words>10</Words>
  <Application>Microsoft Office PowerPoint</Application>
  <PresentationFormat>Widescreen</PresentationFormat>
  <Paragraphs>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</vt:i4>
      </vt:variant>
    </vt:vector>
  </HeadingPairs>
  <TitlesOfParts>
    <vt:vector size="9" baseType="lpstr">
      <vt:lpstr>Arial</vt:lpstr>
      <vt:lpstr>Arial-Rounded</vt:lpstr>
      <vt:lpstr>Calibri</vt:lpstr>
      <vt:lpstr>Calibri Light</vt:lpstr>
      <vt:lpstr>Times New Roman</vt:lpstr>
      <vt:lpstr>1_Office Theme</vt:lpstr>
      <vt:lpstr>2_Office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huyentuyen2018@gmail.com</cp:lastModifiedBy>
  <cp:revision>65</cp:revision>
  <dcterms:created xsi:type="dcterms:W3CDTF">2021-05-27T11:25:34Z</dcterms:created>
  <dcterms:modified xsi:type="dcterms:W3CDTF">2025-01-06T11:32:06Z</dcterms:modified>
</cp:coreProperties>
</file>