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562" r:id="rId3"/>
    <p:sldId id="54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247AB-66A0-46A7-A4AE-964B9BB060F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68312-0786-4EE1-B972-0BB3D07F0B1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2857" y="483327"/>
            <a:ext cx="8451669" cy="16720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7. </a:t>
            </a:r>
            <a:r>
              <a:rPr lang="en-US" sz="3600" dirty="0" err="1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Nói</a:t>
            </a: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2-3 </a:t>
            </a:r>
            <a:r>
              <a:rPr lang="en-US" sz="3600" dirty="0" err="1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FFFFFF"/>
              </a:solidFill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8836" y="3105835"/>
            <a:ext cx="10898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smtClean="0">
                <a:solidFill>
                  <a:srgbClr val="00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-Người đó là ai?</a:t>
            </a:r>
            <a:endParaRPr lang="en-US" sz="3600" smtClean="0">
              <a:solidFill>
                <a:srgbClr val="000000"/>
              </a:solidFill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  <a:p>
            <a:r>
              <a:rPr lang="en-US" sz="3600" smtClean="0">
                <a:solidFill>
                  <a:srgbClr val="00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-Người đó đang làm gì?</a:t>
            </a:r>
            <a:endParaRPr lang="en-US" sz="3600" smtClean="0">
              <a:solidFill>
                <a:srgbClr val="000000"/>
              </a:solidFill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  <a:p>
            <a:r>
              <a:rPr lang="en-US" sz="3600" smtClean="0">
                <a:solidFill>
                  <a:srgbClr val="00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-Em có nhận xét gì về cử chỉ, hành động….của người đó?</a:t>
            </a:r>
            <a:endParaRPr lang="en-US" sz="3600" smtClean="0">
              <a:solidFill>
                <a:srgbClr val="000000"/>
              </a:solidFill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770909" y="1588655"/>
            <a:ext cx="6640946" cy="369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2950" y="320040"/>
            <a:ext cx="9498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8.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chấm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chấm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chấm</a:t>
            </a:r>
            <a:r>
              <a:rPr lang="en-US" sz="3200" dirty="0"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than</a:t>
            </a:r>
            <a:endParaRPr lang="en-US" sz="3200" dirty="0"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983" y="1956122"/>
            <a:ext cx="7095100" cy="25886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16009" y="2115879"/>
            <a:ext cx="279991" cy="2445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43330" y="2626242"/>
            <a:ext cx="279991" cy="2445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01879" y="3128192"/>
            <a:ext cx="279991" cy="2445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!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606766" y="3128192"/>
            <a:ext cx="279991" cy="2445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020896" y="3702350"/>
            <a:ext cx="279991" cy="2445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44436" y="904815"/>
            <a:ext cx="152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110182" y="904815"/>
            <a:ext cx="19858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213600" y="904815"/>
            <a:ext cx="235848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WPS Presentation</Application>
  <PresentationFormat>Widescreen</PresentationFormat>
  <Paragraphs>18</Paragraphs>
  <Slides>2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Arial</vt:lpstr>
      <vt:lpstr>Calibri</vt:lpstr>
      <vt:lpstr>Times New Roman</vt:lpstr>
      <vt:lpstr>Arial-Rounded</vt:lpstr>
      <vt:lpstr>VNI 27 Bendigo</vt:lpstr>
      <vt:lpstr>Microsoft YaHei</vt:lpstr>
      <vt:lpstr>Arial Unicode MS</vt:lpstr>
      <vt:lpstr>1_Default Design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thao</dc:creator>
  <cp:lastModifiedBy>Phạm Thảo</cp:lastModifiedBy>
  <cp:revision>66</cp:revision>
  <dcterms:created xsi:type="dcterms:W3CDTF">2021-05-27T11:25:00Z</dcterms:created>
  <dcterms:modified xsi:type="dcterms:W3CDTF">2025-01-06T15:02:21Z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937EEF251320490584D869E3A128BF33_12</vt:lpwstr>
  </property>
  <property fmtid="{D5CDD505-2E9C-101B-9397-08002B2CF9AE}" pid="3" name="KSOProductBuildVer">
    <vt:lpwstr>1033-12.2.0.19307</vt:lpwstr>
  </property>
</Properties>
</file>