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79" r:id="rId3"/>
    <p:sldId id="274" r:id="rId4"/>
    <p:sldId id="275" r:id="rId5"/>
    <p:sldId id="273" r:id="rId6"/>
    <p:sldId id="276" r:id="rId7"/>
    <p:sldId id="278" r:id="rId8"/>
    <p:sldId id="260" r:id="rId9"/>
    <p:sldId id="282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A0FF1"/>
    <a:srgbClr val="2E88DA"/>
    <a:srgbClr val="FF00FF"/>
    <a:srgbClr val="0D94D7"/>
    <a:srgbClr val="FF6600"/>
    <a:srgbClr val="9AD3DE"/>
    <a:srgbClr val="45AEC3"/>
    <a:srgbClr val="7AC5D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564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3" Type="http://schemas.openxmlformats.org/officeDocument/2006/relationships/tableStyles" Target="tableStyles.xml"/><Relationship Id="rId12" Type="http://schemas.openxmlformats.org/officeDocument/2006/relationships/viewProps" Target="viewProps.xml"/><Relationship Id="rId11" Type="http://schemas.openxmlformats.org/officeDocument/2006/relationships/presProps" Target="presProps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5ED77-E63F-4614-A211-FF0E179E9980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225273-407A-457C-845B-8166E70E5B4D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5ED77-E63F-4614-A211-FF0E179E9980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225273-407A-457C-845B-8166E70E5B4D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5ED77-E63F-4614-A211-FF0E179E9980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225273-407A-457C-845B-8166E70E5B4D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5ED77-E63F-4614-A211-FF0E179E9980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225273-407A-457C-845B-8166E70E5B4D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5ED77-E63F-4614-A211-FF0E179E9980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225273-407A-457C-845B-8166E70E5B4D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5ED77-E63F-4614-A211-FF0E179E9980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225273-407A-457C-845B-8166E70E5B4D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5ED77-E63F-4614-A211-FF0E179E9980}" type="datetimeFigureOut">
              <a:rPr lang="en-US" smtClean="0"/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225273-407A-457C-845B-8166E70E5B4D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5ED77-E63F-4614-A211-FF0E179E9980}" type="datetimeFigureOut">
              <a:rPr lang="en-US" smtClean="0"/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225273-407A-457C-845B-8166E70E5B4D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5ED77-E63F-4614-A211-FF0E179E9980}" type="datetimeFigureOut">
              <a:rPr lang="en-US" smtClean="0"/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225273-407A-457C-845B-8166E70E5B4D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5ED77-E63F-4614-A211-FF0E179E9980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225273-407A-457C-845B-8166E70E5B4D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5ED77-E63F-4614-A211-FF0E179E9980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225273-407A-457C-845B-8166E70E5B4D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C5ED77-E63F-4614-A211-FF0E179E9980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225273-407A-457C-845B-8166E70E5B4D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2.png"/><Relationship Id="rId1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4.png"/><Relationship Id="rId1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5.jpeg"/><Relationship Id="rId1" Type="http://schemas.openxmlformats.org/officeDocument/2006/relationships/image" Target="../media/image1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2.png"/><Relationship Id="rId1" Type="http://schemas.openxmlformats.org/officeDocument/2006/relationships/image" Target="../media/image1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94315" y="3050040"/>
            <a:ext cx="7638143" cy="1309461"/>
          </a:xfrm>
        </p:spPr>
        <p:txBody>
          <a:bodyPr/>
          <a:lstStyle/>
          <a:p>
            <a:pPr marL="0" indent="0">
              <a:buNone/>
            </a:pPr>
            <a:r>
              <a:rPr lang="en-US" sz="4800" b="1" dirty="0">
                <a:solidFill>
                  <a:schemeClr val="bg1"/>
                </a:solidFill>
                <a:latin typeface="VNI-Avo" pitchFamily="2" charset="0"/>
              </a:rPr>
              <a:t>3. </a:t>
            </a:r>
            <a:r>
              <a:rPr lang="en-US" sz="4800" b="1" dirty="0" err="1">
                <a:solidFill>
                  <a:schemeClr val="bg1"/>
                </a:solidFill>
                <a:latin typeface="VNI-Avo" pitchFamily="2" charset="0"/>
              </a:rPr>
              <a:t>Tìm</a:t>
            </a:r>
            <a:r>
              <a:rPr lang="en-US" sz="4800" b="1" dirty="0">
                <a:solidFill>
                  <a:schemeClr val="bg1"/>
                </a:solidFill>
                <a:latin typeface="VNI-Avo" pitchFamily="2" charset="0"/>
              </a:rPr>
              <a:t> </a:t>
            </a:r>
            <a:r>
              <a:rPr lang="en-US" sz="4800" b="1" dirty="0" err="1">
                <a:solidFill>
                  <a:schemeClr val="bg1"/>
                </a:solidFill>
                <a:latin typeface="VNI-Avo" pitchFamily="2" charset="0"/>
              </a:rPr>
              <a:t>hieåu</a:t>
            </a:r>
            <a:r>
              <a:rPr lang="en-US" sz="4800" b="1" dirty="0">
                <a:solidFill>
                  <a:schemeClr val="bg1"/>
                </a:solidFill>
                <a:latin typeface="VNI-Avo" pitchFamily="2" charset="0"/>
              </a:rPr>
              <a:t> </a:t>
            </a:r>
            <a:r>
              <a:rPr lang="en-US" sz="4800" b="1" dirty="0" err="1">
                <a:solidFill>
                  <a:schemeClr val="bg1"/>
                </a:solidFill>
                <a:latin typeface="VNI-Avo" pitchFamily="2" charset="0"/>
              </a:rPr>
              <a:t>baøi</a:t>
            </a:r>
            <a:endParaRPr lang="en-US" sz="4800" b="1" dirty="0">
              <a:solidFill>
                <a:schemeClr val="bg1"/>
              </a:solidFill>
              <a:latin typeface="VNI-Avo" pitchFamily="2" charset="0"/>
            </a:endParaRPr>
          </a:p>
          <a:p>
            <a:pPr marL="0" indent="0">
              <a:buNone/>
            </a:pPr>
            <a:endParaRPr lang="en-US" dirty="0">
              <a:latin typeface="VNI-Avo" pitchFamily="2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/>
          <a:srcRect l="40937" t="19986" r="50000" b="65563"/>
          <a:stretch>
            <a:fillRect/>
          </a:stretch>
        </p:blipFill>
        <p:spPr>
          <a:xfrm>
            <a:off x="8153400" y="2805605"/>
            <a:ext cx="1390650" cy="124679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047750" y="3715471"/>
            <a:ext cx="10515600" cy="210690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b="1" dirty="0" err="1">
                <a:latin typeface="VNI-Avo" pitchFamily="2" charset="0"/>
              </a:rPr>
              <a:t>Traû</a:t>
            </a:r>
            <a:r>
              <a:rPr lang="en-US" b="1" dirty="0">
                <a:latin typeface="VNI-Avo" pitchFamily="2" charset="0"/>
              </a:rPr>
              <a:t> </a:t>
            </a:r>
            <a:r>
              <a:rPr lang="en-US" b="1" dirty="0" err="1">
                <a:latin typeface="VNI-Avo" pitchFamily="2" charset="0"/>
              </a:rPr>
              <a:t>lôøi</a:t>
            </a:r>
            <a:r>
              <a:rPr lang="en-US" b="1" dirty="0">
                <a:latin typeface="VNI-Avo" pitchFamily="2" charset="0"/>
              </a:rPr>
              <a:t>: </a:t>
            </a:r>
            <a:r>
              <a:rPr lang="en-US" dirty="0" err="1">
                <a:latin typeface="VNI-Avo" pitchFamily="2" charset="0"/>
              </a:rPr>
              <a:t>Tieáng</a:t>
            </a:r>
            <a:r>
              <a:rPr lang="en-US" dirty="0">
                <a:latin typeface="VNI-Avo" pitchFamily="2" charset="0"/>
              </a:rPr>
              <a:t> </a:t>
            </a:r>
            <a:r>
              <a:rPr lang="en-US" dirty="0" err="1">
                <a:latin typeface="VNI-Avo" pitchFamily="2" charset="0"/>
              </a:rPr>
              <a:t>hoùt</a:t>
            </a:r>
            <a:r>
              <a:rPr lang="en-US" dirty="0">
                <a:latin typeface="VNI-Avo" pitchFamily="2" charset="0"/>
              </a:rPr>
              <a:t> </a:t>
            </a:r>
            <a:r>
              <a:rPr lang="en-US" dirty="0" err="1">
                <a:latin typeface="VNI-Avo" pitchFamily="2" charset="0"/>
              </a:rPr>
              <a:t>kì</a:t>
            </a:r>
            <a:r>
              <a:rPr lang="en-US" dirty="0">
                <a:latin typeface="VNI-Avo" pitchFamily="2" charset="0"/>
              </a:rPr>
              <a:t> </a:t>
            </a:r>
            <a:r>
              <a:rPr lang="en-US" dirty="0" err="1">
                <a:latin typeface="VNI-Avo" pitchFamily="2" charset="0"/>
              </a:rPr>
              <a:t>dieäu</a:t>
            </a:r>
            <a:r>
              <a:rPr lang="en-US" dirty="0">
                <a:latin typeface="VNI-Avo" pitchFamily="2" charset="0"/>
              </a:rPr>
              <a:t> </a:t>
            </a:r>
            <a:r>
              <a:rPr lang="en-US" dirty="0" err="1">
                <a:latin typeface="VNI-Avo" pitchFamily="2" charset="0"/>
              </a:rPr>
              <a:t>cuûa</a:t>
            </a:r>
            <a:r>
              <a:rPr lang="en-US" dirty="0">
                <a:latin typeface="VNI-Avo" pitchFamily="2" charset="0"/>
              </a:rPr>
              <a:t> </a:t>
            </a:r>
            <a:r>
              <a:rPr lang="en-US" dirty="0" err="1">
                <a:latin typeface="VNI-Avo" pitchFamily="2" charset="0"/>
              </a:rPr>
              <a:t>hoaï</a:t>
            </a:r>
            <a:r>
              <a:rPr lang="en-US" dirty="0">
                <a:latin typeface="VNI-Avo" pitchFamily="2" charset="0"/>
              </a:rPr>
              <a:t> mi </a:t>
            </a:r>
            <a:r>
              <a:rPr lang="en-US" dirty="0" err="1">
                <a:latin typeface="VNI-Avo" pitchFamily="2" charset="0"/>
              </a:rPr>
              <a:t>ñaõ</a:t>
            </a:r>
            <a:r>
              <a:rPr lang="en-US" dirty="0">
                <a:latin typeface="VNI-Avo" pitchFamily="2" charset="0"/>
              </a:rPr>
              <a:t> </a:t>
            </a:r>
            <a:r>
              <a:rPr lang="en-US" dirty="0" err="1">
                <a:latin typeface="VNI-Avo" pitchFamily="2" charset="0"/>
              </a:rPr>
              <a:t>laøm</a:t>
            </a:r>
            <a:r>
              <a:rPr lang="en-US" dirty="0">
                <a:latin typeface="VNI-Avo" pitchFamily="2" charset="0"/>
              </a:rPr>
              <a:t> </a:t>
            </a:r>
            <a:r>
              <a:rPr lang="en-US" dirty="0" err="1">
                <a:latin typeface="VNI-Avo" pitchFamily="2" charset="0"/>
              </a:rPr>
              <a:t>cho</a:t>
            </a:r>
            <a:r>
              <a:rPr lang="en-US" dirty="0">
                <a:latin typeface="VNI-Avo" pitchFamily="2" charset="0"/>
              </a:rPr>
              <a:t> </a:t>
            </a:r>
            <a:r>
              <a:rPr lang="en-US" dirty="0" err="1">
                <a:latin typeface="VNI-Avo" pitchFamily="2" charset="0"/>
              </a:rPr>
              <a:t>nhöõng</a:t>
            </a:r>
            <a:r>
              <a:rPr lang="en-US" dirty="0">
                <a:latin typeface="VNI-Avo" pitchFamily="2" charset="0"/>
              </a:rPr>
              <a:t> </a:t>
            </a:r>
            <a:r>
              <a:rPr lang="en-US" dirty="0" err="1">
                <a:latin typeface="VNI-Avo" pitchFamily="2" charset="0"/>
              </a:rPr>
              <a:t>söï</a:t>
            </a:r>
            <a:r>
              <a:rPr lang="en-US" dirty="0">
                <a:latin typeface="VNI-Avo" pitchFamily="2" charset="0"/>
              </a:rPr>
              <a:t> </a:t>
            </a:r>
            <a:r>
              <a:rPr lang="en-US" dirty="0" err="1">
                <a:latin typeface="VNI-Avo" pitchFamily="2" charset="0"/>
              </a:rPr>
              <a:t>vaät</a:t>
            </a:r>
            <a:r>
              <a:rPr lang="en-US" dirty="0">
                <a:latin typeface="VNI-Avo" pitchFamily="2" charset="0"/>
              </a:rPr>
              <a:t> </a:t>
            </a:r>
            <a:r>
              <a:rPr lang="en-US" dirty="0" err="1">
                <a:latin typeface="VNI-Avo" pitchFamily="2" charset="0"/>
              </a:rPr>
              <a:t>treân</a:t>
            </a:r>
            <a:r>
              <a:rPr lang="en-US" dirty="0">
                <a:latin typeface="VNI-Avo" pitchFamily="2" charset="0"/>
              </a:rPr>
              <a:t> </a:t>
            </a:r>
            <a:r>
              <a:rPr lang="en-US" dirty="0" err="1">
                <a:latin typeface="VNI-Avo" pitchFamily="2" charset="0"/>
              </a:rPr>
              <a:t>baàu</a:t>
            </a:r>
            <a:r>
              <a:rPr lang="en-US" dirty="0">
                <a:latin typeface="VNI-Avo" pitchFamily="2" charset="0"/>
              </a:rPr>
              <a:t> </a:t>
            </a:r>
            <a:r>
              <a:rPr lang="en-US" dirty="0" err="1">
                <a:latin typeface="VNI-Avo" pitchFamily="2" charset="0"/>
              </a:rPr>
              <a:t>trôøi</a:t>
            </a:r>
            <a:r>
              <a:rPr lang="en-US" dirty="0">
                <a:latin typeface="VNI-Avo" pitchFamily="2" charset="0"/>
              </a:rPr>
              <a:t> </a:t>
            </a:r>
            <a:r>
              <a:rPr lang="en-US" dirty="0" err="1">
                <a:latin typeface="VNI-Avo" pitchFamily="2" charset="0"/>
              </a:rPr>
              <a:t>thay</a:t>
            </a:r>
            <a:r>
              <a:rPr lang="en-US" dirty="0">
                <a:latin typeface="VNI-Avo" pitchFamily="2" charset="0"/>
              </a:rPr>
              <a:t> </a:t>
            </a:r>
            <a:r>
              <a:rPr lang="en-US" dirty="0" err="1">
                <a:latin typeface="VNI-Avo" pitchFamily="2" charset="0"/>
              </a:rPr>
              <a:t>ñoåi</a:t>
            </a:r>
            <a:r>
              <a:rPr lang="en-US" dirty="0">
                <a:latin typeface="VNI-Avo" pitchFamily="2" charset="0"/>
              </a:rPr>
              <a:t>: </a:t>
            </a:r>
            <a:r>
              <a:rPr lang="en-US" dirty="0" err="1">
                <a:latin typeface="VNI-Avo" pitchFamily="2" charset="0"/>
              </a:rPr>
              <a:t>trôøi</a:t>
            </a:r>
            <a:r>
              <a:rPr lang="en-US" dirty="0">
                <a:latin typeface="VNI-Avo" pitchFamily="2" charset="0"/>
              </a:rPr>
              <a:t> </a:t>
            </a:r>
            <a:r>
              <a:rPr lang="en-US" dirty="0" err="1">
                <a:latin typeface="VNI-Avo" pitchFamily="2" charset="0"/>
              </a:rPr>
              <a:t>boãng</a:t>
            </a:r>
            <a:r>
              <a:rPr lang="en-US" dirty="0">
                <a:latin typeface="VNI-Avo" pitchFamily="2" charset="0"/>
              </a:rPr>
              <a:t> </a:t>
            </a:r>
            <a:r>
              <a:rPr lang="en-US" dirty="0" err="1">
                <a:latin typeface="VNI-Avo" pitchFamily="2" charset="0"/>
              </a:rPr>
              <a:t>saùng</a:t>
            </a:r>
            <a:r>
              <a:rPr lang="en-US" dirty="0">
                <a:latin typeface="VNI-Avo" pitchFamily="2" charset="0"/>
              </a:rPr>
              <a:t> ra, </a:t>
            </a:r>
            <a:r>
              <a:rPr lang="en-US" dirty="0" err="1">
                <a:latin typeface="VNI-Avo" pitchFamily="2" charset="0"/>
              </a:rPr>
              <a:t>nhöõng</a:t>
            </a:r>
            <a:r>
              <a:rPr lang="en-US" dirty="0">
                <a:latin typeface="VNI-Avo" pitchFamily="2" charset="0"/>
              </a:rPr>
              <a:t> </a:t>
            </a:r>
            <a:r>
              <a:rPr lang="en-US" dirty="0" err="1">
                <a:latin typeface="VNI-Avo" pitchFamily="2" charset="0"/>
              </a:rPr>
              <a:t>luoàng</a:t>
            </a:r>
            <a:r>
              <a:rPr lang="en-US" dirty="0">
                <a:latin typeface="VNI-Avo" pitchFamily="2" charset="0"/>
              </a:rPr>
              <a:t> </a:t>
            </a:r>
            <a:r>
              <a:rPr lang="en-US" dirty="0" err="1">
                <a:latin typeface="VNI-Avo" pitchFamily="2" charset="0"/>
              </a:rPr>
              <a:t>saùng</a:t>
            </a:r>
            <a:r>
              <a:rPr lang="en-US" dirty="0">
                <a:latin typeface="VNI-Avo" pitchFamily="2" charset="0"/>
              </a:rPr>
              <a:t> </a:t>
            </a:r>
            <a:r>
              <a:rPr lang="en-US" dirty="0" err="1">
                <a:latin typeface="VNI-Avo" pitchFamily="2" charset="0"/>
              </a:rPr>
              <a:t>chieáu</a:t>
            </a:r>
            <a:r>
              <a:rPr lang="en-US" dirty="0">
                <a:latin typeface="VNI-Avo" pitchFamily="2" charset="0"/>
              </a:rPr>
              <a:t> qua </a:t>
            </a:r>
            <a:r>
              <a:rPr lang="en-US" dirty="0" err="1">
                <a:latin typeface="VNI-Avo" pitchFamily="2" charset="0"/>
              </a:rPr>
              <a:t>caùc</a:t>
            </a:r>
            <a:r>
              <a:rPr lang="en-US" dirty="0">
                <a:latin typeface="VNI-Avo" pitchFamily="2" charset="0"/>
              </a:rPr>
              <a:t> </a:t>
            </a:r>
            <a:r>
              <a:rPr lang="en-US" dirty="0" err="1">
                <a:latin typeface="VNI-Avo" pitchFamily="2" charset="0"/>
              </a:rPr>
              <a:t>chuøm</a:t>
            </a:r>
            <a:r>
              <a:rPr lang="en-US" dirty="0">
                <a:latin typeface="VNI-Avo" pitchFamily="2" charset="0"/>
              </a:rPr>
              <a:t> </a:t>
            </a:r>
            <a:r>
              <a:rPr lang="en-US" dirty="0" err="1">
                <a:latin typeface="VNI-Avo" pitchFamily="2" charset="0"/>
              </a:rPr>
              <a:t>loäc</a:t>
            </a:r>
            <a:r>
              <a:rPr lang="en-US" dirty="0">
                <a:latin typeface="VNI-Avo" pitchFamily="2" charset="0"/>
              </a:rPr>
              <a:t> </a:t>
            </a:r>
            <a:r>
              <a:rPr lang="en-US" dirty="0" err="1">
                <a:latin typeface="VNI-Avo" pitchFamily="2" charset="0"/>
              </a:rPr>
              <a:t>môùi</a:t>
            </a:r>
            <a:r>
              <a:rPr lang="en-US" dirty="0">
                <a:latin typeface="VNI-Avo" pitchFamily="2" charset="0"/>
              </a:rPr>
              <a:t> </a:t>
            </a:r>
            <a:r>
              <a:rPr lang="en-US" dirty="0" err="1">
                <a:latin typeface="VNI-Avo" pitchFamily="2" charset="0"/>
              </a:rPr>
              <a:t>nhuù</a:t>
            </a:r>
            <a:r>
              <a:rPr lang="en-US" dirty="0">
                <a:latin typeface="VNI-Avo" pitchFamily="2" charset="0"/>
              </a:rPr>
              <a:t>, </a:t>
            </a:r>
            <a:r>
              <a:rPr lang="en-US" dirty="0" err="1">
                <a:latin typeface="VNI-Avo" pitchFamily="2" charset="0"/>
              </a:rPr>
              <a:t>röïc</a:t>
            </a:r>
            <a:r>
              <a:rPr lang="en-US" dirty="0">
                <a:latin typeface="VNI-Avo" pitchFamily="2" charset="0"/>
              </a:rPr>
              <a:t> </a:t>
            </a:r>
            <a:r>
              <a:rPr lang="en-US" dirty="0" err="1">
                <a:latin typeface="VNI-Avo" pitchFamily="2" charset="0"/>
              </a:rPr>
              <a:t>rôõ</a:t>
            </a:r>
            <a:r>
              <a:rPr lang="en-US" dirty="0">
                <a:latin typeface="VNI-Avo" pitchFamily="2" charset="0"/>
              </a:rPr>
              <a:t> </a:t>
            </a:r>
            <a:r>
              <a:rPr lang="en-US" dirty="0" err="1">
                <a:latin typeface="VNI-Avo" pitchFamily="2" charset="0"/>
              </a:rPr>
              <a:t>hôn</a:t>
            </a:r>
            <a:r>
              <a:rPr lang="en-US" dirty="0">
                <a:latin typeface="VNI-Avo" pitchFamily="2" charset="0"/>
              </a:rPr>
              <a:t>, da </a:t>
            </a:r>
            <a:r>
              <a:rPr lang="en-US" dirty="0" err="1">
                <a:latin typeface="VNI-Avo" pitchFamily="2" charset="0"/>
              </a:rPr>
              <a:t>trôøi</a:t>
            </a:r>
            <a:r>
              <a:rPr lang="en-US" dirty="0">
                <a:latin typeface="VNI-Avo" pitchFamily="2" charset="0"/>
              </a:rPr>
              <a:t> </a:t>
            </a:r>
            <a:r>
              <a:rPr lang="en-US" dirty="0" err="1">
                <a:latin typeface="VNI-Avo" pitchFamily="2" charset="0"/>
              </a:rPr>
              <a:t>boãng</a:t>
            </a:r>
            <a:r>
              <a:rPr lang="en-US" dirty="0">
                <a:latin typeface="VNI-Avo" pitchFamily="2" charset="0"/>
              </a:rPr>
              <a:t> </a:t>
            </a:r>
            <a:r>
              <a:rPr lang="en-US" dirty="0" err="1">
                <a:latin typeface="VNI-Avo" pitchFamily="2" charset="0"/>
              </a:rPr>
              <a:t>xanh</a:t>
            </a:r>
            <a:r>
              <a:rPr lang="en-US" dirty="0">
                <a:latin typeface="VNI-Avo" pitchFamily="2" charset="0"/>
              </a:rPr>
              <a:t> </a:t>
            </a:r>
            <a:r>
              <a:rPr lang="en-US" dirty="0" err="1">
                <a:latin typeface="VNI-Avo" pitchFamily="2" charset="0"/>
              </a:rPr>
              <a:t>hôn</a:t>
            </a:r>
            <a:r>
              <a:rPr lang="en-US" dirty="0">
                <a:latin typeface="VNI-Avo" pitchFamily="2" charset="0"/>
              </a:rPr>
              <a:t>, </a:t>
            </a:r>
            <a:r>
              <a:rPr lang="en-US" dirty="0" err="1">
                <a:latin typeface="VNI-Avo" pitchFamily="2" charset="0"/>
              </a:rPr>
              <a:t>nhöõng</a:t>
            </a:r>
            <a:r>
              <a:rPr lang="en-US" dirty="0">
                <a:latin typeface="VNI-Avo" pitchFamily="2" charset="0"/>
              </a:rPr>
              <a:t> </a:t>
            </a:r>
            <a:r>
              <a:rPr lang="en-US" dirty="0" err="1">
                <a:latin typeface="VNI-Avo" pitchFamily="2" charset="0"/>
              </a:rPr>
              <a:t>laøn</a:t>
            </a:r>
            <a:r>
              <a:rPr lang="en-US" dirty="0">
                <a:latin typeface="VNI-Avo" pitchFamily="2" charset="0"/>
              </a:rPr>
              <a:t> may </a:t>
            </a:r>
            <a:r>
              <a:rPr lang="en-US" dirty="0" err="1">
                <a:latin typeface="VNI-Avo" pitchFamily="2" charset="0"/>
              </a:rPr>
              <a:t>traéng</a:t>
            </a:r>
            <a:r>
              <a:rPr lang="en-US" dirty="0">
                <a:latin typeface="VNI-Avo" pitchFamily="2" charset="0"/>
              </a:rPr>
              <a:t> </a:t>
            </a:r>
            <a:r>
              <a:rPr lang="en-US" dirty="0" err="1">
                <a:latin typeface="VNI-Avo" pitchFamily="2" charset="0"/>
              </a:rPr>
              <a:t>traéng</a:t>
            </a:r>
            <a:r>
              <a:rPr lang="en-US" dirty="0">
                <a:latin typeface="VNI-Avo" pitchFamily="2" charset="0"/>
              </a:rPr>
              <a:t> </a:t>
            </a:r>
            <a:r>
              <a:rPr lang="en-US" dirty="0" err="1">
                <a:latin typeface="VNI-Avo" pitchFamily="2" charset="0"/>
              </a:rPr>
              <a:t>hôn</a:t>
            </a:r>
            <a:r>
              <a:rPr lang="en-US" dirty="0">
                <a:latin typeface="VNI-Avo" pitchFamily="2" charset="0"/>
              </a:rPr>
              <a:t>, </a:t>
            </a:r>
            <a:r>
              <a:rPr lang="en-US" dirty="0" err="1">
                <a:latin typeface="VNI-Avo" pitchFamily="2" charset="0"/>
              </a:rPr>
              <a:t>xoáp</a:t>
            </a:r>
            <a:r>
              <a:rPr lang="en-US" dirty="0">
                <a:latin typeface="VNI-Avo" pitchFamily="2" charset="0"/>
              </a:rPr>
              <a:t> </a:t>
            </a:r>
            <a:r>
              <a:rPr lang="en-US" dirty="0" err="1">
                <a:latin typeface="VNI-Avo" pitchFamily="2" charset="0"/>
              </a:rPr>
              <a:t>hôn</a:t>
            </a:r>
            <a:endParaRPr lang="en-US" dirty="0">
              <a:latin typeface="VNI-Avo" pitchFamily="2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047750" y="2293368"/>
            <a:ext cx="10356273" cy="11356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14350" indent="-514350">
              <a:lnSpc>
                <a:spcPct val="120000"/>
              </a:lnSpc>
              <a:buAutoNum type="arabicPeriod"/>
            </a:pPr>
            <a:r>
              <a:rPr lang="en-US" sz="3000" dirty="0" err="1">
                <a:latin typeface="VNI-Avo" pitchFamily="2" charset="0"/>
              </a:rPr>
              <a:t>Tieáng</a:t>
            </a:r>
            <a:r>
              <a:rPr lang="en-US" sz="3000" dirty="0">
                <a:latin typeface="VNI-Avo" pitchFamily="2" charset="0"/>
              </a:rPr>
              <a:t> </a:t>
            </a:r>
            <a:r>
              <a:rPr lang="en-US" sz="3000" dirty="0" err="1">
                <a:latin typeface="VNI-Avo" pitchFamily="2" charset="0"/>
              </a:rPr>
              <a:t>hoùt</a:t>
            </a:r>
            <a:r>
              <a:rPr lang="en-US" sz="3000" dirty="0">
                <a:latin typeface="VNI-Avo" pitchFamily="2" charset="0"/>
              </a:rPr>
              <a:t> </a:t>
            </a:r>
            <a:r>
              <a:rPr lang="en-US" sz="3000" dirty="0" err="1">
                <a:latin typeface="VNI-Avo" pitchFamily="2" charset="0"/>
              </a:rPr>
              <a:t>kì</a:t>
            </a:r>
            <a:r>
              <a:rPr lang="en-US" sz="3000" dirty="0">
                <a:latin typeface="VNI-Avo" pitchFamily="2" charset="0"/>
              </a:rPr>
              <a:t> </a:t>
            </a:r>
            <a:r>
              <a:rPr lang="en-US" sz="3000" dirty="0" err="1">
                <a:latin typeface="VNI-Avo" pitchFamily="2" charset="0"/>
              </a:rPr>
              <a:t>dieäu</a:t>
            </a:r>
            <a:r>
              <a:rPr lang="en-US" sz="3000" dirty="0">
                <a:latin typeface="VNI-Avo" pitchFamily="2" charset="0"/>
              </a:rPr>
              <a:t> </a:t>
            </a:r>
            <a:r>
              <a:rPr lang="en-US" sz="3000" dirty="0" err="1">
                <a:latin typeface="VNI-Avo" pitchFamily="2" charset="0"/>
              </a:rPr>
              <a:t>cuûa</a:t>
            </a:r>
            <a:r>
              <a:rPr lang="en-US" sz="3000" dirty="0">
                <a:latin typeface="VNI-Avo" pitchFamily="2" charset="0"/>
              </a:rPr>
              <a:t> </a:t>
            </a:r>
            <a:r>
              <a:rPr lang="en-US" sz="3000" dirty="0" err="1">
                <a:latin typeface="VNI-Avo" pitchFamily="2" charset="0"/>
              </a:rPr>
              <a:t>hoaï</a:t>
            </a:r>
            <a:r>
              <a:rPr lang="en-US" sz="3000" dirty="0">
                <a:latin typeface="VNI-Avo" pitchFamily="2" charset="0"/>
              </a:rPr>
              <a:t> mi </a:t>
            </a:r>
            <a:r>
              <a:rPr lang="en-US" sz="3000" dirty="0" err="1">
                <a:latin typeface="VNI-Avo" pitchFamily="2" charset="0"/>
              </a:rPr>
              <a:t>ñaõ</a:t>
            </a:r>
            <a:r>
              <a:rPr lang="en-US" sz="3000" dirty="0">
                <a:latin typeface="VNI-Avo" pitchFamily="2" charset="0"/>
              </a:rPr>
              <a:t> </a:t>
            </a:r>
            <a:r>
              <a:rPr lang="en-US" sz="3000" dirty="0" err="1">
                <a:latin typeface="VNI-Avo" pitchFamily="2" charset="0"/>
              </a:rPr>
              <a:t>laøm</a:t>
            </a:r>
            <a:r>
              <a:rPr lang="en-US" sz="3000" dirty="0">
                <a:latin typeface="VNI-Avo" pitchFamily="2" charset="0"/>
              </a:rPr>
              <a:t> </a:t>
            </a:r>
            <a:r>
              <a:rPr lang="en-US" sz="3000" dirty="0" err="1">
                <a:latin typeface="VNI-Avo" pitchFamily="2" charset="0"/>
              </a:rPr>
              <a:t>cho</a:t>
            </a:r>
            <a:r>
              <a:rPr lang="en-US" sz="3000" dirty="0">
                <a:latin typeface="VNI-Avo" pitchFamily="2" charset="0"/>
              </a:rPr>
              <a:t> </a:t>
            </a:r>
            <a:r>
              <a:rPr lang="en-US" sz="3000" dirty="0" err="1">
                <a:latin typeface="VNI-Avo" pitchFamily="2" charset="0"/>
              </a:rPr>
              <a:t>nhöõng</a:t>
            </a:r>
            <a:r>
              <a:rPr lang="en-US" sz="3000" dirty="0">
                <a:latin typeface="VNI-Avo" pitchFamily="2" charset="0"/>
              </a:rPr>
              <a:t> </a:t>
            </a:r>
            <a:r>
              <a:rPr lang="en-US" sz="3000" dirty="0" err="1">
                <a:latin typeface="VNI-Avo" pitchFamily="2" charset="0"/>
              </a:rPr>
              <a:t>söï</a:t>
            </a:r>
            <a:r>
              <a:rPr lang="en-US" sz="3000" dirty="0">
                <a:latin typeface="VNI-Avo" pitchFamily="2" charset="0"/>
              </a:rPr>
              <a:t> </a:t>
            </a:r>
            <a:r>
              <a:rPr lang="en-US" sz="3000" dirty="0" err="1">
                <a:latin typeface="VNI-Avo" pitchFamily="2" charset="0"/>
              </a:rPr>
              <a:t>vaät</a:t>
            </a:r>
            <a:r>
              <a:rPr lang="en-US" sz="3000" dirty="0">
                <a:latin typeface="VNI-Avo" pitchFamily="2" charset="0"/>
              </a:rPr>
              <a:t> </a:t>
            </a:r>
            <a:r>
              <a:rPr lang="en-US" sz="3000" dirty="0" err="1">
                <a:latin typeface="VNI-Avo" pitchFamily="2" charset="0"/>
              </a:rPr>
              <a:t>treân</a:t>
            </a:r>
            <a:r>
              <a:rPr lang="en-US" sz="3000" dirty="0">
                <a:latin typeface="VNI-Avo" pitchFamily="2" charset="0"/>
              </a:rPr>
              <a:t> </a:t>
            </a:r>
            <a:r>
              <a:rPr lang="en-US" sz="3000" dirty="0" err="1">
                <a:latin typeface="VNI-Avo" pitchFamily="2" charset="0"/>
              </a:rPr>
              <a:t>baàu</a:t>
            </a:r>
            <a:r>
              <a:rPr lang="en-US" sz="3000" dirty="0">
                <a:latin typeface="VNI-Avo" pitchFamily="2" charset="0"/>
              </a:rPr>
              <a:t> </a:t>
            </a:r>
            <a:r>
              <a:rPr lang="en-US" sz="3000" dirty="0" err="1">
                <a:latin typeface="VNI-Avo" pitchFamily="2" charset="0"/>
              </a:rPr>
              <a:t>trôøi</a:t>
            </a:r>
            <a:r>
              <a:rPr lang="en-US" sz="3000" dirty="0">
                <a:latin typeface="VNI-Avo" pitchFamily="2" charset="0"/>
              </a:rPr>
              <a:t> </a:t>
            </a:r>
            <a:r>
              <a:rPr lang="en-US" sz="3000" dirty="0" err="1">
                <a:latin typeface="VNI-Avo" pitchFamily="2" charset="0"/>
              </a:rPr>
              <a:t>thay</a:t>
            </a:r>
            <a:r>
              <a:rPr lang="en-US" sz="3000" dirty="0">
                <a:latin typeface="VNI-Avo" pitchFamily="2" charset="0"/>
              </a:rPr>
              <a:t> </a:t>
            </a:r>
            <a:r>
              <a:rPr lang="en-US" sz="3000" dirty="0" err="1">
                <a:latin typeface="VNI-Avo" pitchFamily="2" charset="0"/>
              </a:rPr>
              <a:t>ñoåi</a:t>
            </a:r>
            <a:r>
              <a:rPr lang="en-US" sz="3000" dirty="0">
                <a:latin typeface="VNI-Avo" pitchFamily="2" charset="0"/>
              </a:rPr>
              <a:t> </a:t>
            </a:r>
            <a:r>
              <a:rPr lang="en-US" sz="3000" dirty="0" err="1">
                <a:latin typeface="VNI-Avo" pitchFamily="2" charset="0"/>
              </a:rPr>
              <a:t>nhu</a:t>
            </a:r>
            <a:r>
              <a:rPr lang="en-US" sz="3000" dirty="0">
                <a:latin typeface="VNI-Avo" pitchFamily="2" charset="0"/>
              </a:rPr>
              <a:t> </a:t>
            </a:r>
            <a:r>
              <a:rPr lang="en-US" sz="3000" dirty="0" err="1">
                <a:latin typeface="VNI-Avo" pitchFamily="2" charset="0"/>
              </a:rPr>
              <a:t>theá</a:t>
            </a:r>
            <a:r>
              <a:rPr lang="en-US" sz="3000" dirty="0">
                <a:latin typeface="VNI-Avo" pitchFamily="2" charset="0"/>
              </a:rPr>
              <a:t> </a:t>
            </a:r>
            <a:r>
              <a:rPr lang="en-US" sz="3000" dirty="0" err="1">
                <a:latin typeface="VNI-Avo" pitchFamily="2" charset="0"/>
              </a:rPr>
              <a:t>naøo</a:t>
            </a:r>
            <a:r>
              <a:rPr lang="en-US" sz="3000" dirty="0">
                <a:latin typeface="VNI-Avo" pitchFamily="2" charset="0"/>
              </a:rPr>
              <a:t>?</a:t>
            </a:r>
            <a:endParaRPr lang="en-US" sz="3000" dirty="0">
              <a:latin typeface="VNI-Avo" pitchFamily="2" charset="0"/>
            </a:endParaRPr>
          </a:p>
        </p:txBody>
      </p:sp>
      <p:sp>
        <p:nvSpPr>
          <p:cNvPr id="2" name="Rectangle: Rounded Corners 1"/>
          <p:cNvSpPr/>
          <p:nvPr/>
        </p:nvSpPr>
        <p:spPr>
          <a:xfrm>
            <a:off x="1828800" y="0"/>
            <a:ext cx="4045527" cy="763136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000" b="1" dirty="0" err="1">
                <a:latin typeface="VNI-Avo" pitchFamily="2" charset="0"/>
              </a:rPr>
              <a:t>Traû</a:t>
            </a:r>
            <a:r>
              <a:rPr lang="en-US" sz="3000" b="1" dirty="0">
                <a:latin typeface="VNI-Avo" pitchFamily="2" charset="0"/>
              </a:rPr>
              <a:t> </a:t>
            </a:r>
            <a:r>
              <a:rPr lang="en-US" sz="3000" b="1" dirty="0" err="1">
                <a:latin typeface="VNI-Avo" pitchFamily="2" charset="0"/>
              </a:rPr>
              <a:t>lôøi</a:t>
            </a:r>
            <a:r>
              <a:rPr lang="en-US" sz="3000" b="1" dirty="0">
                <a:latin typeface="VNI-Avo" pitchFamily="2" charset="0"/>
              </a:rPr>
              <a:t> </a:t>
            </a:r>
            <a:r>
              <a:rPr lang="en-US" sz="3000" b="1" dirty="0" err="1">
                <a:latin typeface="VNI-Avo" pitchFamily="2" charset="0"/>
              </a:rPr>
              <a:t>caâu</a:t>
            </a:r>
            <a:r>
              <a:rPr lang="en-US" sz="3000" b="1" dirty="0">
                <a:latin typeface="VNI-Avo" pitchFamily="2" charset="0"/>
              </a:rPr>
              <a:t> </a:t>
            </a:r>
            <a:r>
              <a:rPr lang="en-US" sz="3000" b="1" dirty="0" err="1">
                <a:latin typeface="VNI-Avo" pitchFamily="2" charset="0"/>
              </a:rPr>
              <a:t>hoûi</a:t>
            </a:r>
            <a:r>
              <a:rPr lang="en-US" sz="3000" b="1" dirty="0">
                <a:latin typeface="VNI-Avo" pitchFamily="2" charset="0"/>
              </a:rPr>
              <a:t>:</a:t>
            </a:r>
            <a:endParaRPr lang="en-US" sz="3000" b="1" dirty="0">
              <a:latin typeface="VNI-Avo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1014557"/>
          </a:xfrm>
        </p:spPr>
        <p:txBody>
          <a:bodyPr/>
          <a:lstStyle/>
          <a:p>
            <a:pPr marL="0" indent="0">
              <a:buNone/>
            </a:pPr>
            <a:r>
              <a:rPr lang="en-US" dirty="0">
                <a:latin typeface="VNI-Avo" pitchFamily="2" charset="0"/>
              </a:rPr>
              <a:t>2. </a:t>
            </a:r>
            <a:r>
              <a:rPr lang="en-US" dirty="0" err="1">
                <a:latin typeface="VNI-Avo" pitchFamily="2" charset="0"/>
              </a:rPr>
              <a:t>Nhöõng</a:t>
            </a:r>
            <a:r>
              <a:rPr lang="en-US" dirty="0">
                <a:latin typeface="VNI-Avo" pitchFamily="2" charset="0"/>
              </a:rPr>
              <a:t> </a:t>
            </a:r>
            <a:r>
              <a:rPr lang="en-US" dirty="0" err="1">
                <a:latin typeface="VNI-Avo" pitchFamily="2" charset="0"/>
              </a:rPr>
              <a:t>gôïn</a:t>
            </a:r>
            <a:r>
              <a:rPr lang="en-US" dirty="0">
                <a:latin typeface="VNI-Avo" pitchFamily="2" charset="0"/>
              </a:rPr>
              <a:t> </a:t>
            </a:r>
            <a:r>
              <a:rPr lang="en-US" dirty="0" err="1">
                <a:latin typeface="VNI-Avo" pitchFamily="2" charset="0"/>
              </a:rPr>
              <a:t>soùng</a:t>
            </a:r>
            <a:r>
              <a:rPr lang="en-US" dirty="0">
                <a:latin typeface="VNI-Avo" pitchFamily="2" charset="0"/>
              </a:rPr>
              <a:t> </a:t>
            </a:r>
            <a:r>
              <a:rPr lang="en-US" dirty="0" err="1">
                <a:latin typeface="VNI-Avo" pitchFamily="2" charset="0"/>
              </a:rPr>
              <a:t>treân</a:t>
            </a:r>
            <a:r>
              <a:rPr lang="en-US" dirty="0">
                <a:latin typeface="VNI-Avo" pitchFamily="2" charset="0"/>
              </a:rPr>
              <a:t> </a:t>
            </a:r>
            <a:r>
              <a:rPr lang="en-US" dirty="0" err="1">
                <a:latin typeface="VNI-Avo" pitchFamily="2" charset="0"/>
              </a:rPr>
              <a:t>hoà</a:t>
            </a:r>
            <a:r>
              <a:rPr lang="en-US" dirty="0">
                <a:latin typeface="VNI-Avo" pitchFamily="2" charset="0"/>
              </a:rPr>
              <a:t> </a:t>
            </a:r>
            <a:r>
              <a:rPr lang="en-US" dirty="0" err="1">
                <a:latin typeface="VNI-Avo" pitchFamily="2" charset="0"/>
              </a:rPr>
              <a:t>coù</a:t>
            </a:r>
            <a:r>
              <a:rPr lang="en-US" dirty="0">
                <a:latin typeface="VNI-Avo" pitchFamily="2" charset="0"/>
              </a:rPr>
              <a:t> </a:t>
            </a:r>
            <a:r>
              <a:rPr lang="en-US" dirty="0" err="1">
                <a:latin typeface="VNI-Avo" pitchFamily="2" charset="0"/>
              </a:rPr>
              <a:t>thay</a:t>
            </a:r>
            <a:r>
              <a:rPr lang="en-US" dirty="0">
                <a:latin typeface="VNI-Avo" pitchFamily="2" charset="0"/>
              </a:rPr>
              <a:t> </a:t>
            </a:r>
            <a:r>
              <a:rPr lang="en-US" dirty="0" err="1">
                <a:latin typeface="VNI-Avo" pitchFamily="2" charset="0"/>
              </a:rPr>
              <a:t>ñoåi</a:t>
            </a:r>
            <a:r>
              <a:rPr lang="en-US" dirty="0">
                <a:latin typeface="VNI-Avo" pitchFamily="2" charset="0"/>
              </a:rPr>
              <a:t> </a:t>
            </a:r>
            <a:r>
              <a:rPr lang="en-US" dirty="0" err="1">
                <a:latin typeface="VNI-Avo" pitchFamily="2" charset="0"/>
              </a:rPr>
              <a:t>gì</a:t>
            </a:r>
            <a:r>
              <a:rPr lang="en-US" dirty="0">
                <a:latin typeface="VNI-Avo" pitchFamily="2" charset="0"/>
              </a:rPr>
              <a:t> </a:t>
            </a:r>
            <a:r>
              <a:rPr lang="en-US" dirty="0" err="1">
                <a:latin typeface="VNI-Avo" pitchFamily="2" charset="0"/>
              </a:rPr>
              <a:t>khi</a:t>
            </a:r>
            <a:r>
              <a:rPr lang="en-US" dirty="0">
                <a:latin typeface="VNI-Avo" pitchFamily="2" charset="0"/>
              </a:rPr>
              <a:t> </a:t>
            </a:r>
            <a:r>
              <a:rPr lang="en-US" dirty="0" err="1">
                <a:latin typeface="VNI-Avo" pitchFamily="2" charset="0"/>
              </a:rPr>
              <a:t>hoaø</a:t>
            </a:r>
            <a:r>
              <a:rPr lang="en-US" dirty="0">
                <a:latin typeface="VNI-Avo" pitchFamily="2" charset="0"/>
              </a:rPr>
              <a:t> </a:t>
            </a:r>
            <a:r>
              <a:rPr lang="en-US" dirty="0" err="1">
                <a:latin typeface="VNI-Avo" pitchFamily="2" charset="0"/>
              </a:rPr>
              <a:t>nhòp</a:t>
            </a:r>
            <a:r>
              <a:rPr lang="en-US" dirty="0">
                <a:latin typeface="VNI-Avo" pitchFamily="2" charset="0"/>
              </a:rPr>
              <a:t> </a:t>
            </a:r>
            <a:r>
              <a:rPr lang="en-US" dirty="0" err="1">
                <a:latin typeface="VNI-Avo" pitchFamily="2" charset="0"/>
              </a:rPr>
              <a:t>vôùi</a:t>
            </a:r>
            <a:r>
              <a:rPr lang="en-US" dirty="0">
                <a:latin typeface="VNI-Avo" pitchFamily="2" charset="0"/>
              </a:rPr>
              <a:t> </a:t>
            </a:r>
            <a:r>
              <a:rPr lang="en-US" dirty="0" err="1">
                <a:latin typeface="VNI-Avo" pitchFamily="2" charset="0"/>
              </a:rPr>
              <a:t>tieáng</a:t>
            </a:r>
            <a:r>
              <a:rPr lang="en-US" dirty="0">
                <a:latin typeface="VNI-Avo" pitchFamily="2" charset="0"/>
              </a:rPr>
              <a:t> </a:t>
            </a:r>
            <a:r>
              <a:rPr lang="en-US" dirty="0" err="1">
                <a:latin typeface="VNI-Avo" pitchFamily="2" charset="0"/>
              </a:rPr>
              <a:t>hoaï</a:t>
            </a:r>
            <a:r>
              <a:rPr lang="en-US" dirty="0">
                <a:latin typeface="VNI-Avo" pitchFamily="2" charset="0"/>
              </a:rPr>
              <a:t> mi </a:t>
            </a:r>
            <a:r>
              <a:rPr lang="en-US" dirty="0" err="1">
                <a:latin typeface="VNI-Avo" pitchFamily="2" charset="0"/>
              </a:rPr>
              <a:t>hoùt</a:t>
            </a:r>
            <a:r>
              <a:rPr lang="en-US" dirty="0">
                <a:latin typeface="VNI-Avo" pitchFamily="2" charset="0"/>
              </a:rPr>
              <a:t>?</a:t>
            </a:r>
            <a:endParaRPr lang="en-US" dirty="0">
              <a:latin typeface="VNI-Avo" pitchFamily="2" charset="0"/>
            </a:endParaRPr>
          </a:p>
          <a:p>
            <a:endParaRPr lang="en-US" dirty="0"/>
          </a:p>
        </p:txBody>
      </p:sp>
      <p:sp>
        <p:nvSpPr>
          <p:cNvPr id="5" name="Content Placeholder 2"/>
          <p:cNvSpPr txBox="1"/>
          <p:nvPr/>
        </p:nvSpPr>
        <p:spPr>
          <a:xfrm>
            <a:off x="984790" y="3422073"/>
            <a:ext cx="10515600" cy="11150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 panose="020B0604020202020204" pitchFamily="34" charset="0"/>
              <a:buNone/>
            </a:pPr>
            <a:r>
              <a:rPr lang="en-US" b="1" dirty="0" err="1">
                <a:latin typeface="VNI-Avo" pitchFamily="2" charset="0"/>
              </a:rPr>
              <a:t>Traû</a:t>
            </a:r>
            <a:r>
              <a:rPr lang="en-US" b="1" dirty="0">
                <a:latin typeface="VNI-Avo" pitchFamily="2" charset="0"/>
              </a:rPr>
              <a:t> </a:t>
            </a:r>
            <a:r>
              <a:rPr lang="en-US" b="1" dirty="0" err="1">
                <a:latin typeface="VNI-Avo" pitchFamily="2" charset="0"/>
              </a:rPr>
              <a:t>lôøi</a:t>
            </a:r>
            <a:r>
              <a:rPr lang="en-US" b="1" dirty="0">
                <a:latin typeface="VNI-Avo" pitchFamily="2" charset="0"/>
              </a:rPr>
              <a:t>: </a:t>
            </a:r>
            <a:r>
              <a:rPr lang="en-US" dirty="0" err="1">
                <a:latin typeface="VNI-Avo" pitchFamily="2" charset="0"/>
              </a:rPr>
              <a:t>Nhöõng</a:t>
            </a:r>
            <a:r>
              <a:rPr lang="en-US" dirty="0">
                <a:latin typeface="VNI-Avo" pitchFamily="2" charset="0"/>
              </a:rPr>
              <a:t> </a:t>
            </a:r>
            <a:r>
              <a:rPr lang="en-US" dirty="0" err="1">
                <a:latin typeface="VNI-Avo" pitchFamily="2" charset="0"/>
              </a:rPr>
              <a:t>gôïn</a:t>
            </a:r>
            <a:r>
              <a:rPr lang="en-US" dirty="0">
                <a:latin typeface="VNI-Avo" pitchFamily="2" charset="0"/>
              </a:rPr>
              <a:t> </a:t>
            </a:r>
            <a:r>
              <a:rPr lang="en-US" dirty="0" err="1">
                <a:latin typeface="VNI-Avo" pitchFamily="2" charset="0"/>
              </a:rPr>
              <a:t>soùng</a:t>
            </a:r>
            <a:r>
              <a:rPr lang="en-US" dirty="0">
                <a:latin typeface="VNI-Avo" pitchFamily="2" charset="0"/>
              </a:rPr>
              <a:t> </a:t>
            </a:r>
            <a:r>
              <a:rPr lang="en-US" dirty="0" err="1">
                <a:latin typeface="VNI-Avo" pitchFamily="2" charset="0"/>
              </a:rPr>
              <a:t>treân</a:t>
            </a:r>
            <a:r>
              <a:rPr lang="en-US" dirty="0">
                <a:latin typeface="VNI-Avo" pitchFamily="2" charset="0"/>
              </a:rPr>
              <a:t> </a:t>
            </a:r>
            <a:r>
              <a:rPr lang="en-US" dirty="0" err="1">
                <a:latin typeface="VNI-Avo" pitchFamily="2" charset="0"/>
              </a:rPr>
              <a:t>hoà</a:t>
            </a:r>
            <a:r>
              <a:rPr lang="en-US" dirty="0">
                <a:latin typeface="VNI-Avo" pitchFamily="2" charset="0"/>
              </a:rPr>
              <a:t> </a:t>
            </a:r>
            <a:r>
              <a:rPr lang="en-US" dirty="0" err="1">
                <a:latin typeface="VNI-Avo" pitchFamily="2" charset="0"/>
              </a:rPr>
              <a:t>trôû</a:t>
            </a:r>
            <a:r>
              <a:rPr lang="en-US" dirty="0">
                <a:latin typeface="VNI-Avo" pitchFamily="2" charset="0"/>
              </a:rPr>
              <a:t> </a:t>
            </a:r>
            <a:r>
              <a:rPr lang="en-US" dirty="0" err="1">
                <a:latin typeface="VNI-Avo" pitchFamily="2" charset="0"/>
              </a:rPr>
              <a:t>neân</a:t>
            </a:r>
            <a:r>
              <a:rPr lang="en-US" dirty="0">
                <a:latin typeface="VNI-Avo" pitchFamily="2" charset="0"/>
              </a:rPr>
              <a:t> </a:t>
            </a:r>
            <a:r>
              <a:rPr lang="en-US" dirty="0" err="1">
                <a:latin typeface="VNI-Avo" pitchFamily="2" charset="0"/>
              </a:rPr>
              <a:t>laáp</a:t>
            </a:r>
            <a:r>
              <a:rPr lang="en-US" dirty="0">
                <a:latin typeface="VNI-Avo" pitchFamily="2" charset="0"/>
              </a:rPr>
              <a:t> </a:t>
            </a:r>
            <a:r>
              <a:rPr lang="en-US" dirty="0" err="1">
                <a:latin typeface="VNI-Avo" pitchFamily="2" charset="0"/>
              </a:rPr>
              <a:t>laùnh</a:t>
            </a:r>
            <a:r>
              <a:rPr lang="en-US" dirty="0">
                <a:latin typeface="VNI-Avo" pitchFamily="2" charset="0"/>
              </a:rPr>
              <a:t> </a:t>
            </a:r>
            <a:r>
              <a:rPr lang="en-US" dirty="0" err="1">
                <a:latin typeface="VNI-Avo" pitchFamily="2" charset="0"/>
              </a:rPr>
              <a:t>theâm</a:t>
            </a:r>
            <a:r>
              <a:rPr lang="en-US" dirty="0">
                <a:latin typeface="VNI-Avo" pitchFamily="2" charset="0"/>
              </a:rPr>
              <a:t> </a:t>
            </a:r>
            <a:r>
              <a:rPr lang="en-US" dirty="0" err="1">
                <a:latin typeface="VNI-Avo" pitchFamily="2" charset="0"/>
              </a:rPr>
              <a:t>khi</a:t>
            </a:r>
            <a:r>
              <a:rPr lang="en-US" dirty="0">
                <a:latin typeface="VNI-Avo" pitchFamily="2" charset="0"/>
              </a:rPr>
              <a:t> </a:t>
            </a:r>
            <a:r>
              <a:rPr lang="en-US" dirty="0" err="1">
                <a:latin typeface="VNI-Avo" pitchFamily="2" charset="0"/>
              </a:rPr>
              <a:t>hoaø</a:t>
            </a:r>
            <a:r>
              <a:rPr lang="en-US" dirty="0">
                <a:latin typeface="VNI-Avo" pitchFamily="2" charset="0"/>
              </a:rPr>
              <a:t> </a:t>
            </a:r>
            <a:r>
              <a:rPr lang="en-US" dirty="0" err="1">
                <a:latin typeface="VNI-Avo" pitchFamily="2" charset="0"/>
              </a:rPr>
              <a:t>nhòp</a:t>
            </a:r>
            <a:r>
              <a:rPr lang="en-US" dirty="0">
                <a:latin typeface="VNI-Avo" pitchFamily="2" charset="0"/>
              </a:rPr>
              <a:t> </a:t>
            </a:r>
            <a:r>
              <a:rPr lang="en-US" dirty="0" err="1">
                <a:latin typeface="VNI-Avo" pitchFamily="2" charset="0"/>
              </a:rPr>
              <a:t>vôùi</a:t>
            </a:r>
            <a:r>
              <a:rPr lang="en-US" dirty="0">
                <a:latin typeface="VNI-Avo" pitchFamily="2" charset="0"/>
              </a:rPr>
              <a:t> </a:t>
            </a:r>
            <a:r>
              <a:rPr lang="en-US" dirty="0" err="1">
                <a:latin typeface="VNI-Avo" pitchFamily="2" charset="0"/>
              </a:rPr>
              <a:t>tieáng</a:t>
            </a:r>
            <a:r>
              <a:rPr lang="en-US" dirty="0">
                <a:latin typeface="VNI-Avo" pitchFamily="2" charset="0"/>
              </a:rPr>
              <a:t> </a:t>
            </a:r>
            <a:r>
              <a:rPr lang="en-US" dirty="0" err="1">
                <a:latin typeface="VNI-Avo" pitchFamily="2" charset="0"/>
              </a:rPr>
              <a:t>hoaï</a:t>
            </a:r>
            <a:r>
              <a:rPr lang="en-US" dirty="0">
                <a:latin typeface="VNI-Avo" pitchFamily="2" charset="0"/>
              </a:rPr>
              <a:t> mi </a:t>
            </a:r>
            <a:r>
              <a:rPr lang="en-US" dirty="0" err="1">
                <a:latin typeface="VNI-Avo" pitchFamily="2" charset="0"/>
              </a:rPr>
              <a:t>hoùt</a:t>
            </a:r>
            <a:r>
              <a:rPr lang="en-US" dirty="0">
                <a:latin typeface="VNI-Avo" pitchFamily="2" charset="0"/>
              </a:rPr>
              <a:t>.</a:t>
            </a:r>
            <a:endParaRPr lang="en-US" dirty="0">
              <a:latin typeface="VNI-Avo" pitchFamily="2" charset="0"/>
            </a:endParaRPr>
          </a:p>
        </p:txBody>
      </p:sp>
      <p:sp>
        <p:nvSpPr>
          <p:cNvPr id="6" name="Rectangle: Rounded Corners 5"/>
          <p:cNvSpPr/>
          <p:nvPr/>
        </p:nvSpPr>
        <p:spPr>
          <a:xfrm>
            <a:off x="1828800" y="397471"/>
            <a:ext cx="4045527" cy="763136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000" b="1" dirty="0" err="1">
                <a:latin typeface="VNI-Avo" pitchFamily="2" charset="0"/>
              </a:rPr>
              <a:t>Traû</a:t>
            </a:r>
            <a:r>
              <a:rPr lang="en-US" sz="3000" b="1" dirty="0">
                <a:latin typeface="VNI-Avo" pitchFamily="2" charset="0"/>
              </a:rPr>
              <a:t> </a:t>
            </a:r>
            <a:r>
              <a:rPr lang="en-US" sz="3000" b="1" dirty="0" err="1">
                <a:latin typeface="VNI-Avo" pitchFamily="2" charset="0"/>
              </a:rPr>
              <a:t>lôøi</a:t>
            </a:r>
            <a:r>
              <a:rPr lang="en-US" sz="3000" b="1" dirty="0">
                <a:latin typeface="VNI-Avo" pitchFamily="2" charset="0"/>
              </a:rPr>
              <a:t> </a:t>
            </a:r>
            <a:r>
              <a:rPr lang="en-US" sz="3000" b="1" dirty="0" err="1">
                <a:latin typeface="VNI-Avo" pitchFamily="2" charset="0"/>
              </a:rPr>
              <a:t>caâu</a:t>
            </a:r>
            <a:r>
              <a:rPr lang="en-US" sz="3000" b="1" dirty="0">
                <a:latin typeface="VNI-Avo" pitchFamily="2" charset="0"/>
              </a:rPr>
              <a:t> </a:t>
            </a:r>
            <a:r>
              <a:rPr lang="en-US" sz="3000" b="1" dirty="0" err="1">
                <a:latin typeface="VNI-Avo" pitchFamily="2" charset="0"/>
              </a:rPr>
              <a:t>hoûi</a:t>
            </a:r>
            <a:r>
              <a:rPr lang="en-US" sz="3000" b="1" dirty="0">
                <a:latin typeface="VNI-Avo" pitchFamily="2" charset="0"/>
              </a:rPr>
              <a:t>:</a:t>
            </a:r>
            <a:endParaRPr lang="en-US" sz="3000" b="1" dirty="0">
              <a:latin typeface="VNI-Avo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/>
          <p:cNvSpPr txBox="1"/>
          <p:nvPr/>
        </p:nvSpPr>
        <p:spPr>
          <a:xfrm>
            <a:off x="955964" y="3608486"/>
            <a:ext cx="10515600" cy="1676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 panose="020B0604020202020204" pitchFamily="34" charset="0"/>
              <a:buNone/>
            </a:pPr>
            <a:r>
              <a:rPr lang="en-US" b="1" dirty="0" err="1">
                <a:latin typeface="VNI-Avo" pitchFamily="2" charset="0"/>
              </a:rPr>
              <a:t>Traû</a:t>
            </a:r>
            <a:r>
              <a:rPr lang="en-US" b="1" dirty="0">
                <a:latin typeface="VNI-Avo" pitchFamily="2" charset="0"/>
              </a:rPr>
              <a:t> </a:t>
            </a:r>
            <a:r>
              <a:rPr lang="en-US" b="1" dirty="0" err="1">
                <a:latin typeface="VNI-Avo" pitchFamily="2" charset="0"/>
              </a:rPr>
              <a:t>lôøi</a:t>
            </a:r>
            <a:r>
              <a:rPr lang="en-US" b="1" dirty="0">
                <a:latin typeface="VNI-Avo" pitchFamily="2" charset="0"/>
              </a:rPr>
              <a:t>: </a:t>
            </a:r>
            <a:r>
              <a:rPr lang="en-US" dirty="0" err="1">
                <a:latin typeface="VNI-Avo" pitchFamily="2" charset="0"/>
              </a:rPr>
              <a:t>Caùc</a:t>
            </a:r>
            <a:r>
              <a:rPr lang="en-US" dirty="0">
                <a:latin typeface="VNI-Avo" pitchFamily="2" charset="0"/>
              </a:rPr>
              <a:t> </a:t>
            </a:r>
            <a:r>
              <a:rPr lang="en-US" dirty="0" err="1">
                <a:latin typeface="VNI-Avo" pitchFamily="2" charset="0"/>
              </a:rPr>
              <a:t>loaøi</a:t>
            </a:r>
            <a:r>
              <a:rPr lang="en-US" dirty="0">
                <a:latin typeface="VNI-Avo" pitchFamily="2" charset="0"/>
              </a:rPr>
              <a:t> </a:t>
            </a:r>
            <a:r>
              <a:rPr lang="en-US" dirty="0" err="1">
                <a:latin typeface="VNI-Avo" pitchFamily="2" charset="0"/>
              </a:rPr>
              <a:t>hoa</a:t>
            </a:r>
            <a:r>
              <a:rPr lang="en-US" dirty="0">
                <a:latin typeface="VNI-Avo" pitchFamily="2" charset="0"/>
              </a:rPr>
              <a:t> </a:t>
            </a:r>
            <a:r>
              <a:rPr lang="en-US" dirty="0" err="1">
                <a:latin typeface="VNI-Avo" pitchFamily="2" charset="0"/>
              </a:rPr>
              <a:t>nghe</a:t>
            </a:r>
            <a:r>
              <a:rPr lang="en-US" dirty="0">
                <a:latin typeface="VNI-Avo" pitchFamily="2" charset="0"/>
              </a:rPr>
              <a:t> </a:t>
            </a:r>
            <a:r>
              <a:rPr lang="en-US" dirty="0" err="1">
                <a:latin typeface="VNI-Avo" pitchFamily="2" charset="0"/>
              </a:rPr>
              <a:t>tieáng</a:t>
            </a:r>
            <a:r>
              <a:rPr lang="en-US" dirty="0">
                <a:latin typeface="VNI-Avo" pitchFamily="2" charset="0"/>
              </a:rPr>
              <a:t> </a:t>
            </a:r>
            <a:r>
              <a:rPr lang="en-US" dirty="0" err="1">
                <a:latin typeface="VNI-Avo" pitchFamily="2" charset="0"/>
              </a:rPr>
              <a:t>hoùt</a:t>
            </a:r>
            <a:r>
              <a:rPr lang="en-US" dirty="0">
                <a:latin typeface="VNI-Avo" pitchFamily="2" charset="0"/>
              </a:rPr>
              <a:t> </a:t>
            </a:r>
            <a:r>
              <a:rPr lang="en-US" dirty="0" err="1">
                <a:latin typeface="VNI-Avo" pitchFamily="2" charset="0"/>
              </a:rPr>
              <a:t>trong</a:t>
            </a:r>
            <a:r>
              <a:rPr lang="en-US" dirty="0">
                <a:latin typeface="VNI-Avo" pitchFamily="2" charset="0"/>
              </a:rPr>
              <a:t> </a:t>
            </a:r>
            <a:r>
              <a:rPr lang="en-US" dirty="0" err="1">
                <a:latin typeface="VNI-Avo" pitchFamily="2" charset="0"/>
              </a:rPr>
              <a:t>suoát</a:t>
            </a:r>
            <a:r>
              <a:rPr lang="en-US" dirty="0">
                <a:latin typeface="VNI-Avo" pitchFamily="2" charset="0"/>
              </a:rPr>
              <a:t> </a:t>
            </a:r>
            <a:r>
              <a:rPr lang="en-US" dirty="0" err="1">
                <a:latin typeface="VNI-Avo" pitchFamily="2" charset="0"/>
              </a:rPr>
              <a:t>cuûa</a:t>
            </a:r>
            <a:r>
              <a:rPr lang="en-US" dirty="0">
                <a:latin typeface="VNI-Avo" pitchFamily="2" charset="0"/>
              </a:rPr>
              <a:t> </a:t>
            </a:r>
            <a:r>
              <a:rPr lang="en-US" dirty="0" err="1">
                <a:latin typeface="VNI-Avo" pitchFamily="2" charset="0"/>
              </a:rPr>
              <a:t>hoaï</a:t>
            </a:r>
            <a:r>
              <a:rPr lang="en-US" dirty="0">
                <a:latin typeface="VNI-Avo" pitchFamily="2" charset="0"/>
              </a:rPr>
              <a:t> mi </a:t>
            </a:r>
            <a:r>
              <a:rPr lang="en-US" dirty="0" err="1">
                <a:latin typeface="VNI-Avo" pitchFamily="2" charset="0"/>
              </a:rPr>
              <a:t>chôït</a:t>
            </a:r>
            <a:r>
              <a:rPr lang="en-US" dirty="0">
                <a:latin typeface="VNI-Avo" pitchFamily="2" charset="0"/>
              </a:rPr>
              <a:t> </a:t>
            </a:r>
            <a:r>
              <a:rPr lang="en-US" dirty="0" err="1">
                <a:latin typeface="VNI-Avo" pitchFamily="2" charset="0"/>
              </a:rPr>
              <a:t>böøng</a:t>
            </a:r>
            <a:r>
              <a:rPr lang="en-US" dirty="0">
                <a:latin typeface="VNI-Avo" pitchFamily="2" charset="0"/>
              </a:rPr>
              <a:t> </a:t>
            </a:r>
            <a:r>
              <a:rPr lang="en-US" dirty="0" err="1">
                <a:latin typeface="VNI-Avo" pitchFamily="2" charset="0"/>
              </a:rPr>
              <a:t>giaác</a:t>
            </a:r>
            <a:r>
              <a:rPr lang="en-US" dirty="0">
                <a:latin typeface="VNI-Avo" pitchFamily="2" charset="0"/>
              </a:rPr>
              <a:t>, </a:t>
            </a:r>
            <a:r>
              <a:rPr lang="en-US" dirty="0" err="1">
                <a:latin typeface="VNI-Avo" pitchFamily="2" charset="0"/>
              </a:rPr>
              <a:t>xoeø</a:t>
            </a:r>
            <a:r>
              <a:rPr lang="en-US" dirty="0">
                <a:latin typeface="VNI-Avo" pitchFamily="2" charset="0"/>
              </a:rPr>
              <a:t> </a:t>
            </a:r>
            <a:r>
              <a:rPr lang="en-US" dirty="0" err="1">
                <a:latin typeface="VNI-Avo" pitchFamily="2" charset="0"/>
              </a:rPr>
              <a:t>nhöõng</a:t>
            </a:r>
            <a:r>
              <a:rPr lang="en-US" dirty="0">
                <a:latin typeface="VNI-Avo" pitchFamily="2" charset="0"/>
              </a:rPr>
              <a:t> </a:t>
            </a:r>
            <a:r>
              <a:rPr lang="en-US" dirty="0" err="1">
                <a:latin typeface="VNI-Avo" pitchFamily="2" charset="0"/>
              </a:rPr>
              <a:t>caùnh</a:t>
            </a:r>
            <a:r>
              <a:rPr lang="en-US" dirty="0">
                <a:latin typeface="VNI-Avo" pitchFamily="2" charset="0"/>
              </a:rPr>
              <a:t> </a:t>
            </a:r>
            <a:r>
              <a:rPr lang="en-US" dirty="0" err="1">
                <a:latin typeface="VNI-Avo" pitchFamily="2" charset="0"/>
              </a:rPr>
              <a:t>hoa</a:t>
            </a:r>
            <a:r>
              <a:rPr lang="en-US" dirty="0">
                <a:latin typeface="VNI-Avo" pitchFamily="2" charset="0"/>
              </a:rPr>
              <a:t> </a:t>
            </a:r>
            <a:r>
              <a:rPr lang="en-US" dirty="0" err="1">
                <a:latin typeface="VNI-Avo" pitchFamily="2" charset="0"/>
              </a:rPr>
              <a:t>ñeïp</a:t>
            </a:r>
            <a:r>
              <a:rPr lang="en-US" dirty="0">
                <a:latin typeface="VNI-Avo" pitchFamily="2" charset="0"/>
              </a:rPr>
              <a:t>, </a:t>
            </a:r>
            <a:r>
              <a:rPr lang="en-US" dirty="0" err="1">
                <a:latin typeface="VNI-Avo" pitchFamily="2" charset="0"/>
              </a:rPr>
              <a:t>baøy</a:t>
            </a:r>
            <a:r>
              <a:rPr lang="en-US" dirty="0">
                <a:latin typeface="VNI-Avo" pitchFamily="2" charset="0"/>
              </a:rPr>
              <a:t> </a:t>
            </a:r>
            <a:r>
              <a:rPr lang="en-US" dirty="0" err="1">
                <a:latin typeface="VNI-Avo" pitchFamily="2" charset="0"/>
              </a:rPr>
              <a:t>ñuû</a:t>
            </a:r>
            <a:r>
              <a:rPr lang="en-US" dirty="0">
                <a:latin typeface="VNI-Avo" pitchFamily="2" charset="0"/>
              </a:rPr>
              <a:t> </a:t>
            </a:r>
            <a:r>
              <a:rPr lang="en-US" dirty="0" err="1">
                <a:latin typeface="VNI-Avo" pitchFamily="2" charset="0"/>
              </a:rPr>
              <a:t>caùc</a:t>
            </a:r>
            <a:r>
              <a:rPr lang="en-US" dirty="0">
                <a:latin typeface="VNI-Avo" pitchFamily="2" charset="0"/>
              </a:rPr>
              <a:t> </a:t>
            </a:r>
            <a:r>
              <a:rPr lang="en-US" dirty="0" err="1">
                <a:latin typeface="VNI-Avo" pitchFamily="2" charset="0"/>
              </a:rPr>
              <a:t>maøu</a:t>
            </a:r>
            <a:r>
              <a:rPr lang="en-US" dirty="0">
                <a:latin typeface="VNI-Avo" pitchFamily="2" charset="0"/>
              </a:rPr>
              <a:t> </a:t>
            </a:r>
            <a:r>
              <a:rPr lang="en-US" dirty="0" err="1">
                <a:latin typeface="VNI-Avo" pitchFamily="2" charset="0"/>
              </a:rPr>
              <a:t>saéc</a:t>
            </a:r>
            <a:r>
              <a:rPr lang="en-US" dirty="0">
                <a:latin typeface="VNI-Avo" pitchFamily="2" charset="0"/>
              </a:rPr>
              <a:t> </a:t>
            </a:r>
            <a:r>
              <a:rPr lang="en-US" dirty="0" err="1">
                <a:latin typeface="VNI-Avo" pitchFamily="2" charset="0"/>
              </a:rPr>
              <a:t>xanh</a:t>
            </a:r>
            <a:r>
              <a:rPr lang="en-US" dirty="0">
                <a:latin typeface="VNI-Avo" pitchFamily="2" charset="0"/>
              </a:rPr>
              <a:t> </a:t>
            </a:r>
            <a:r>
              <a:rPr lang="en-US" dirty="0" err="1">
                <a:latin typeface="VNI-Avo" pitchFamily="2" charset="0"/>
              </a:rPr>
              <a:t>töôi</a:t>
            </a:r>
            <a:r>
              <a:rPr lang="en-US" dirty="0">
                <a:latin typeface="VNI-Avo" pitchFamily="2" charset="0"/>
              </a:rPr>
              <a:t>. </a:t>
            </a:r>
            <a:r>
              <a:rPr lang="en-US" dirty="0" err="1">
                <a:latin typeface="VNI-Avo" pitchFamily="2" charset="0"/>
              </a:rPr>
              <a:t>Caùc</a:t>
            </a:r>
            <a:r>
              <a:rPr lang="en-US" dirty="0">
                <a:latin typeface="VNI-Avo" pitchFamily="2" charset="0"/>
              </a:rPr>
              <a:t> </a:t>
            </a:r>
            <a:r>
              <a:rPr lang="en-US" dirty="0" err="1">
                <a:latin typeface="VNI-Avo" pitchFamily="2" charset="0"/>
              </a:rPr>
              <a:t>loaøi</a:t>
            </a:r>
            <a:r>
              <a:rPr lang="en-US" dirty="0">
                <a:latin typeface="VNI-Avo" pitchFamily="2" charset="0"/>
              </a:rPr>
              <a:t> </a:t>
            </a:r>
            <a:r>
              <a:rPr lang="en-US" dirty="0" err="1">
                <a:latin typeface="VNI-Avo" pitchFamily="2" charset="0"/>
              </a:rPr>
              <a:t>chim</a:t>
            </a:r>
            <a:r>
              <a:rPr lang="en-US" dirty="0">
                <a:latin typeface="VNI-Avo" pitchFamily="2" charset="0"/>
              </a:rPr>
              <a:t> </a:t>
            </a:r>
            <a:r>
              <a:rPr lang="en-US" dirty="0" err="1">
                <a:latin typeface="VNI-Avo" pitchFamily="2" charset="0"/>
              </a:rPr>
              <a:t>daïo</a:t>
            </a:r>
            <a:r>
              <a:rPr lang="en-US" dirty="0">
                <a:latin typeface="VNI-Avo" pitchFamily="2" charset="0"/>
              </a:rPr>
              <a:t> lean </a:t>
            </a:r>
            <a:r>
              <a:rPr lang="en-US" dirty="0" err="1">
                <a:latin typeface="VNI-Avo" pitchFamily="2" charset="0"/>
              </a:rPr>
              <a:t>nhöõng</a:t>
            </a:r>
            <a:r>
              <a:rPr lang="en-US" dirty="0">
                <a:latin typeface="VNI-Avo" pitchFamily="2" charset="0"/>
              </a:rPr>
              <a:t> </a:t>
            </a:r>
            <a:r>
              <a:rPr lang="en-US" dirty="0" err="1">
                <a:latin typeface="VNI-Avo" pitchFamily="2" charset="0"/>
              </a:rPr>
              <a:t>khuùc</a:t>
            </a:r>
            <a:r>
              <a:rPr lang="en-US" dirty="0">
                <a:latin typeface="VNI-Avo" pitchFamily="2" charset="0"/>
              </a:rPr>
              <a:t> </a:t>
            </a:r>
            <a:r>
              <a:rPr lang="en-US" dirty="0" err="1">
                <a:latin typeface="VNI-Avo" pitchFamily="2" charset="0"/>
              </a:rPr>
              <a:t>nhaïc</a:t>
            </a:r>
            <a:r>
              <a:rPr lang="en-US" dirty="0">
                <a:latin typeface="VNI-Avo" pitchFamily="2" charset="0"/>
              </a:rPr>
              <a:t> </a:t>
            </a:r>
            <a:r>
              <a:rPr lang="en-US" dirty="0" err="1">
                <a:latin typeface="VNI-Avo" pitchFamily="2" charset="0"/>
              </a:rPr>
              <a:t>töng</a:t>
            </a:r>
            <a:r>
              <a:rPr lang="en-US" dirty="0">
                <a:latin typeface="VNI-Avo" pitchFamily="2" charset="0"/>
              </a:rPr>
              <a:t> </a:t>
            </a:r>
            <a:r>
              <a:rPr lang="en-US" dirty="0" err="1">
                <a:latin typeface="VNI-Avo" pitchFamily="2" charset="0"/>
              </a:rPr>
              <a:t>böøng</a:t>
            </a:r>
            <a:r>
              <a:rPr lang="en-US" dirty="0">
                <a:latin typeface="VNI-Avo" pitchFamily="2" charset="0"/>
              </a:rPr>
              <a:t>, </a:t>
            </a:r>
            <a:r>
              <a:rPr lang="en-US" dirty="0" err="1">
                <a:latin typeface="VNI-Avo" pitchFamily="2" charset="0"/>
              </a:rPr>
              <a:t>ngôïi</a:t>
            </a:r>
            <a:r>
              <a:rPr lang="en-US" dirty="0">
                <a:latin typeface="VNI-Avo" pitchFamily="2" charset="0"/>
              </a:rPr>
              <a:t> ca </a:t>
            </a:r>
            <a:r>
              <a:rPr lang="en-US" dirty="0" err="1">
                <a:latin typeface="VNI-Avo" pitchFamily="2" charset="0"/>
              </a:rPr>
              <a:t>nuùi</a:t>
            </a:r>
            <a:r>
              <a:rPr lang="en-US" dirty="0">
                <a:latin typeface="VNI-Avo" pitchFamily="2" charset="0"/>
              </a:rPr>
              <a:t> </a:t>
            </a:r>
            <a:r>
              <a:rPr lang="en-US" dirty="0" err="1">
                <a:latin typeface="VNI-Avo" pitchFamily="2" charset="0"/>
              </a:rPr>
              <a:t>soâng</a:t>
            </a:r>
            <a:r>
              <a:rPr lang="en-US" dirty="0">
                <a:latin typeface="VNI-Avo" pitchFamily="2" charset="0"/>
              </a:rPr>
              <a:t> </a:t>
            </a:r>
            <a:r>
              <a:rPr lang="en-US" dirty="0" err="1">
                <a:latin typeface="VNI-Avo" pitchFamily="2" charset="0"/>
              </a:rPr>
              <a:t>ñang</a:t>
            </a:r>
            <a:r>
              <a:rPr lang="en-US" dirty="0">
                <a:latin typeface="VNI-Avo" pitchFamily="2" charset="0"/>
              </a:rPr>
              <a:t> </a:t>
            </a:r>
            <a:r>
              <a:rPr lang="en-US" dirty="0" err="1">
                <a:latin typeface="VNI-Avo" pitchFamily="2" charset="0"/>
              </a:rPr>
              <a:t>ñoåi</a:t>
            </a:r>
            <a:r>
              <a:rPr lang="en-US" dirty="0">
                <a:latin typeface="VNI-Avo" pitchFamily="2" charset="0"/>
              </a:rPr>
              <a:t> </a:t>
            </a:r>
            <a:r>
              <a:rPr lang="en-US" dirty="0" err="1">
                <a:latin typeface="VNI-Avo" pitchFamily="2" charset="0"/>
              </a:rPr>
              <a:t>môùi</a:t>
            </a:r>
            <a:r>
              <a:rPr lang="en-US" dirty="0">
                <a:latin typeface="VNI-Avo" pitchFamily="2" charset="0"/>
              </a:rPr>
              <a:t>.</a:t>
            </a:r>
            <a:endParaRPr lang="en-US" dirty="0">
              <a:latin typeface="VNI-Avo" pitchFamily="2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000993" y="1185372"/>
            <a:ext cx="10633364" cy="22436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en-US" sz="3000" dirty="0">
                <a:latin typeface="VNI-Avo" pitchFamily="2" charset="0"/>
              </a:rPr>
              <a:t>3. </a:t>
            </a:r>
            <a:r>
              <a:rPr lang="en-US" sz="3000" dirty="0" err="1">
                <a:latin typeface="VNI-Avo" pitchFamily="2" charset="0"/>
              </a:rPr>
              <a:t>Noùi</a:t>
            </a:r>
            <a:r>
              <a:rPr lang="en-US" sz="3000" dirty="0">
                <a:latin typeface="VNI-Avo" pitchFamily="2" charset="0"/>
              </a:rPr>
              <a:t> </a:t>
            </a:r>
            <a:r>
              <a:rPr lang="en-US" sz="3000" dirty="0" err="1">
                <a:latin typeface="VNI-Avo" pitchFamily="2" charset="0"/>
              </a:rPr>
              <a:t>tieáp</a:t>
            </a:r>
            <a:r>
              <a:rPr lang="en-US" sz="3000" dirty="0">
                <a:latin typeface="VNI-Avo" pitchFamily="2" charset="0"/>
              </a:rPr>
              <a:t> </a:t>
            </a:r>
            <a:r>
              <a:rPr lang="en-US" sz="3000" dirty="0" err="1">
                <a:latin typeface="VNI-Avo" pitchFamily="2" charset="0"/>
              </a:rPr>
              <a:t>söï</a:t>
            </a:r>
            <a:r>
              <a:rPr lang="en-US" sz="3000" dirty="0">
                <a:latin typeface="VNI-Avo" pitchFamily="2" charset="0"/>
              </a:rPr>
              <a:t> </a:t>
            </a:r>
            <a:r>
              <a:rPr lang="en-US" sz="3000" dirty="0" err="1">
                <a:latin typeface="VNI-Avo" pitchFamily="2" charset="0"/>
              </a:rPr>
              <a:t>thay</a:t>
            </a:r>
            <a:r>
              <a:rPr lang="en-US" sz="3000" dirty="0">
                <a:latin typeface="VNI-Avo" pitchFamily="2" charset="0"/>
              </a:rPr>
              <a:t> </a:t>
            </a:r>
            <a:r>
              <a:rPr lang="en-US" sz="3000" dirty="0" err="1">
                <a:latin typeface="VNI-Avo" pitchFamily="2" charset="0"/>
              </a:rPr>
              <a:t>ñoåi</a:t>
            </a:r>
            <a:r>
              <a:rPr lang="en-US" sz="3000" dirty="0">
                <a:latin typeface="VNI-Avo" pitchFamily="2" charset="0"/>
              </a:rPr>
              <a:t> </a:t>
            </a:r>
            <a:r>
              <a:rPr lang="en-US" sz="3000" dirty="0" err="1">
                <a:latin typeface="VNI-Avo" pitchFamily="2" charset="0"/>
              </a:rPr>
              <a:t>cuûa</a:t>
            </a:r>
            <a:r>
              <a:rPr lang="en-US" sz="3000" dirty="0">
                <a:latin typeface="VNI-Avo" pitchFamily="2" charset="0"/>
              </a:rPr>
              <a:t> </a:t>
            </a:r>
            <a:r>
              <a:rPr lang="en-US" sz="3000" dirty="0" err="1">
                <a:latin typeface="VNI-Avo" pitchFamily="2" charset="0"/>
              </a:rPr>
              <a:t>caùc</a:t>
            </a:r>
            <a:r>
              <a:rPr lang="en-US" sz="3000" dirty="0">
                <a:latin typeface="VNI-Avo" pitchFamily="2" charset="0"/>
              </a:rPr>
              <a:t> </a:t>
            </a:r>
            <a:r>
              <a:rPr lang="en-US" sz="3000" dirty="0" err="1">
                <a:latin typeface="VNI-Avo" pitchFamily="2" charset="0"/>
              </a:rPr>
              <a:t>söï</a:t>
            </a:r>
            <a:r>
              <a:rPr lang="en-US" sz="3000" dirty="0">
                <a:latin typeface="VNI-Avo" pitchFamily="2" charset="0"/>
              </a:rPr>
              <a:t> </a:t>
            </a:r>
            <a:r>
              <a:rPr lang="en-US" sz="3000" dirty="0" err="1">
                <a:latin typeface="VNI-Avo" pitchFamily="2" charset="0"/>
              </a:rPr>
              <a:t>vaät</a:t>
            </a:r>
            <a:r>
              <a:rPr lang="en-US" sz="3000" dirty="0">
                <a:latin typeface="VNI-Avo" pitchFamily="2" charset="0"/>
              </a:rPr>
              <a:t> </a:t>
            </a:r>
            <a:r>
              <a:rPr lang="en-US" sz="3000" dirty="0" err="1">
                <a:latin typeface="VNI-Avo" pitchFamily="2" charset="0"/>
              </a:rPr>
              <a:t>treân</a:t>
            </a:r>
            <a:r>
              <a:rPr lang="en-US" sz="3000" dirty="0">
                <a:latin typeface="VNI-Avo" pitchFamily="2" charset="0"/>
              </a:rPr>
              <a:t> </a:t>
            </a:r>
            <a:r>
              <a:rPr lang="en-US" sz="3000" dirty="0" err="1">
                <a:latin typeface="VNI-Avo" pitchFamily="2" charset="0"/>
              </a:rPr>
              <a:t>maët</a:t>
            </a:r>
            <a:r>
              <a:rPr lang="en-US" sz="3000" dirty="0">
                <a:latin typeface="VNI-Avo" pitchFamily="2" charset="0"/>
              </a:rPr>
              <a:t> </a:t>
            </a:r>
            <a:r>
              <a:rPr lang="en-US" sz="3000" dirty="0" err="1">
                <a:latin typeface="VNI-Avo" pitchFamily="2" charset="0"/>
              </a:rPr>
              <a:t>ñaát</a:t>
            </a:r>
            <a:r>
              <a:rPr lang="en-US" sz="3000" dirty="0">
                <a:latin typeface="VNI-Avo" pitchFamily="2" charset="0"/>
              </a:rPr>
              <a:t> </a:t>
            </a:r>
            <a:r>
              <a:rPr lang="en-US" sz="3000" dirty="0" err="1">
                <a:latin typeface="VNI-Avo" pitchFamily="2" charset="0"/>
              </a:rPr>
              <a:t>khi</a:t>
            </a:r>
            <a:r>
              <a:rPr lang="en-US" sz="3000" dirty="0">
                <a:latin typeface="VNI-Avo" pitchFamily="2" charset="0"/>
              </a:rPr>
              <a:t> </a:t>
            </a:r>
            <a:r>
              <a:rPr lang="en-US" sz="3000" dirty="0" err="1">
                <a:latin typeface="VNI-Avo" pitchFamily="2" charset="0"/>
              </a:rPr>
              <a:t>nghe</a:t>
            </a:r>
            <a:r>
              <a:rPr lang="en-US" sz="3000" dirty="0">
                <a:latin typeface="VNI-Avo" pitchFamily="2" charset="0"/>
              </a:rPr>
              <a:t> </a:t>
            </a:r>
            <a:r>
              <a:rPr lang="en-US" sz="3000" dirty="0" err="1">
                <a:latin typeface="VNI-Avo" pitchFamily="2" charset="0"/>
              </a:rPr>
              <a:t>hoaï</a:t>
            </a:r>
            <a:r>
              <a:rPr lang="en-US" sz="3000" dirty="0">
                <a:latin typeface="VNI-Avo" pitchFamily="2" charset="0"/>
              </a:rPr>
              <a:t> mi </a:t>
            </a:r>
            <a:r>
              <a:rPr lang="en-US" sz="3000" dirty="0" err="1">
                <a:latin typeface="VNI-Avo" pitchFamily="2" charset="0"/>
              </a:rPr>
              <a:t>hoùt</a:t>
            </a:r>
            <a:r>
              <a:rPr lang="en-US" sz="3000" dirty="0">
                <a:latin typeface="VNI-Avo" pitchFamily="2" charset="0"/>
              </a:rPr>
              <a:t>.</a:t>
            </a:r>
            <a:endParaRPr lang="en-US" sz="3000" dirty="0">
              <a:latin typeface="VNI-Avo" pitchFamily="2" charset="0"/>
            </a:endParaRPr>
          </a:p>
          <a:p>
            <a:pPr marL="514350" indent="-514350">
              <a:lnSpc>
                <a:spcPct val="120000"/>
              </a:lnSpc>
              <a:buAutoNum type="alphaLcPeriod"/>
            </a:pPr>
            <a:r>
              <a:rPr lang="en-US" sz="3000" dirty="0" err="1">
                <a:latin typeface="VNI-Avo" pitchFamily="2" charset="0"/>
              </a:rPr>
              <a:t>Caùc</a:t>
            </a:r>
            <a:r>
              <a:rPr lang="en-US" sz="3000" dirty="0">
                <a:latin typeface="VNI-Avo" pitchFamily="2" charset="0"/>
              </a:rPr>
              <a:t> </a:t>
            </a:r>
            <a:r>
              <a:rPr lang="en-US" sz="3000" dirty="0" err="1">
                <a:latin typeface="VNI-Avo" pitchFamily="2" charset="0"/>
              </a:rPr>
              <a:t>loaøi</a:t>
            </a:r>
            <a:r>
              <a:rPr lang="en-US" sz="3000" dirty="0">
                <a:latin typeface="VNI-Avo" pitchFamily="2" charset="0"/>
              </a:rPr>
              <a:t> </a:t>
            </a:r>
            <a:r>
              <a:rPr lang="en-US" sz="3000" dirty="0" err="1">
                <a:latin typeface="VNI-Avo" pitchFamily="2" charset="0"/>
              </a:rPr>
              <a:t>hoa</a:t>
            </a:r>
            <a:r>
              <a:rPr lang="en-US" sz="3000" dirty="0">
                <a:latin typeface="VNI-Avo" pitchFamily="2" charset="0"/>
              </a:rPr>
              <a:t> (…)</a:t>
            </a:r>
            <a:endParaRPr lang="en-US" sz="3000" dirty="0">
              <a:latin typeface="VNI-Avo" pitchFamily="2" charset="0"/>
            </a:endParaRPr>
          </a:p>
          <a:p>
            <a:pPr marL="514350" indent="-514350">
              <a:lnSpc>
                <a:spcPct val="120000"/>
              </a:lnSpc>
              <a:buAutoNum type="alphaLcPeriod"/>
            </a:pPr>
            <a:r>
              <a:rPr lang="en-US" sz="3000" dirty="0" err="1">
                <a:latin typeface="VNI-Avo" pitchFamily="2" charset="0"/>
              </a:rPr>
              <a:t>Caùc</a:t>
            </a:r>
            <a:r>
              <a:rPr lang="en-US" sz="3000" dirty="0">
                <a:latin typeface="VNI-Avo" pitchFamily="2" charset="0"/>
              </a:rPr>
              <a:t> </a:t>
            </a:r>
            <a:r>
              <a:rPr lang="en-US" sz="3000" dirty="0" err="1">
                <a:latin typeface="VNI-Avo" pitchFamily="2" charset="0"/>
              </a:rPr>
              <a:t>loaøi</a:t>
            </a:r>
            <a:r>
              <a:rPr lang="en-US" sz="3000" dirty="0">
                <a:latin typeface="VNI-Avo" pitchFamily="2" charset="0"/>
              </a:rPr>
              <a:t> </a:t>
            </a:r>
            <a:r>
              <a:rPr lang="en-US" sz="3000" dirty="0" err="1">
                <a:latin typeface="VNI-Avo" pitchFamily="2" charset="0"/>
              </a:rPr>
              <a:t>chim</a:t>
            </a:r>
            <a:r>
              <a:rPr lang="en-US" sz="3000" dirty="0">
                <a:latin typeface="VNI-Avo" pitchFamily="2" charset="0"/>
              </a:rPr>
              <a:t> (…)</a:t>
            </a:r>
            <a:endParaRPr lang="en-US" sz="3000" dirty="0">
              <a:latin typeface="VNI-Avo" pitchFamily="2" charset="0"/>
            </a:endParaRPr>
          </a:p>
        </p:txBody>
      </p:sp>
      <p:sp>
        <p:nvSpPr>
          <p:cNvPr id="4" name="Rectangle: Rounded Corners 3"/>
          <p:cNvSpPr/>
          <p:nvPr/>
        </p:nvSpPr>
        <p:spPr>
          <a:xfrm>
            <a:off x="1828800" y="0"/>
            <a:ext cx="4045527" cy="763136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000" b="1" dirty="0" err="1">
                <a:latin typeface="VNI-Avo" pitchFamily="2" charset="0"/>
              </a:rPr>
              <a:t>Traû</a:t>
            </a:r>
            <a:r>
              <a:rPr lang="en-US" sz="3000" b="1" dirty="0">
                <a:latin typeface="VNI-Avo" pitchFamily="2" charset="0"/>
              </a:rPr>
              <a:t> </a:t>
            </a:r>
            <a:r>
              <a:rPr lang="en-US" sz="3000" b="1" dirty="0" err="1">
                <a:latin typeface="VNI-Avo" pitchFamily="2" charset="0"/>
              </a:rPr>
              <a:t>lôøi</a:t>
            </a:r>
            <a:r>
              <a:rPr lang="en-US" sz="3000" b="1" dirty="0">
                <a:latin typeface="VNI-Avo" pitchFamily="2" charset="0"/>
              </a:rPr>
              <a:t> </a:t>
            </a:r>
            <a:r>
              <a:rPr lang="en-US" sz="3000" b="1" dirty="0" err="1">
                <a:latin typeface="VNI-Avo" pitchFamily="2" charset="0"/>
              </a:rPr>
              <a:t>caâu</a:t>
            </a:r>
            <a:r>
              <a:rPr lang="en-US" sz="3000" b="1" dirty="0">
                <a:latin typeface="VNI-Avo" pitchFamily="2" charset="0"/>
              </a:rPr>
              <a:t> </a:t>
            </a:r>
            <a:r>
              <a:rPr lang="en-US" sz="3000" b="1" dirty="0" err="1">
                <a:latin typeface="VNI-Avo" pitchFamily="2" charset="0"/>
              </a:rPr>
              <a:t>hoûi</a:t>
            </a:r>
            <a:r>
              <a:rPr lang="en-US" sz="3000" b="1" dirty="0">
                <a:latin typeface="VNI-Avo" pitchFamily="2" charset="0"/>
              </a:rPr>
              <a:t>:</a:t>
            </a:r>
            <a:endParaRPr lang="en-US" sz="3000" b="1" dirty="0">
              <a:latin typeface="VNI-Avo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76400" y="1802171"/>
            <a:ext cx="10515600" cy="5151727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US" sz="3000" dirty="0">
                <a:latin typeface="VNI-Avo" pitchFamily="2" charset="0"/>
              </a:rPr>
              <a:t>4. </a:t>
            </a:r>
            <a:r>
              <a:rPr lang="en-US" sz="3000" dirty="0" err="1">
                <a:latin typeface="VNI-Avo" pitchFamily="2" charset="0"/>
              </a:rPr>
              <a:t>Neáu</a:t>
            </a:r>
            <a:r>
              <a:rPr lang="en-US" sz="3000" dirty="0">
                <a:latin typeface="VNI-Avo" pitchFamily="2" charset="0"/>
              </a:rPr>
              <a:t> </a:t>
            </a:r>
            <a:r>
              <a:rPr lang="en-US" sz="3000" dirty="0" err="1">
                <a:latin typeface="VNI-Avo" pitchFamily="2" charset="0"/>
              </a:rPr>
              <a:t>ñöôïc</a:t>
            </a:r>
            <a:r>
              <a:rPr lang="en-US" sz="3000" dirty="0">
                <a:latin typeface="VNI-Avo" pitchFamily="2" charset="0"/>
              </a:rPr>
              <a:t> </a:t>
            </a:r>
            <a:r>
              <a:rPr lang="en-US" sz="3000" dirty="0" err="1">
                <a:latin typeface="VNI-Avo" pitchFamily="2" charset="0"/>
              </a:rPr>
              <a:t>ñaët</a:t>
            </a:r>
            <a:r>
              <a:rPr lang="en-US" sz="3000" dirty="0">
                <a:latin typeface="VNI-Avo" pitchFamily="2" charset="0"/>
              </a:rPr>
              <a:t> </a:t>
            </a:r>
            <a:r>
              <a:rPr lang="en-US" sz="3000" dirty="0" err="1">
                <a:latin typeface="VNI-Avo" pitchFamily="2" charset="0"/>
              </a:rPr>
              <a:t>teân</a:t>
            </a:r>
            <a:r>
              <a:rPr lang="en-US" sz="3000" dirty="0">
                <a:latin typeface="VNI-Avo" pitchFamily="2" charset="0"/>
              </a:rPr>
              <a:t> </a:t>
            </a:r>
            <a:r>
              <a:rPr lang="en-US" sz="3000" dirty="0" err="1">
                <a:latin typeface="VNI-Avo" pitchFamily="2" charset="0"/>
              </a:rPr>
              <a:t>cho</a:t>
            </a:r>
            <a:r>
              <a:rPr lang="en-US" sz="3000" dirty="0">
                <a:latin typeface="VNI-Avo" pitchFamily="2" charset="0"/>
              </a:rPr>
              <a:t> </a:t>
            </a:r>
            <a:r>
              <a:rPr lang="en-US" sz="3000" dirty="0" err="1">
                <a:latin typeface="VNI-Avo" pitchFamily="2" charset="0"/>
              </a:rPr>
              <a:t>baøi</a:t>
            </a:r>
            <a:r>
              <a:rPr lang="en-US" sz="3000" dirty="0">
                <a:latin typeface="VNI-Avo" pitchFamily="2" charset="0"/>
              </a:rPr>
              <a:t> </a:t>
            </a:r>
            <a:r>
              <a:rPr lang="en-US" sz="3000" dirty="0" err="1">
                <a:latin typeface="VNI-Avo" pitchFamily="2" charset="0"/>
              </a:rPr>
              <a:t>ñoïc</a:t>
            </a:r>
            <a:r>
              <a:rPr lang="en-US" sz="3000" dirty="0">
                <a:latin typeface="VNI-Avo" pitchFamily="2" charset="0"/>
              </a:rPr>
              <a:t>, </a:t>
            </a:r>
            <a:r>
              <a:rPr lang="en-US" sz="3000" dirty="0" err="1">
                <a:latin typeface="VNI-Avo" pitchFamily="2" charset="0"/>
              </a:rPr>
              <a:t>em</a:t>
            </a:r>
            <a:r>
              <a:rPr lang="en-US" sz="3000" dirty="0">
                <a:latin typeface="VNI-Avo" pitchFamily="2" charset="0"/>
              </a:rPr>
              <a:t> </a:t>
            </a:r>
            <a:r>
              <a:rPr lang="en-US" sz="3000" dirty="0" err="1">
                <a:latin typeface="VNI-Avo" pitchFamily="2" charset="0"/>
              </a:rPr>
              <a:t>seõ</a:t>
            </a:r>
            <a:r>
              <a:rPr lang="en-US" sz="3000" dirty="0">
                <a:latin typeface="VNI-Avo" pitchFamily="2" charset="0"/>
              </a:rPr>
              <a:t> </a:t>
            </a:r>
            <a:r>
              <a:rPr lang="en-US" sz="3000" dirty="0" err="1">
                <a:latin typeface="VNI-Avo" pitchFamily="2" charset="0"/>
              </a:rPr>
              <a:t>choïn</a:t>
            </a:r>
            <a:r>
              <a:rPr lang="en-US" sz="3000" dirty="0">
                <a:latin typeface="VNI-Avo" pitchFamily="2" charset="0"/>
              </a:rPr>
              <a:t> </a:t>
            </a:r>
            <a:r>
              <a:rPr lang="en-US" sz="3000" dirty="0" err="1">
                <a:latin typeface="VNI-Avo" pitchFamily="2" charset="0"/>
              </a:rPr>
              <a:t>teân</a:t>
            </a:r>
            <a:r>
              <a:rPr lang="en-US" sz="3000" dirty="0">
                <a:latin typeface="VNI-Avo" pitchFamily="2" charset="0"/>
              </a:rPr>
              <a:t> </a:t>
            </a:r>
            <a:r>
              <a:rPr lang="en-US" sz="3000" dirty="0" err="1">
                <a:latin typeface="VNI-Avo" pitchFamily="2" charset="0"/>
              </a:rPr>
              <a:t>naøo</a:t>
            </a:r>
            <a:r>
              <a:rPr lang="en-US" sz="3000" dirty="0">
                <a:latin typeface="VNI-Avo" pitchFamily="2" charset="0"/>
              </a:rPr>
              <a:t>?</a:t>
            </a:r>
            <a:endParaRPr lang="en-US" sz="3000" dirty="0">
              <a:latin typeface="VNI-Avo" pitchFamily="2" charset="0"/>
            </a:endParaRPr>
          </a:p>
          <a:p>
            <a:pPr marL="514350" indent="-514350">
              <a:lnSpc>
                <a:spcPct val="150000"/>
              </a:lnSpc>
              <a:buAutoNum type="alphaLcPeriod"/>
            </a:pPr>
            <a:r>
              <a:rPr lang="en-US" sz="3000" dirty="0" err="1">
                <a:latin typeface="VNI-Avo" pitchFamily="2" charset="0"/>
              </a:rPr>
              <a:t>Söù</a:t>
            </a:r>
            <a:r>
              <a:rPr lang="en-US" sz="3000" dirty="0">
                <a:latin typeface="VNI-Avo" pitchFamily="2" charset="0"/>
              </a:rPr>
              <a:t> </a:t>
            </a:r>
            <a:r>
              <a:rPr lang="en-US" sz="3000" dirty="0" err="1">
                <a:latin typeface="VNI-Avo" pitchFamily="2" charset="0"/>
              </a:rPr>
              <a:t>giaû</a:t>
            </a:r>
            <a:r>
              <a:rPr lang="en-US" sz="3000" dirty="0">
                <a:latin typeface="VNI-Avo" pitchFamily="2" charset="0"/>
              </a:rPr>
              <a:t> </a:t>
            </a:r>
            <a:r>
              <a:rPr lang="en-US" sz="3000" dirty="0" err="1">
                <a:latin typeface="VNI-Avo" pitchFamily="2" charset="0"/>
              </a:rPr>
              <a:t>cuûa</a:t>
            </a:r>
            <a:r>
              <a:rPr lang="en-US" sz="3000" dirty="0">
                <a:latin typeface="VNI-Avo" pitchFamily="2" charset="0"/>
              </a:rPr>
              <a:t> </a:t>
            </a:r>
            <a:r>
              <a:rPr lang="en-US" sz="3000" dirty="0" err="1">
                <a:latin typeface="VNI-Avo" pitchFamily="2" charset="0"/>
              </a:rPr>
              <a:t>muøa</a:t>
            </a:r>
            <a:r>
              <a:rPr lang="en-US" sz="3000" dirty="0">
                <a:latin typeface="VNI-Avo" pitchFamily="2" charset="0"/>
              </a:rPr>
              <a:t> </a:t>
            </a:r>
            <a:r>
              <a:rPr lang="en-US" sz="3000" dirty="0" err="1">
                <a:latin typeface="VNI-Avo" pitchFamily="2" charset="0"/>
              </a:rPr>
              <a:t>xuaân</a:t>
            </a:r>
            <a:endParaRPr lang="en-US" sz="3000" dirty="0">
              <a:latin typeface="VNI-Avo" pitchFamily="2" charset="0"/>
            </a:endParaRPr>
          </a:p>
          <a:p>
            <a:pPr marL="514350" indent="-514350">
              <a:lnSpc>
                <a:spcPct val="150000"/>
              </a:lnSpc>
              <a:buAutoNum type="alphaLcPeriod"/>
            </a:pPr>
            <a:r>
              <a:rPr lang="en-US" sz="3000" dirty="0" err="1">
                <a:latin typeface="VNI-Avo" pitchFamily="2" charset="0"/>
              </a:rPr>
              <a:t>Hoaï</a:t>
            </a:r>
            <a:r>
              <a:rPr lang="en-US" sz="3000" dirty="0">
                <a:latin typeface="VNI-Avo" pitchFamily="2" charset="0"/>
              </a:rPr>
              <a:t> mi </a:t>
            </a:r>
            <a:r>
              <a:rPr lang="en-US" sz="3000" dirty="0" err="1">
                <a:latin typeface="VNI-Avo" pitchFamily="2" charset="0"/>
              </a:rPr>
              <a:t>vaø</a:t>
            </a:r>
            <a:r>
              <a:rPr lang="en-US" sz="3000" dirty="0">
                <a:latin typeface="VNI-Avo" pitchFamily="2" charset="0"/>
              </a:rPr>
              <a:t> </a:t>
            </a:r>
            <a:r>
              <a:rPr lang="en-US" sz="3000" dirty="0" err="1">
                <a:latin typeface="VNI-Avo" pitchFamily="2" charset="0"/>
              </a:rPr>
              <a:t>muøa</a:t>
            </a:r>
            <a:r>
              <a:rPr lang="en-US" sz="3000" dirty="0">
                <a:latin typeface="VNI-Avo" pitchFamily="2" charset="0"/>
              </a:rPr>
              <a:t> </a:t>
            </a:r>
            <a:r>
              <a:rPr lang="en-US" sz="3000" dirty="0" err="1">
                <a:latin typeface="VNI-Avo" pitchFamily="2" charset="0"/>
              </a:rPr>
              <a:t>xuaân</a:t>
            </a:r>
            <a:endParaRPr lang="en-US" sz="3000" dirty="0">
              <a:latin typeface="VNI-Avo" pitchFamily="2" charset="0"/>
            </a:endParaRPr>
          </a:p>
          <a:p>
            <a:pPr marL="514350" indent="-514350">
              <a:lnSpc>
                <a:spcPct val="150000"/>
              </a:lnSpc>
              <a:buAutoNum type="alphaLcPeriod"/>
            </a:pPr>
            <a:r>
              <a:rPr lang="en-US" sz="3000" dirty="0" err="1">
                <a:latin typeface="VNI-Avo" pitchFamily="2" charset="0"/>
              </a:rPr>
              <a:t>Hoaï</a:t>
            </a:r>
            <a:r>
              <a:rPr lang="en-US" sz="3000" dirty="0">
                <a:latin typeface="VNI-Avo" pitchFamily="2" charset="0"/>
              </a:rPr>
              <a:t> mi </a:t>
            </a:r>
            <a:r>
              <a:rPr lang="en-US" sz="3000" dirty="0" err="1">
                <a:latin typeface="VNI-Avo" pitchFamily="2" charset="0"/>
              </a:rPr>
              <a:t>hoùt</a:t>
            </a:r>
            <a:endParaRPr lang="en-US" sz="3000" dirty="0">
              <a:latin typeface="VNI-Avo" pitchFamily="2" charset="0"/>
            </a:endParaRPr>
          </a:p>
          <a:p>
            <a:pPr marL="0" indent="0">
              <a:lnSpc>
                <a:spcPct val="150000"/>
              </a:lnSpc>
              <a:buNone/>
            </a:pPr>
            <a:endParaRPr lang="en-US" sz="3000" dirty="0"/>
          </a:p>
        </p:txBody>
      </p:sp>
      <p:pic>
        <p:nvPicPr>
          <p:cNvPr id="1026" name="Picture 2" descr="Tick-mark-icon-png-66191 - Hệ Thống PP BĐS Nghỉ Dưỡng Cao Cấp Địa ốc 5 Sa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13419" y="3119654"/>
            <a:ext cx="907473" cy="9074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Tick-mark-icon-png-66191 - Hệ Thống PP BĐS Nghỉ Dưỡng Cao Cấp Địa ốc 5 Sa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35883" y="4019117"/>
            <a:ext cx="907473" cy="9074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Tick-mark-icon-png-66191 - Hệ Thống PP BĐS Nghỉ Dưỡng Cao Cấp Địa ốc 5 Sa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84123" y="4781549"/>
            <a:ext cx="907473" cy="9074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: Rounded Corners 6"/>
          <p:cNvSpPr/>
          <p:nvPr/>
        </p:nvSpPr>
        <p:spPr>
          <a:xfrm>
            <a:off x="1818409" y="262100"/>
            <a:ext cx="4045527" cy="763136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000" b="1" dirty="0" err="1">
                <a:latin typeface="VNI-Avo" pitchFamily="2" charset="0"/>
              </a:rPr>
              <a:t>Traû</a:t>
            </a:r>
            <a:r>
              <a:rPr lang="en-US" sz="3000" b="1" dirty="0">
                <a:latin typeface="VNI-Avo" pitchFamily="2" charset="0"/>
              </a:rPr>
              <a:t> </a:t>
            </a:r>
            <a:r>
              <a:rPr lang="en-US" sz="3000" b="1" dirty="0" err="1">
                <a:latin typeface="VNI-Avo" pitchFamily="2" charset="0"/>
              </a:rPr>
              <a:t>lôøi</a:t>
            </a:r>
            <a:r>
              <a:rPr lang="en-US" sz="3000" b="1" dirty="0">
                <a:latin typeface="VNI-Avo" pitchFamily="2" charset="0"/>
              </a:rPr>
              <a:t> </a:t>
            </a:r>
            <a:r>
              <a:rPr lang="en-US" sz="3000" b="1" dirty="0" err="1">
                <a:latin typeface="VNI-Avo" pitchFamily="2" charset="0"/>
              </a:rPr>
              <a:t>caâu</a:t>
            </a:r>
            <a:r>
              <a:rPr lang="en-US" sz="3000" b="1" dirty="0">
                <a:latin typeface="VNI-Avo" pitchFamily="2" charset="0"/>
              </a:rPr>
              <a:t> </a:t>
            </a:r>
            <a:r>
              <a:rPr lang="en-US" sz="3000" b="1" dirty="0" err="1">
                <a:latin typeface="VNI-Avo" pitchFamily="2" charset="0"/>
              </a:rPr>
              <a:t>hoûi</a:t>
            </a:r>
            <a:r>
              <a:rPr lang="en-US" sz="3000" b="1" dirty="0">
                <a:latin typeface="VNI-Avo" pitchFamily="2" charset="0"/>
              </a:rPr>
              <a:t>:</a:t>
            </a:r>
            <a:endParaRPr lang="en-US" sz="3000" b="1" dirty="0">
              <a:latin typeface="VNI-Avo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ƯỚNG DẪN DẠY TIẾNG ANH CHO BÉ TẠI NHÀ TỪ 3 ĐẾN 5 TUỔI - KVBro-Nhịp sống  Nhật Bản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37463" y="3592108"/>
            <a:ext cx="2789052" cy="18672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3502253" y="2558006"/>
            <a:ext cx="7248524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sz="4000" b="1" dirty="0">
                <a:solidFill>
                  <a:schemeClr val="bg1"/>
                </a:solidFill>
                <a:latin typeface="VNI-Avo" pitchFamily="2" charset="0"/>
              </a:rPr>
              <a:t>4. </a:t>
            </a:r>
            <a:r>
              <a:rPr lang="en-US" sz="4000" b="1" dirty="0" err="1">
                <a:solidFill>
                  <a:schemeClr val="bg1"/>
                </a:solidFill>
                <a:latin typeface="VNI-Avo" pitchFamily="2" charset="0"/>
              </a:rPr>
              <a:t>Luyeän</a:t>
            </a:r>
            <a:r>
              <a:rPr lang="en-US" sz="4000" b="1" dirty="0">
                <a:solidFill>
                  <a:schemeClr val="bg1"/>
                </a:solidFill>
                <a:latin typeface="VNI-Avo" pitchFamily="2" charset="0"/>
              </a:rPr>
              <a:t> </a:t>
            </a:r>
            <a:r>
              <a:rPr lang="en-US" sz="4000" b="1" dirty="0" err="1">
                <a:solidFill>
                  <a:schemeClr val="bg1"/>
                </a:solidFill>
                <a:latin typeface="VNI-Avo" pitchFamily="2" charset="0"/>
              </a:rPr>
              <a:t>ñoïc</a:t>
            </a:r>
            <a:r>
              <a:rPr lang="en-US" sz="4000" b="1" dirty="0">
                <a:solidFill>
                  <a:schemeClr val="bg1"/>
                </a:solidFill>
                <a:latin typeface="VNI-Avo" pitchFamily="2" charset="0"/>
              </a:rPr>
              <a:t> </a:t>
            </a:r>
            <a:r>
              <a:rPr lang="en-US" sz="4000" b="1" dirty="0" err="1">
                <a:solidFill>
                  <a:schemeClr val="bg1"/>
                </a:solidFill>
                <a:latin typeface="VNI-Avo" pitchFamily="2" charset="0"/>
              </a:rPr>
              <a:t>laïi</a:t>
            </a:r>
            <a:endParaRPr lang="en-US" sz="4000" b="1" dirty="0">
              <a:solidFill>
                <a:schemeClr val="bg1"/>
              </a:solidFill>
              <a:latin typeface="VNI-Avo" pitchFamily="2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42500" t="74735" r="50000" b="11370"/>
          <a:stretch>
            <a:fillRect/>
          </a:stretch>
        </p:blipFill>
        <p:spPr>
          <a:xfrm>
            <a:off x="1543050" y="2853531"/>
            <a:ext cx="1104900" cy="1150938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647950" y="3075057"/>
            <a:ext cx="901065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solidFill>
                  <a:schemeClr val="bg1"/>
                </a:solidFill>
                <a:latin typeface="VNI-Avo" pitchFamily="2" charset="0"/>
              </a:rPr>
              <a:t>5. </a:t>
            </a:r>
            <a:r>
              <a:rPr lang="en-US" sz="4000" b="1" dirty="0" err="1">
                <a:solidFill>
                  <a:schemeClr val="bg1"/>
                </a:solidFill>
                <a:latin typeface="VNI-Avo" pitchFamily="2" charset="0"/>
              </a:rPr>
              <a:t>Luyeän</a:t>
            </a:r>
            <a:r>
              <a:rPr lang="en-US" sz="4000" b="1" dirty="0">
                <a:solidFill>
                  <a:schemeClr val="bg1"/>
                </a:solidFill>
                <a:latin typeface="VNI-Avo" pitchFamily="2" charset="0"/>
              </a:rPr>
              <a:t> </a:t>
            </a:r>
            <a:r>
              <a:rPr lang="en-US" sz="4000" b="1" dirty="0" err="1">
                <a:solidFill>
                  <a:schemeClr val="bg1"/>
                </a:solidFill>
                <a:latin typeface="VNI-Avo" pitchFamily="2" charset="0"/>
              </a:rPr>
              <a:t>taäp</a:t>
            </a:r>
            <a:r>
              <a:rPr lang="en-US" sz="4000" b="1" dirty="0">
                <a:solidFill>
                  <a:schemeClr val="bg1"/>
                </a:solidFill>
                <a:latin typeface="VNI-Avo" pitchFamily="2" charset="0"/>
              </a:rPr>
              <a:t> </a:t>
            </a:r>
            <a:r>
              <a:rPr lang="en-US" sz="4000" b="1" dirty="0" err="1">
                <a:solidFill>
                  <a:schemeClr val="bg1"/>
                </a:solidFill>
                <a:latin typeface="VNI-Avo" pitchFamily="2" charset="0"/>
              </a:rPr>
              <a:t>theo</a:t>
            </a:r>
            <a:r>
              <a:rPr lang="en-US" sz="4000" b="1" dirty="0">
                <a:solidFill>
                  <a:schemeClr val="bg1"/>
                </a:solidFill>
                <a:latin typeface="VNI-Avo" pitchFamily="2" charset="0"/>
              </a:rPr>
              <a:t> </a:t>
            </a:r>
            <a:r>
              <a:rPr lang="en-US" sz="4000" b="1" dirty="0" err="1">
                <a:solidFill>
                  <a:schemeClr val="bg1"/>
                </a:solidFill>
                <a:latin typeface="VNI-Avo" pitchFamily="2" charset="0"/>
              </a:rPr>
              <a:t>vaên</a:t>
            </a:r>
            <a:r>
              <a:rPr lang="en-US" sz="4000" b="1" dirty="0">
                <a:solidFill>
                  <a:schemeClr val="bg1"/>
                </a:solidFill>
                <a:latin typeface="VNI-Avo" pitchFamily="2" charset="0"/>
              </a:rPr>
              <a:t> </a:t>
            </a:r>
            <a:r>
              <a:rPr lang="en-US" sz="4000" b="1" dirty="0" err="1">
                <a:solidFill>
                  <a:schemeClr val="bg1"/>
                </a:solidFill>
                <a:latin typeface="VNI-Avo" pitchFamily="2" charset="0"/>
              </a:rPr>
              <a:t>baûn</a:t>
            </a:r>
            <a:r>
              <a:rPr lang="en-US" sz="4000" b="1" dirty="0">
                <a:solidFill>
                  <a:schemeClr val="bg1"/>
                </a:solidFill>
                <a:latin typeface="VNI-Avo" pitchFamily="2" charset="0"/>
              </a:rPr>
              <a:t> </a:t>
            </a:r>
            <a:r>
              <a:rPr lang="en-US" sz="4000" b="1" dirty="0" err="1">
                <a:solidFill>
                  <a:schemeClr val="bg1"/>
                </a:solidFill>
                <a:latin typeface="VNI-Avo" pitchFamily="2" charset="0"/>
              </a:rPr>
              <a:t>ñoïc</a:t>
            </a:r>
            <a:endParaRPr lang="en-US" sz="4000" b="1" dirty="0">
              <a:solidFill>
                <a:schemeClr val="bg1"/>
              </a:solidFill>
              <a:latin typeface="VNI-Avo" pitchFamily="2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Content Placeholder 2"/>
          <p:cNvSpPr txBox="1"/>
          <p:nvPr/>
        </p:nvSpPr>
        <p:spPr>
          <a:xfrm>
            <a:off x="1290205" y="2465388"/>
            <a:ext cx="11168495" cy="51847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en-US" dirty="0" err="1">
                <a:latin typeface="VNI-Avo" pitchFamily="2" charset="0"/>
              </a:rPr>
              <a:t>Tìm</a:t>
            </a:r>
            <a:r>
              <a:rPr lang="en-US" dirty="0">
                <a:latin typeface="VNI-Avo" pitchFamily="2" charset="0"/>
              </a:rPr>
              <a:t> </a:t>
            </a:r>
            <a:r>
              <a:rPr lang="en-US" dirty="0" err="1">
                <a:latin typeface="VNI-Avo" pitchFamily="2" charset="0"/>
              </a:rPr>
              <a:t>trong</a:t>
            </a:r>
            <a:r>
              <a:rPr lang="en-US" dirty="0">
                <a:latin typeface="VNI-Avo" pitchFamily="2" charset="0"/>
              </a:rPr>
              <a:t> </a:t>
            </a:r>
            <a:r>
              <a:rPr lang="en-US" dirty="0" err="1">
                <a:latin typeface="VNI-Avo" pitchFamily="2" charset="0"/>
              </a:rPr>
              <a:t>baøi</a:t>
            </a:r>
            <a:r>
              <a:rPr lang="en-US" dirty="0">
                <a:latin typeface="VNI-Avo" pitchFamily="2" charset="0"/>
              </a:rPr>
              <a:t> </a:t>
            </a:r>
            <a:r>
              <a:rPr lang="en-US" dirty="0" err="1">
                <a:latin typeface="VNI-Avo" pitchFamily="2" charset="0"/>
              </a:rPr>
              <a:t>ñoïc</a:t>
            </a:r>
            <a:r>
              <a:rPr lang="en-US" dirty="0">
                <a:latin typeface="VNI-Avo" pitchFamily="2" charset="0"/>
              </a:rPr>
              <a:t> </a:t>
            </a:r>
            <a:r>
              <a:rPr lang="en-US" dirty="0" err="1">
                <a:latin typeface="VNI-Avo" pitchFamily="2" charset="0"/>
              </a:rPr>
              <a:t>töø</a:t>
            </a:r>
            <a:r>
              <a:rPr lang="en-US" dirty="0">
                <a:latin typeface="VNI-Avo" pitchFamily="2" charset="0"/>
              </a:rPr>
              <a:t> </a:t>
            </a:r>
            <a:r>
              <a:rPr lang="en-US" dirty="0" err="1">
                <a:latin typeface="VNI-Avo" pitchFamily="2" charset="0"/>
              </a:rPr>
              <a:t>ngöõ</a:t>
            </a:r>
            <a:r>
              <a:rPr lang="en-US" dirty="0">
                <a:latin typeface="VNI-Avo" pitchFamily="2" charset="0"/>
              </a:rPr>
              <a:t> </a:t>
            </a:r>
            <a:r>
              <a:rPr lang="en-US" dirty="0" err="1">
                <a:latin typeface="VNI-Avo" pitchFamily="2" charset="0"/>
              </a:rPr>
              <a:t>taû</a:t>
            </a:r>
            <a:r>
              <a:rPr lang="en-US" dirty="0">
                <a:latin typeface="VNI-Avo" pitchFamily="2" charset="0"/>
              </a:rPr>
              <a:t> </a:t>
            </a:r>
            <a:r>
              <a:rPr lang="en-US" dirty="0" err="1">
                <a:latin typeface="VNI-Avo" pitchFamily="2" charset="0"/>
              </a:rPr>
              <a:t>tieáng</a:t>
            </a:r>
            <a:r>
              <a:rPr lang="en-US" dirty="0">
                <a:latin typeface="VNI-Avo" pitchFamily="2" charset="0"/>
              </a:rPr>
              <a:t> </a:t>
            </a:r>
            <a:r>
              <a:rPr lang="en-US" dirty="0" err="1">
                <a:latin typeface="VNI-Avo" pitchFamily="2" charset="0"/>
              </a:rPr>
              <a:t>chim</a:t>
            </a:r>
            <a:r>
              <a:rPr lang="en-US" dirty="0">
                <a:latin typeface="VNI-Avo" pitchFamily="2" charset="0"/>
              </a:rPr>
              <a:t> </a:t>
            </a:r>
            <a:r>
              <a:rPr lang="en-US" dirty="0" err="1">
                <a:latin typeface="VNI-Avo" pitchFamily="2" charset="0"/>
              </a:rPr>
              <a:t>hoùt</a:t>
            </a:r>
            <a:r>
              <a:rPr lang="en-US" dirty="0">
                <a:latin typeface="VNI-Avo" pitchFamily="2" charset="0"/>
              </a:rPr>
              <a:t> </a:t>
            </a:r>
            <a:r>
              <a:rPr lang="en-US" dirty="0" err="1">
                <a:latin typeface="VNI-Avo" pitchFamily="2" charset="0"/>
              </a:rPr>
              <a:t>cuûa</a:t>
            </a:r>
            <a:r>
              <a:rPr lang="en-US" dirty="0">
                <a:latin typeface="VNI-Avo" pitchFamily="2" charset="0"/>
              </a:rPr>
              <a:t> </a:t>
            </a:r>
            <a:r>
              <a:rPr lang="en-US" dirty="0" err="1">
                <a:latin typeface="VNI-Avo" pitchFamily="2" charset="0"/>
              </a:rPr>
              <a:t>hoaï</a:t>
            </a:r>
            <a:r>
              <a:rPr lang="en-US" dirty="0">
                <a:latin typeface="VNI-Avo" pitchFamily="2" charset="0"/>
              </a:rPr>
              <a:t> mi.</a:t>
            </a:r>
            <a:endParaRPr lang="en-US" dirty="0">
              <a:latin typeface="VNI-Avo" pitchFamily="2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en-US" dirty="0">
                <a:latin typeface="VNI-Avo" pitchFamily="2" charset="0"/>
              </a:rPr>
              <a:t>	</a:t>
            </a:r>
            <a:endParaRPr lang="en-US" dirty="0">
              <a:latin typeface="VNI-Avo" pitchFamily="2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en-US" dirty="0">
                <a:latin typeface="VNI-Avo" pitchFamily="2" charset="0"/>
              </a:rPr>
              <a:t>	</a:t>
            </a:r>
            <a:r>
              <a:rPr lang="en-US" dirty="0" err="1">
                <a:solidFill>
                  <a:srgbClr val="1A0FF1"/>
                </a:solidFill>
                <a:latin typeface="VNI-Avo" pitchFamily="2" charset="0"/>
              </a:rPr>
              <a:t>Töø</a:t>
            </a:r>
            <a:r>
              <a:rPr lang="en-US" dirty="0">
                <a:solidFill>
                  <a:srgbClr val="1A0FF1"/>
                </a:solidFill>
                <a:latin typeface="VNI-Avo" pitchFamily="2" charset="0"/>
              </a:rPr>
              <a:t> </a:t>
            </a:r>
            <a:r>
              <a:rPr lang="en-US" dirty="0" err="1">
                <a:solidFill>
                  <a:srgbClr val="1A0FF1"/>
                </a:solidFill>
                <a:latin typeface="VNI-Avo" pitchFamily="2" charset="0"/>
              </a:rPr>
              <a:t>ngöõ</a:t>
            </a:r>
            <a:r>
              <a:rPr lang="en-US" dirty="0">
                <a:solidFill>
                  <a:srgbClr val="1A0FF1"/>
                </a:solidFill>
                <a:latin typeface="VNI-Avo" pitchFamily="2" charset="0"/>
              </a:rPr>
              <a:t> </a:t>
            </a:r>
            <a:r>
              <a:rPr lang="en-US" dirty="0" err="1">
                <a:solidFill>
                  <a:srgbClr val="1A0FF1"/>
                </a:solidFill>
                <a:latin typeface="VNI-Avo" pitchFamily="2" charset="0"/>
              </a:rPr>
              <a:t>taû</a:t>
            </a:r>
            <a:r>
              <a:rPr lang="en-US" dirty="0">
                <a:solidFill>
                  <a:srgbClr val="1A0FF1"/>
                </a:solidFill>
                <a:latin typeface="VNI-Avo" pitchFamily="2" charset="0"/>
              </a:rPr>
              <a:t> </a:t>
            </a:r>
            <a:r>
              <a:rPr lang="en-US" dirty="0" err="1">
                <a:solidFill>
                  <a:srgbClr val="1A0FF1"/>
                </a:solidFill>
                <a:latin typeface="VNI-Avo" pitchFamily="2" charset="0"/>
              </a:rPr>
              <a:t>tieáng</a:t>
            </a:r>
            <a:r>
              <a:rPr lang="en-US" dirty="0">
                <a:solidFill>
                  <a:srgbClr val="1A0FF1"/>
                </a:solidFill>
                <a:latin typeface="VNI-Avo" pitchFamily="2" charset="0"/>
              </a:rPr>
              <a:t> </a:t>
            </a:r>
            <a:r>
              <a:rPr lang="en-US" dirty="0" err="1">
                <a:solidFill>
                  <a:srgbClr val="1A0FF1"/>
                </a:solidFill>
                <a:latin typeface="VNI-Avo" pitchFamily="2" charset="0"/>
              </a:rPr>
              <a:t>chim</a:t>
            </a:r>
            <a:r>
              <a:rPr lang="en-US" dirty="0">
                <a:solidFill>
                  <a:srgbClr val="1A0FF1"/>
                </a:solidFill>
                <a:latin typeface="VNI-Avo" pitchFamily="2" charset="0"/>
              </a:rPr>
              <a:t> </a:t>
            </a:r>
            <a:r>
              <a:rPr lang="en-US" dirty="0" err="1">
                <a:solidFill>
                  <a:srgbClr val="1A0FF1"/>
                </a:solidFill>
                <a:latin typeface="VNI-Avo" pitchFamily="2" charset="0"/>
              </a:rPr>
              <a:t>hoùt</a:t>
            </a:r>
            <a:r>
              <a:rPr lang="en-US" dirty="0">
                <a:solidFill>
                  <a:srgbClr val="1A0FF1"/>
                </a:solidFill>
                <a:latin typeface="VNI-Avo" pitchFamily="2" charset="0"/>
              </a:rPr>
              <a:t> </a:t>
            </a:r>
            <a:r>
              <a:rPr lang="en-US" dirty="0" err="1">
                <a:solidFill>
                  <a:srgbClr val="1A0FF1"/>
                </a:solidFill>
                <a:latin typeface="VNI-Avo" pitchFamily="2" charset="0"/>
              </a:rPr>
              <a:t>cuûa</a:t>
            </a:r>
            <a:r>
              <a:rPr lang="en-US" dirty="0">
                <a:solidFill>
                  <a:srgbClr val="1A0FF1"/>
                </a:solidFill>
                <a:latin typeface="VNI-Avo" pitchFamily="2" charset="0"/>
              </a:rPr>
              <a:t> </a:t>
            </a:r>
            <a:r>
              <a:rPr lang="en-US" dirty="0" err="1">
                <a:solidFill>
                  <a:srgbClr val="1A0FF1"/>
                </a:solidFill>
                <a:latin typeface="VNI-Avo" pitchFamily="2" charset="0"/>
              </a:rPr>
              <a:t>hoaï</a:t>
            </a:r>
            <a:r>
              <a:rPr lang="en-US" dirty="0">
                <a:solidFill>
                  <a:srgbClr val="1A0FF1"/>
                </a:solidFill>
                <a:latin typeface="VNI-Avo" pitchFamily="2" charset="0"/>
              </a:rPr>
              <a:t> mi </a:t>
            </a:r>
            <a:r>
              <a:rPr lang="en-US" dirty="0" err="1">
                <a:solidFill>
                  <a:srgbClr val="1A0FF1"/>
                </a:solidFill>
                <a:latin typeface="VNI-Avo" pitchFamily="2" charset="0"/>
              </a:rPr>
              <a:t>laø</a:t>
            </a:r>
            <a:r>
              <a:rPr lang="en-US" dirty="0">
                <a:solidFill>
                  <a:srgbClr val="1A0FF1"/>
                </a:solidFill>
                <a:latin typeface="VNI-Avo" pitchFamily="2" charset="0"/>
              </a:rPr>
              <a:t>: vang </a:t>
            </a:r>
            <a:r>
              <a:rPr lang="en-US" dirty="0" err="1">
                <a:solidFill>
                  <a:srgbClr val="1A0FF1"/>
                </a:solidFill>
                <a:latin typeface="VNI-Avo" pitchFamily="2" charset="0"/>
              </a:rPr>
              <a:t>löøng</a:t>
            </a:r>
            <a:r>
              <a:rPr lang="en-US" dirty="0">
                <a:solidFill>
                  <a:srgbClr val="1A0FF1"/>
                </a:solidFill>
                <a:latin typeface="VNI-Avo" pitchFamily="2" charset="0"/>
              </a:rPr>
              <a:t>, </a:t>
            </a:r>
            <a:r>
              <a:rPr lang="en-US" dirty="0" err="1">
                <a:solidFill>
                  <a:srgbClr val="1A0FF1"/>
                </a:solidFill>
                <a:latin typeface="VNI-Avo" pitchFamily="2" charset="0"/>
              </a:rPr>
              <a:t>trong</a:t>
            </a:r>
            <a:r>
              <a:rPr lang="en-US" dirty="0">
                <a:solidFill>
                  <a:srgbClr val="1A0FF1"/>
                </a:solidFill>
                <a:latin typeface="VNI-Avo" pitchFamily="2" charset="0"/>
              </a:rPr>
              <a:t> </a:t>
            </a:r>
            <a:r>
              <a:rPr lang="en-US" dirty="0" err="1">
                <a:solidFill>
                  <a:srgbClr val="1A0FF1"/>
                </a:solidFill>
                <a:latin typeface="VNI-Avo" pitchFamily="2" charset="0"/>
              </a:rPr>
              <a:t>suoát</a:t>
            </a:r>
            <a:r>
              <a:rPr lang="en-US" dirty="0">
                <a:solidFill>
                  <a:srgbClr val="1A0FF1"/>
                </a:solidFill>
                <a:latin typeface="VNI-Avo" pitchFamily="2" charset="0"/>
              </a:rPr>
              <a:t>, </a:t>
            </a:r>
            <a:r>
              <a:rPr lang="en-US" dirty="0" err="1">
                <a:solidFill>
                  <a:srgbClr val="1A0FF1"/>
                </a:solidFill>
                <a:latin typeface="VNI-Avo" pitchFamily="2" charset="0"/>
              </a:rPr>
              <a:t>dìu</a:t>
            </a:r>
            <a:r>
              <a:rPr lang="en-US" dirty="0">
                <a:solidFill>
                  <a:srgbClr val="1A0FF1"/>
                </a:solidFill>
                <a:latin typeface="VNI-Avo" pitchFamily="2" charset="0"/>
              </a:rPr>
              <a:t> </a:t>
            </a:r>
            <a:r>
              <a:rPr lang="en-US" dirty="0" err="1">
                <a:solidFill>
                  <a:srgbClr val="1A0FF1"/>
                </a:solidFill>
                <a:latin typeface="VNI-Avo" pitchFamily="2" charset="0"/>
              </a:rPr>
              <a:t>daët</a:t>
            </a:r>
            <a:r>
              <a:rPr lang="en-US" dirty="0">
                <a:solidFill>
                  <a:srgbClr val="1A0FF1"/>
                </a:solidFill>
                <a:latin typeface="VNI-Avo" pitchFamily="2" charset="0"/>
              </a:rPr>
              <a:t>, </a:t>
            </a:r>
            <a:r>
              <a:rPr lang="en-US" dirty="0" err="1">
                <a:solidFill>
                  <a:srgbClr val="1A0FF1"/>
                </a:solidFill>
                <a:latin typeface="VNI-Avo" pitchFamily="2" charset="0"/>
              </a:rPr>
              <a:t>kì</a:t>
            </a:r>
            <a:r>
              <a:rPr lang="en-US" dirty="0">
                <a:solidFill>
                  <a:srgbClr val="1A0FF1"/>
                </a:solidFill>
                <a:latin typeface="VNI-Avo" pitchFamily="2" charset="0"/>
              </a:rPr>
              <a:t> </a:t>
            </a:r>
            <a:r>
              <a:rPr lang="en-US" dirty="0" err="1">
                <a:solidFill>
                  <a:srgbClr val="1A0FF1"/>
                </a:solidFill>
                <a:latin typeface="VNI-Avo" pitchFamily="2" charset="0"/>
              </a:rPr>
              <a:t>dieäu</a:t>
            </a:r>
            <a:endParaRPr lang="en-US" dirty="0">
              <a:solidFill>
                <a:srgbClr val="1A0FF1"/>
              </a:solidFill>
              <a:latin typeface="VNI-Avo" pitchFamily="2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en-US" dirty="0">
              <a:latin typeface="VNI-Avo" pitchFamily="2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en-US" dirty="0">
                <a:latin typeface="VNI-Avo" pitchFamily="2" charset="0"/>
              </a:rPr>
              <a:t>2. </a:t>
            </a:r>
            <a:r>
              <a:rPr lang="en-US" dirty="0" err="1">
                <a:latin typeface="VNI-Avo" pitchFamily="2" charset="0"/>
              </a:rPr>
              <a:t>Ñaët</a:t>
            </a:r>
            <a:r>
              <a:rPr lang="en-US" dirty="0">
                <a:latin typeface="VNI-Avo" pitchFamily="2" charset="0"/>
              </a:rPr>
              <a:t> </a:t>
            </a:r>
            <a:r>
              <a:rPr lang="en-US" dirty="0" err="1">
                <a:latin typeface="VNI-Avo" pitchFamily="2" charset="0"/>
              </a:rPr>
              <a:t>moät</a:t>
            </a:r>
            <a:r>
              <a:rPr lang="en-US" dirty="0">
                <a:latin typeface="VNI-Avo" pitchFamily="2" charset="0"/>
              </a:rPr>
              <a:t> </a:t>
            </a:r>
            <a:r>
              <a:rPr lang="en-US" dirty="0" err="1">
                <a:latin typeface="VNI-Avo" pitchFamily="2" charset="0"/>
              </a:rPr>
              <a:t>caâu</a:t>
            </a:r>
            <a:r>
              <a:rPr lang="en-US" dirty="0">
                <a:latin typeface="VNI-Avo" pitchFamily="2" charset="0"/>
              </a:rPr>
              <a:t> </a:t>
            </a:r>
            <a:r>
              <a:rPr lang="en-US" dirty="0" err="1">
                <a:latin typeface="VNI-Avo" pitchFamily="2" charset="0"/>
              </a:rPr>
              <a:t>vôùi</a:t>
            </a:r>
            <a:r>
              <a:rPr lang="en-US" dirty="0">
                <a:latin typeface="VNI-Avo" pitchFamily="2" charset="0"/>
              </a:rPr>
              <a:t> </a:t>
            </a:r>
            <a:r>
              <a:rPr lang="en-US" dirty="0" err="1">
                <a:latin typeface="VNI-Avo" pitchFamily="2" charset="0"/>
              </a:rPr>
              <a:t>töø</a:t>
            </a:r>
            <a:r>
              <a:rPr lang="en-US" dirty="0">
                <a:latin typeface="VNI-Avo" pitchFamily="2" charset="0"/>
              </a:rPr>
              <a:t> </a:t>
            </a:r>
            <a:r>
              <a:rPr lang="en-US" dirty="0" err="1">
                <a:latin typeface="VNI-Avo" pitchFamily="2" charset="0"/>
              </a:rPr>
              <a:t>ngöõ</a:t>
            </a:r>
            <a:r>
              <a:rPr lang="en-US" dirty="0">
                <a:latin typeface="VNI-Avo" pitchFamily="2" charset="0"/>
              </a:rPr>
              <a:t> </a:t>
            </a:r>
            <a:r>
              <a:rPr lang="en-US" dirty="0" err="1">
                <a:latin typeface="VNI-Avo" pitchFamily="2" charset="0"/>
              </a:rPr>
              <a:t>vöøa</a:t>
            </a:r>
            <a:r>
              <a:rPr lang="en-US" dirty="0">
                <a:latin typeface="VNI-Avo" pitchFamily="2" charset="0"/>
              </a:rPr>
              <a:t> </a:t>
            </a:r>
            <a:r>
              <a:rPr lang="en-US" dirty="0" err="1">
                <a:latin typeface="VNI-Avo" pitchFamily="2" charset="0"/>
              </a:rPr>
              <a:t>tìm</a:t>
            </a:r>
            <a:r>
              <a:rPr lang="en-US" dirty="0">
                <a:latin typeface="VNI-Avo" pitchFamily="2" charset="0"/>
              </a:rPr>
              <a:t> </a:t>
            </a:r>
            <a:r>
              <a:rPr lang="en-US" dirty="0" err="1">
                <a:latin typeface="VNI-Avo" pitchFamily="2" charset="0"/>
              </a:rPr>
              <a:t>ñöôïc</a:t>
            </a:r>
            <a:r>
              <a:rPr lang="en-US" dirty="0">
                <a:latin typeface="VNI-Avo" pitchFamily="2" charset="0"/>
              </a:rPr>
              <a:t>.</a:t>
            </a:r>
            <a:endParaRPr lang="en-US" dirty="0">
              <a:latin typeface="VNI-Avo" pitchFamily="2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en-US" dirty="0">
              <a:latin typeface="VNI-Avo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1397</Words>
  <Application>WPS Presentation</Application>
  <PresentationFormat>Widescreen</PresentationFormat>
  <Paragraphs>43</Paragraphs>
  <Slides>8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8</vt:i4>
      </vt:variant>
    </vt:vector>
  </HeadingPairs>
  <TitlesOfParts>
    <vt:vector size="18" baseType="lpstr">
      <vt:lpstr>Arial</vt:lpstr>
      <vt:lpstr>SimSun</vt:lpstr>
      <vt:lpstr>Wingdings</vt:lpstr>
      <vt:lpstr>VNI-Avo</vt:lpstr>
      <vt:lpstr>Segoe Print</vt:lpstr>
      <vt:lpstr>Microsoft YaHei</vt:lpstr>
      <vt:lpstr>Arial Unicode MS</vt:lpstr>
      <vt:lpstr>Calibri Light</vt:lpstr>
      <vt:lpstr>Calibri</vt:lpstr>
      <vt:lpstr>Office Theme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Loan Đồng</dc:creator>
  <cp:lastModifiedBy>Phạm Thảo</cp:lastModifiedBy>
  <cp:revision>44</cp:revision>
  <dcterms:created xsi:type="dcterms:W3CDTF">2021-07-06T02:11:00Z</dcterms:created>
  <dcterms:modified xsi:type="dcterms:W3CDTF">2025-02-03T13:57:50Z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5BD4B5D91E064BE98A3A803CEDBE4A12_13</vt:lpwstr>
  </property>
  <property fmtid="{D5CDD505-2E9C-101B-9397-08002B2CF9AE}" pid="3" name="KSOProductBuildVer">
    <vt:lpwstr>1033-12.2.0.19805</vt:lpwstr>
  </property>
</Properties>
</file>