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97" r:id="rId6"/>
  </p:sldMasterIdLst>
  <p:notesMasterIdLst>
    <p:notesMasterId r:id="rId14"/>
  </p:notesMasterIdLst>
  <p:handoutMasterIdLst>
    <p:handoutMasterId r:id="rId15"/>
  </p:handoutMasterIdLst>
  <p:sldIdLst>
    <p:sldId id="350" r:id="rId7"/>
    <p:sldId id="370" r:id="rId8"/>
    <p:sldId id="321" r:id="rId9"/>
    <p:sldId id="372" r:id="rId10"/>
    <p:sldId id="374" r:id="rId11"/>
    <p:sldId id="326" r:id="rId12"/>
    <p:sldId id="31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301B821-A1FF-4177-AEE7-76D212191A0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010" autoAdjust="0"/>
  </p:normalViewPr>
  <p:slideViewPr>
    <p:cSldViewPr snapToGrid="0" showGuides="1">
      <p:cViewPr varScale="1">
        <p:scale>
          <a:sx n="65" d="100"/>
          <a:sy n="65" d="100"/>
        </p:scale>
        <p:origin x="68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6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5ED77-E63F-4614-A211-FF0E179E9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ng hồ đếm ngược 1 phú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 bwMode="auto">
          <a:xfrm>
            <a:off x="8504902" y="4503174"/>
            <a:ext cx="3687097" cy="204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045" t="11900" r="19091" b="19177"/>
          <a:stretch>
            <a:fillRect/>
          </a:stretch>
        </p:blipFill>
        <p:spPr>
          <a:xfrm>
            <a:off x="530942" y="276682"/>
            <a:ext cx="11661058" cy="4350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1675" y="462935"/>
            <a:ext cx="554181" cy="5680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1675" y="1682267"/>
            <a:ext cx="554181" cy="5680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93447" y="5178328"/>
            <a:ext cx="554181" cy="5680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930565" y="530750"/>
            <a:ext cx="10577945" cy="1151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	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Mïa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xu©n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!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Mçi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khi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ho¹ mi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cÊt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lªn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nh÷ng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hãt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vang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löøng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mäi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vËt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nhö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sù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thay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®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æi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k×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diÖu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.</a:t>
            </a:r>
            <a:endParaRPr lang="en-US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Content Placeholder 2"/>
          <p:cNvSpPr txBox="1"/>
          <p:nvPr/>
        </p:nvSpPr>
        <p:spPr>
          <a:xfrm>
            <a:off x="1085274" y="1505186"/>
            <a:ext cx="10577945" cy="1151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	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Trêi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bçng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s¸ng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ra.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Nh÷ng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luång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s¸ng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chiÕu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qua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c¸c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chïm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léc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míi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nhó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rùc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rì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h¬n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Nh÷ng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gîn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sãng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trªn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hå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hoµ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nhÞp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víi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ho¹ mi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hãt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lÊp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l¸nh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thªm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. Da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trêi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bçng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xanh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h¬n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nh÷ng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lµn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m©y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tr¾ng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h¬n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xèp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h¬n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tr«i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nhÑ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nhµng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h¬n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C¸c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loµi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hoa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nghe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hãt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trong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suèt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cña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ho¹ mi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chît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bõng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giÊc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xoÌ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nh÷ng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c¸nh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hoa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®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Ñp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bµy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®ñ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c¸c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mµu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s¾c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xanh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töôi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Tieáng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hoùt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dìu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daët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cuûa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hoaï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mi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giuïc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caùc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loaøi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chim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daïo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lean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nhöõng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khuùc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nhaïc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töng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böøng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ngôïi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ca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nuùi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soâng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ñoåi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môùi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.</a:t>
            </a:r>
            <a:endParaRPr lang="en-US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1" name="Content Placeholder 2"/>
          <p:cNvSpPr txBox="1"/>
          <p:nvPr/>
        </p:nvSpPr>
        <p:spPr>
          <a:xfrm>
            <a:off x="1085274" y="5098207"/>
            <a:ext cx="10577945" cy="1151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	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Chim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m©y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nöôùc</a:t>
            </a:r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vµ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hoa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®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Òu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cho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r»ng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hãt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k×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diÖu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cña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ho¹ mi ®·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lµm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cho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tÊt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c¶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bõng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tØnh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giÊc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… Ho¹ mi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thÊy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lßng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vui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Avo" pitchFamily="2" charset="0"/>
              </a:rPr>
              <a:t>söôùng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cè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hãt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hay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h¬n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.</a:t>
            </a:r>
            <a:endParaRPr lang="en-US" dirty="0">
              <a:solidFill>
                <a:prstClr val="black"/>
              </a:solidFill>
              <a:latin typeface=".VnAvant" panose="020B7200000000000000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(</a:t>
            </a:r>
            <a:r>
              <a:rPr lang="en-US" i="1" dirty="0">
                <a:solidFill>
                  <a:prstClr val="black"/>
                </a:solidFill>
                <a:latin typeface=".VnAvant" panose="020B7200000000000000" pitchFamily="34" charset="0"/>
              </a:rPr>
              <a:t>Theo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Vâ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.VnAvant" panose="020B7200000000000000" pitchFamily="34" charset="0"/>
              </a:rPr>
              <a:t>Qu¶ng</a:t>
            </a:r>
            <a:r>
              <a:rPr lang="en-US" dirty="0">
                <a:solidFill>
                  <a:prstClr val="black"/>
                </a:solidFill>
                <a:latin typeface=".VnAvant" panose="020B7200000000000000" pitchFamily="34" charset="0"/>
              </a:rPr>
              <a:t>)</a:t>
            </a:r>
            <a:endParaRPr lang="en-US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2975" y="0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Họa</a:t>
            </a:r>
            <a:r>
              <a:rPr lang="en-US" sz="3200" dirty="0">
                <a:solidFill>
                  <a:srgbClr val="FF0000"/>
                </a:solidFill>
              </a:rPr>
              <a:t> mi </a:t>
            </a:r>
            <a:r>
              <a:rPr lang="en-US" sz="3200" dirty="0" err="1">
                <a:solidFill>
                  <a:srgbClr val="FF0000"/>
                </a:solidFill>
              </a:rPr>
              <a:t>hót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75B5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75B5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8060" y="354330"/>
            <a:ext cx="10501630" cy="34899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 defTabSz="913765">
              <a:defRPr/>
            </a:pP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N4 </a:t>
            </a:r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3765">
              <a:defRPr/>
            </a:pP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và giải nghĩa từ khó hiểu</a:t>
            </a:r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3765">
              <a:defRPr/>
            </a:pP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và luyện đọc từ khó phát </a:t>
            </a:r>
            <a:r>
              <a:rPr lang="en-US" sz="4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48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3765">
              <a:defRPr/>
            </a:pPr>
            <a:r>
              <a:rPr lang="en-US" sz="4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câu dài và cách ngắt câu dài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3 Phút - Countdown timer 3 minute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77125" y="3844290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7408" y="1907020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err="1">
                <a:solidFill>
                  <a:srgbClr val="FF00FF"/>
                </a:solidFill>
                <a:latin typeface="VNI-Avo" pitchFamily="2" charset="0"/>
              </a:rPr>
              <a:t>Töø</a:t>
            </a:r>
            <a:r>
              <a:rPr lang="en-US" b="1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VNI-Avo" pitchFamily="2" charset="0"/>
              </a:rPr>
              <a:t>ngöõ</a:t>
            </a:r>
            <a:endParaRPr lang="en-US" b="1" dirty="0">
              <a:solidFill>
                <a:srgbClr val="FF00FF"/>
              </a:solidFill>
              <a:latin typeface="VNI-Avo" pitchFamily="2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i="1" dirty="0" err="1">
                <a:latin typeface="VNI-Avo" pitchFamily="2" charset="0"/>
              </a:rPr>
              <a:t>Luoàng</a:t>
            </a:r>
            <a:r>
              <a:rPr lang="en-US" i="1" dirty="0">
                <a:latin typeface="VNI-Avo" pitchFamily="2" charset="0"/>
              </a:rPr>
              <a:t> </a:t>
            </a:r>
            <a:r>
              <a:rPr lang="en-US" i="1" dirty="0" err="1">
                <a:latin typeface="VNI-Avo" pitchFamily="2" charset="0"/>
              </a:rPr>
              <a:t>saùng</a:t>
            </a:r>
            <a:r>
              <a:rPr lang="en-US" dirty="0">
                <a:latin typeface="VNI-Avo" pitchFamily="2" charset="0"/>
              </a:rPr>
              <a:t>: </a:t>
            </a:r>
            <a:r>
              <a:rPr lang="en-US" dirty="0" err="1">
                <a:latin typeface="VNI-Avo" pitchFamily="2" charset="0"/>
              </a:rPr>
              <a:t>aùnh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saùng</a:t>
            </a:r>
            <a:r>
              <a:rPr lang="en-US" dirty="0">
                <a:latin typeface="VNI-Avo" pitchFamily="2" charset="0"/>
              </a:rPr>
              <a:t> di </a:t>
            </a:r>
            <a:r>
              <a:rPr lang="en-US" dirty="0" err="1">
                <a:latin typeface="VNI-Avo" pitchFamily="2" charset="0"/>
              </a:rPr>
              <a:t>chuyeån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theo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moät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chieàu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nhaát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ñònh</a:t>
            </a:r>
            <a:r>
              <a:rPr lang="en-US" dirty="0">
                <a:latin typeface="VNI-Avo" pitchFamily="2" charset="0"/>
              </a:rPr>
              <a:t>.</a:t>
            </a:r>
            <a:endParaRPr lang="en-US" dirty="0">
              <a:latin typeface="VNI-Avo" pitchFamily="2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>
                <a:latin typeface="VNI-Avo" pitchFamily="2" charset="0"/>
              </a:rPr>
              <a:t> </a:t>
            </a:r>
            <a:r>
              <a:rPr lang="en-US" i="1" dirty="0" err="1">
                <a:latin typeface="VNI-Avo" pitchFamily="2" charset="0"/>
              </a:rPr>
              <a:t>Loäc</a:t>
            </a:r>
            <a:r>
              <a:rPr lang="en-US" dirty="0">
                <a:latin typeface="VNI-Avo" pitchFamily="2" charset="0"/>
              </a:rPr>
              <a:t>: </a:t>
            </a:r>
            <a:r>
              <a:rPr lang="en-US" dirty="0" err="1">
                <a:latin typeface="VNI-Avo" pitchFamily="2" charset="0"/>
              </a:rPr>
              <a:t>laù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môùi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baét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ñaàu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moïc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vaøo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muøa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xuaân</a:t>
            </a:r>
            <a:r>
              <a:rPr lang="en-US" dirty="0">
                <a:latin typeface="VNI-Avo" pitchFamily="2" charset="0"/>
              </a:rPr>
              <a:t>.</a:t>
            </a:r>
            <a:endParaRPr lang="en-US" dirty="0">
              <a:latin typeface="VNI-Avo" pitchFamily="2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i="1" dirty="0" err="1">
                <a:latin typeface="VNI-Avo" pitchFamily="2" charset="0"/>
              </a:rPr>
              <a:t>Dìu</a:t>
            </a:r>
            <a:r>
              <a:rPr lang="en-US" i="1" dirty="0">
                <a:latin typeface="VNI-Avo" pitchFamily="2" charset="0"/>
              </a:rPr>
              <a:t> </a:t>
            </a:r>
            <a:r>
              <a:rPr lang="en-US" i="1" dirty="0" err="1">
                <a:latin typeface="VNI-Avo" pitchFamily="2" charset="0"/>
              </a:rPr>
              <a:t>daët</a:t>
            </a:r>
            <a:r>
              <a:rPr lang="en-US" i="1" dirty="0">
                <a:latin typeface="VNI-Avo" pitchFamily="2" charset="0"/>
              </a:rPr>
              <a:t>: </a:t>
            </a:r>
            <a:r>
              <a:rPr lang="en-US" dirty="0" err="1">
                <a:latin typeface="VNI-Avo" pitchFamily="2" charset="0"/>
              </a:rPr>
              <a:t>aâm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thanh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luùc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nhanh</a:t>
            </a:r>
            <a:r>
              <a:rPr lang="en-US" dirty="0">
                <a:latin typeface="VNI-Avo" pitchFamily="2" charset="0"/>
              </a:rPr>
              <a:t>, </a:t>
            </a:r>
            <a:r>
              <a:rPr lang="en-US" dirty="0" err="1">
                <a:latin typeface="VNI-Avo" pitchFamily="2" charset="0"/>
              </a:rPr>
              <a:t>luùc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chaäm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moät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caùch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nhòp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nhaøng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vaø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eâm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nheï</a:t>
            </a:r>
            <a:r>
              <a:rPr lang="en-US" dirty="0">
                <a:latin typeface="VNI-Avo" pitchFamily="2" charset="0"/>
              </a:rPr>
              <a:t>.</a:t>
            </a:r>
            <a:endParaRPr lang="en-US" dirty="0"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679" y="2212811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i="1" smtClean="0">
                <a:latin typeface="VNI-Avo" pitchFamily="2" charset="0"/>
              </a:rPr>
              <a:t>Caâu </a:t>
            </a:r>
            <a:r>
              <a:rPr lang="en-US" i="1" dirty="0" err="1">
                <a:latin typeface="VNI-Avo" pitchFamily="2" charset="0"/>
              </a:rPr>
              <a:t>daøi</a:t>
            </a:r>
            <a:r>
              <a:rPr lang="en-US" i="1" dirty="0">
                <a:latin typeface="VNI-Avo" pitchFamily="2" charset="0"/>
              </a:rPr>
              <a:t>:</a:t>
            </a:r>
            <a:endParaRPr lang="en-US" i="1" dirty="0">
              <a:latin typeface="VNI-Avo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latin typeface=".VnAvant" panose="020B7200000000000000" pitchFamily="34" charset="0"/>
              </a:rPr>
              <a:t>Da </a:t>
            </a:r>
            <a:r>
              <a:rPr lang="en-US" sz="2800" dirty="0" err="1">
                <a:latin typeface=".VnAvant" panose="020B7200000000000000" pitchFamily="34" charset="0"/>
              </a:rPr>
              <a:t>trêi</a:t>
            </a:r>
            <a:r>
              <a:rPr lang="en-US" sz="2800" dirty="0">
                <a:latin typeface=".VnAvant" panose="020B7200000000000000" pitchFamily="34" charset="0"/>
              </a:rPr>
              <a:t> / </a:t>
            </a:r>
            <a:r>
              <a:rPr lang="en-US" sz="2800" dirty="0" err="1">
                <a:latin typeface=".VnAvant" panose="020B7200000000000000" pitchFamily="34" charset="0"/>
              </a:rPr>
              <a:t>bçng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xanh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h¬n</a:t>
            </a:r>
            <a:r>
              <a:rPr lang="en-US" sz="2800" dirty="0">
                <a:latin typeface=".VnAvant" panose="020B7200000000000000" pitchFamily="34" charset="0"/>
              </a:rPr>
              <a:t>,/ </a:t>
            </a:r>
            <a:r>
              <a:rPr lang="en-US" sz="2800" dirty="0" err="1">
                <a:latin typeface=".VnAvant" panose="020B7200000000000000" pitchFamily="34" charset="0"/>
              </a:rPr>
              <a:t>nh÷ng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lµn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m©y</a:t>
            </a:r>
            <a:r>
              <a:rPr lang="en-US" sz="2800" dirty="0">
                <a:latin typeface=".VnAvant" panose="020B7200000000000000" pitchFamily="34" charset="0"/>
              </a:rPr>
              <a:t> tr¾ng </a:t>
            </a:r>
            <a:r>
              <a:rPr lang="en-US" sz="2800" dirty="0" err="1">
                <a:latin typeface=".VnAvant" panose="020B7200000000000000" pitchFamily="34" charset="0"/>
              </a:rPr>
              <a:t>h¬n</a:t>
            </a:r>
            <a:r>
              <a:rPr lang="en-US" sz="2800" dirty="0">
                <a:latin typeface=".VnAvant" panose="020B7200000000000000" pitchFamily="34" charset="0"/>
              </a:rPr>
              <a:t>,/ </a:t>
            </a:r>
            <a:r>
              <a:rPr lang="en-US" sz="2800" dirty="0" err="1">
                <a:latin typeface=".VnAvant" panose="020B7200000000000000" pitchFamily="34" charset="0"/>
              </a:rPr>
              <a:t>xèp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h¬n</a:t>
            </a:r>
            <a:r>
              <a:rPr lang="en-US" sz="2800" dirty="0">
                <a:latin typeface=".VnAvant" panose="020B7200000000000000" pitchFamily="34" charset="0"/>
              </a:rPr>
              <a:t>,/ </a:t>
            </a:r>
            <a:r>
              <a:rPr lang="en-US" sz="2800" dirty="0" err="1">
                <a:latin typeface=".VnAvant" panose="020B7200000000000000" pitchFamily="34" charset="0"/>
              </a:rPr>
              <a:t>tr«i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nhÑ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nhµng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h¬n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  <a:endParaRPr lang="en-US" dirty="0"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Đồng hồ đếm ngược 3 phút gây sốc 3 Minutes">
            <a:hlinkClick r:id="" action="ppaction://media"/>
          </p:cNvPr>
          <p:cNvPicPr>
            <a:picLocks noGrp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635"/>
            <a:ext cx="12091670" cy="6307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0"/>
            <a:ext cx="12187592" cy="6855520"/>
          </a:xfrm>
          <a:prstGeom prst="rect">
            <a:avLst/>
          </a:prstGeom>
        </p:spPr>
      </p:pic>
      <p:pic>
        <p:nvPicPr>
          <p:cNvPr id="7" name="图片 9" descr="e6a655ed09bc757151afabca7ab85c5c"/>
          <p:cNvPicPr/>
          <p:nvPr/>
        </p:nvPicPr>
        <p:blipFill>
          <a:blip r:embed="rId2" cstate="screen"/>
          <a:stretch>
            <a:fillRect/>
          </a:stretch>
        </p:blipFill>
        <p:spPr>
          <a:xfrm rot="1426081">
            <a:off x="10064496" y="238990"/>
            <a:ext cx="1868552" cy="2438914"/>
          </a:xfrm>
          <a:prstGeom prst="rect">
            <a:avLst/>
          </a:prstGeom>
        </p:spPr>
      </p:pic>
      <p:pic>
        <p:nvPicPr>
          <p:cNvPr id="8" name="图片 10" descr="d1ca708a87c9b39e9bdf39142e09b55e"/>
          <p:cNvPicPr/>
          <p:nvPr/>
        </p:nvPicPr>
        <p:blipFill>
          <a:blip r:embed="rId3" cstate="print"/>
          <a:stretch>
            <a:fillRect/>
          </a:stretch>
        </p:blipFill>
        <p:spPr>
          <a:xfrm rot="20487199">
            <a:off x="174787" y="-289269"/>
            <a:ext cx="3495431" cy="3495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64" y="1180516"/>
            <a:ext cx="8806672" cy="294711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0</TotalTime>
  <Words>1149</Words>
  <Application>WPS Presentation</Application>
  <PresentationFormat>Widescreen</PresentationFormat>
  <Paragraphs>28</Paragraphs>
  <Slides>7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7</vt:i4>
      </vt:variant>
    </vt:vector>
  </HeadingPairs>
  <TitlesOfParts>
    <vt:vector size="25" baseType="lpstr">
      <vt:lpstr>Arial</vt:lpstr>
      <vt:lpstr>SimSun</vt:lpstr>
      <vt:lpstr>Wingdings</vt:lpstr>
      <vt:lpstr>.VnAvant</vt:lpstr>
      <vt:lpstr>VNI-Avo</vt:lpstr>
      <vt:lpstr>Segoe Print</vt:lpstr>
      <vt:lpstr>Times New Roman</vt:lpstr>
      <vt:lpstr>等线</vt:lpstr>
      <vt:lpstr>等线</vt:lpstr>
      <vt:lpstr>Microsoft YaHei</vt:lpstr>
      <vt:lpstr>Arial Unicode MS</vt:lpstr>
      <vt:lpstr>Calibri</vt:lpstr>
      <vt:lpstr>Euphemia</vt:lpstr>
      <vt:lpstr>Children Playing 16x9</vt:lpstr>
      <vt:lpstr>1_Office Theme</vt:lpstr>
      <vt:lpstr>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asus</dc:creator>
  <cp:lastModifiedBy>Phạm Thảo</cp:lastModifiedBy>
  <cp:revision>159</cp:revision>
  <dcterms:created xsi:type="dcterms:W3CDTF">2021-11-01T02:37:00Z</dcterms:created>
  <dcterms:modified xsi:type="dcterms:W3CDTF">2025-02-03T13:32:22Z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1DF638A8E0FF44F98E0FCFCBF6598563_13</vt:lpwstr>
  </property>
  <property fmtid="{D5CDD505-2E9C-101B-9397-08002B2CF9AE}" pid="3" name="KSOProductBuildVer">
    <vt:lpwstr>1033-12.2.0.19805</vt:lpwstr>
  </property>
</Properties>
</file>