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294" r:id="rId5"/>
    <p:sldId id="296" r:id="rId6"/>
    <p:sldId id="298" r:id="rId7"/>
    <p:sldId id="30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6.png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31D5-564E-4D86-A909-3888B283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10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Đồng hồ đếm ngược 1 phú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 bwMode="auto">
          <a:xfrm>
            <a:off x="8504902" y="4503174"/>
            <a:ext cx="3687097" cy="20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Nguồn gốc và ý nghĩa nhân văn của Tết Nguyên đán - TIN log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10" y="1916992"/>
            <a:ext cx="7998692" cy="393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0582" y="786426"/>
            <a:ext cx="6096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>
                <a:solidFill>
                  <a:prstClr val="black"/>
                </a:solidFill>
                <a:latin typeface="VNI-Avo" pitchFamily="2" charset="0"/>
              </a:rPr>
              <a:t>Noùi nhöõng ñieàu em bieát veà ngaøy Teát.</a:t>
            </a:r>
            <a:endParaRPr lang="en-US" sz="2800" dirty="0">
              <a:solidFill>
                <a:prstClr val="black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6872" y="53814"/>
            <a:ext cx="3726872" cy="8549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TEÁT ÑEÁN ROÀI</a:t>
            </a:r>
            <a:endParaRPr lang="en-US" dirty="0">
              <a:solidFill>
                <a:srgbClr val="FF6600"/>
              </a:solidFill>
              <a:latin typeface="VNI-Av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43711" t="26608" r="50384" b="64779"/>
          <a:stretch>
            <a:fillRect/>
          </a:stretch>
        </p:blipFill>
        <p:spPr>
          <a:xfrm>
            <a:off x="316923" y="173007"/>
            <a:ext cx="1042554" cy="854899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64680" t="19814" r="24222" b="59172"/>
          <a:stretch>
            <a:fillRect/>
          </a:stretch>
        </p:blipFill>
        <p:spPr>
          <a:xfrm>
            <a:off x="8259926" y="-378351"/>
            <a:ext cx="2116229" cy="225276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"/>
          <a:srcRect l="45000" t="38984" r="42841" b="44240"/>
          <a:stretch>
            <a:fillRect/>
          </a:stretch>
        </p:blipFill>
        <p:spPr>
          <a:xfrm>
            <a:off x="316923" y="1731343"/>
            <a:ext cx="2376054" cy="18431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"/>
          <a:srcRect l="64546" t="53198" r="22740" b="25645"/>
          <a:stretch>
            <a:fillRect/>
          </a:stretch>
        </p:blipFill>
        <p:spPr>
          <a:xfrm>
            <a:off x="10318544" y="3746257"/>
            <a:ext cx="1749413" cy="16367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"/>
          <a:srcRect l="44318" t="67281" r="41023" b="9273"/>
          <a:stretch>
            <a:fillRect/>
          </a:stretch>
        </p:blipFill>
        <p:spPr>
          <a:xfrm>
            <a:off x="-48169" y="5055737"/>
            <a:ext cx="2230582" cy="20057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268" y="799366"/>
            <a:ext cx="7287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68325"/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	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Teát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laø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khôûi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ñaàu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moät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naêm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môùi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laø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dòp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leã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ñöôïc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mong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chôø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nhaát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naêm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.</a:t>
            </a:r>
            <a:endParaRPr lang="en-US" sz="2800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4023" y="1622673"/>
            <a:ext cx="92379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	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Vaøo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dòp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Teát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caùc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gia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ñình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thöôøng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goùi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baùnh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chöng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hoaëc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baùnh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teùt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Baùnh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chöng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vuoâng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goùi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baèng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dong.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Baùnh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teùt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truï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thöôøng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goùi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baèng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chuoái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Caû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loaïi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baùnh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ñeàu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laøm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töø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gaïo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neáp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ñoã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xanh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thòt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lôïn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.</a:t>
            </a:r>
            <a:endParaRPr lang="en-US" sz="2800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613" y="3660354"/>
            <a:ext cx="9533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	Mai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vaø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ñaøo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laø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loaøi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hoa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ñaëc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tröng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Teát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ôû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mieàn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Nam,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Baéc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Hoa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mai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röïc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rôõ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saéc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vaøng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Hoa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ñaøo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thöôøng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coù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maøu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hoàng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töôi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, xen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laãn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xanh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vaø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nuï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hoàng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chuùm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chím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.</a:t>
            </a:r>
            <a:endParaRPr lang="en-US" sz="2800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82413" y="5348125"/>
            <a:ext cx="101553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92150"/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	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Ngaøy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Teát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ngöôøi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lôùn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thöôøng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taëng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treû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nhöõng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bao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lì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xì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xinh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xaén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vôùi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mong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öôùc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caùc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maïnh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khoeû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gioûi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giang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Teát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laø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dòp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moïi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ngöôøi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quaây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quaàn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beân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vaø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daønh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nhöõng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lôøi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chuùc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toát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ñeïp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.</a:t>
            </a:r>
            <a:endParaRPr lang="en-US" sz="2800" dirty="0">
              <a:solidFill>
                <a:prstClr val="black"/>
              </a:solidFill>
              <a:latin typeface="VNI-Avo" pitchFamily="2" charset="0"/>
            </a:endParaRPr>
          </a:p>
          <a:p>
            <a:pPr algn="r"/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(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Aùnh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Döông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)</a:t>
            </a:r>
            <a:endParaRPr lang="en-US" sz="2800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67087" y="98133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95605" y="1681831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21268" y="3587054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315150" y="5360397"/>
            <a:ext cx="480455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4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16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8060" y="354330"/>
            <a:ext cx="10501630" cy="34899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913765">
              <a:defRPr/>
            </a:pPr>
            <a:r>
              <a:rPr lang="en-US" sz="4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N4 </a:t>
            </a:r>
            <a:endParaRPr lang="en-US" sz="4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3765">
              <a:defRPr/>
            </a:pPr>
            <a:r>
              <a:rPr lang="en-US" sz="4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Tìm và giải nghĩa từ khó hiểu</a:t>
            </a:r>
            <a:endParaRPr lang="en-US" sz="4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3765">
              <a:defRPr/>
            </a:pPr>
            <a:r>
              <a:rPr lang="en-US" sz="4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Tìm và luyện đọc từ khó phát </a:t>
            </a:r>
            <a:r>
              <a:rPr lang="en-US" sz="4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48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3765">
              <a:defRPr/>
            </a:pPr>
            <a:r>
              <a:rPr lang="en-US" sz="4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Tìm câu dài và cách ngắt câu dài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Đồng Hồ Đếm Ngược 3 Phút - Countdown timer 3 minutes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477125" y="3844290"/>
            <a:ext cx="4572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56288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latin typeface="VNI-Avo" pitchFamily="2" charset="0"/>
              </a:rPr>
              <a:t>Giaûi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thích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nghóa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cuûa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töø</a:t>
            </a:r>
            <a:r>
              <a:rPr lang="en-US" b="1" dirty="0">
                <a:latin typeface="VNI-Avo" pitchFamily="2" charset="0"/>
              </a:rPr>
              <a:t>:</a:t>
            </a:r>
            <a:endParaRPr lang="en-US" b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r>
              <a:rPr lang="en-US" i="1" dirty="0" err="1">
                <a:latin typeface="VNI-Avo" pitchFamily="2" charset="0"/>
              </a:rPr>
              <a:t>hình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truï</a:t>
            </a:r>
            <a:r>
              <a:rPr lang="en-US" i="1" dirty="0">
                <a:latin typeface="VNI-Avo" pitchFamily="2" charset="0"/>
              </a:rPr>
              <a:t>: </a:t>
            </a: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2050" name="Picture 2" descr="3d Shape Cylinder Clipart, HD Png Download , Transparent Png Image - PNGite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0" y="3501626"/>
            <a:ext cx="3761921" cy="2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iger Beer 24x323ml - Tiger Beer Can Png PNG Image | Transparent PNG Free  Download on Seek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38" y="3429000"/>
            <a:ext cx="3754724" cy="2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56113" y="1564293"/>
            <a:ext cx="91585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khoái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daïng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oáng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troøn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ñaàu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baèng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gioáng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oáng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bô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lon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bia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.</a:t>
            </a:r>
            <a:endParaRPr lang="en-US" sz="2800" dirty="0">
              <a:solidFill>
                <a:prstClr val="black"/>
              </a:solidFill>
              <a:latin typeface="VNI-Avo" pitchFamily="2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8" name="Picture 10" descr="Cách Làm Bánh Tét Truyền Thống Cho Ngày Tết Trọn V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76" y="3501626"/>
            <a:ext cx="3881694" cy="25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1033</Words>
  <Application>WPS Presentation</Application>
  <PresentationFormat>Widescreen</PresentationFormat>
  <Paragraphs>52</Paragraphs>
  <Slides>4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Arial</vt:lpstr>
      <vt:lpstr>SimSun</vt:lpstr>
      <vt:lpstr>Wingdings</vt:lpstr>
      <vt:lpstr>VNI-Avo</vt:lpstr>
      <vt:lpstr>Segoe Print</vt:lpstr>
      <vt:lpstr>Times New Roman</vt:lpstr>
      <vt:lpstr>Microsoft YaHei</vt:lpstr>
      <vt:lpstr>Arial Unicode MS</vt:lpstr>
      <vt:lpstr>Calibri</vt:lpstr>
      <vt:lpstr>Office Theme</vt:lpstr>
      <vt:lpstr>1_Office Theme</vt:lpstr>
      <vt:lpstr>Children Playing 16x9</vt:lpstr>
      <vt:lpstr>PowerPoint 演示文稿</vt:lpstr>
      <vt:lpstr>TEÁT ÑEÁN ROÀI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Phạm Thảo</cp:lastModifiedBy>
  <cp:revision>13</cp:revision>
  <dcterms:created xsi:type="dcterms:W3CDTF">2021-07-08T01:33:00Z</dcterms:created>
  <dcterms:modified xsi:type="dcterms:W3CDTF">2025-02-03T14:34:58Z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5FF056658D194F4EB1DA080140582513_13</vt:lpwstr>
  </property>
  <property fmtid="{D5CDD505-2E9C-101B-9397-08002B2CF9AE}" pid="3" name="KSOProductBuildVer">
    <vt:lpwstr>1033-12.2.0.19805</vt:lpwstr>
  </property>
</Properties>
</file>