
<file path=[Content_Types].xml><?xml version="1.0" encoding="utf-8"?>
<Types xmlns="http://schemas.openxmlformats.org/package/2006/content-types">
  <Default Extension="emf" ContentType="image/x-emf"/>
  <Default Extension="gif" ContentType="image/gif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theme/theme3.xml" ContentType="application/vnd.openxmlformats-officedocument.theme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theme/theme4.xml" ContentType="application/vnd.openxmlformats-officedocument.theme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theme/theme5.xml" ContentType="application/vnd.openxmlformats-officedocument.theme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6.xml" ContentType="application/vnd.openxmlformats-officedocument.theme+xml"/>
  <Override PartName="/ppt/theme/theme7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  <p:sldMasterId id="2147483670" r:id="rId3"/>
    <p:sldMasterId id="2147483683" r:id="rId4"/>
    <p:sldMasterId id="2147483688" r:id="rId5"/>
    <p:sldMasterId id="2147483703" r:id="rId6"/>
  </p:sldMasterIdLst>
  <p:notesMasterIdLst>
    <p:notesMasterId r:id="rId19"/>
  </p:notesMasterIdLst>
  <p:sldIdLst>
    <p:sldId id="297" r:id="rId7"/>
    <p:sldId id="284" r:id="rId8"/>
    <p:sldId id="298" r:id="rId9"/>
    <p:sldId id="256" r:id="rId10"/>
    <p:sldId id="280" r:id="rId11"/>
    <p:sldId id="288" r:id="rId12"/>
    <p:sldId id="260" r:id="rId13"/>
    <p:sldId id="257" r:id="rId14"/>
    <p:sldId id="258" r:id="rId15"/>
    <p:sldId id="300" r:id="rId16"/>
    <p:sldId id="299" r:id="rId17"/>
    <p:sldId id="301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12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80C53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000" autoAdjust="0"/>
    <p:restoredTop sz="94660"/>
  </p:normalViewPr>
  <p:slideViewPr>
    <p:cSldViewPr snapToGrid="0">
      <p:cViewPr varScale="1">
        <p:scale>
          <a:sx n="63" d="100"/>
          <a:sy n="63" d="100"/>
        </p:scale>
        <p:origin x="240" y="56"/>
      </p:cViewPr>
      <p:guideLst>
        <p:guide orient="horz" pos="2112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2.xml"/><Relationship Id="rId13" Type="http://schemas.openxmlformats.org/officeDocument/2006/relationships/slide" Target="slides/slide7.xml"/><Relationship Id="rId18" Type="http://schemas.openxmlformats.org/officeDocument/2006/relationships/slide" Target="slides/slide12.xml"/><Relationship Id="rId3" Type="http://schemas.openxmlformats.org/officeDocument/2006/relationships/slideMaster" Target="slideMasters/slideMaster3.xml"/><Relationship Id="rId21" Type="http://schemas.openxmlformats.org/officeDocument/2006/relationships/viewProps" Target="viewProps.xml"/><Relationship Id="rId7" Type="http://schemas.openxmlformats.org/officeDocument/2006/relationships/slide" Target="slides/slide1.xml"/><Relationship Id="rId12" Type="http://schemas.openxmlformats.org/officeDocument/2006/relationships/slide" Target="slides/slide6.xml"/><Relationship Id="rId17" Type="http://schemas.openxmlformats.org/officeDocument/2006/relationships/slide" Target="slides/slide1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0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5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9.xml"/><Relationship Id="rId23" Type="http://schemas.openxmlformats.org/officeDocument/2006/relationships/tableStyles" Target="tableStyles.xml"/><Relationship Id="rId10" Type="http://schemas.openxmlformats.org/officeDocument/2006/relationships/slide" Target="slides/slide4.xml"/><Relationship Id="rId19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3.xml"/><Relationship Id="rId14" Type="http://schemas.openxmlformats.org/officeDocument/2006/relationships/slide" Target="slides/slide8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EBCABFB-264E-4402-AF2B-88551CF9B05C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741E45C-CBB5-4A0F-A1DA-BDC441FD11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61286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3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1" name="Google Shape;361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362" name="Google Shape;362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Hình ảnh của Bản chiế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Chỗ dành sẵn cho Ghi chú 2"/>
          <p:cNvSpPr>
            <a:spLocks noGrp="1"/>
          </p:cNvSpPr>
          <p:nvPr>
            <p:ph type="body" idx="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0"/>
          </p:nvPr>
        </p:nvSpPr>
        <p:spPr/>
        <p:txBody>
          <a:bodyPr rtlCol="0"/>
          <a:lstStyle/>
          <a:p>
            <a:pPr rtl="0"/>
            <a:fld id="{935E2820-AFE1-45FA-949E-17BDB534E1DC}" type="slidenum">
              <a:rPr lang="vi-VN" smtClean="0"/>
              <a:t>11</a:t>
            </a:fld>
            <a:endParaRPr lang="vi-VN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Relationship Id="rId4" Type="http://schemas.openxmlformats.org/officeDocument/2006/relationships/image" Target="../media/image4.png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Master" Target="../slideMasters/slideMaster5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Master" Target="../slideMasters/slideMaster5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Master" Target="../slideMasters/slideMaster6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bg>
      <p:bgPr>
        <a:solidFill>
          <a:srgbClr val="FFFFFF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 rot="-679074">
            <a:off x="9898893" y="1480855"/>
            <a:ext cx="354145" cy="46597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" name="Google Shape;11;p2"/>
          <p:cNvSpPr/>
          <p:nvPr/>
        </p:nvSpPr>
        <p:spPr>
          <a:xfrm>
            <a:off x="3185375" y="-245841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" name="Google Shape;12;p2"/>
          <p:cNvSpPr/>
          <p:nvPr/>
        </p:nvSpPr>
        <p:spPr>
          <a:xfrm>
            <a:off x="3359359" y="126579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3" name="Google Shape;13;p2"/>
          <p:cNvSpPr/>
          <p:nvPr/>
        </p:nvSpPr>
        <p:spPr>
          <a:xfrm rot="8336996">
            <a:off x="5657518" y="-29632"/>
            <a:ext cx="622732" cy="63066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4" name="Google Shape;14;p2"/>
          <p:cNvSpPr/>
          <p:nvPr/>
        </p:nvSpPr>
        <p:spPr>
          <a:xfrm rot="3778801">
            <a:off x="10821410" y="5089841"/>
            <a:ext cx="773569" cy="78321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" name="Google Shape;15;p2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" name="Google Shape;16;p2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" name="Google Shape;17;p2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" name="Google Shape;18;p2"/>
          <p:cNvSpPr/>
          <p:nvPr/>
        </p:nvSpPr>
        <p:spPr>
          <a:xfrm rot="-2488733">
            <a:off x="8486723" y="32497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" name="Google Shape;19;p2"/>
          <p:cNvSpPr/>
          <p:nvPr/>
        </p:nvSpPr>
        <p:spPr>
          <a:xfrm>
            <a:off x="8822909" y="5711659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" name="Google Shape;20;p2"/>
          <p:cNvSpPr txBox="1">
            <a:spLocks noGrp="1"/>
          </p:cNvSpPr>
          <p:nvPr>
            <p:ph type="ctrTitle"/>
          </p:nvPr>
        </p:nvSpPr>
        <p:spPr>
          <a:xfrm>
            <a:off x="2235200" y="1883133"/>
            <a:ext cx="6183600" cy="30916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1pPr>
            <a:lvl2pPr lvl="1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2pPr>
            <a:lvl3pPr lvl="2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3pPr>
            <a:lvl4pPr lvl="3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4pPr>
            <a:lvl5pPr lvl="4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5pPr>
            <a:lvl6pPr lvl="5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6pPr>
            <a:lvl7pPr lvl="6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7pPr>
            <a:lvl8pPr lvl="7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8pPr>
            <a:lvl9pPr lvl="8">
              <a:spcBef>
                <a:spcPts val="0"/>
              </a:spcBef>
              <a:spcAft>
                <a:spcPts val="0"/>
              </a:spcAft>
              <a:buSzPts val="5200"/>
              <a:buNone/>
              <a:defRPr sz="6935"/>
            </a:lvl9pPr>
          </a:lstStyle>
          <a:p>
            <a:endParaRPr/>
          </a:p>
        </p:txBody>
      </p:sp>
      <p:sp>
        <p:nvSpPr>
          <p:cNvPr id="21" name="Google Shape;21;p2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" name="Google Shape;22;p2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" name="Google Shape;23;p2"/>
          <p:cNvSpPr/>
          <p:nvPr/>
        </p:nvSpPr>
        <p:spPr>
          <a:xfrm>
            <a:off x="1164698" y="465468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" name="Google Shape;24;p2"/>
          <p:cNvSpPr/>
          <p:nvPr/>
        </p:nvSpPr>
        <p:spPr>
          <a:xfrm>
            <a:off x="7680016" y="212718"/>
            <a:ext cx="1295007" cy="134931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" name="Google Shape;25;p2"/>
          <p:cNvSpPr/>
          <p:nvPr/>
        </p:nvSpPr>
        <p:spPr>
          <a:xfrm rot="3741321">
            <a:off x="7687469" y="-122842"/>
            <a:ext cx="729815" cy="747164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6" name="Google Shape;26;p2"/>
          <p:cNvSpPr/>
          <p:nvPr/>
        </p:nvSpPr>
        <p:spPr>
          <a:xfrm>
            <a:off x="-357271" y="1820665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7" name="Google Shape;27;p2"/>
          <p:cNvSpPr/>
          <p:nvPr/>
        </p:nvSpPr>
        <p:spPr>
          <a:xfrm>
            <a:off x="441508" y="2734913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8" name="Google Shape;28;p2"/>
          <p:cNvSpPr/>
          <p:nvPr/>
        </p:nvSpPr>
        <p:spPr>
          <a:xfrm rot="10592599">
            <a:off x="4122316" y="5939930"/>
            <a:ext cx="1453867" cy="1079975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9" name="Google Shape;29;p2"/>
          <p:cNvSpPr/>
          <p:nvPr/>
        </p:nvSpPr>
        <p:spPr>
          <a:xfrm rot="-7924870">
            <a:off x="453285" y="404390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0" name="Google Shape;30;p2"/>
          <p:cNvSpPr/>
          <p:nvPr/>
        </p:nvSpPr>
        <p:spPr>
          <a:xfrm rot="-1232320">
            <a:off x="1210796" y="3882976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1" name="Google Shape;31;p2"/>
          <p:cNvSpPr/>
          <p:nvPr/>
        </p:nvSpPr>
        <p:spPr>
          <a:xfrm rot="5969070">
            <a:off x="1301477" y="5810306"/>
            <a:ext cx="1100183" cy="111420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2" name="Google Shape;32;p2"/>
          <p:cNvSpPr/>
          <p:nvPr/>
        </p:nvSpPr>
        <p:spPr>
          <a:xfrm rot="1319022">
            <a:off x="-153691" y="185769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3" name="Google Shape;33;p2"/>
          <p:cNvSpPr/>
          <p:nvPr/>
        </p:nvSpPr>
        <p:spPr>
          <a:xfrm>
            <a:off x="2961165" y="-283199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4" name="Google Shape;34;p2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5" name="Google Shape;35;p2"/>
          <p:cNvSpPr/>
          <p:nvPr/>
        </p:nvSpPr>
        <p:spPr>
          <a:xfrm rot="-9290225">
            <a:off x="7423049" y="320277"/>
            <a:ext cx="1258563" cy="1383952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6" name="Google Shape;36;p2"/>
          <p:cNvSpPr/>
          <p:nvPr/>
        </p:nvSpPr>
        <p:spPr>
          <a:xfrm rot="831654">
            <a:off x="3809562" y="5545543"/>
            <a:ext cx="1587353" cy="142514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7" name="Google Shape;37;p2"/>
          <p:cNvSpPr/>
          <p:nvPr/>
        </p:nvSpPr>
        <p:spPr>
          <a:xfrm rot="-1232584">
            <a:off x="1274925" y="410342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8" name="Google Shape;38;p2"/>
          <p:cNvSpPr/>
          <p:nvPr/>
        </p:nvSpPr>
        <p:spPr>
          <a:xfrm rot="-2062504">
            <a:off x="665849" y="3776933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39" name="Google Shape;39;p2"/>
          <p:cNvSpPr/>
          <p:nvPr/>
        </p:nvSpPr>
        <p:spPr>
          <a:xfrm>
            <a:off x="979117" y="536423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0" name="Google Shape;40;p2"/>
          <p:cNvSpPr/>
          <p:nvPr/>
        </p:nvSpPr>
        <p:spPr>
          <a:xfrm rot="-7406387">
            <a:off x="1340105" y="5900505"/>
            <a:ext cx="813172" cy="1250032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1" name="Google Shape;41;p2"/>
          <p:cNvSpPr/>
          <p:nvPr/>
        </p:nvSpPr>
        <p:spPr>
          <a:xfrm>
            <a:off x="8615047" y="5878319"/>
            <a:ext cx="1271608" cy="114403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2" name="Google Shape;42;p2"/>
          <p:cNvSpPr/>
          <p:nvPr/>
        </p:nvSpPr>
        <p:spPr>
          <a:xfrm rot="3778908">
            <a:off x="11000654" y="4774787"/>
            <a:ext cx="540673" cy="951571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3" name="Google Shape;43;p2"/>
          <p:cNvSpPr/>
          <p:nvPr/>
        </p:nvSpPr>
        <p:spPr>
          <a:xfrm rot="8336858">
            <a:off x="5562993" y="-159103"/>
            <a:ext cx="784999" cy="921248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4" name="Google Shape;44;p2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5" name="Google Shape;45;p2"/>
          <p:cNvSpPr/>
          <p:nvPr/>
        </p:nvSpPr>
        <p:spPr>
          <a:xfrm>
            <a:off x="8533971" y="29095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6" name="Google Shape;46;p2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47" name="Google Shape;47;p2"/>
          <p:cNvSpPr/>
          <p:nvPr/>
        </p:nvSpPr>
        <p:spPr>
          <a:xfrm rot="788743">
            <a:off x="10010305" y="1689576"/>
            <a:ext cx="455143" cy="46596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8" name="Google Shape;48;p2"/>
          <p:cNvSpPr/>
          <p:nvPr/>
        </p:nvSpPr>
        <p:spPr>
          <a:xfrm rot="788424">
            <a:off x="10134621" y="1691156"/>
            <a:ext cx="297240" cy="3206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49" name="Google Shape;49;p2"/>
          <p:cNvSpPr/>
          <p:nvPr/>
        </p:nvSpPr>
        <p:spPr>
          <a:xfrm rot="-3998065">
            <a:off x="9832527" y="1418068"/>
            <a:ext cx="356845" cy="38500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0" name="Google Shape;50;p2"/>
          <p:cNvSpPr/>
          <p:nvPr/>
        </p:nvSpPr>
        <p:spPr>
          <a:xfrm rot="575490">
            <a:off x="11292108" y="5165876"/>
            <a:ext cx="461171" cy="811648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bg>
      <p:bgPr>
        <a:solidFill>
          <a:schemeClr val="lt2"/>
        </a:solidFill>
        <a:effectLst/>
      </p:bgPr>
    </p:bg>
    <p:spTree>
      <p:nvGrpSpPr>
        <p:cNvPr id="1" name="Shape 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" name="Google Shape;52;p3"/>
          <p:cNvSpPr/>
          <p:nvPr/>
        </p:nvSpPr>
        <p:spPr>
          <a:xfrm rot="2523318">
            <a:off x="291592" y="-614320"/>
            <a:ext cx="7103193" cy="7272048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3" name="Google Shape;53;p3"/>
          <p:cNvSpPr txBox="1">
            <a:spLocks noGrp="1"/>
          </p:cNvSpPr>
          <p:nvPr>
            <p:ph type="ctrTitle"/>
          </p:nvPr>
        </p:nvSpPr>
        <p:spPr>
          <a:xfrm>
            <a:off x="914400" y="2111133"/>
            <a:ext cx="5916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4400"/>
              <a:buNone/>
              <a:defRPr sz="5865"/>
            </a:lvl1pPr>
            <a:lvl2pPr lvl="1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2pPr>
            <a:lvl3pPr lvl="2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3pPr>
            <a:lvl4pPr lvl="3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4pPr>
            <a:lvl5pPr lvl="4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5pPr>
            <a:lvl6pPr lvl="5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6pPr>
            <a:lvl7pPr lvl="6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7pPr>
            <a:lvl8pPr lvl="7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8pPr>
            <a:lvl9pPr lvl="8" rtl="0">
              <a:spcBef>
                <a:spcPts val="0"/>
              </a:spcBef>
              <a:spcAft>
                <a:spcPts val="0"/>
              </a:spcAft>
              <a:buSzPts val="4800"/>
              <a:buNone/>
              <a:defRPr sz="6400"/>
            </a:lvl9pPr>
          </a:lstStyle>
          <a:p>
            <a:endParaRPr/>
          </a:p>
        </p:txBody>
      </p:sp>
      <p:sp>
        <p:nvSpPr>
          <p:cNvPr id="54" name="Google Shape;54;p3"/>
          <p:cNvSpPr txBox="1">
            <a:spLocks noGrp="1"/>
          </p:cNvSpPr>
          <p:nvPr>
            <p:ph type="subTitle" idx="1"/>
          </p:nvPr>
        </p:nvSpPr>
        <p:spPr>
          <a:xfrm>
            <a:off x="914400" y="3786735"/>
            <a:ext cx="59168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1800"/>
              <a:buNone/>
              <a:defRPr sz="2400">
                <a:solidFill>
                  <a:schemeClr val="dk2"/>
                </a:solidFill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None/>
              <a:defRPr sz="2400">
                <a:solidFill>
                  <a:schemeClr val="dk2"/>
                </a:solidFill>
              </a:defRPr>
            </a:lvl9pPr>
          </a:lstStyle>
          <a:p>
            <a:endParaRPr/>
          </a:p>
        </p:txBody>
      </p:sp>
      <p:sp>
        <p:nvSpPr>
          <p:cNvPr id="55" name="Google Shape;55;p3"/>
          <p:cNvSpPr/>
          <p:nvPr/>
        </p:nvSpPr>
        <p:spPr>
          <a:xfrm rot="6668499">
            <a:off x="7057479" y="5028249"/>
            <a:ext cx="1189645" cy="88372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6" name="Google Shape;56;p3"/>
          <p:cNvSpPr/>
          <p:nvPr/>
        </p:nvSpPr>
        <p:spPr>
          <a:xfrm rot="-3835491">
            <a:off x="6981307" y="5268435"/>
            <a:ext cx="622720" cy="5643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7" name="Google Shape;57;p3"/>
          <p:cNvSpPr/>
          <p:nvPr/>
        </p:nvSpPr>
        <p:spPr>
          <a:xfrm rot="-6648350">
            <a:off x="11268864" y="839618"/>
            <a:ext cx="1230440" cy="101030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8" name="Google Shape;58;p3"/>
          <p:cNvSpPr/>
          <p:nvPr/>
        </p:nvSpPr>
        <p:spPr>
          <a:xfrm rot="-2488733">
            <a:off x="10998739" y="5106889"/>
            <a:ext cx="1325056" cy="98421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59" name="Google Shape;59;p3"/>
          <p:cNvSpPr/>
          <p:nvPr/>
        </p:nvSpPr>
        <p:spPr>
          <a:xfrm rot="-10736906">
            <a:off x="11212782" y="3167615"/>
            <a:ext cx="1100303" cy="99705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0" name="Google Shape;60;p3"/>
          <p:cNvSpPr/>
          <p:nvPr/>
        </p:nvSpPr>
        <p:spPr>
          <a:xfrm rot="-9528265">
            <a:off x="11299225" y="3644046"/>
            <a:ext cx="559591" cy="566721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1" name="Google Shape;61;p3"/>
          <p:cNvSpPr/>
          <p:nvPr/>
        </p:nvSpPr>
        <p:spPr>
          <a:xfrm rot="10491037">
            <a:off x="8521356" y="3162088"/>
            <a:ext cx="1294977" cy="1349283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2" name="Google Shape;62;p3"/>
          <p:cNvSpPr/>
          <p:nvPr/>
        </p:nvSpPr>
        <p:spPr>
          <a:xfrm rot="-7367623">
            <a:off x="9135094" y="4072509"/>
            <a:ext cx="729807" cy="74715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3" name="Google Shape;63;p3"/>
          <p:cNvSpPr/>
          <p:nvPr/>
        </p:nvSpPr>
        <p:spPr>
          <a:xfrm rot="-10076712">
            <a:off x="11034689" y="3267535"/>
            <a:ext cx="1240441" cy="928907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4" name="Google Shape;64;p3"/>
          <p:cNvSpPr/>
          <p:nvPr/>
        </p:nvSpPr>
        <p:spPr>
          <a:xfrm rot="1200934">
            <a:off x="8802391" y="2995677"/>
            <a:ext cx="1258623" cy="1384019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5" name="Google Shape;65;p3"/>
          <p:cNvSpPr/>
          <p:nvPr/>
        </p:nvSpPr>
        <p:spPr>
          <a:xfrm rot="-2801891">
            <a:off x="11133323" y="524341"/>
            <a:ext cx="990460" cy="155486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6" name="Google Shape;66;p3"/>
          <p:cNvSpPr/>
          <p:nvPr/>
        </p:nvSpPr>
        <p:spPr>
          <a:xfrm>
            <a:off x="11045988" y="4766678"/>
            <a:ext cx="1163472" cy="1269436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7" name="Google Shape;67;p3"/>
          <p:cNvSpPr/>
          <p:nvPr/>
        </p:nvSpPr>
        <p:spPr>
          <a:xfrm rot="-3835551">
            <a:off x="6805178" y="5184299"/>
            <a:ext cx="1381909" cy="804500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68" name="Google Shape;68;p3"/>
          <p:cNvSpPr/>
          <p:nvPr/>
        </p:nvSpPr>
        <p:spPr>
          <a:xfrm>
            <a:off x="8776858" y="5615026"/>
            <a:ext cx="1294999" cy="131150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69" name="Google Shape;69;p3"/>
          <p:cNvSpPr/>
          <p:nvPr/>
        </p:nvSpPr>
        <p:spPr>
          <a:xfrm>
            <a:off x="8950841" y="5987446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0" name="Google Shape;70;p3"/>
          <p:cNvSpPr/>
          <p:nvPr/>
        </p:nvSpPr>
        <p:spPr>
          <a:xfrm>
            <a:off x="8552648" y="5577668"/>
            <a:ext cx="1355931" cy="1386221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1" name="Google Shape;71;p3"/>
          <p:cNvSpPr/>
          <p:nvPr/>
        </p:nvSpPr>
        <p:spPr>
          <a:xfrm>
            <a:off x="9836131" y="1562035"/>
            <a:ext cx="622756" cy="63756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2" name="Google Shape;72;p3"/>
          <p:cNvSpPr/>
          <p:nvPr/>
        </p:nvSpPr>
        <p:spPr>
          <a:xfrm>
            <a:off x="9650551" y="1632989"/>
            <a:ext cx="741787" cy="566627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3" name="Google Shape;73;p3"/>
          <p:cNvSpPr/>
          <p:nvPr/>
        </p:nvSpPr>
        <p:spPr>
          <a:xfrm rot="-7924870">
            <a:off x="9569636" y="-189027"/>
            <a:ext cx="1121632" cy="83319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4" name="Google Shape;74;p3"/>
          <p:cNvSpPr/>
          <p:nvPr/>
        </p:nvSpPr>
        <p:spPr>
          <a:xfrm rot="-1232320">
            <a:off x="10327147" y="-349957"/>
            <a:ext cx="455155" cy="4659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5" name="Google Shape;75;p3"/>
          <p:cNvSpPr/>
          <p:nvPr/>
        </p:nvSpPr>
        <p:spPr>
          <a:xfrm rot="-1232584">
            <a:off x="10391275" y="-129512"/>
            <a:ext cx="356848" cy="385005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6" name="Google Shape;76;p3"/>
          <p:cNvSpPr/>
          <p:nvPr/>
        </p:nvSpPr>
        <p:spPr>
          <a:xfrm rot="-2062504">
            <a:off x="9782199" y="-456001"/>
            <a:ext cx="464973" cy="119163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7" name="Google Shape;77;p3"/>
          <p:cNvSpPr/>
          <p:nvPr/>
        </p:nvSpPr>
        <p:spPr>
          <a:xfrm>
            <a:off x="7557479" y="527116"/>
            <a:ext cx="1508883" cy="136728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8" name="Google Shape;78;p3"/>
          <p:cNvSpPr/>
          <p:nvPr/>
        </p:nvSpPr>
        <p:spPr>
          <a:xfrm>
            <a:off x="8356259" y="1441362"/>
            <a:ext cx="559563" cy="566692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79" name="Google Shape;79;p3"/>
          <p:cNvSpPr/>
          <p:nvPr/>
        </p:nvSpPr>
        <p:spPr>
          <a:xfrm rot="1319022">
            <a:off x="7761060" y="564144"/>
            <a:ext cx="996904" cy="1561289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Quote">
  <p:cSld name="Quote">
    <p:spTree>
      <p:nvGrpSpPr>
        <p:cNvPr id="1" name="Shape 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" name="Google Shape;81;p4"/>
          <p:cNvSpPr/>
          <p:nvPr/>
        </p:nvSpPr>
        <p:spPr>
          <a:xfrm rot="-497398">
            <a:off x="5717985" y="784517"/>
            <a:ext cx="759531" cy="77758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chemeClr val="accent3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2" name="Google Shape;82;p4"/>
          <p:cNvSpPr txBox="1">
            <a:spLocks noGrp="1"/>
          </p:cNvSpPr>
          <p:nvPr>
            <p:ph type="body" idx="1"/>
          </p:nvPr>
        </p:nvSpPr>
        <p:spPr>
          <a:xfrm>
            <a:off x="2783567" y="1663200"/>
            <a:ext cx="6624800" cy="4043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75945" algn="ctr" rtl="0">
              <a:spcBef>
                <a:spcPts val="800"/>
              </a:spcBef>
              <a:spcAft>
                <a:spcPts val="0"/>
              </a:spcAft>
              <a:buSzPts val="3200"/>
              <a:buFont typeface="Shadows Into Light Two"/>
              <a:buChar char="༝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marL="1219200" lvl="1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marL="1828800" lvl="2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marL="2438400" lvl="3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marL="3048000" lvl="4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marL="3657600" lvl="5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marL="4267200" lvl="6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●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marL="4876800" lvl="7" indent="-575945" algn="ctr" rtl="0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○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marL="5486400" lvl="8" indent="-575945" algn="ctr">
              <a:spcBef>
                <a:spcPts val="0"/>
              </a:spcBef>
              <a:spcAft>
                <a:spcPts val="0"/>
              </a:spcAft>
              <a:buSzPts val="3200"/>
              <a:buFont typeface="Shadows Into Light Two"/>
              <a:buChar char="■"/>
              <a:defRPr sz="4265"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83" name="Google Shape;83;p4"/>
          <p:cNvSpPr txBox="1"/>
          <p:nvPr/>
        </p:nvSpPr>
        <p:spPr>
          <a:xfrm>
            <a:off x="4791200" y="432233"/>
            <a:ext cx="2609600" cy="80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GB" sz="12800">
                <a:solidFill>
                  <a:schemeClr val="dk1"/>
                </a:solidFill>
                <a:latin typeface="Chivo"/>
                <a:ea typeface="Chivo"/>
                <a:cs typeface="Chivo"/>
                <a:sym typeface="Chivo"/>
              </a:rPr>
              <a:t>“</a:t>
            </a:r>
            <a:endParaRPr sz="12800">
              <a:solidFill>
                <a:schemeClr val="dk1"/>
              </a:solidFill>
              <a:latin typeface="Chivo"/>
              <a:ea typeface="Chivo"/>
              <a:cs typeface="Chivo"/>
              <a:sym typeface="Chivo"/>
            </a:endParaRPr>
          </a:p>
        </p:txBody>
      </p:sp>
      <p:sp>
        <p:nvSpPr>
          <p:cNvPr id="84" name="Google Shape;84;p4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85" name="Google Shape;85;p4"/>
          <p:cNvSpPr/>
          <p:nvPr/>
        </p:nvSpPr>
        <p:spPr>
          <a:xfrm rot="-6974255">
            <a:off x="10843496" y="4965481"/>
            <a:ext cx="284784" cy="374700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6" name="Google Shape;86;p4"/>
          <p:cNvSpPr/>
          <p:nvPr/>
        </p:nvSpPr>
        <p:spPr>
          <a:xfrm>
            <a:off x="3439805" y="-181614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7" name="Google Shape;87;p4"/>
          <p:cNvSpPr/>
          <p:nvPr/>
        </p:nvSpPr>
        <p:spPr>
          <a:xfrm>
            <a:off x="3579707" y="117853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8" name="Google Shape;88;p4"/>
          <p:cNvSpPr/>
          <p:nvPr/>
        </p:nvSpPr>
        <p:spPr>
          <a:xfrm rot="4358823">
            <a:off x="5254798" y="6519025"/>
            <a:ext cx="500733" cy="507115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89" name="Google Shape;89;p4"/>
          <p:cNvSpPr/>
          <p:nvPr/>
        </p:nvSpPr>
        <p:spPr>
          <a:xfrm rot="1151692">
            <a:off x="11245963" y="5635825"/>
            <a:ext cx="477160" cy="48306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0" name="Google Shape;90;p4"/>
          <p:cNvSpPr/>
          <p:nvPr/>
        </p:nvSpPr>
        <p:spPr>
          <a:xfrm rot="-10153158">
            <a:off x="6305785" y="5932336"/>
            <a:ext cx="956624" cy="71062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1" name="Google Shape;91;p4"/>
          <p:cNvSpPr/>
          <p:nvPr/>
        </p:nvSpPr>
        <p:spPr>
          <a:xfrm rot="943073">
            <a:off x="6418027" y="5787889"/>
            <a:ext cx="500672" cy="45379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2" name="Google Shape;92;p4"/>
          <p:cNvSpPr/>
          <p:nvPr/>
        </p:nvSpPr>
        <p:spPr>
          <a:xfrm rot="-6648331">
            <a:off x="11418598" y="1582451"/>
            <a:ext cx="989404" cy="81238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3" name="Google Shape;93;p4"/>
          <p:cNvSpPr/>
          <p:nvPr/>
        </p:nvSpPr>
        <p:spPr>
          <a:xfrm rot="2711984">
            <a:off x="6512946" y="-145914"/>
            <a:ext cx="1065461" cy="791364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4" name="Google Shape;94;p4"/>
          <p:cNvSpPr/>
          <p:nvPr/>
        </p:nvSpPr>
        <p:spPr>
          <a:xfrm>
            <a:off x="9053445" y="6055587"/>
            <a:ext cx="1041351" cy="1054620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5" name="Google Shape;95;p4"/>
          <p:cNvSpPr/>
          <p:nvPr/>
        </p:nvSpPr>
        <p:spPr>
          <a:xfrm rot="-5990705">
            <a:off x="11029031" y="3474355"/>
            <a:ext cx="884719" cy="801696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6" name="Google Shape;96;p4"/>
          <p:cNvSpPr/>
          <p:nvPr/>
        </p:nvSpPr>
        <p:spPr>
          <a:xfrm rot="-4782675">
            <a:off x="11012094" y="3541816"/>
            <a:ext cx="449941" cy="45567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7" name="Google Shape;97;p4"/>
          <p:cNvSpPr/>
          <p:nvPr/>
        </p:nvSpPr>
        <p:spPr>
          <a:xfrm>
            <a:off x="1413020" y="334759"/>
            <a:ext cx="500771" cy="5126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8" name="Google Shape;98;p4"/>
          <p:cNvSpPr/>
          <p:nvPr/>
        </p:nvSpPr>
        <p:spPr>
          <a:xfrm>
            <a:off x="9405616" y="421853"/>
            <a:ext cx="1041328" cy="1084996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99" name="Google Shape;99;p4"/>
          <p:cNvSpPr/>
          <p:nvPr/>
        </p:nvSpPr>
        <p:spPr>
          <a:xfrm rot="3741390">
            <a:off x="9411594" y="152023"/>
            <a:ext cx="586860" cy="600811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0" name="Google Shape;100;p4"/>
          <p:cNvSpPr/>
          <p:nvPr/>
        </p:nvSpPr>
        <p:spPr>
          <a:xfrm>
            <a:off x="-232279" y="1313939"/>
            <a:ext cx="1213339" cy="109947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1" name="Google Shape;101;p4"/>
          <p:cNvSpPr/>
          <p:nvPr/>
        </p:nvSpPr>
        <p:spPr>
          <a:xfrm>
            <a:off x="410030" y="2049097"/>
            <a:ext cx="449925" cy="45565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2" name="Google Shape;102;p4"/>
          <p:cNvSpPr/>
          <p:nvPr/>
        </p:nvSpPr>
        <p:spPr>
          <a:xfrm rot="10592571">
            <a:off x="2575737" y="6229299"/>
            <a:ext cx="1169128" cy="86847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3" name="Google Shape;103;p4"/>
          <p:cNvSpPr/>
          <p:nvPr/>
        </p:nvSpPr>
        <p:spPr>
          <a:xfrm rot="-7924689">
            <a:off x="170335" y="3636693"/>
            <a:ext cx="901887" cy="67001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4" name="Google Shape;104;p4"/>
          <p:cNvSpPr/>
          <p:nvPr/>
        </p:nvSpPr>
        <p:spPr>
          <a:xfrm rot="-1232342">
            <a:off x="779409" y="3507316"/>
            <a:ext cx="366007" cy="374707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5" name="Google Shape;105;p4"/>
          <p:cNvSpPr/>
          <p:nvPr/>
        </p:nvSpPr>
        <p:spPr>
          <a:xfrm rot="5968943">
            <a:off x="506631" y="5301988"/>
            <a:ext cx="884628" cy="895913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6" name="Google Shape;106;p4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7" name="Google Shape;107;p4"/>
          <p:cNvSpPr/>
          <p:nvPr/>
        </p:nvSpPr>
        <p:spPr>
          <a:xfrm>
            <a:off x="3259515" y="-2116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8" name="Google Shape;108;p4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09" name="Google Shape;109;p4"/>
          <p:cNvSpPr/>
          <p:nvPr/>
        </p:nvSpPr>
        <p:spPr>
          <a:xfrm rot="-9290112">
            <a:off x="9199017" y="508350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0" name="Google Shape;110;p4"/>
          <p:cNvSpPr/>
          <p:nvPr/>
        </p:nvSpPr>
        <p:spPr>
          <a:xfrm rot="831478">
            <a:off x="2324329" y="5912183"/>
            <a:ext cx="1276372" cy="1145944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1" name="Google Shape;111;p4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2" name="Google Shape;112;p4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3" name="Google Shape;113;p4"/>
          <p:cNvSpPr/>
          <p:nvPr/>
        </p:nvSpPr>
        <p:spPr>
          <a:xfrm>
            <a:off x="1263794" y="391815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4" name="Google Shape;114;p4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15" name="Google Shape;115;p4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6" name="Google Shape;116;p4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7" name="Google Shape;117;p4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8" name="Google Shape;118;p4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19" name="Google Shape;119;p4"/>
          <p:cNvSpPr/>
          <p:nvPr/>
        </p:nvSpPr>
        <p:spPr>
          <a:xfrm rot="5200625">
            <a:off x="67350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0" name="Google Shape;120;p4"/>
          <p:cNvSpPr/>
          <p:nvPr/>
        </p:nvSpPr>
        <p:spPr>
          <a:xfrm rot="942660">
            <a:off x="6113835" y="58574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121" name="Google Shape;121;p4"/>
          <p:cNvSpPr/>
          <p:nvPr/>
        </p:nvSpPr>
        <p:spPr>
          <a:xfrm rot="-5506349">
            <a:off x="10931555" y="4796476"/>
            <a:ext cx="365983" cy="37468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2" name="Google Shape;122;p4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23" name="Google Shape;123;p4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 + image background">
  <p:cSld name="Title + 1 column + image background">
    <p:bg>
      <p:bgPr>
        <a:solidFill>
          <a:schemeClr val="accent5"/>
        </a:solidFill>
        <a:effectLst/>
      </p:bgPr>
    </p:bg>
    <p:spTree>
      <p:nvGrpSpPr>
        <p:cNvPr id="1" name="Shape 1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Google Shape;150;p6"/>
          <p:cNvSpPr/>
          <p:nvPr/>
        </p:nvSpPr>
        <p:spPr>
          <a:xfrm>
            <a:off x="0" y="-165"/>
            <a:ext cx="61064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1" name="Google Shape;151;p6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buNone/>
              <a:defRPr>
                <a:solidFill>
                  <a:srgbClr val="FFFFFF"/>
                </a:solidFill>
              </a:defRPr>
            </a:lvl1pPr>
            <a:lvl2pPr lvl="1" rtl="0">
              <a:buNone/>
              <a:defRPr>
                <a:solidFill>
                  <a:srgbClr val="FFFFFF"/>
                </a:solidFill>
              </a:defRPr>
            </a:lvl2pPr>
            <a:lvl3pPr lvl="2" rtl="0">
              <a:buNone/>
              <a:defRPr>
                <a:solidFill>
                  <a:srgbClr val="FFFFFF"/>
                </a:solidFill>
              </a:defRPr>
            </a:lvl3pPr>
            <a:lvl4pPr lvl="3" rtl="0">
              <a:buNone/>
              <a:defRPr>
                <a:solidFill>
                  <a:srgbClr val="FFFFFF"/>
                </a:solidFill>
              </a:defRPr>
            </a:lvl4pPr>
            <a:lvl5pPr lvl="4" rtl="0">
              <a:buNone/>
              <a:defRPr>
                <a:solidFill>
                  <a:srgbClr val="FFFFFF"/>
                </a:solidFill>
              </a:defRPr>
            </a:lvl5pPr>
            <a:lvl6pPr lvl="5" rtl="0">
              <a:buNone/>
              <a:defRPr>
                <a:solidFill>
                  <a:srgbClr val="FFFFFF"/>
                </a:solidFill>
              </a:defRPr>
            </a:lvl6pPr>
            <a:lvl7pPr lvl="6" rtl="0">
              <a:buNone/>
              <a:defRPr>
                <a:solidFill>
                  <a:srgbClr val="FFFFFF"/>
                </a:solidFill>
              </a:defRPr>
            </a:lvl7pPr>
            <a:lvl8pPr lvl="7" rtl="0">
              <a:buNone/>
              <a:defRPr>
                <a:solidFill>
                  <a:srgbClr val="FFFFFF"/>
                </a:solidFill>
              </a:defRPr>
            </a:lvl8pPr>
            <a:lvl9pPr lvl="8" rtl="0">
              <a:buNone/>
              <a:defRPr>
                <a:solidFill>
                  <a:srgbClr val="FFFFFF"/>
                </a:solidFill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152" name="Google Shape;152;p6"/>
          <p:cNvSpPr/>
          <p:nvPr/>
        </p:nvSpPr>
        <p:spPr>
          <a:xfrm rot="1318871">
            <a:off x="104749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3" name="Google Shape;153;p6"/>
          <p:cNvSpPr/>
          <p:nvPr/>
        </p:nvSpPr>
        <p:spPr>
          <a:xfrm>
            <a:off x="109742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4" name="Google Shape;154;p6"/>
          <p:cNvSpPr/>
          <p:nvPr/>
        </p:nvSpPr>
        <p:spPr>
          <a:xfrm rot="-548659">
            <a:off x="115009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5" name="Google Shape;155;p6"/>
          <p:cNvSpPr/>
          <p:nvPr/>
        </p:nvSpPr>
        <p:spPr>
          <a:xfrm rot="-9290062">
            <a:off x="113442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6" name="Google Shape;156;p6"/>
          <p:cNvSpPr/>
          <p:nvPr/>
        </p:nvSpPr>
        <p:spPr>
          <a:xfrm rot="5503490">
            <a:off x="105562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7" name="Google Shape;157;p6"/>
          <p:cNvSpPr/>
          <p:nvPr/>
        </p:nvSpPr>
        <p:spPr>
          <a:xfrm>
            <a:off x="10975950" y="35748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8" name="Google Shape;158;p6"/>
          <p:cNvSpPr/>
          <p:nvPr/>
        </p:nvSpPr>
        <p:spPr>
          <a:xfrm rot="-830047">
            <a:off x="10481452" y="31417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59" name="Google Shape;159;p6"/>
          <p:cNvSpPr/>
          <p:nvPr/>
        </p:nvSpPr>
        <p:spPr>
          <a:xfrm>
            <a:off x="101782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0" name="Google Shape;160;p6"/>
          <p:cNvSpPr/>
          <p:nvPr/>
        </p:nvSpPr>
        <p:spPr>
          <a:xfrm rot="8224608">
            <a:off x="110885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FFFFFF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1" name="Google Shape;161;p6"/>
          <p:cNvSpPr txBox="1">
            <a:spLocks noGrp="1"/>
          </p:cNvSpPr>
          <p:nvPr>
            <p:ph type="title"/>
          </p:nvPr>
        </p:nvSpPr>
        <p:spPr>
          <a:xfrm>
            <a:off x="609600" y="884233"/>
            <a:ext cx="479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62" name="Google Shape;162;p6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4799600" cy="42272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508000" rtl="0">
              <a:spcBef>
                <a:spcPts val="800"/>
              </a:spcBef>
              <a:spcAft>
                <a:spcPts val="0"/>
              </a:spcAft>
              <a:buSzPts val="2400"/>
              <a:buChar char="༝"/>
              <a:defRPr sz="3200"/>
            </a:lvl1pPr>
            <a:lvl2pPr marL="1219200" lvl="1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2pPr>
            <a:lvl3pPr marL="1828800" lvl="2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3pPr>
            <a:lvl4pPr marL="2438400" lvl="3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4pPr>
            <a:lvl5pPr marL="3048000" lvl="4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5pPr>
            <a:lvl6pPr marL="3657600" lvl="5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6pPr>
            <a:lvl7pPr marL="4267200" lvl="6" indent="-508000" rtl="0">
              <a:spcBef>
                <a:spcPts val="0"/>
              </a:spcBef>
              <a:spcAft>
                <a:spcPts val="0"/>
              </a:spcAft>
              <a:buSzPts val="2400"/>
              <a:buChar char="●"/>
              <a:defRPr sz="3200"/>
            </a:lvl7pPr>
            <a:lvl8pPr marL="4876800" lvl="7" indent="-508000" rtl="0">
              <a:spcBef>
                <a:spcPts val="0"/>
              </a:spcBef>
              <a:spcAft>
                <a:spcPts val="0"/>
              </a:spcAft>
              <a:buSzPts val="2400"/>
              <a:buChar char="○"/>
              <a:defRPr sz="3200"/>
            </a:lvl8pPr>
            <a:lvl9pPr marL="5486400" lvl="8" indent="-508000" rtl="0">
              <a:spcBef>
                <a:spcPts val="0"/>
              </a:spcBef>
              <a:spcAft>
                <a:spcPts val="0"/>
              </a:spcAft>
              <a:buSzPts val="2400"/>
              <a:buChar char="■"/>
              <a:defRPr sz="3200"/>
            </a:lvl9pPr>
          </a:lstStyle>
          <a:p>
            <a:endParaRPr/>
          </a:p>
        </p:txBody>
      </p:sp>
    </p:spTree>
  </p:cSld>
  <p:clrMapOvr>
    <a:masterClrMapping/>
  </p:clrMapOvr>
  <p:transition>
    <p:fade thruBlk="1"/>
  </p:transition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p7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5" name="Google Shape;165;p7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6" name="Google Shape;166;p7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7" name="Google Shape;167;p7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8" name="Google Shape;168;p7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69" name="Google Shape;169;p7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0" name="Google Shape;170;p7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1" name="Google Shape;171;p7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2" name="Google Shape;172;p7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3" name="Google Shape;173;p7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4" name="Google Shape;174;p7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5" name="Google Shape;175;p7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6" name="Google Shape;176;p7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7" name="Google Shape;177;p7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8" name="Google Shape;178;p7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79" name="Google Shape;179;p7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0" name="Google Shape;180;p7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1" name="Google Shape;181;p7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2" name="Google Shape;182;p7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3" name="Google Shape;183;p7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4" name="Google Shape;184;p7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85" name="Google Shape;185;p7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5408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186" name="Google Shape;186;p7"/>
          <p:cNvSpPr txBox="1">
            <a:spLocks noGrp="1"/>
          </p:cNvSpPr>
          <p:nvPr>
            <p:ph type="body" idx="1"/>
          </p:nvPr>
        </p:nvSpPr>
        <p:spPr>
          <a:xfrm>
            <a:off x="609600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>
            <a:endParaRPr/>
          </a:p>
        </p:txBody>
      </p:sp>
      <p:sp>
        <p:nvSpPr>
          <p:cNvPr id="187" name="Google Shape;187;p7"/>
          <p:cNvSpPr txBox="1">
            <a:spLocks noGrp="1"/>
          </p:cNvSpPr>
          <p:nvPr>
            <p:ph type="body" idx="2"/>
          </p:nvPr>
        </p:nvSpPr>
        <p:spPr>
          <a:xfrm>
            <a:off x="5087471" y="1906733"/>
            <a:ext cx="4223600" cy="4318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90855">
              <a:spcBef>
                <a:spcPts val="800"/>
              </a:spcBef>
              <a:spcAft>
                <a:spcPts val="0"/>
              </a:spcAft>
              <a:buSzPts val="2200"/>
              <a:buChar char="༝"/>
              <a:defRPr sz="2935"/>
            </a:lvl1pPr>
            <a:lvl2pPr marL="1219200" lvl="1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2pPr>
            <a:lvl3pPr marL="1828800" lvl="2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3pPr>
            <a:lvl4pPr marL="2438400" lvl="3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4pPr>
            <a:lvl5pPr marL="3048000" lvl="4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5pPr>
            <a:lvl6pPr marL="3657600" lvl="5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6pPr>
            <a:lvl7pPr marL="4267200" lvl="6" indent="-490855">
              <a:spcBef>
                <a:spcPts val="0"/>
              </a:spcBef>
              <a:spcAft>
                <a:spcPts val="0"/>
              </a:spcAft>
              <a:buSzPts val="2200"/>
              <a:buChar char="●"/>
              <a:defRPr sz="2935"/>
            </a:lvl7pPr>
            <a:lvl8pPr marL="4876800" lvl="7" indent="-490855">
              <a:spcBef>
                <a:spcPts val="0"/>
              </a:spcBef>
              <a:spcAft>
                <a:spcPts val="0"/>
              </a:spcAft>
              <a:buSzPts val="2200"/>
              <a:buChar char="○"/>
              <a:defRPr sz="2935"/>
            </a:lvl8pPr>
            <a:lvl9pPr marL="5486400" lvl="8" indent="-490855">
              <a:spcBef>
                <a:spcPts val="0"/>
              </a:spcBef>
              <a:spcAft>
                <a:spcPts val="0"/>
              </a:spcAft>
              <a:buSzPts val="2200"/>
              <a:buChar char="■"/>
              <a:defRPr sz="2935"/>
            </a:lvl9pPr>
          </a:lstStyle>
          <a:p>
            <a:endParaRPr/>
          </a:p>
        </p:txBody>
      </p:sp>
      <p:sp>
        <p:nvSpPr>
          <p:cNvPr id="188" name="Google Shape;188;p7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3 columns">
  <p:cSld name="Title + 3 columns">
    <p:spTree>
      <p:nvGrpSpPr>
        <p:cNvPr id="1" name="Shape 18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0" name="Google Shape;190;p8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1" name="Google Shape;191;p8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2" name="Google Shape;192;p8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3" name="Google Shape;193;p8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4" name="Google Shape;194;p8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5" name="Google Shape;195;p8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6" name="Google Shape;196;p8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7" name="Google Shape;197;p8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8" name="Google Shape;198;p8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199" name="Google Shape;199;p8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0" name="Google Shape;200;p8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1" name="Google Shape;201;p8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2" name="Google Shape;202;p8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3" name="Google Shape;203;p8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4" name="Google Shape;204;p8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5" name="Google Shape;205;p8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6" name="Google Shape;206;p8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7" name="Google Shape;207;p8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8" name="Google Shape;208;p8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09" name="Google Shape;209;p8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0" name="Google Shape;210;p8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11" name="Google Shape;211;p8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83844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2" name="Google Shape;212;p8"/>
          <p:cNvSpPr txBox="1">
            <a:spLocks noGrp="1"/>
          </p:cNvSpPr>
          <p:nvPr>
            <p:ph type="body" idx="1"/>
          </p:nvPr>
        </p:nvSpPr>
        <p:spPr>
          <a:xfrm>
            <a:off x="609600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3" name="Google Shape;213;p8"/>
          <p:cNvSpPr txBox="1">
            <a:spLocks noGrp="1"/>
          </p:cNvSpPr>
          <p:nvPr>
            <p:ph type="body" idx="2"/>
          </p:nvPr>
        </p:nvSpPr>
        <p:spPr>
          <a:xfrm>
            <a:off x="3450503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4" name="Google Shape;214;p8"/>
          <p:cNvSpPr txBox="1">
            <a:spLocks noGrp="1"/>
          </p:cNvSpPr>
          <p:nvPr>
            <p:ph type="body" idx="3"/>
          </p:nvPr>
        </p:nvSpPr>
        <p:spPr>
          <a:xfrm>
            <a:off x="6291405" y="1920667"/>
            <a:ext cx="2702400" cy="430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457200" rtl="0">
              <a:spcBef>
                <a:spcPts val="800"/>
              </a:spcBef>
              <a:spcAft>
                <a:spcPts val="0"/>
              </a:spcAft>
              <a:buSzPts val="1800"/>
              <a:buChar char="༝"/>
              <a:defRPr sz="2400"/>
            </a:lvl1pPr>
            <a:lvl2pPr marL="1219200" lvl="1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2pPr>
            <a:lvl3pPr marL="1828800" lvl="2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3pPr>
            <a:lvl4pPr marL="2438400" lvl="3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4pPr>
            <a:lvl5pPr marL="3048000" lvl="4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5pPr>
            <a:lvl6pPr marL="3657600" lvl="5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6pPr>
            <a:lvl7pPr marL="4267200" lvl="6" indent="-457200" rtl="0">
              <a:spcBef>
                <a:spcPts val="0"/>
              </a:spcBef>
              <a:spcAft>
                <a:spcPts val="0"/>
              </a:spcAft>
              <a:buSzPts val="1800"/>
              <a:buChar char="●"/>
              <a:defRPr sz="2400"/>
            </a:lvl7pPr>
            <a:lvl8pPr marL="4876800" lvl="7" indent="-457200" rtl="0">
              <a:spcBef>
                <a:spcPts val="0"/>
              </a:spcBef>
              <a:spcAft>
                <a:spcPts val="0"/>
              </a:spcAft>
              <a:buSzPts val="1800"/>
              <a:buChar char="○"/>
              <a:defRPr sz="2400"/>
            </a:lvl8pPr>
            <a:lvl9pPr marL="5486400" lvl="8" indent="-457200" rtl="0">
              <a:spcBef>
                <a:spcPts val="0"/>
              </a:spcBef>
              <a:spcAft>
                <a:spcPts val="0"/>
              </a:spcAft>
              <a:buSzPts val="1800"/>
              <a:buChar char="■"/>
              <a:defRPr sz="2400"/>
            </a:lvl9pPr>
          </a:lstStyle>
          <a:p>
            <a:endParaRPr/>
          </a:p>
        </p:txBody>
      </p:sp>
      <p:sp>
        <p:nvSpPr>
          <p:cNvPr id="215" name="Google Shape;215;p8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Ovr>
    <a:masterClrMapping/>
  </p:clrMapOvr>
  <p:transition>
    <p:fade thruBlk="1"/>
  </p:transition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21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7" name="Google Shape;217;p9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/>
            </a:lvl9pPr>
          </a:lstStyle>
          <a:p>
            <a:endParaRPr/>
          </a:p>
        </p:txBody>
      </p:sp>
      <p:sp>
        <p:nvSpPr>
          <p:cNvPr id="218" name="Google Shape;218;p9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19" name="Google Shape;219;p9"/>
          <p:cNvSpPr/>
          <p:nvPr/>
        </p:nvSpPr>
        <p:spPr>
          <a:xfrm rot="-1209093">
            <a:off x="11292123" y="5438995"/>
            <a:ext cx="905652" cy="820667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0" name="Google Shape;220;p9"/>
          <p:cNvSpPr/>
          <p:nvPr/>
        </p:nvSpPr>
        <p:spPr>
          <a:xfrm>
            <a:off x="11578018" y="536089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1" name="Google Shape;221;p9"/>
          <p:cNvSpPr/>
          <p:nvPr/>
        </p:nvSpPr>
        <p:spPr>
          <a:xfrm>
            <a:off x="9416645" y="-146300"/>
            <a:ext cx="512617" cy="524803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96B5F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2" name="Google Shape;222;p9"/>
          <p:cNvSpPr/>
          <p:nvPr/>
        </p:nvSpPr>
        <p:spPr>
          <a:xfrm>
            <a:off x="11352533" y="2180867"/>
            <a:ext cx="1066011" cy="1110715"/>
          </a:xfrm>
          <a:custGeom>
            <a:avLst/>
            <a:gdLst/>
            <a:ahLst/>
            <a:cxnLst/>
            <a:rect l="l" t="t" r="r" b="b"/>
            <a:pathLst>
              <a:path w="19959" h="20796" extrusionOk="0">
                <a:moveTo>
                  <a:pt x="9801" y="1"/>
                </a:moveTo>
                <a:lnTo>
                  <a:pt x="8785" y="60"/>
                </a:lnTo>
                <a:lnTo>
                  <a:pt x="7769" y="240"/>
                </a:lnTo>
                <a:lnTo>
                  <a:pt x="6753" y="538"/>
                </a:lnTo>
                <a:lnTo>
                  <a:pt x="5797" y="957"/>
                </a:lnTo>
                <a:lnTo>
                  <a:pt x="4901" y="1495"/>
                </a:lnTo>
                <a:lnTo>
                  <a:pt x="4004" y="2152"/>
                </a:lnTo>
                <a:lnTo>
                  <a:pt x="3347" y="2809"/>
                </a:lnTo>
                <a:lnTo>
                  <a:pt x="2630" y="3586"/>
                </a:lnTo>
                <a:lnTo>
                  <a:pt x="2032" y="4482"/>
                </a:lnTo>
                <a:lnTo>
                  <a:pt x="1435" y="5379"/>
                </a:lnTo>
                <a:lnTo>
                  <a:pt x="957" y="6335"/>
                </a:lnTo>
                <a:lnTo>
                  <a:pt x="538" y="7351"/>
                </a:lnTo>
                <a:lnTo>
                  <a:pt x="240" y="8307"/>
                </a:lnTo>
                <a:lnTo>
                  <a:pt x="60" y="9263"/>
                </a:lnTo>
                <a:lnTo>
                  <a:pt x="1" y="9860"/>
                </a:lnTo>
                <a:lnTo>
                  <a:pt x="60" y="10458"/>
                </a:lnTo>
                <a:lnTo>
                  <a:pt x="120" y="10936"/>
                </a:lnTo>
                <a:lnTo>
                  <a:pt x="240" y="11474"/>
                </a:lnTo>
                <a:lnTo>
                  <a:pt x="598" y="12489"/>
                </a:lnTo>
                <a:lnTo>
                  <a:pt x="957" y="13565"/>
                </a:lnTo>
                <a:lnTo>
                  <a:pt x="1076" y="13924"/>
                </a:lnTo>
                <a:lnTo>
                  <a:pt x="1136" y="14342"/>
                </a:lnTo>
                <a:lnTo>
                  <a:pt x="1136" y="15059"/>
                </a:lnTo>
                <a:lnTo>
                  <a:pt x="1136" y="15836"/>
                </a:lnTo>
                <a:lnTo>
                  <a:pt x="1196" y="16613"/>
                </a:lnTo>
                <a:lnTo>
                  <a:pt x="1375" y="17270"/>
                </a:lnTo>
                <a:lnTo>
                  <a:pt x="1554" y="17808"/>
                </a:lnTo>
                <a:lnTo>
                  <a:pt x="1734" y="18286"/>
                </a:lnTo>
                <a:lnTo>
                  <a:pt x="2032" y="18764"/>
                </a:lnTo>
                <a:lnTo>
                  <a:pt x="2331" y="19122"/>
                </a:lnTo>
                <a:lnTo>
                  <a:pt x="2690" y="19481"/>
                </a:lnTo>
                <a:lnTo>
                  <a:pt x="3048" y="19780"/>
                </a:lnTo>
                <a:lnTo>
                  <a:pt x="3466" y="20019"/>
                </a:lnTo>
                <a:lnTo>
                  <a:pt x="3885" y="20258"/>
                </a:lnTo>
                <a:lnTo>
                  <a:pt x="4363" y="20437"/>
                </a:lnTo>
                <a:lnTo>
                  <a:pt x="4841" y="20556"/>
                </a:lnTo>
                <a:lnTo>
                  <a:pt x="5319" y="20676"/>
                </a:lnTo>
                <a:lnTo>
                  <a:pt x="6335" y="20795"/>
                </a:lnTo>
                <a:lnTo>
                  <a:pt x="7410" y="20736"/>
                </a:lnTo>
                <a:lnTo>
                  <a:pt x="8546" y="20616"/>
                </a:lnTo>
                <a:lnTo>
                  <a:pt x="9681" y="20317"/>
                </a:lnTo>
                <a:lnTo>
                  <a:pt x="10757" y="20019"/>
                </a:lnTo>
                <a:lnTo>
                  <a:pt x="11832" y="19600"/>
                </a:lnTo>
                <a:lnTo>
                  <a:pt x="12848" y="19122"/>
                </a:lnTo>
                <a:lnTo>
                  <a:pt x="13744" y="18585"/>
                </a:lnTo>
                <a:lnTo>
                  <a:pt x="14521" y="17987"/>
                </a:lnTo>
                <a:lnTo>
                  <a:pt x="15238" y="17389"/>
                </a:lnTo>
                <a:lnTo>
                  <a:pt x="15896" y="16792"/>
                </a:lnTo>
                <a:lnTo>
                  <a:pt x="16613" y="16194"/>
                </a:lnTo>
                <a:lnTo>
                  <a:pt x="17270" y="15597"/>
                </a:lnTo>
                <a:lnTo>
                  <a:pt x="17867" y="14999"/>
                </a:lnTo>
                <a:lnTo>
                  <a:pt x="18465" y="14402"/>
                </a:lnTo>
                <a:lnTo>
                  <a:pt x="18943" y="13685"/>
                </a:lnTo>
                <a:lnTo>
                  <a:pt x="19361" y="12908"/>
                </a:lnTo>
                <a:lnTo>
                  <a:pt x="19541" y="12430"/>
                </a:lnTo>
                <a:lnTo>
                  <a:pt x="19660" y="11952"/>
                </a:lnTo>
                <a:lnTo>
                  <a:pt x="19839" y="11055"/>
                </a:lnTo>
                <a:lnTo>
                  <a:pt x="19959" y="10099"/>
                </a:lnTo>
                <a:lnTo>
                  <a:pt x="19899" y="9203"/>
                </a:lnTo>
                <a:lnTo>
                  <a:pt x="19780" y="8247"/>
                </a:lnTo>
                <a:lnTo>
                  <a:pt x="19600" y="7351"/>
                </a:lnTo>
                <a:lnTo>
                  <a:pt x="19302" y="6454"/>
                </a:lnTo>
                <a:lnTo>
                  <a:pt x="18943" y="5618"/>
                </a:lnTo>
                <a:lnTo>
                  <a:pt x="18465" y="4781"/>
                </a:lnTo>
                <a:lnTo>
                  <a:pt x="17867" y="3945"/>
                </a:lnTo>
                <a:lnTo>
                  <a:pt x="17150" y="3108"/>
                </a:lnTo>
                <a:lnTo>
                  <a:pt x="16374" y="2391"/>
                </a:lnTo>
                <a:lnTo>
                  <a:pt x="15537" y="1793"/>
                </a:lnTo>
                <a:lnTo>
                  <a:pt x="14700" y="1256"/>
                </a:lnTo>
                <a:lnTo>
                  <a:pt x="13744" y="777"/>
                </a:lnTo>
                <a:lnTo>
                  <a:pt x="12788" y="419"/>
                </a:lnTo>
                <a:lnTo>
                  <a:pt x="11772" y="180"/>
                </a:lnTo>
                <a:lnTo>
                  <a:pt x="10816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3" name="Google Shape;223;p9"/>
          <p:cNvSpPr/>
          <p:nvPr/>
        </p:nvSpPr>
        <p:spPr>
          <a:xfrm rot="3741344">
            <a:off x="11358665" y="1904650"/>
            <a:ext cx="600748" cy="615029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4" name="Google Shape;224;p9"/>
          <p:cNvSpPr/>
          <p:nvPr/>
        </p:nvSpPr>
        <p:spPr>
          <a:xfrm>
            <a:off x="9392951" y="1080003"/>
            <a:ext cx="1242053" cy="1125499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FD4E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5" name="Google Shape;225;p9"/>
          <p:cNvSpPr/>
          <p:nvPr/>
        </p:nvSpPr>
        <p:spPr>
          <a:xfrm>
            <a:off x="10050466" y="1832567"/>
            <a:ext cx="460599" cy="466468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6" name="Google Shape;226;p9"/>
          <p:cNvSpPr/>
          <p:nvPr/>
        </p:nvSpPr>
        <p:spPr>
          <a:xfrm rot="-6335216">
            <a:off x="9154434" y="6070214"/>
            <a:ext cx="1196772" cy="888921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FFD03C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7" name="Google Shape;227;p9"/>
          <p:cNvSpPr/>
          <p:nvPr/>
        </p:nvSpPr>
        <p:spPr>
          <a:xfrm>
            <a:off x="10549166" y="-173966"/>
            <a:ext cx="1065993" cy="1079577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A105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8" name="Google Shape;228;p9"/>
          <p:cNvSpPr/>
          <p:nvPr/>
        </p:nvSpPr>
        <p:spPr>
          <a:xfrm rot="-6692267">
            <a:off x="9055853" y="3187153"/>
            <a:ext cx="923320" cy="685812"/>
          </a:xfrm>
          <a:custGeom>
            <a:avLst/>
            <a:gdLst/>
            <a:ahLst/>
            <a:cxnLst/>
            <a:rect l="l" t="t" r="r" b="b"/>
            <a:pathLst>
              <a:path w="35017" h="31731" extrusionOk="0">
                <a:moveTo>
                  <a:pt x="16911" y="1"/>
                </a:moveTo>
                <a:lnTo>
                  <a:pt x="15596" y="61"/>
                </a:lnTo>
                <a:lnTo>
                  <a:pt x="14282" y="240"/>
                </a:lnTo>
                <a:lnTo>
                  <a:pt x="13027" y="479"/>
                </a:lnTo>
                <a:lnTo>
                  <a:pt x="11772" y="837"/>
                </a:lnTo>
                <a:lnTo>
                  <a:pt x="10517" y="1256"/>
                </a:lnTo>
                <a:lnTo>
                  <a:pt x="9442" y="1734"/>
                </a:lnTo>
                <a:lnTo>
                  <a:pt x="8366" y="2331"/>
                </a:lnTo>
                <a:lnTo>
                  <a:pt x="7350" y="2989"/>
                </a:lnTo>
                <a:lnTo>
                  <a:pt x="6454" y="3706"/>
                </a:lnTo>
                <a:lnTo>
                  <a:pt x="5558" y="4542"/>
                </a:lnTo>
                <a:lnTo>
                  <a:pt x="4721" y="5379"/>
                </a:lnTo>
                <a:lnTo>
                  <a:pt x="3944" y="6275"/>
                </a:lnTo>
                <a:lnTo>
                  <a:pt x="3227" y="7231"/>
                </a:lnTo>
                <a:lnTo>
                  <a:pt x="2570" y="8247"/>
                </a:lnTo>
                <a:lnTo>
                  <a:pt x="2032" y="9323"/>
                </a:lnTo>
                <a:lnTo>
                  <a:pt x="1494" y="10398"/>
                </a:lnTo>
                <a:lnTo>
                  <a:pt x="1076" y="11534"/>
                </a:lnTo>
                <a:lnTo>
                  <a:pt x="717" y="12669"/>
                </a:lnTo>
                <a:lnTo>
                  <a:pt x="419" y="13804"/>
                </a:lnTo>
                <a:lnTo>
                  <a:pt x="180" y="14999"/>
                </a:lnTo>
                <a:lnTo>
                  <a:pt x="60" y="16194"/>
                </a:lnTo>
                <a:lnTo>
                  <a:pt x="0" y="17569"/>
                </a:lnTo>
                <a:lnTo>
                  <a:pt x="60" y="18824"/>
                </a:lnTo>
                <a:lnTo>
                  <a:pt x="180" y="20079"/>
                </a:lnTo>
                <a:lnTo>
                  <a:pt x="478" y="21274"/>
                </a:lnTo>
                <a:lnTo>
                  <a:pt x="837" y="22349"/>
                </a:lnTo>
                <a:lnTo>
                  <a:pt x="1315" y="23425"/>
                </a:lnTo>
                <a:lnTo>
                  <a:pt x="1853" y="24441"/>
                </a:lnTo>
                <a:lnTo>
                  <a:pt x="2510" y="25457"/>
                </a:lnTo>
                <a:lnTo>
                  <a:pt x="3287" y="26353"/>
                </a:lnTo>
                <a:lnTo>
                  <a:pt x="4064" y="27189"/>
                </a:lnTo>
                <a:lnTo>
                  <a:pt x="4960" y="27966"/>
                </a:lnTo>
                <a:lnTo>
                  <a:pt x="5976" y="28683"/>
                </a:lnTo>
                <a:lnTo>
                  <a:pt x="6992" y="29281"/>
                </a:lnTo>
                <a:lnTo>
                  <a:pt x="8127" y="29878"/>
                </a:lnTo>
                <a:lnTo>
                  <a:pt x="9322" y="30356"/>
                </a:lnTo>
                <a:lnTo>
                  <a:pt x="10517" y="30834"/>
                </a:lnTo>
                <a:lnTo>
                  <a:pt x="11892" y="31193"/>
                </a:lnTo>
                <a:lnTo>
                  <a:pt x="13206" y="31492"/>
                </a:lnTo>
                <a:lnTo>
                  <a:pt x="14581" y="31671"/>
                </a:lnTo>
                <a:lnTo>
                  <a:pt x="16015" y="31731"/>
                </a:lnTo>
                <a:lnTo>
                  <a:pt x="17389" y="31671"/>
                </a:lnTo>
                <a:lnTo>
                  <a:pt x="18763" y="31552"/>
                </a:lnTo>
                <a:lnTo>
                  <a:pt x="20138" y="31313"/>
                </a:lnTo>
                <a:lnTo>
                  <a:pt x="21452" y="30954"/>
                </a:lnTo>
                <a:lnTo>
                  <a:pt x="22110" y="30715"/>
                </a:lnTo>
                <a:lnTo>
                  <a:pt x="22767" y="30476"/>
                </a:lnTo>
                <a:lnTo>
                  <a:pt x="24022" y="29878"/>
                </a:lnTo>
                <a:lnTo>
                  <a:pt x="25217" y="29161"/>
                </a:lnTo>
                <a:lnTo>
                  <a:pt x="26293" y="28385"/>
                </a:lnTo>
                <a:lnTo>
                  <a:pt x="27428" y="27548"/>
                </a:lnTo>
                <a:lnTo>
                  <a:pt x="28444" y="26652"/>
                </a:lnTo>
                <a:lnTo>
                  <a:pt x="30476" y="24739"/>
                </a:lnTo>
                <a:lnTo>
                  <a:pt x="31013" y="24261"/>
                </a:lnTo>
                <a:lnTo>
                  <a:pt x="31551" y="23664"/>
                </a:lnTo>
                <a:lnTo>
                  <a:pt x="32029" y="23126"/>
                </a:lnTo>
                <a:lnTo>
                  <a:pt x="32447" y="22529"/>
                </a:lnTo>
                <a:lnTo>
                  <a:pt x="32866" y="21931"/>
                </a:lnTo>
                <a:lnTo>
                  <a:pt x="33224" y="21333"/>
                </a:lnTo>
                <a:lnTo>
                  <a:pt x="33523" y="20676"/>
                </a:lnTo>
                <a:lnTo>
                  <a:pt x="33822" y="20019"/>
                </a:lnTo>
                <a:lnTo>
                  <a:pt x="34360" y="18704"/>
                </a:lnTo>
                <a:lnTo>
                  <a:pt x="34718" y="17390"/>
                </a:lnTo>
                <a:lnTo>
                  <a:pt x="34957" y="16015"/>
                </a:lnTo>
                <a:lnTo>
                  <a:pt x="35017" y="14641"/>
                </a:lnTo>
                <a:lnTo>
                  <a:pt x="35017" y="13924"/>
                </a:lnTo>
                <a:lnTo>
                  <a:pt x="34957" y="13266"/>
                </a:lnTo>
                <a:lnTo>
                  <a:pt x="34838" y="12549"/>
                </a:lnTo>
                <a:lnTo>
                  <a:pt x="34718" y="11892"/>
                </a:lnTo>
                <a:lnTo>
                  <a:pt x="34599" y="11235"/>
                </a:lnTo>
                <a:lnTo>
                  <a:pt x="34360" y="10577"/>
                </a:lnTo>
                <a:lnTo>
                  <a:pt x="34121" y="9920"/>
                </a:lnTo>
                <a:lnTo>
                  <a:pt x="33882" y="9263"/>
                </a:lnTo>
                <a:lnTo>
                  <a:pt x="33583" y="8606"/>
                </a:lnTo>
                <a:lnTo>
                  <a:pt x="33224" y="8008"/>
                </a:lnTo>
                <a:lnTo>
                  <a:pt x="32806" y="7410"/>
                </a:lnTo>
                <a:lnTo>
                  <a:pt x="32388" y="6813"/>
                </a:lnTo>
                <a:lnTo>
                  <a:pt x="31910" y="6275"/>
                </a:lnTo>
                <a:lnTo>
                  <a:pt x="31432" y="5737"/>
                </a:lnTo>
                <a:lnTo>
                  <a:pt x="30894" y="5200"/>
                </a:lnTo>
                <a:lnTo>
                  <a:pt x="30296" y="4721"/>
                </a:lnTo>
                <a:lnTo>
                  <a:pt x="29280" y="3945"/>
                </a:lnTo>
                <a:lnTo>
                  <a:pt x="28205" y="3228"/>
                </a:lnTo>
                <a:lnTo>
                  <a:pt x="27069" y="2570"/>
                </a:lnTo>
                <a:lnTo>
                  <a:pt x="25874" y="1973"/>
                </a:lnTo>
                <a:lnTo>
                  <a:pt x="24679" y="1435"/>
                </a:lnTo>
                <a:lnTo>
                  <a:pt x="23424" y="1017"/>
                </a:lnTo>
                <a:lnTo>
                  <a:pt x="22170" y="658"/>
                </a:lnTo>
                <a:lnTo>
                  <a:pt x="20855" y="359"/>
                </a:lnTo>
                <a:lnTo>
                  <a:pt x="19540" y="180"/>
                </a:lnTo>
                <a:lnTo>
                  <a:pt x="18226" y="61"/>
                </a:lnTo>
                <a:lnTo>
                  <a:pt x="16911" y="1"/>
                </a:lnTo>
                <a:close/>
              </a:path>
            </a:pathLst>
          </a:custGeom>
          <a:solidFill>
            <a:srgbClr val="AAED97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29" name="Google Shape;229;p9"/>
          <p:cNvSpPr/>
          <p:nvPr/>
        </p:nvSpPr>
        <p:spPr>
          <a:xfrm>
            <a:off x="9756737" y="3195233"/>
            <a:ext cx="374668" cy="383575"/>
          </a:xfrm>
          <a:custGeom>
            <a:avLst/>
            <a:gdLst/>
            <a:ahLst/>
            <a:cxnLst/>
            <a:rect l="l" t="t" r="r" b="b"/>
            <a:pathLst>
              <a:path w="7530" h="7709" extrusionOk="0">
                <a:moveTo>
                  <a:pt x="4064" y="0"/>
                </a:moveTo>
                <a:lnTo>
                  <a:pt x="3586" y="60"/>
                </a:lnTo>
                <a:lnTo>
                  <a:pt x="3168" y="180"/>
                </a:lnTo>
                <a:lnTo>
                  <a:pt x="2809" y="419"/>
                </a:lnTo>
                <a:lnTo>
                  <a:pt x="2211" y="897"/>
                </a:lnTo>
                <a:lnTo>
                  <a:pt x="1674" y="1315"/>
                </a:lnTo>
                <a:lnTo>
                  <a:pt x="1196" y="1674"/>
                </a:lnTo>
                <a:lnTo>
                  <a:pt x="718" y="2092"/>
                </a:lnTo>
                <a:lnTo>
                  <a:pt x="359" y="2570"/>
                </a:lnTo>
                <a:lnTo>
                  <a:pt x="240" y="2809"/>
                </a:lnTo>
                <a:lnTo>
                  <a:pt x="120" y="3108"/>
                </a:lnTo>
                <a:lnTo>
                  <a:pt x="60" y="3407"/>
                </a:lnTo>
                <a:lnTo>
                  <a:pt x="0" y="3765"/>
                </a:lnTo>
                <a:lnTo>
                  <a:pt x="0" y="4183"/>
                </a:lnTo>
                <a:lnTo>
                  <a:pt x="60" y="4661"/>
                </a:lnTo>
                <a:lnTo>
                  <a:pt x="180" y="5199"/>
                </a:lnTo>
                <a:lnTo>
                  <a:pt x="359" y="5737"/>
                </a:lnTo>
                <a:lnTo>
                  <a:pt x="538" y="6155"/>
                </a:lnTo>
                <a:lnTo>
                  <a:pt x="777" y="6574"/>
                </a:lnTo>
                <a:lnTo>
                  <a:pt x="1076" y="6872"/>
                </a:lnTo>
                <a:lnTo>
                  <a:pt x="1375" y="7171"/>
                </a:lnTo>
                <a:lnTo>
                  <a:pt x="1674" y="7350"/>
                </a:lnTo>
                <a:lnTo>
                  <a:pt x="2032" y="7530"/>
                </a:lnTo>
                <a:lnTo>
                  <a:pt x="2391" y="7649"/>
                </a:lnTo>
                <a:lnTo>
                  <a:pt x="2809" y="7709"/>
                </a:lnTo>
                <a:lnTo>
                  <a:pt x="3168" y="7709"/>
                </a:lnTo>
                <a:lnTo>
                  <a:pt x="3586" y="7649"/>
                </a:lnTo>
                <a:lnTo>
                  <a:pt x="4004" y="7589"/>
                </a:lnTo>
                <a:lnTo>
                  <a:pt x="4363" y="7470"/>
                </a:lnTo>
                <a:lnTo>
                  <a:pt x="5139" y="7111"/>
                </a:lnTo>
                <a:lnTo>
                  <a:pt x="5857" y="6693"/>
                </a:lnTo>
                <a:lnTo>
                  <a:pt x="6215" y="6394"/>
                </a:lnTo>
                <a:lnTo>
                  <a:pt x="6514" y="6096"/>
                </a:lnTo>
                <a:lnTo>
                  <a:pt x="6753" y="5797"/>
                </a:lnTo>
                <a:lnTo>
                  <a:pt x="6992" y="5438"/>
                </a:lnTo>
                <a:lnTo>
                  <a:pt x="7231" y="5080"/>
                </a:lnTo>
                <a:lnTo>
                  <a:pt x="7350" y="4721"/>
                </a:lnTo>
                <a:lnTo>
                  <a:pt x="7470" y="4363"/>
                </a:lnTo>
                <a:lnTo>
                  <a:pt x="7530" y="3944"/>
                </a:lnTo>
                <a:lnTo>
                  <a:pt x="7530" y="3586"/>
                </a:lnTo>
                <a:lnTo>
                  <a:pt x="7470" y="3167"/>
                </a:lnTo>
                <a:lnTo>
                  <a:pt x="7350" y="2749"/>
                </a:lnTo>
                <a:lnTo>
                  <a:pt x="7111" y="2331"/>
                </a:lnTo>
                <a:lnTo>
                  <a:pt x="6872" y="1913"/>
                </a:lnTo>
                <a:lnTo>
                  <a:pt x="6574" y="1494"/>
                </a:lnTo>
                <a:lnTo>
                  <a:pt x="6096" y="1016"/>
                </a:lnTo>
                <a:lnTo>
                  <a:pt x="5617" y="598"/>
                </a:lnTo>
                <a:lnTo>
                  <a:pt x="5080" y="299"/>
                </a:lnTo>
                <a:lnTo>
                  <a:pt x="4602" y="120"/>
                </a:lnTo>
                <a:lnTo>
                  <a:pt x="4064" y="0"/>
                </a:lnTo>
                <a:close/>
              </a:path>
            </a:pathLst>
          </a:custGeom>
          <a:solidFill>
            <a:srgbClr val="C2ED2D">
              <a:alpha val="73850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0" name="Google Shape;230;p9"/>
          <p:cNvSpPr/>
          <p:nvPr/>
        </p:nvSpPr>
        <p:spPr>
          <a:xfrm>
            <a:off x="10218184" y="4196534"/>
            <a:ext cx="905659" cy="917199"/>
          </a:xfrm>
          <a:custGeom>
            <a:avLst/>
            <a:gdLst/>
            <a:ahLst/>
            <a:cxnLst/>
            <a:rect l="l" t="t" r="r" b="b"/>
            <a:pathLst>
              <a:path w="23544" h="23844" extrusionOk="0">
                <a:moveTo>
                  <a:pt x="12429" y="1"/>
                </a:moveTo>
                <a:lnTo>
                  <a:pt x="11234" y="120"/>
                </a:lnTo>
                <a:lnTo>
                  <a:pt x="10099" y="359"/>
                </a:lnTo>
                <a:lnTo>
                  <a:pt x="9023" y="718"/>
                </a:lnTo>
                <a:lnTo>
                  <a:pt x="7948" y="1136"/>
                </a:lnTo>
                <a:lnTo>
                  <a:pt x="6872" y="1614"/>
                </a:lnTo>
                <a:lnTo>
                  <a:pt x="5856" y="2212"/>
                </a:lnTo>
                <a:lnTo>
                  <a:pt x="4960" y="2869"/>
                </a:lnTo>
                <a:lnTo>
                  <a:pt x="4064" y="3586"/>
                </a:lnTo>
                <a:lnTo>
                  <a:pt x="3227" y="4363"/>
                </a:lnTo>
                <a:lnTo>
                  <a:pt x="2510" y="5259"/>
                </a:lnTo>
                <a:lnTo>
                  <a:pt x="1853" y="6156"/>
                </a:lnTo>
                <a:lnTo>
                  <a:pt x="1255" y="7112"/>
                </a:lnTo>
                <a:lnTo>
                  <a:pt x="777" y="8128"/>
                </a:lnTo>
                <a:lnTo>
                  <a:pt x="418" y="9203"/>
                </a:lnTo>
                <a:lnTo>
                  <a:pt x="179" y="10279"/>
                </a:lnTo>
                <a:lnTo>
                  <a:pt x="0" y="11414"/>
                </a:lnTo>
                <a:lnTo>
                  <a:pt x="0" y="12609"/>
                </a:lnTo>
                <a:lnTo>
                  <a:pt x="179" y="13804"/>
                </a:lnTo>
                <a:lnTo>
                  <a:pt x="418" y="14999"/>
                </a:lnTo>
                <a:lnTo>
                  <a:pt x="777" y="16075"/>
                </a:lnTo>
                <a:lnTo>
                  <a:pt x="1315" y="17151"/>
                </a:lnTo>
                <a:lnTo>
                  <a:pt x="1912" y="18166"/>
                </a:lnTo>
                <a:lnTo>
                  <a:pt x="2570" y="19063"/>
                </a:lnTo>
                <a:lnTo>
                  <a:pt x="3346" y="19959"/>
                </a:lnTo>
                <a:lnTo>
                  <a:pt x="4243" y="20736"/>
                </a:lnTo>
                <a:lnTo>
                  <a:pt x="5139" y="21453"/>
                </a:lnTo>
                <a:lnTo>
                  <a:pt x="6155" y="22110"/>
                </a:lnTo>
                <a:lnTo>
                  <a:pt x="7171" y="22648"/>
                </a:lnTo>
                <a:lnTo>
                  <a:pt x="8306" y="23066"/>
                </a:lnTo>
                <a:lnTo>
                  <a:pt x="9382" y="23425"/>
                </a:lnTo>
                <a:lnTo>
                  <a:pt x="10517" y="23664"/>
                </a:lnTo>
                <a:lnTo>
                  <a:pt x="11712" y="23783"/>
                </a:lnTo>
                <a:lnTo>
                  <a:pt x="12848" y="23843"/>
                </a:lnTo>
                <a:lnTo>
                  <a:pt x="14043" y="23724"/>
                </a:lnTo>
                <a:lnTo>
                  <a:pt x="15238" y="23485"/>
                </a:lnTo>
                <a:lnTo>
                  <a:pt x="16373" y="23066"/>
                </a:lnTo>
                <a:lnTo>
                  <a:pt x="17449" y="22588"/>
                </a:lnTo>
                <a:lnTo>
                  <a:pt x="18465" y="21991"/>
                </a:lnTo>
                <a:lnTo>
                  <a:pt x="19421" y="21274"/>
                </a:lnTo>
                <a:lnTo>
                  <a:pt x="20317" y="20497"/>
                </a:lnTo>
                <a:lnTo>
                  <a:pt x="21094" y="19660"/>
                </a:lnTo>
                <a:lnTo>
                  <a:pt x="21751" y="18704"/>
                </a:lnTo>
                <a:lnTo>
                  <a:pt x="22349" y="17688"/>
                </a:lnTo>
                <a:lnTo>
                  <a:pt x="22827" y="16673"/>
                </a:lnTo>
                <a:lnTo>
                  <a:pt x="23185" y="15537"/>
                </a:lnTo>
                <a:lnTo>
                  <a:pt x="23424" y="14402"/>
                </a:lnTo>
                <a:lnTo>
                  <a:pt x="23544" y="13207"/>
                </a:lnTo>
                <a:lnTo>
                  <a:pt x="23544" y="12071"/>
                </a:lnTo>
                <a:lnTo>
                  <a:pt x="23484" y="11474"/>
                </a:lnTo>
                <a:lnTo>
                  <a:pt x="23364" y="10876"/>
                </a:lnTo>
                <a:lnTo>
                  <a:pt x="23185" y="10279"/>
                </a:lnTo>
                <a:lnTo>
                  <a:pt x="23006" y="9681"/>
                </a:lnTo>
                <a:lnTo>
                  <a:pt x="23006" y="9024"/>
                </a:lnTo>
                <a:lnTo>
                  <a:pt x="22946" y="8426"/>
                </a:lnTo>
                <a:lnTo>
                  <a:pt x="22827" y="7889"/>
                </a:lnTo>
                <a:lnTo>
                  <a:pt x="22707" y="7291"/>
                </a:lnTo>
                <a:lnTo>
                  <a:pt x="22528" y="6753"/>
                </a:lnTo>
                <a:lnTo>
                  <a:pt x="22349" y="6215"/>
                </a:lnTo>
                <a:lnTo>
                  <a:pt x="21811" y="5200"/>
                </a:lnTo>
                <a:lnTo>
                  <a:pt x="21213" y="4243"/>
                </a:lnTo>
                <a:lnTo>
                  <a:pt x="20496" y="3407"/>
                </a:lnTo>
                <a:lnTo>
                  <a:pt x="19719" y="2630"/>
                </a:lnTo>
                <a:lnTo>
                  <a:pt x="18823" y="1973"/>
                </a:lnTo>
                <a:lnTo>
                  <a:pt x="17867" y="1375"/>
                </a:lnTo>
                <a:lnTo>
                  <a:pt x="16851" y="837"/>
                </a:lnTo>
                <a:lnTo>
                  <a:pt x="15776" y="479"/>
                </a:lnTo>
                <a:lnTo>
                  <a:pt x="14700" y="180"/>
                </a:lnTo>
                <a:lnTo>
                  <a:pt x="13565" y="61"/>
                </a:lnTo>
                <a:lnTo>
                  <a:pt x="12429" y="1"/>
                </a:lnTo>
                <a:close/>
              </a:path>
            </a:pathLst>
          </a:custGeom>
          <a:solidFill>
            <a:srgbClr val="FF7B59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1" name="Google Shape;231;p9"/>
          <p:cNvSpPr/>
          <p:nvPr/>
        </p:nvSpPr>
        <p:spPr>
          <a:xfrm rot="1318871">
            <a:off x="9560554" y="1110481"/>
            <a:ext cx="820621" cy="128520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2" name="Google Shape;232;p9"/>
          <p:cNvSpPr/>
          <p:nvPr/>
        </p:nvSpPr>
        <p:spPr>
          <a:xfrm>
            <a:off x="10364607" y="-204717"/>
            <a:ext cx="1116141" cy="1141076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3" name="Google Shape;233;p9"/>
          <p:cNvSpPr/>
          <p:nvPr/>
        </p:nvSpPr>
        <p:spPr>
          <a:xfrm rot="-548659">
            <a:off x="11297741" y="5384373"/>
            <a:ext cx="1021139" cy="764681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4" name="Google Shape;234;p9"/>
          <p:cNvSpPr/>
          <p:nvPr/>
        </p:nvSpPr>
        <p:spPr>
          <a:xfrm rot="-9290062">
            <a:off x="11141055" y="2269409"/>
            <a:ext cx="1035975" cy="1139187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5" name="Google Shape;235;p9"/>
          <p:cNvSpPr/>
          <p:nvPr/>
        </p:nvSpPr>
        <p:spPr>
          <a:xfrm rot="5503490">
            <a:off x="9235473" y="5691805"/>
            <a:ext cx="1306627" cy="117310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6" name="Google Shape;236;p9"/>
          <p:cNvSpPr/>
          <p:nvPr/>
        </p:nvSpPr>
        <p:spPr>
          <a:xfrm>
            <a:off x="9756750" y="3371613"/>
            <a:ext cx="293729" cy="31690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7" name="Google Shape;237;p9"/>
          <p:cNvSpPr/>
          <p:nvPr/>
        </p:nvSpPr>
        <p:spPr>
          <a:xfrm rot="-830047">
            <a:off x="9262252" y="2938536"/>
            <a:ext cx="382752" cy="980923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8" name="Google Shape;238;p9"/>
          <p:cNvSpPr/>
          <p:nvPr/>
        </p:nvSpPr>
        <p:spPr>
          <a:xfrm>
            <a:off x="9263883" y="-87894"/>
            <a:ext cx="610605" cy="466423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39" name="Google Shape;239;p9"/>
          <p:cNvSpPr/>
          <p:nvPr/>
        </p:nvSpPr>
        <p:spPr>
          <a:xfrm rot="8224608">
            <a:off x="10478965" y="4204361"/>
            <a:ext cx="669324" cy="1028904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rgbClr val="140E4F">
              <a:alpha val="57309"/>
            </a:srgbClr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aption">
  <p:cSld name="Caption">
    <p:spTree>
      <p:nvGrpSpPr>
        <p:cNvPr id="1" name="Shape 2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1" name="Google Shape;241;p10"/>
          <p:cNvSpPr txBox="1">
            <a:spLocks noGrp="1"/>
          </p:cNvSpPr>
          <p:nvPr>
            <p:ph type="body" idx="1"/>
          </p:nvPr>
        </p:nvSpPr>
        <p:spPr>
          <a:xfrm>
            <a:off x="609600" y="5367079"/>
            <a:ext cx="10972800" cy="692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609600" lvl="0" indent="-304800" algn="ctr">
              <a:spcBef>
                <a:spcPts val="480"/>
              </a:spcBef>
              <a:spcAft>
                <a:spcPts val="0"/>
              </a:spcAft>
              <a:buSzPts val="1800"/>
              <a:buNone/>
              <a:defRPr sz="2400"/>
            </a:lvl1pPr>
          </a:lstStyle>
          <a:p>
            <a:endParaRPr/>
          </a:p>
        </p:txBody>
      </p:sp>
      <p:sp>
        <p:nvSpPr>
          <p:cNvPr id="242" name="Google Shape;242;p10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  <p:sp>
        <p:nvSpPr>
          <p:cNvPr id="243" name="Google Shape;243;p10"/>
          <p:cNvSpPr/>
          <p:nvPr/>
        </p:nvSpPr>
        <p:spPr>
          <a:xfrm rot="1319053">
            <a:off x="-68585" y="1343717"/>
            <a:ext cx="801625" cy="1255457"/>
          </a:xfrm>
          <a:custGeom>
            <a:avLst/>
            <a:gdLst/>
            <a:ahLst/>
            <a:cxnLst/>
            <a:rect l="l" t="t" r="r" b="b"/>
            <a:pathLst>
              <a:path w="27548" h="43144" extrusionOk="0">
                <a:moveTo>
                  <a:pt x="16075" y="657"/>
                </a:moveTo>
                <a:lnTo>
                  <a:pt x="16135" y="896"/>
                </a:lnTo>
                <a:lnTo>
                  <a:pt x="15477" y="777"/>
                </a:lnTo>
                <a:lnTo>
                  <a:pt x="16075" y="657"/>
                </a:lnTo>
                <a:close/>
                <a:moveTo>
                  <a:pt x="8068" y="9322"/>
                </a:moveTo>
                <a:lnTo>
                  <a:pt x="7829" y="9382"/>
                </a:lnTo>
                <a:lnTo>
                  <a:pt x="7649" y="9441"/>
                </a:lnTo>
                <a:lnTo>
                  <a:pt x="7590" y="9621"/>
                </a:lnTo>
                <a:lnTo>
                  <a:pt x="7590" y="9740"/>
                </a:lnTo>
                <a:lnTo>
                  <a:pt x="7590" y="9919"/>
                </a:lnTo>
                <a:lnTo>
                  <a:pt x="7709" y="10039"/>
                </a:lnTo>
                <a:lnTo>
                  <a:pt x="7829" y="10099"/>
                </a:lnTo>
                <a:lnTo>
                  <a:pt x="8008" y="10039"/>
                </a:lnTo>
                <a:lnTo>
                  <a:pt x="8127" y="9979"/>
                </a:lnTo>
                <a:lnTo>
                  <a:pt x="8247" y="9860"/>
                </a:lnTo>
                <a:lnTo>
                  <a:pt x="8366" y="9621"/>
                </a:lnTo>
                <a:lnTo>
                  <a:pt x="8366" y="9501"/>
                </a:lnTo>
                <a:lnTo>
                  <a:pt x="8366" y="9382"/>
                </a:lnTo>
                <a:lnTo>
                  <a:pt x="8247" y="9322"/>
                </a:lnTo>
                <a:close/>
                <a:moveTo>
                  <a:pt x="6992" y="12369"/>
                </a:moveTo>
                <a:lnTo>
                  <a:pt x="6872" y="12429"/>
                </a:lnTo>
                <a:lnTo>
                  <a:pt x="6693" y="12489"/>
                </a:lnTo>
                <a:lnTo>
                  <a:pt x="6633" y="12608"/>
                </a:lnTo>
                <a:lnTo>
                  <a:pt x="6574" y="12788"/>
                </a:lnTo>
                <a:lnTo>
                  <a:pt x="6574" y="12967"/>
                </a:lnTo>
                <a:lnTo>
                  <a:pt x="6574" y="13086"/>
                </a:lnTo>
                <a:lnTo>
                  <a:pt x="6693" y="13146"/>
                </a:lnTo>
                <a:lnTo>
                  <a:pt x="6872" y="13206"/>
                </a:lnTo>
                <a:lnTo>
                  <a:pt x="6992" y="13146"/>
                </a:lnTo>
                <a:lnTo>
                  <a:pt x="7171" y="13086"/>
                </a:lnTo>
                <a:lnTo>
                  <a:pt x="7231" y="12967"/>
                </a:lnTo>
                <a:lnTo>
                  <a:pt x="7291" y="12788"/>
                </a:lnTo>
                <a:lnTo>
                  <a:pt x="7291" y="12608"/>
                </a:lnTo>
                <a:lnTo>
                  <a:pt x="7291" y="12489"/>
                </a:lnTo>
                <a:lnTo>
                  <a:pt x="7171" y="12429"/>
                </a:lnTo>
                <a:lnTo>
                  <a:pt x="6992" y="12369"/>
                </a:lnTo>
                <a:close/>
                <a:moveTo>
                  <a:pt x="4124" y="12847"/>
                </a:moveTo>
                <a:lnTo>
                  <a:pt x="3944" y="12967"/>
                </a:lnTo>
                <a:lnTo>
                  <a:pt x="3885" y="13086"/>
                </a:lnTo>
                <a:lnTo>
                  <a:pt x="3765" y="13266"/>
                </a:lnTo>
                <a:lnTo>
                  <a:pt x="3705" y="13445"/>
                </a:lnTo>
                <a:lnTo>
                  <a:pt x="3705" y="13624"/>
                </a:lnTo>
                <a:lnTo>
                  <a:pt x="3765" y="13744"/>
                </a:lnTo>
                <a:lnTo>
                  <a:pt x="3885" y="13863"/>
                </a:lnTo>
                <a:lnTo>
                  <a:pt x="4303" y="13863"/>
                </a:lnTo>
                <a:lnTo>
                  <a:pt x="4482" y="13744"/>
                </a:lnTo>
                <a:lnTo>
                  <a:pt x="4602" y="13564"/>
                </a:lnTo>
                <a:lnTo>
                  <a:pt x="4662" y="13385"/>
                </a:lnTo>
                <a:lnTo>
                  <a:pt x="4662" y="13146"/>
                </a:lnTo>
                <a:lnTo>
                  <a:pt x="4542" y="12967"/>
                </a:lnTo>
                <a:lnTo>
                  <a:pt x="4363" y="12847"/>
                </a:lnTo>
                <a:close/>
                <a:moveTo>
                  <a:pt x="8127" y="14819"/>
                </a:moveTo>
                <a:lnTo>
                  <a:pt x="7948" y="14999"/>
                </a:lnTo>
                <a:lnTo>
                  <a:pt x="7948" y="15178"/>
                </a:lnTo>
                <a:lnTo>
                  <a:pt x="7948" y="15596"/>
                </a:lnTo>
                <a:lnTo>
                  <a:pt x="7948" y="15835"/>
                </a:lnTo>
                <a:lnTo>
                  <a:pt x="8008" y="15955"/>
                </a:lnTo>
                <a:lnTo>
                  <a:pt x="8068" y="16074"/>
                </a:lnTo>
                <a:lnTo>
                  <a:pt x="8187" y="16014"/>
                </a:lnTo>
                <a:lnTo>
                  <a:pt x="8366" y="15835"/>
                </a:lnTo>
                <a:lnTo>
                  <a:pt x="8486" y="15596"/>
                </a:lnTo>
                <a:lnTo>
                  <a:pt x="8546" y="15357"/>
                </a:lnTo>
                <a:lnTo>
                  <a:pt x="8486" y="15118"/>
                </a:lnTo>
                <a:lnTo>
                  <a:pt x="8426" y="14939"/>
                </a:lnTo>
                <a:lnTo>
                  <a:pt x="8307" y="14819"/>
                </a:lnTo>
                <a:close/>
                <a:moveTo>
                  <a:pt x="5259" y="15417"/>
                </a:moveTo>
                <a:lnTo>
                  <a:pt x="5020" y="15477"/>
                </a:lnTo>
                <a:lnTo>
                  <a:pt x="4841" y="15656"/>
                </a:lnTo>
                <a:lnTo>
                  <a:pt x="4662" y="15895"/>
                </a:lnTo>
                <a:lnTo>
                  <a:pt x="4602" y="16194"/>
                </a:lnTo>
                <a:lnTo>
                  <a:pt x="4542" y="16433"/>
                </a:lnTo>
                <a:lnTo>
                  <a:pt x="4662" y="16672"/>
                </a:lnTo>
                <a:lnTo>
                  <a:pt x="4841" y="16791"/>
                </a:lnTo>
                <a:lnTo>
                  <a:pt x="4901" y="16851"/>
                </a:lnTo>
                <a:lnTo>
                  <a:pt x="5020" y="16851"/>
                </a:lnTo>
                <a:lnTo>
                  <a:pt x="5259" y="16731"/>
                </a:lnTo>
                <a:lnTo>
                  <a:pt x="5438" y="16552"/>
                </a:lnTo>
                <a:lnTo>
                  <a:pt x="5618" y="16313"/>
                </a:lnTo>
                <a:lnTo>
                  <a:pt x="5737" y="16074"/>
                </a:lnTo>
                <a:lnTo>
                  <a:pt x="5737" y="15775"/>
                </a:lnTo>
                <a:lnTo>
                  <a:pt x="5677" y="15596"/>
                </a:lnTo>
                <a:lnTo>
                  <a:pt x="5558" y="15477"/>
                </a:lnTo>
                <a:lnTo>
                  <a:pt x="5498" y="15417"/>
                </a:lnTo>
                <a:close/>
                <a:moveTo>
                  <a:pt x="7171" y="18166"/>
                </a:moveTo>
                <a:lnTo>
                  <a:pt x="6992" y="18225"/>
                </a:lnTo>
                <a:lnTo>
                  <a:pt x="6872" y="18345"/>
                </a:lnTo>
                <a:lnTo>
                  <a:pt x="6813" y="18524"/>
                </a:lnTo>
                <a:lnTo>
                  <a:pt x="6813" y="18703"/>
                </a:lnTo>
                <a:lnTo>
                  <a:pt x="6813" y="18883"/>
                </a:lnTo>
                <a:lnTo>
                  <a:pt x="6872" y="19002"/>
                </a:lnTo>
                <a:lnTo>
                  <a:pt x="6992" y="19122"/>
                </a:lnTo>
                <a:lnTo>
                  <a:pt x="7171" y="19122"/>
                </a:lnTo>
                <a:lnTo>
                  <a:pt x="7351" y="19062"/>
                </a:lnTo>
                <a:lnTo>
                  <a:pt x="7470" y="18942"/>
                </a:lnTo>
                <a:lnTo>
                  <a:pt x="7530" y="18763"/>
                </a:lnTo>
                <a:lnTo>
                  <a:pt x="7530" y="18584"/>
                </a:lnTo>
                <a:lnTo>
                  <a:pt x="7530" y="18405"/>
                </a:lnTo>
                <a:lnTo>
                  <a:pt x="7470" y="18285"/>
                </a:lnTo>
                <a:lnTo>
                  <a:pt x="7351" y="18166"/>
                </a:lnTo>
                <a:close/>
                <a:moveTo>
                  <a:pt x="4064" y="18763"/>
                </a:moveTo>
                <a:lnTo>
                  <a:pt x="3885" y="18883"/>
                </a:lnTo>
                <a:lnTo>
                  <a:pt x="3705" y="19002"/>
                </a:lnTo>
                <a:lnTo>
                  <a:pt x="3586" y="19181"/>
                </a:lnTo>
                <a:lnTo>
                  <a:pt x="3586" y="19420"/>
                </a:lnTo>
                <a:lnTo>
                  <a:pt x="3705" y="19659"/>
                </a:lnTo>
                <a:lnTo>
                  <a:pt x="3825" y="19779"/>
                </a:lnTo>
                <a:lnTo>
                  <a:pt x="4004" y="19839"/>
                </a:lnTo>
                <a:lnTo>
                  <a:pt x="4183" y="19839"/>
                </a:lnTo>
                <a:lnTo>
                  <a:pt x="4303" y="19719"/>
                </a:lnTo>
                <a:lnTo>
                  <a:pt x="4423" y="19600"/>
                </a:lnTo>
                <a:lnTo>
                  <a:pt x="4542" y="19420"/>
                </a:lnTo>
                <a:lnTo>
                  <a:pt x="4542" y="19241"/>
                </a:lnTo>
                <a:lnTo>
                  <a:pt x="4542" y="19062"/>
                </a:lnTo>
                <a:lnTo>
                  <a:pt x="4423" y="18823"/>
                </a:lnTo>
                <a:lnTo>
                  <a:pt x="4243" y="18763"/>
                </a:lnTo>
                <a:close/>
                <a:moveTo>
                  <a:pt x="7590" y="20855"/>
                </a:moveTo>
                <a:lnTo>
                  <a:pt x="7351" y="20914"/>
                </a:lnTo>
                <a:lnTo>
                  <a:pt x="7052" y="21094"/>
                </a:lnTo>
                <a:lnTo>
                  <a:pt x="6813" y="21333"/>
                </a:lnTo>
                <a:lnTo>
                  <a:pt x="6693" y="21572"/>
                </a:lnTo>
                <a:lnTo>
                  <a:pt x="6693" y="21751"/>
                </a:lnTo>
                <a:lnTo>
                  <a:pt x="6753" y="21930"/>
                </a:lnTo>
                <a:lnTo>
                  <a:pt x="6932" y="22050"/>
                </a:lnTo>
                <a:lnTo>
                  <a:pt x="7171" y="22109"/>
                </a:lnTo>
                <a:lnTo>
                  <a:pt x="7410" y="22050"/>
                </a:lnTo>
                <a:lnTo>
                  <a:pt x="7649" y="21930"/>
                </a:lnTo>
                <a:lnTo>
                  <a:pt x="7888" y="21691"/>
                </a:lnTo>
                <a:lnTo>
                  <a:pt x="8068" y="21333"/>
                </a:lnTo>
                <a:lnTo>
                  <a:pt x="8068" y="21094"/>
                </a:lnTo>
                <a:lnTo>
                  <a:pt x="8008" y="20914"/>
                </a:lnTo>
                <a:lnTo>
                  <a:pt x="7829" y="20855"/>
                </a:lnTo>
                <a:close/>
                <a:moveTo>
                  <a:pt x="3466" y="22169"/>
                </a:moveTo>
                <a:lnTo>
                  <a:pt x="3347" y="22229"/>
                </a:lnTo>
                <a:lnTo>
                  <a:pt x="3287" y="22348"/>
                </a:lnTo>
                <a:lnTo>
                  <a:pt x="3227" y="22528"/>
                </a:lnTo>
                <a:lnTo>
                  <a:pt x="3227" y="22707"/>
                </a:lnTo>
                <a:lnTo>
                  <a:pt x="3287" y="22826"/>
                </a:lnTo>
                <a:lnTo>
                  <a:pt x="3407" y="22946"/>
                </a:lnTo>
                <a:lnTo>
                  <a:pt x="3586" y="23006"/>
                </a:lnTo>
                <a:lnTo>
                  <a:pt x="3825" y="23006"/>
                </a:lnTo>
                <a:lnTo>
                  <a:pt x="3944" y="22886"/>
                </a:lnTo>
                <a:lnTo>
                  <a:pt x="4064" y="22767"/>
                </a:lnTo>
                <a:lnTo>
                  <a:pt x="4064" y="22647"/>
                </a:lnTo>
                <a:lnTo>
                  <a:pt x="4064" y="22528"/>
                </a:lnTo>
                <a:lnTo>
                  <a:pt x="4004" y="22348"/>
                </a:lnTo>
                <a:lnTo>
                  <a:pt x="3825" y="22229"/>
                </a:lnTo>
                <a:lnTo>
                  <a:pt x="3646" y="22169"/>
                </a:lnTo>
                <a:close/>
                <a:moveTo>
                  <a:pt x="5080" y="23424"/>
                </a:moveTo>
                <a:lnTo>
                  <a:pt x="4960" y="23484"/>
                </a:lnTo>
                <a:lnTo>
                  <a:pt x="4721" y="23723"/>
                </a:lnTo>
                <a:lnTo>
                  <a:pt x="4662" y="23902"/>
                </a:lnTo>
                <a:lnTo>
                  <a:pt x="4602" y="24022"/>
                </a:lnTo>
                <a:lnTo>
                  <a:pt x="4721" y="24141"/>
                </a:lnTo>
                <a:lnTo>
                  <a:pt x="5199" y="24141"/>
                </a:lnTo>
                <a:lnTo>
                  <a:pt x="5319" y="24081"/>
                </a:lnTo>
                <a:lnTo>
                  <a:pt x="5379" y="23962"/>
                </a:lnTo>
                <a:lnTo>
                  <a:pt x="5319" y="23842"/>
                </a:lnTo>
                <a:lnTo>
                  <a:pt x="5199" y="23544"/>
                </a:lnTo>
                <a:lnTo>
                  <a:pt x="5080" y="23424"/>
                </a:lnTo>
                <a:close/>
                <a:moveTo>
                  <a:pt x="9800" y="23424"/>
                </a:moveTo>
                <a:lnTo>
                  <a:pt x="9621" y="23484"/>
                </a:lnTo>
                <a:lnTo>
                  <a:pt x="9561" y="23544"/>
                </a:lnTo>
                <a:lnTo>
                  <a:pt x="9502" y="23723"/>
                </a:lnTo>
                <a:lnTo>
                  <a:pt x="9502" y="23902"/>
                </a:lnTo>
                <a:lnTo>
                  <a:pt x="9561" y="24081"/>
                </a:lnTo>
                <a:lnTo>
                  <a:pt x="9621" y="24201"/>
                </a:lnTo>
                <a:lnTo>
                  <a:pt x="9741" y="24261"/>
                </a:lnTo>
                <a:lnTo>
                  <a:pt x="10099" y="24261"/>
                </a:lnTo>
                <a:lnTo>
                  <a:pt x="10219" y="24201"/>
                </a:lnTo>
                <a:lnTo>
                  <a:pt x="10279" y="24022"/>
                </a:lnTo>
                <a:lnTo>
                  <a:pt x="10279" y="23842"/>
                </a:lnTo>
                <a:lnTo>
                  <a:pt x="10219" y="23723"/>
                </a:lnTo>
                <a:lnTo>
                  <a:pt x="10099" y="23544"/>
                </a:lnTo>
                <a:lnTo>
                  <a:pt x="9980" y="23424"/>
                </a:lnTo>
                <a:close/>
                <a:moveTo>
                  <a:pt x="3227" y="24978"/>
                </a:moveTo>
                <a:lnTo>
                  <a:pt x="3108" y="25097"/>
                </a:lnTo>
                <a:lnTo>
                  <a:pt x="2988" y="25276"/>
                </a:lnTo>
                <a:lnTo>
                  <a:pt x="2929" y="25456"/>
                </a:lnTo>
                <a:lnTo>
                  <a:pt x="2869" y="25635"/>
                </a:lnTo>
                <a:lnTo>
                  <a:pt x="2929" y="25814"/>
                </a:lnTo>
                <a:lnTo>
                  <a:pt x="3048" y="25934"/>
                </a:lnTo>
                <a:lnTo>
                  <a:pt x="3466" y="25934"/>
                </a:lnTo>
                <a:lnTo>
                  <a:pt x="3586" y="25814"/>
                </a:lnTo>
                <a:lnTo>
                  <a:pt x="3705" y="25635"/>
                </a:lnTo>
                <a:lnTo>
                  <a:pt x="3765" y="25456"/>
                </a:lnTo>
                <a:lnTo>
                  <a:pt x="3825" y="25276"/>
                </a:lnTo>
                <a:lnTo>
                  <a:pt x="3765" y="25097"/>
                </a:lnTo>
                <a:lnTo>
                  <a:pt x="3646" y="24978"/>
                </a:lnTo>
                <a:close/>
                <a:moveTo>
                  <a:pt x="6932" y="24858"/>
                </a:moveTo>
                <a:lnTo>
                  <a:pt x="6813" y="24918"/>
                </a:lnTo>
                <a:lnTo>
                  <a:pt x="6753" y="24978"/>
                </a:lnTo>
                <a:lnTo>
                  <a:pt x="6574" y="25276"/>
                </a:lnTo>
                <a:lnTo>
                  <a:pt x="6574" y="25456"/>
                </a:lnTo>
                <a:lnTo>
                  <a:pt x="6633" y="25635"/>
                </a:lnTo>
                <a:lnTo>
                  <a:pt x="6753" y="25874"/>
                </a:lnTo>
                <a:lnTo>
                  <a:pt x="6872" y="26053"/>
                </a:lnTo>
                <a:lnTo>
                  <a:pt x="6992" y="26173"/>
                </a:lnTo>
                <a:lnTo>
                  <a:pt x="7171" y="26233"/>
                </a:lnTo>
                <a:lnTo>
                  <a:pt x="7291" y="26233"/>
                </a:lnTo>
                <a:lnTo>
                  <a:pt x="7410" y="26053"/>
                </a:lnTo>
                <a:lnTo>
                  <a:pt x="7530" y="25814"/>
                </a:lnTo>
                <a:lnTo>
                  <a:pt x="7530" y="25515"/>
                </a:lnTo>
                <a:lnTo>
                  <a:pt x="7410" y="25276"/>
                </a:lnTo>
                <a:lnTo>
                  <a:pt x="7291" y="25037"/>
                </a:lnTo>
                <a:lnTo>
                  <a:pt x="7111" y="24918"/>
                </a:lnTo>
                <a:lnTo>
                  <a:pt x="6932" y="24858"/>
                </a:lnTo>
                <a:close/>
                <a:moveTo>
                  <a:pt x="10099" y="27368"/>
                </a:moveTo>
                <a:lnTo>
                  <a:pt x="9980" y="27428"/>
                </a:lnTo>
                <a:lnTo>
                  <a:pt x="9800" y="27667"/>
                </a:lnTo>
                <a:lnTo>
                  <a:pt x="9681" y="27906"/>
                </a:lnTo>
                <a:lnTo>
                  <a:pt x="9681" y="28145"/>
                </a:lnTo>
                <a:lnTo>
                  <a:pt x="9741" y="28204"/>
                </a:lnTo>
                <a:lnTo>
                  <a:pt x="9800" y="28264"/>
                </a:lnTo>
                <a:lnTo>
                  <a:pt x="9920" y="28324"/>
                </a:lnTo>
                <a:lnTo>
                  <a:pt x="10040" y="28264"/>
                </a:lnTo>
                <a:lnTo>
                  <a:pt x="10398" y="28204"/>
                </a:lnTo>
                <a:lnTo>
                  <a:pt x="10458" y="28145"/>
                </a:lnTo>
                <a:lnTo>
                  <a:pt x="10458" y="27906"/>
                </a:lnTo>
                <a:lnTo>
                  <a:pt x="10398" y="27667"/>
                </a:lnTo>
                <a:lnTo>
                  <a:pt x="10338" y="27487"/>
                </a:lnTo>
                <a:lnTo>
                  <a:pt x="10279" y="27368"/>
                </a:lnTo>
                <a:close/>
                <a:moveTo>
                  <a:pt x="7769" y="28563"/>
                </a:moveTo>
                <a:lnTo>
                  <a:pt x="7530" y="28623"/>
                </a:lnTo>
                <a:lnTo>
                  <a:pt x="7410" y="28683"/>
                </a:lnTo>
                <a:lnTo>
                  <a:pt x="7291" y="28862"/>
                </a:lnTo>
                <a:lnTo>
                  <a:pt x="7231" y="29041"/>
                </a:lnTo>
                <a:lnTo>
                  <a:pt x="7231" y="29220"/>
                </a:lnTo>
                <a:lnTo>
                  <a:pt x="7231" y="29400"/>
                </a:lnTo>
                <a:lnTo>
                  <a:pt x="7351" y="29459"/>
                </a:lnTo>
                <a:lnTo>
                  <a:pt x="7530" y="29519"/>
                </a:lnTo>
                <a:lnTo>
                  <a:pt x="7769" y="29459"/>
                </a:lnTo>
                <a:lnTo>
                  <a:pt x="7888" y="29400"/>
                </a:lnTo>
                <a:lnTo>
                  <a:pt x="8008" y="29220"/>
                </a:lnTo>
                <a:lnTo>
                  <a:pt x="8068" y="29041"/>
                </a:lnTo>
                <a:lnTo>
                  <a:pt x="8068" y="28862"/>
                </a:lnTo>
                <a:lnTo>
                  <a:pt x="8068" y="28683"/>
                </a:lnTo>
                <a:lnTo>
                  <a:pt x="7948" y="28623"/>
                </a:lnTo>
                <a:lnTo>
                  <a:pt x="7769" y="28563"/>
                </a:lnTo>
                <a:close/>
                <a:moveTo>
                  <a:pt x="4901" y="28563"/>
                </a:moveTo>
                <a:lnTo>
                  <a:pt x="4781" y="28683"/>
                </a:lnTo>
                <a:lnTo>
                  <a:pt x="4602" y="28802"/>
                </a:lnTo>
                <a:lnTo>
                  <a:pt x="4542" y="29041"/>
                </a:lnTo>
                <a:lnTo>
                  <a:pt x="4542" y="29280"/>
                </a:lnTo>
                <a:lnTo>
                  <a:pt x="4602" y="29519"/>
                </a:lnTo>
                <a:lnTo>
                  <a:pt x="4781" y="29639"/>
                </a:lnTo>
                <a:lnTo>
                  <a:pt x="4960" y="29698"/>
                </a:lnTo>
                <a:lnTo>
                  <a:pt x="5199" y="29698"/>
                </a:lnTo>
                <a:lnTo>
                  <a:pt x="5379" y="29579"/>
                </a:lnTo>
                <a:lnTo>
                  <a:pt x="5498" y="29400"/>
                </a:lnTo>
                <a:lnTo>
                  <a:pt x="5558" y="29161"/>
                </a:lnTo>
                <a:lnTo>
                  <a:pt x="5498" y="28922"/>
                </a:lnTo>
                <a:lnTo>
                  <a:pt x="5379" y="28802"/>
                </a:lnTo>
                <a:lnTo>
                  <a:pt x="5259" y="28683"/>
                </a:lnTo>
                <a:lnTo>
                  <a:pt x="5080" y="28623"/>
                </a:lnTo>
                <a:lnTo>
                  <a:pt x="4901" y="28563"/>
                </a:lnTo>
                <a:close/>
                <a:moveTo>
                  <a:pt x="2271" y="28742"/>
                </a:moveTo>
                <a:lnTo>
                  <a:pt x="2152" y="28802"/>
                </a:lnTo>
                <a:lnTo>
                  <a:pt x="1973" y="28981"/>
                </a:lnTo>
                <a:lnTo>
                  <a:pt x="1853" y="29161"/>
                </a:lnTo>
                <a:lnTo>
                  <a:pt x="1734" y="29340"/>
                </a:lnTo>
                <a:lnTo>
                  <a:pt x="1734" y="29519"/>
                </a:lnTo>
                <a:lnTo>
                  <a:pt x="1793" y="29698"/>
                </a:lnTo>
                <a:lnTo>
                  <a:pt x="1973" y="29758"/>
                </a:lnTo>
                <a:lnTo>
                  <a:pt x="2212" y="29758"/>
                </a:lnTo>
                <a:lnTo>
                  <a:pt x="2391" y="29698"/>
                </a:lnTo>
                <a:lnTo>
                  <a:pt x="2510" y="29579"/>
                </a:lnTo>
                <a:lnTo>
                  <a:pt x="2630" y="29340"/>
                </a:lnTo>
                <a:lnTo>
                  <a:pt x="2630" y="29161"/>
                </a:lnTo>
                <a:lnTo>
                  <a:pt x="2630" y="28981"/>
                </a:lnTo>
                <a:lnTo>
                  <a:pt x="2570" y="28802"/>
                </a:lnTo>
                <a:lnTo>
                  <a:pt x="2510" y="28742"/>
                </a:lnTo>
                <a:close/>
                <a:moveTo>
                  <a:pt x="10338" y="29459"/>
                </a:moveTo>
                <a:lnTo>
                  <a:pt x="10099" y="29519"/>
                </a:lnTo>
                <a:lnTo>
                  <a:pt x="9980" y="29698"/>
                </a:lnTo>
                <a:lnTo>
                  <a:pt x="9860" y="29937"/>
                </a:lnTo>
                <a:lnTo>
                  <a:pt x="9920" y="30117"/>
                </a:lnTo>
                <a:lnTo>
                  <a:pt x="9980" y="30236"/>
                </a:lnTo>
                <a:lnTo>
                  <a:pt x="10099" y="30356"/>
                </a:lnTo>
                <a:lnTo>
                  <a:pt x="10159" y="30535"/>
                </a:lnTo>
                <a:lnTo>
                  <a:pt x="10219" y="30595"/>
                </a:lnTo>
                <a:lnTo>
                  <a:pt x="10338" y="30535"/>
                </a:lnTo>
                <a:lnTo>
                  <a:pt x="10458" y="30475"/>
                </a:lnTo>
                <a:lnTo>
                  <a:pt x="10577" y="30236"/>
                </a:lnTo>
                <a:lnTo>
                  <a:pt x="10697" y="29997"/>
                </a:lnTo>
                <a:lnTo>
                  <a:pt x="10637" y="29639"/>
                </a:lnTo>
                <a:lnTo>
                  <a:pt x="10577" y="29519"/>
                </a:lnTo>
                <a:lnTo>
                  <a:pt x="10518" y="29459"/>
                </a:lnTo>
                <a:close/>
                <a:moveTo>
                  <a:pt x="5080" y="32268"/>
                </a:moveTo>
                <a:lnTo>
                  <a:pt x="5020" y="32387"/>
                </a:lnTo>
                <a:lnTo>
                  <a:pt x="4960" y="32567"/>
                </a:lnTo>
                <a:lnTo>
                  <a:pt x="5020" y="32925"/>
                </a:lnTo>
                <a:lnTo>
                  <a:pt x="5080" y="33045"/>
                </a:lnTo>
                <a:lnTo>
                  <a:pt x="5140" y="33104"/>
                </a:lnTo>
                <a:lnTo>
                  <a:pt x="5259" y="33045"/>
                </a:lnTo>
                <a:lnTo>
                  <a:pt x="5498" y="32865"/>
                </a:lnTo>
                <a:lnTo>
                  <a:pt x="5618" y="32746"/>
                </a:lnTo>
                <a:lnTo>
                  <a:pt x="5677" y="32626"/>
                </a:lnTo>
                <a:lnTo>
                  <a:pt x="5618" y="32507"/>
                </a:lnTo>
                <a:lnTo>
                  <a:pt x="5498" y="32387"/>
                </a:lnTo>
                <a:lnTo>
                  <a:pt x="5259" y="32268"/>
                </a:lnTo>
                <a:close/>
                <a:moveTo>
                  <a:pt x="7888" y="32447"/>
                </a:moveTo>
                <a:lnTo>
                  <a:pt x="7709" y="32507"/>
                </a:lnTo>
                <a:lnTo>
                  <a:pt x="7590" y="32567"/>
                </a:lnTo>
                <a:lnTo>
                  <a:pt x="7530" y="32686"/>
                </a:lnTo>
                <a:lnTo>
                  <a:pt x="7530" y="32865"/>
                </a:lnTo>
                <a:lnTo>
                  <a:pt x="7530" y="32985"/>
                </a:lnTo>
                <a:lnTo>
                  <a:pt x="7649" y="33164"/>
                </a:lnTo>
                <a:lnTo>
                  <a:pt x="7829" y="33224"/>
                </a:lnTo>
                <a:lnTo>
                  <a:pt x="8008" y="33284"/>
                </a:lnTo>
                <a:lnTo>
                  <a:pt x="8187" y="33284"/>
                </a:lnTo>
                <a:lnTo>
                  <a:pt x="8366" y="33164"/>
                </a:lnTo>
                <a:lnTo>
                  <a:pt x="8426" y="33045"/>
                </a:lnTo>
                <a:lnTo>
                  <a:pt x="8426" y="32865"/>
                </a:lnTo>
                <a:lnTo>
                  <a:pt x="8426" y="32746"/>
                </a:lnTo>
                <a:lnTo>
                  <a:pt x="8307" y="32567"/>
                </a:lnTo>
                <a:lnTo>
                  <a:pt x="8127" y="32447"/>
                </a:lnTo>
                <a:close/>
                <a:moveTo>
                  <a:pt x="11235" y="32686"/>
                </a:moveTo>
                <a:lnTo>
                  <a:pt x="11055" y="32746"/>
                </a:lnTo>
                <a:lnTo>
                  <a:pt x="10936" y="32925"/>
                </a:lnTo>
                <a:lnTo>
                  <a:pt x="10816" y="33104"/>
                </a:lnTo>
                <a:lnTo>
                  <a:pt x="10816" y="33343"/>
                </a:lnTo>
                <a:lnTo>
                  <a:pt x="10816" y="33523"/>
                </a:lnTo>
                <a:lnTo>
                  <a:pt x="10876" y="33762"/>
                </a:lnTo>
                <a:lnTo>
                  <a:pt x="10996" y="33881"/>
                </a:lnTo>
                <a:lnTo>
                  <a:pt x="11115" y="33941"/>
                </a:lnTo>
                <a:lnTo>
                  <a:pt x="11354" y="33941"/>
                </a:lnTo>
                <a:lnTo>
                  <a:pt x="11533" y="33821"/>
                </a:lnTo>
                <a:lnTo>
                  <a:pt x="11593" y="33582"/>
                </a:lnTo>
                <a:lnTo>
                  <a:pt x="11653" y="33343"/>
                </a:lnTo>
                <a:lnTo>
                  <a:pt x="11653" y="33104"/>
                </a:lnTo>
                <a:lnTo>
                  <a:pt x="11593" y="32925"/>
                </a:lnTo>
                <a:lnTo>
                  <a:pt x="11474" y="32746"/>
                </a:lnTo>
                <a:lnTo>
                  <a:pt x="11235" y="32686"/>
                </a:lnTo>
                <a:close/>
                <a:moveTo>
                  <a:pt x="8008" y="35076"/>
                </a:moveTo>
                <a:lnTo>
                  <a:pt x="7888" y="35196"/>
                </a:lnTo>
                <a:lnTo>
                  <a:pt x="7769" y="35315"/>
                </a:lnTo>
                <a:lnTo>
                  <a:pt x="7709" y="35495"/>
                </a:lnTo>
                <a:lnTo>
                  <a:pt x="7709" y="35674"/>
                </a:lnTo>
                <a:lnTo>
                  <a:pt x="7769" y="35793"/>
                </a:lnTo>
                <a:lnTo>
                  <a:pt x="7888" y="35913"/>
                </a:lnTo>
                <a:lnTo>
                  <a:pt x="8247" y="35913"/>
                </a:lnTo>
                <a:lnTo>
                  <a:pt x="8366" y="35793"/>
                </a:lnTo>
                <a:lnTo>
                  <a:pt x="8486" y="35674"/>
                </a:lnTo>
                <a:lnTo>
                  <a:pt x="8546" y="35495"/>
                </a:lnTo>
                <a:lnTo>
                  <a:pt x="8546" y="35315"/>
                </a:lnTo>
                <a:lnTo>
                  <a:pt x="8486" y="35196"/>
                </a:lnTo>
                <a:lnTo>
                  <a:pt x="8366" y="35076"/>
                </a:lnTo>
                <a:close/>
                <a:moveTo>
                  <a:pt x="14163" y="36152"/>
                </a:moveTo>
                <a:lnTo>
                  <a:pt x="13924" y="36271"/>
                </a:lnTo>
                <a:lnTo>
                  <a:pt x="13685" y="36391"/>
                </a:lnTo>
                <a:lnTo>
                  <a:pt x="13505" y="36570"/>
                </a:lnTo>
                <a:lnTo>
                  <a:pt x="13147" y="37048"/>
                </a:lnTo>
                <a:lnTo>
                  <a:pt x="12788" y="37646"/>
                </a:lnTo>
                <a:lnTo>
                  <a:pt x="12549" y="38184"/>
                </a:lnTo>
                <a:lnTo>
                  <a:pt x="12430" y="38721"/>
                </a:lnTo>
                <a:lnTo>
                  <a:pt x="12310" y="39080"/>
                </a:lnTo>
                <a:lnTo>
                  <a:pt x="12310" y="39199"/>
                </a:lnTo>
                <a:lnTo>
                  <a:pt x="12370" y="39199"/>
                </a:lnTo>
                <a:lnTo>
                  <a:pt x="12549" y="39080"/>
                </a:lnTo>
                <a:lnTo>
                  <a:pt x="12848" y="38721"/>
                </a:lnTo>
                <a:lnTo>
                  <a:pt x="13565" y="37706"/>
                </a:lnTo>
                <a:lnTo>
                  <a:pt x="14163" y="36630"/>
                </a:lnTo>
                <a:lnTo>
                  <a:pt x="14342" y="36331"/>
                </a:lnTo>
                <a:lnTo>
                  <a:pt x="14402" y="36212"/>
                </a:lnTo>
                <a:lnTo>
                  <a:pt x="14342" y="36152"/>
                </a:lnTo>
                <a:close/>
                <a:moveTo>
                  <a:pt x="10159" y="37168"/>
                </a:moveTo>
                <a:lnTo>
                  <a:pt x="10040" y="37227"/>
                </a:lnTo>
                <a:lnTo>
                  <a:pt x="9980" y="37347"/>
                </a:lnTo>
                <a:lnTo>
                  <a:pt x="9920" y="37765"/>
                </a:lnTo>
                <a:lnTo>
                  <a:pt x="9980" y="38184"/>
                </a:lnTo>
                <a:lnTo>
                  <a:pt x="10040" y="38482"/>
                </a:lnTo>
                <a:lnTo>
                  <a:pt x="10159" y="38841"/>
                </a:lnTo>
                <a:lnTo>
                  <a:pt x="10338" y="39259"/>
                </a:lnTo>
                <a:lnTo>
                  <a:pt x="10458" y="39498"/>
                </a:lnTo>
                <a:lnTo>
                  <a:pt x="10577" y="39677"/>
                </a:lnTo>
                <a:lnTo>
                  <a:pt x="10697" y="39797"/>
                </a:lnTo>
                <a:lnTo>
                  <a:pt x="10876" y="39797"/>
                </a:lnTo>
                <a:lnTo>
                  <a:pt x="11115" y="39737"/>
                </a:lnTo>
                <a:lnTo>
                  <a:pt x="11235" y="39618"/>
                </a:lnTo>
                <a:lnTo>
                  <a:pt x="11235" y="39438"/>
                </a:lnTo>
                <a:lnTo>
                  <a:pt x="11175" y="39259"/>
                </a:lnTo>
                <a:lnTo>
                  <a:pt x="10936" y="38841"/>
                </a:lnTo>
                <a:lnTo>
                  <a:pt x="10757" y="38482"/>
                </a:lnTo>
                <a:lnTo>
                  <a:pt x="10697" y="38124"/>
                </a:lnTo>
                <a:lnTo>
                  <a:pt x="10637" y="37646"/>
                </a:lnTo>
                <a:lnTo>
                  <a:pt x="10577" y="37407"/>
                </a:lnTo>
                <a:lnTo>
                  <a:pt x="10458" y="37227"/>
                </a:lnTo>
                <a:lnTo>
                  <a:pt x="10338" y="37168"/>
                </a:lnTo>
                <a:close/>
                <a:moveTo>
                  <a:pt x="15178" y="1434"/>
                </a:moveTo>
                <a:lnTo>
                  <a:pt x="15477" y="1494"/>
                </a:lnTo>
                <a:lnTo>
                  <a:pt x="15836" y="1613"/>
                </a:lnTo>
                <a:lnTo>
                  <a:pt x="16194" y="1793"/>
                </a:lnTo>
                <a:lnTo>
                  <a:pt x="16433" y="1972"/>
                </a:lnTo>
                <a:lnTo>
                  <a:pt x="16732" y="2151"/>
                </a:lnTo>
                <a:lnTo>
                  <a:pt x="17210" y="2689"/>
                </a:lnTo>
                <a:lnTo>
                  <a:pt x="17628" y="3287"/>
                </a:lnTo>
                <a:lnTo>
                  <a:pt x="18047" y="3944"/>
                </a:lnTo>
                <a:lnTo>
                  <a:pt x="18883" y="5378"/>
                </a:lnTo>
                <a:lnTo>
                  <a:pt x="19242" y="6035"/>
                </a:lnTo>
                <a:lnTo>
                  <a:pt x="19600" y="6633"/>
                </a:lnTo>
                <a:lnTo>
                  <a:pt x="20676" y="8007"/>
                </a:lnTo>
                <a:lnTo>
                  <a:pt x="21811" y="9382"/>
                </a:lnTo>
                <a:lnTo>
                  <a:pt x="22887" y="10696"/>
                </a:lnTo>
                <a:lnTo>
                  <a:pt x="23962" y="12071"/>
                </a:lnTo>
                <a:lnTo>
                  <a:pt x="24441" y="12788"/>
                </a:lnTo>
                <a:lnTo>
                  <a:pt x="24799" y="13445"/>
                </a:lnTo>
                <a:lnTo>
                  <a:pt x="25217" y="14162"/>
                </a:lnTo>
                <a:lnTo>
                  <a:pt x="25516" y="14879"/>
                </a:lnTo>
                <a:lnTo>
                  <a:pt x="25815" y="15596"/>
                </a:lnTo>
                <a:lnTo>
                  <a:pt x="26054" y="16373"/>
                </a:lnTo>
                <a:lnTo>
                  <a:pt x="26233" y="17090"/>
                </a:lnTo>
                <a:lnTo>
                  <a:pt x="26412" y="17867"/>
                </a:lnTo>
                <a:lnTo>
                  <a:pt x="26532" y="18644"/>
                </a:lnTo>
                <a:lnTo>
                  <a:pt x="26592" y="19420"/>
                </a:lnTo>
                <a:lnTo>
                  <a:pt x="26651" y="20197"/>
                </a:lnTo>
                <a:lnTo>
                  <a:pt x="26651" y="20974"/>
                </a:lnTo>
                <a:lnTo>
                  <a:pt x="26592" y="21751"/>
                </a:lnTo>
                <a:lnTo>
                  <a:pt x="26532" y="22587"/>
                </a:lnTo>
                <a:lnTo>
                  <a:pt x="26412" y="23364"/>
                </a:lnTo>
                <a:lnTo>
                  <a:pt x="26233" y="24141"/>
                </a:lnTo>
                <a:lnTo>
                  <a:pt x="25815" y="25695"/>
                </a:lnTo>
                <a:lnTo>
                  <a:pt x="25337" y="27189"/>
                </a:lnTo>
                <a:lnTo>
                  <a:pt x="24799" y="28683"/>
                </a:lnTo>
                <a:lnTo>
                  <a:pt x="24082" y="30117"/>
                </a:lnTo>
                <a:lnTo>
                  <a:pt x="23305" y="31491"/>
                </a:lnTo>
                <a:lnTo>
                  <a:pt x="22469" y="32806"/>
                </a:lnTo>
                <a:lnTo>
                  <a:pt x="21991" y="33463"/>
                </a:lnTo>
                <a:lnTo>
                  <a:pt x="21453" y="34060"/>
                </a:lnTo>
                <a:lnTo>
                  <a:pt x="20915" y="34658"/>
                </a:lnTo>
                <a:lnTo>
                  <a:pt x="20377" y="35196"/>
                </a:lnTo>
                <a:lnTo>
                  <a:pt x="19839" y="35614"/>
                </a:lnTo>
                <a:lnTo>
                  <a:pt x="19302" y="36032"/>
                </a:lnTo>
                <a:lnTo>
                  <a:pt x="18166" y="36809"/>
                </a:lnTo>
                <a:lnTo>
                  <a:pt x="15896" y="38243"/>
                </a:lnTo>
                <a:lnTo>
                  <a:pt x="14700" y="39080"/>
                </a:lnTo>
                <a:lnTo>
                  <a:pt x="14103" y="39558"/>
                </a:lnTo>
                <a:lnTo>
                  <a:pt x="13625" y="40036"/>
                </a:lnTo>
                <a:lnTo>
                  <a:pt x="13326" y="40514"/>
                </a:lnTo>
                <a:lnTo>
                  <a:pt x="13027" y="41052"/>
                </a:lnTo>
                <a:lnTo>
                  <a:pt x="12728" y="41590"/>
                </a:lnTo>
                <a:lnTo>
                  <a:pt x="12549" y="41769"/>
                </a:lnTo>
                <a:lnTo>
                  <a:pt x="12430" y="41948"/>
                </a:lnTo>
                <a:lnTo>
                  <a:pt x="12131" y="42068"/>
                </a:lnTo>
                <a:lnTo>
                  <a:pt x="11832" y="42187"/>
                </a:lnTo>
                <a:lnTo>
                  <a:pt x="11294" y="42187"/>
                </a:lnTo>
                <a:lnTo>
                  <a:pt x="11055" y="42068"/>
                </a:lnTo>
                <a:lnTo>
                  <a:pt x="10816" y="41948"/>
                </a:lnTo>
                <a:lnTo>
                  <a:pt x="10338" y="41590"/>
                </a:lnTo>
                <a:lnTo>
                  <a:pt x="9920" y="41112"/>
                </a:lnTo>
                <a:lnTo>
                  <a:pt x="9561" y="40634"/>
                </a:lnTo>
                <a:lnTo>
                  <a:pt x="9024" y="39677"/>
                </a:lnTo>
                <a:lnTo>
                  <a:pt x="8605" y="39020"/>
                </a:lnTo>
                <a:lnTo>
                  <a:pt x="8127" y="38423"/>
                </a:lnTo>
                <a:lnTo>
                  <a:pt x="7649" y="37945"/>
                </a:lnTo>
                <a:lnTo>
                  <a:pt x="7171" y="37407"/>
                </a:lnTo>
                <a:lnTo>
                  <a:pt x="6036" y="36451"/>
                </a:lnTo>
                <a:lnTo>
                  <a:pt x="4901" y="35495"/>
                </a:lnTo>
                <a:lnTo>
                  <a:pt x="4423" y="35017"/>
                </a:lnTo>
                <a:lnTo>
                  <a:pt x="3885" y="34419"/>
                </a:lnTo>
                <a:lnTo>
                  <a:pt x="3407" y="33821"/>
                </a:lnTo>
                <a:lnTo>
                  <a:pt x="3227" y="33523"/>
                </a:lnTo>
                <a:lnTo>
                  <a:pt x="3108" y="33224"/>
                </a:lnTo>
                <a:lnTo>
                  <a:pt x="2988" y="32806"/>
                </a:lnTo>
                <a:lnTo>
                  <a:pt x="2929" y="32447"/>
                </a:lnTo>
                <a:lnTo>
                  <a:pt x="2929" y="32148"/>
                </a:lnTo>
                <a:lnTo>
                  <a:pt x="2809" y="31790"/>
                </a:lnTo>
                <a:lnTo>
                  <a:pt x="2749" y="31670"/>
                </a:lnTo>
                <a:lnTo>
                  <a:pt x="2690" y="31670"/>
                </a:lnTo>
                <a:lnTo>
                  <a:pt x="2570" y="31730"/>
                </a:lnTo>
                <a:lnTo>
                  <a:pt x="2451" y="31790"/>
                </a:lnTo>
                <a:lnTo>
                  <a:pt x="2391" y="31790"/>
                </a:lnTo>
                <a:lnTo>
                  <a:pt x="2331" y="31730"/>
                </a:lnTo>
                <a:lnTo>
                  <a:pt x="2092" y="31371"/>
                </a:lnTo>
                <a:lnTo>
                  <a:pt x="1973" y="30893"/>
                </a:lnTo>
                <a:lnTo>
                  <a:pt x="1734" y="30057"/>
                </a:lnTo>
                <a:lnTo>
                  <a:pt x="1494" y="29220"/>
                </a:lnTo>
                <a:lnTo>
                  <a:pt x="1255" y="28324"/>
                </a:lnTo>
                <a:lnTo>
                  <a:pt x="1136" y="27487"/>
                </a:lnTo>
                <a:lnTo>
                  <a:pt x="1016" y="26591"/>
                </a:lnTo>
                <a:lnTo>
                  <a:pt x="1255" y="26770"/>
                </a:lnTo>
                <a:lnTo>
                  <a:pt x="1375" y="26890"/>
                </a:lnTo>
                <a:lnTo>
                  <a:pt x="1494" y="26890"/>
                </a:lnTo>
                <a:lnTo>
                  <a:pt x="1614" y="26770"/>
                </a:lnTo>
                <a:lnTo>
                  <a:pt x="1674" y="26651"/>
                </a:lnTo>
                <a:lnTo>
                  <a:pt x="1734" y="26472"/>
                </a:lnTo>
                <a:lnTo>
                  <a:pt x="1734" y="26053"/>
                </a:lnTo>
                <a:lnTo>
                  <a:pt x="1614" y="25695"/>
                </a:lnTo>
                <a:lnTo>
                  <a:pt x="1554" y="25515"/>
                </a:lnTo>
                <a:lnTo>
                  <a:pt x="1494" y="25456"/>
                </a:lnTo>
                <a:lnTo>
                  <a:pt x="1375" y="25456"/>
                </a:lnTo>
                <a:lnTo>
                  <a:pt x="1255" y="25575"/>
                </a:lnTo>
                <a:lnTo>
                  <a:pt x="1136" y="25754"/>
                </a:lnTo>
                <a:lnTo>
                  <a:pt x="957" y="26053"/>
                </a:lnTo>
                <a:lnTo>
                  <a:pt x="897" y="24440"/>
                </a:lnTo>
                <a:lnTo>
                  <a:pt x="957" y="22826"/>
                </a:lnTo>
                <a:lnTo>
                  <a:pt x="1136" y="21273"/>
                </a:lnTo>
                <a:lnTo>
                  <a:pt x="1435" y="19659"/>
                </a:lnTo>
                <a:lnTo>
                  <a:pt x="1435" y="19839"/>
                </a:lnTo>
                <a:lnTo>
                  <a:pt x="1554" y="19958"/>
                </a:lnTo>
                <a:lnTo>
                  <a:pt x="1734" y="20018"/>
                </a:lnTo>
                <a:lnTo>
                  <a:pt x="1913" y="19958"/>
                </a:lnTo>
                <a:lnTo>
                  <a:pt x="2032" y="19898"/>
                </a:lnTo>
                <a:lnTo>
                  <a:pt x="2212" y="19779"/>
                </a:lnTo>
                <a:lnTo>
                  <a:pt x="2331" y="19659"/>
                </a:lnTo>
                <a:lnTo>
                  <a:pt x="2391" y="19480"/>
                </a:lnTo>
                <a:lnTo>
                  <a:pt x="2391" y="19301"/>
                </a:lnTo>
                <a:lnTo>
                  <a:pt x="2331" y="19122"/>
                </a:lnTo>
                <a:lnTo>
                  <a:pt x="2212" y="19002"/>
                </a:lnTo>
                <a:lnTo>
                  <a:pt x="2092" y="18942"/>
                </a:lnTo>
                <a:lnTo>
                  <a:pt x="1913" y="18942"/>
                </a:lnTo>
                <a:lnTo>
                  <a:pt x="1734" y="19002"/>
                </a:lnTo>
                <a:lnTo>
                  <a:pt x="1614" y="19122"/>
                </a:lnTo>
                <a:lnTo>
                  <a:pt x="1494" y="19301"/>
                </a:lnTo>
                <a:lnTo>
                  <a:pt x="1853" y="17747"/>
                </a:lnTo>
                <a:lnTo>
                  <a:pt x="2391" y="16253"/>
                </a:lnTo>
                <a:lnTo>
                  <a:pt x="2929" y="14760"/>
                </a:lnTo>
                <a:lnTo>
                  <a:pt x="3646" y="13325"/>
                </a:lnTo>
                <a:lnTo>
                  <a:pt x="4423" y="11951"/>
                </a:lnTo>
                <a:lnTo>
                  <a:pt x="5259" y="10577"/>
                </a:lnTo>
                <a:lnTo>
                  <a:pt x="6215" y="9322"/>
                </a:lnTo>
                <a:lnTo>
                  <a:pt x="7291" y="8127"/>
                </a:lnTo>
                <a:lnTo>
                  <a:pt x="7829" y="7529"/>
                </a:lnTo>
                <a:lnTo>
                  <a:pt x="8486" y="6932"/>
                </a:lnTo>
                <a:lnTo>
                  <a:pt x="9741" y="5856"/>
                </a:lnTo>
                <a:lnTo>
                  <a:pt x="10996" y="4780"/>
                </a:lnTo>
                <a:lnTo>
                  <a:pt x="11593" y="4183"/>
                </a:lnTo>
                <a:lnTo>
                  <a:pt x="12191" y="3645"/>
                </a:lnTo>
                <a:lnTo>
                  <a:pt x="13087" y="2629"/>
                </a:lnTo>
                <a:lnTo>
                  <a:pt x="13505" y="2151"/>
                </a:lnTo>
                <a:lnTo>
                  <a:pt x="13924" y="1793"/>
                </a:lnTo>
                <a:lnTo>
                  <a:pt x="14402" y="1554"/>
                </a:lnTo>
                <a:lnTo>
                  <a:pt x="14641" y="1434"/>
                </a:lnTo>
                <a:close/>
                <a:moveTo>
                  <a:pt x="15597" y="0"/>
                </a:moveTo>
                <a:lnTo>
                  <a:pt x="15059" y="120"/>
                </a:lnTo>
                <a:lnTo>
                  <a:pt x="14641" y="239"/>
                </a:lnTo>
                <a:lnTo>
                  <a:pt x="14222" y="478"/>
                </a:lnTo>
                <a:lnTo>
                  <a:pt x="13864" y="777"/>
                </a:lnTo>
                <a:lnTo>
                  <a:pt x="13147" y="1554"/>
                </a:lnTo>
                <a:lnTo>
                  <a:pt x="11952" y="2689"/>
                </a:lnTo>
                <a:lnTo>
                  <a:pt x="10697" y="3824"/>
                </a:lnTo>
                <a:lnTo>
                  <a:pt x="8247" y="6095"/>
                </a:lnTo>
                <a:lnTo>
                  <a:pt x="7231" y="7051"/>
                </a:lnTo>
                <a:lnTo>
                  <a:pt x="6335" y="8007"/>
                </a:lnTo>
                <a:lnTo>
                  <a:pt x="5438" y="9083"/>
                </a:lnTo>
                <a:lnTo>
                  <a:pt x="4662" y="10158"/>
                </a:lnTo>
                <a:lnTo>
                  <a:pt x="3885" y="11294"/>
                </a:lnTo>
                <a:lnTo>
                  <a:pt x="3227" y="12489"/>
                </a:lnTo>
                <a:lnTo>
                  <a:pt x="2570" y="13684"/>
                </a:lnTo>
                <a:lnTo>
                  <a:pt x="2032" y="14939"/>
                </a:lnTo>
                <a:lnTo>
                  <a:pt x="1614" y="16014"/>
                </a:lnTo>
                <a:lnTo>
                  <a:pt x="1255" y="17090"/>
                </a:lnTo>
                <a:lnTo>
                  <a:pt x="897" y="18225"/>
                </a:lnTo>
                <a:lnTo>
                  <a:pt x="598" y="19361"/>
                </a:lnTo>
                <a:lnTo>
                  <a:pt x="359" y="20556"/>
                </a:lnTo>
                <a:lnTo>
                  <a:pt x="180" y="21751"/>
                </a:lnTo>
                <a:lnTo>
                  <a:pt x="60" y="22946"/>
                </a:lnTo>
                <a:lnTo>
                  <a:pt x="1" y="24141"/>
                </a:lnTo>
                <a:lnTo>
                  <a:pt x="1" y="25336"/>
                </a:lnTo>
                <a:lnTo>
                  <a:pt x="60" y="26531"/>
                </a:lnTo>
                <a:lnTo>
                  <a:pt x="180" y="27726"/>
                </a:lnTo>
                <a:lnTo>
                  <a:pt x="359" y="28862"/>
                </a:lnTo>
                <a:lnTo>
                  <a:pt x="658" y="29997"/>
                </a:lnTo>
                <a:lnTo>
                  <a:pt x="1016" y="31132"/>
                </a:lnTo>
                <a:lnTo>
                  <a:pt x="1435" y="32208"/>
                </a:lnTo>
                <a:lnTo>
                  <a:pt x="1973" y="33224"/>
                </a:lnTo>
                <a:lnTo>
                  <a:pt x="2630" y="34299"/>
                </a:lnTo>
                <a:lnTo>
                  <a:pt x="3347" y="35256"/>
                </a:lnTo>
                <a:lnTo>
                  <a:pt x="4183" y="36092"/>
                </a:lnTo>
                <a:lnTo>
                  <a:pt x="5140" y="36869"/>
                </a:lnTo>
                <a:lnTo>
                  <a:pt x="6155" y="37646"/>
                </a:lnTo>
                <a:lnTo>
                  <a:pt x="6633" y="38004"/>
                </a:lnTo>
                <a:lnTo>
                  <a:pt x="7111" y="38482"/>
                </a:lnTo>
                <a:lnTo>
                  <a:pt x="7351" y="38781"/>
                </a:lnTo>
                <a:lnTo>
                  <a:pt x="7590" y="39140"/>
                </a:lnTo>
                <a:lnTo>
                  <a:pt x="8008" y="39797"/>
                </a:lnTo>
                <a:lnTo>
                  <a:pt x="8366" y="40574"/>
                </a:lnTo>
                <a:lnTo>
                  <a:pt x="8785" y="41291"/>
                </a:lnTo>
                <a:lnTo>
                  <a:pt x="9024" y="41649"/>
                </a:lnTo>
                <a:lnTo>
                  <a:pt x="9382" y="42068"/>
                </a:lnTo>
                <a:lnTo>
                  <a:pt x="9741" y="42426"/>
                </a:lnTo>
                <a:lnTo>
                  <a:pt x="10159" y="42725"/>
                </a:lnTo>
                <a:lnTo>
                  <a:pt x="10577" y="42904"/>
                </a:lnTo>
                <a:lnTo>
                  <a:pt x="11055" y="43084"/>
                </a:lnTo>
                <a:lnTo>
                  <a:pt x="11533" y="43143"/>
                </a:lnTo>
                <a:lnTo>
                  <a:pt x="12071" y="43024"/>
                </a:lnTo>
                <a:lnTo>
                  <a:pt x="12310" y="42904"/>
                </a:lnTo>
                <a:lnTo>
                  <a:pt x="12549" y="42785"/>
                </a:lnTo>
                <a:lnTo>
                  <a:pt x="12968" y="42486"/>
                </a:lnTo>
                <a:lnTo>
                  <a:pt x="13326" y="42068"/>
                </a:lnTo>
                <a:lnTo>
                  <a:pt x="13685" y="41590"/>
                </a:lnTo>
                <a:lnTo>
                  <a:pt x="14402" y="40634"/>
                </a:lnTo>
                <a:lnTo>
                  <a:pt x="14760" y="40156"/>
                </a:lnTo>
                <a:lnTo>
                  <a:pt x="15178" y="39797"/>
                </a:lnTo>
                <a:lnTo>
                  <a:pt x="15716" y="39379"/>
                </a:lnTo>
                <a:lnTo>
                  <a:pt x="16254" y="39020"/>
                </a:lnTo>
                <a:lnTo>
                  <a:pt x="17389" y="38363"/>
                </a:lnTo>
                <a:lnTo>
                  <a:pt x="18525" y="37706"/>
                </a:lnTo>
                <a:lnTo>
                  <a:pt x="19660" y="36988"/>
                </a:lnTo>
                <a:lnTo>
                  <a:pt x="20258" y="36510"/>
                </a:lnTo>
                <a:lnTo>
                  <a:pt x="20855" y="35973"/>
                </a:lnTo>
                <a:lnTo>
                  <a:pt x="21393" y="35435"/>
                </a:lnTo>
                <a:lnTo>
                  <a:pt x="21931" y="34897"/>
                </a:lnTo>
                <a:lnTo>
                  <a:pt x="22409" y="34240"/>
                </a:lnTo>
                <a:lnTo>
                  <a:pt x="22887" y="33642"/>
                </a:lnTo>
                <a:lnTo>
                  <a:pt x="23783" y="32328"/>
                </a:lnTo>
                <a:lnTo>
                  <a:pt x="24620" y="30893"/>
                </a:lnTo>
                <a:lnTo>
                  <a:pt x="25397" y="29340"/>
                </a:lnTo>
                <a:lnTo>
                  <a:pt x="26054" y="27786"/>
                </a:lnTo>
                <a:lnTo>
                  <a:pt x="26592" y="26173"/>
                </a:lnTo>
                <a:lnTo>
                  <a:pt x="27070" y="24500"/>
                </a:lnTo>
                <a:lnTo>
                  <a:pt x="27369" y="22826"/>
                </a:lnTo>
                <a:lnTo>
                  <a:pt x="27488" y="21990"/>
                </a:lnTo>
                <a:lnTo>
                  <a:pt x="27548" y="21153"/>
                </a:lnTo>
                <a:lnTo>
                  <a:pt x="27548" y="20317"/>
                </a:lnTo>
                <a:lnTo>
                  <a:pt x="27548" y="19480"/>
                </a:lnTo>
                <a:lnTo>
                  <a:pt x="27488" y="18703"/>
                </a:lnTo>
                <a:lnTo>
                  <a:pt x="27428" y="17986"/>
                </a:lnTo>
                <a:lnTo>
                  <a:pt x="27249" y="17329"/>
                </a:lnTo>
                <a:lnTo>
                  <a:pt x="27130" y="16612"/>
                </a:lnTo>
                <a:lnTo>
                  <a:pt x="26891" y="15955"/>
                </a:lnTo>
                <a:lnTo>
                  <a:pt x="26651" y="15297"/>
                </a:lnTo>
                <a:lnTo>
                  <a:pt x="26054" y="14042"/>
                </a:lnTo>
                <a:lnTo>
                  <a:pt x="25397" y="12847"/>
                </a:lnTo>
                <a:lnTo>
                  <a:pt x="24620" y="11712"/>
                </a:lnTo>
                <a:lnTo>
                  <a:pt x="23843" y="10517"/>
                </a:lnTo>
                <a:lnTo>
                  <a:pt x="22947" y="9382"/>
                </a:lnTo>
                <a:lnTo>
                  <a:pt x="21274" y="7230"/>
                </a:lnTo>
                <a:lnTo>
                  <a:pt x="19660" y="5019"/>
                </a:lnTo>
                <a:lnTo>
                  <a:pt x="18883" y="3824"/>
                </a:lnTo>
                <a:lnTo>
                  <a:pt x="18166" y="2689"/>
                </a:lnTo>
                <a:lnTo>
                  <a:pt x="17867" y="2032"/>
                </a:lnTo>
                <a:lnTo>
                  <a:pt x="17449" y="1255"/>
                </a:lnTo>
                <a:lnTo>
                  <a:pt x="17031" y="538"/>
                </a:lnTo>
                <a:lnTo>
                  <a:pt x="16792" y="299"/>
                </a:lnTo>
                <a:lnTo>
                  <a:pt x="16553" y="60"/>
                </a:lnTo>
                <a:lnTo>
                  <a:pt x="16374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4" name="Google Shape;244;p10"/>
          <p:cNvSpPr/>
          <p:nvPr/>
        </p:nvSpPr>
        <p:spPr>
          <a:xfrm>
            <a:off x="3230282" y="-471754"/>
            <a:ext cx="1090289" cy="1114647"/>
          </a:xfrm>
          <a:custGeom>
            <a:avLst/>
            <a:gdLst/>
            <a:ahLst/>
            <a:cxnLst/>
            <a:rect l="l" t="t" r="r" b="b"/>
            <a:pathLst>
              <a:path w="37467" h="38304" extrusionOk="0">
                <a:moveTo>
                  <a:pt x="20676" y="6753"/>
                </a:moveTo>
                <a:lnTo>
                  <a:pt x="21333" y="6812"/>
                </a:lnTo>
                <a:lnTo>
                  <a:pt x="21990" y="6872"/>
                </a:lnTo>
                <a:lnTo>
                  <a:pt x="22528" y="6992"/>
                </a:lnTo>
                <a:lnTo>
                  <a:pt x="23126" y="7171"/>
                </a:lnTo>
                <a:lnTo>
                  <a:pt x="23544" y="7470"/>
                </a:lnTo>
                <a:lnTo>
                  <a:pt x="23903" y="7768"/>
                </a:lnTo>
                <a:lnTo>
                  <a:pt x="24082" y="8187"/>
                </a:lnTo>
                <a:lnTo>
                  <a:pt x="24142" y="8605"/>
                </a:lnTo>
                <a:lnTo>
                  <a:pt x="24142" y="9083"/>
                </a:lnTo>
                <a:lnTo>
                  <a:pt x="24022" y="9621"/>
                </a:lnTo>
                <a:lnTo>
                  <a:pt x="23843" y="10159"/>
                </a:lnTo>
                <a:lnTo>
                  <a:pt x="23425" y="11115"/>
                </a:lnTo>
                <a:lnTo>
                  <a:pt x="22887" y="12011"/>
                </a:lnTo>
                <a:lnTo>
                  <a:pt x="22349" y="12907"/>
                </a:lnTo>
                <a:lnTo>
                  <a:pt x="21751" y="13744"/>
                </a:lnTo>
                <a:lnTo>
                  <a:pt x="20496" y="15477"/>
                </a:lnTo>
                <a:lnTo>
                  <a:pt x="19301" y="17090"/>
                </a:lnTo>
                <a:lnTo>
                  <a:pt x="19062" y="16493"/>
                </a:lnTo>
                <a:lnTo>
                  <a:pt x="18823" y="15895"/>
                </a:lnTo>
                <a:lnTo>
                  <a:pt x="18345" y="14581"/>
                </a:lnTo>
                <a:lnTo>
                  <a:pt x="17927" y="13505"/>
                </a:lnTo>
                <a:lnTo>
                  <a:pt x="17688" y="12609"/>
                </a:lnTo>
                <a:lnTo>
                  <a:pt x="17150" y="9800"/>
                </a:lnTo>
                <a:lnTo>
                  <a:pt x="16911" y="8366"/>
                </a:lnTo>
                <a:lnTo>
                  <a:pt x="16792" y="7828"/>
                </a:lnTo>
                <a:lnTo>
                  <a:pt x="16792" y="7649"/>
                </a:lnTo>
                <a:lnTo>
                  <a:pt x="16792" y="7529"/>
                </a:lnTo>
                <a:lnTo>
                  <a:pt x="16851" y="7470"/>
                </a:lnTo>
                <a:lnTo>
                  <a:pt x="16971" y="7350"/>
                </a:lnTo>
                <a:lnTo>
                  <a:pt x="17449" y="7171"/>
                </a:lnTo>
                <a:lnTo>
                  <a:pt x="17987" y="6992"/>
                </a:lnTo>
                <a:lnTo>
                  <a:pt x="18584" y="6872"/>
                </a:lnTo>
                <a:lnTo>
                  <a:pt x="19242" y="6753"/>
                </a:lnTo>
                <a:close/>
                <a:moveTo>
                  <a:pt x="19660" y="6215"/>
                </a:moveTo>
                <a:lnTo>
                  <a:pt x="18345" y="6334"/>
                </a:lnTo>
                <a:lnTo>
                  <a:pt x="17688" y="6454"/>
                </a:lnTo>
                <a:lnTo>
                  <a:pt x="17090" y="6573"/>
                </a:lnTo>
                <a:lnTo>
                  <a:pt x="16851" y="6693"/>
                </a:lnTo>
                <a:lnTo>
                  <a:pt x="16612" y="6812"/>
                </a:lnTo>
                <a:lnTo>
                  <a:pt x="16433" y="6932"/>
                </a:lnTo>
                <a:lnTo>
                  <a:pt x="16314" y="7111"/>
                </a:lnTo>
                <a:lnTo>
                  <a:pt x="16194" y="7231"/>
                </a:lnTo>
                <a:lnTo>
                  <a:pt x="16134" y="7410"/>
                </a:lnTo>
                <a:lnTo>
                  <a:pt x="16134" y="7828"/>
                </a:lnTo>
                <a:lnTo>
                  <a:pt x="16194" y="8247"/>
                </a:lnTo>
                <a:lnTo>
                  <a:pt x="16314" y="8725"/>
                </a:lnTo>
                <a:lnTo>
                  <a:pt x="16493" y="9262"/>
                </a:lnTo>
                <a:lnTo>
                  <a:pt x="16612" y="9800"/>
                </a:lnTo>
                <a:lnTo>
                  <a:pt x="16971" y="11772"/>
                </a:lnTo>
                <a:lnTo>
                  <a:pt x="17150" y="12728"/>
                </a:lnTo>
                <a:lnTo>
                  <a:pt x="17449" y="13744"/>
                </a:lnTo>
                <a:lnTo>
                  <a:pt x="17808" y="14999"/>
                </a:lnTo>
                <a:lnTo>
                  <a:pt x="18286" y="16254"/>
                </a:lnTo>
                <a:lnTo>
                  <a:pt x="18584" y="17090"/>
                </a:lnTo>
                <a:lnTo>
                  <a:pt x="18764" y="17628"/>
                </a:lnTo>
                <a:lnTo>
                  <a:pt x="18823" y="17748"/>
                </a:lnTo>
                <a:lnTo>
                  <a:pt x="18883" y="17867"/>
                </a:lnTo>
                <a:lnTo>
                  <a:pt x="19062" y="17927"/>
                </a:lnTo>
                <a:lnTo>
                  <a:pt x="19242" y="17927"/>
                </a:lnTo>
                <a:lnTo>
                  <a:pt x="19421" y="17867"/>
                </a:lnTo>
                <a:lnTo>
                  <a:pt x="19540" y="17748"/>
                </a:lnTo>
                <a:lnTo>
                  <a:pt x="19959" y="17389"/>
                </a:lnTo>
                <a:lnTo>
                  <a:pt x="20317" y="16911"/>
                </a:lnTo>
                <a:lnTo>
                  <a:pt x="20975" y="15835"/>
                </a:lnTo>
                <a:lnTo>
                  <a:pt x="21453" y="15059"/>
                </a:lnTo>
                <a:lnTo>
                  <a:pt x="22767" y="13206"/>
                </a:lnTo>
                <a:lnTo>
                  <a:pt x="23425" y="12310"/>
                </a:lnTo>
                <a:lnTo>
                  <a:pt x="24022" y="11294"/>
                </a:lnTo>
                <a:lnTo>
                  <a:pt x="24440" y="10457"/>
                </a:lnTo>
                <a:lnTo>
                  <a:pt x="24620" y="10039"/>
                </a:lnTo>
                <a:lnTo>
                  <a:pt x="24739" y="9621"/>
                </a:lnTo>
                <a:lnTo>
                  <a:pt x="24799" y="9203"/>
                </a:lnTo>
                <a:lnTo>
                  <a:pt x="24799" y="8784"/>
                </a:lnTo>
                <a:lnTo>
                  <a:pt x="24799" y="8426"/>
                </a:lnTo>
                <a:lnTo>
                  <a:pt x="24739" y="8067"/>
                </a:lnTo>
                <a:lnTo>
                  <a:pt x="24620" y="7709"/>
                </a:lnTo>
                <a:lnTo>
                  <a:pt x="24440" y="7410"/>
                </a:lnTo>
                <a:lnTo>
                  <a:pt x="24201" y="7171"/>
                </a:lnTo>
                <a:lnTo>
                  <a:pt x="23962" y="6932"/>
                </a:lnTo>
                <a:lnTo>
                  <a:pt x="23604" y="6693"/>
                </a:lnTo>
                <a:lnTo>
                  <a:pt x="23185" y="6514"/>
                </a:lnTo>
                <a:lnTo>
                  <a:pt x="22767" y="6394"/>
                </a:lnTo>
                <a:lnTo>
                  <a:pt x="22229" y="6334"/>
                </a:lnTo>
                <a:lnTo>
                  <a:pt x="20975" y="6215"/>
                </a:lnTo>
                <a:close/>
                <a:moveTo>
                  <a:pt x="11414" y="9023"/>
                </a:moveTo>
                <a:lnTo>
                  <a:pt x="11055" y="9083"/>
                </a:lnTo>
                <a:lnTo>
                  <a:pt x="10637" y="9143"/>
                </a:lnTo>
                <a:lnTo>
                  <a:pt x="10278" y="9262"/>
                </a:lnTo>
                <a:lnTo>
                  <a:pt x="9920" y="9442"/>
                </a:lnTo>
                <a:lnTo>
                  <a:pt x="9561" y="9681"/>
                </a:lnTo>
                <a:lnTo>
                  <a:pt x="8844" y="10218"/>
                </a:lnTo>
                <a:lnTo>
                  <a:pt x="8247" y="10876"/>
                </a:lnTo>
                <a:lnTo>
                  <a:pt x="7709" y="11533"/>
                </a:lnTo>
                <a:lnTo>
                  <a:pt x="7410" y="12071"/>
                </a:lnTo>
                <a:lnTo>
                  <a:pt x="7111" y="12728"/>
                </a:lnTo>
                <a:lnTo>
                  <a:pt x="6872" y="13385"/>
                </a:lnTo>
                <a:lnTo>
                  <a:pt x="6633" y="14162"/>
                </a:lnTo>
                <a:lnTo>
                  <a:pt x="6514" y="14879"/>
                </a:lnTo>
                <a:lnTo>
                  <a:pt x="6394" y="15596"/>
                </a:lnTo>
                <a:lnTo>
                  <a:pt x="6454" y="16313"/>
                </a:lnTo>
                <a:lnTo>
                  <a:pt x="6573" y="16911"/>
                </a:lnTo>
                <a:lnTo>
                  <a:pt x="6693" y="17210"/>
                </a:lnTo>
                <a:lnTo>
                  <a:pt x="6872" y="17509"/>
                </a:lnTo>
                <a:lnTo>
                  <a:pt x="7052" y="17688"/>
                </a:lnTo>
                <a:lnTo>
                  <a:pt x="7350" y="17867"/>
                </a:lnTo>
                <a:lnTo>
                  <a:pt x="7589" y="17987"/>
                </a:lnTo>
                <a:lnTo>
                  <a:pt x="7948" y="18106"/>
                </a:lnTo>
                <a:lnTo>
                  <a:pt x="8605" y="18285"/>
                </a:lnTo>
                <a:lnTo>
                  <a:pt x="9322" y="18405"/>
                </a:lnTo>
                <a:lnTo>
                  <a:pt x="10099" y="18465"/>
                </a:lnTo>
                <a:lnTo>
                  <a:pt x="11354" y="18524"/>
                </a:lnTo>
                <a:lnTo>
                  <a:pt x="12669" y="18704"/>
                </a:lnTo>
                <a:lnTo>
                  <a:pt x="14640" y="18883"/>
                </a:lnTo>
                <a:lnTo>
                  <a:pt x="15656" y="18943"/>
                </a:lnTo>
                <a:lnTo>
                  <a:pt x="16553" y="18943"/>
                </a:lnTo>
                <a:lnTo>
                  <a:pt x="16911" y="18883"/>
                </a:lnTo>
                <a:lnTo>
                  <a:pt x="17210" y="18823"/>
                </a:lnTo>
                <a:lnTo>
                  <a:pt x="17509" y="18704"/>
                </a:lnTo>
                <a:lnTo>
                  <a:pt x="17628" y="18584"/>
                </a:lnTo>
                <a:lnTo>
                  <a:pt x="17688" y="18465"/>
                </a:lnTo>
                <a:lnTo>
                  <a:pt x="17688" y="18405"/>
                </a:lnTo>
                <a:lnTo>
                  <a:pt x="17628" y="18345"/>
                </a:lnTo>
                <a:lnTo>
                  <a:pt x="17509" y="18285"/>
                </a:lnTo>
                <a:lnTo>
                  <a:pt x="17150" y="18166"/>
                </a:lnTo>
                <a:lnTo>
                  <a:pt x="16672" y="18106"/>
                </a:lnTo>
                <a:lnTo>
                  <a:pt x="15178" y="18106"/>
                </a:lnTo>
                <a:lnTo>
                  <a:pt x="13326" y="17987"/>
                </a:lnTo>
                <a:lnTo>
                  <a:pt x="11414" y="17807"/>
                </a:lnTo>
                <a:lnTo>
                  <a:pt x="10039" y="17688"/>
                </a:lnTo>
                <a:lnTo>
                  <a:pt x="9382" y="17628"/>
                </a:lnTo>
                <a:lnTo>
                  <a:pt x="8725" y="17449"/>
                </a:lnTo>
                <a:lnTo>
                  <a:pt x="8426" y="17389"/>
                </a:lnTo>
                <a:lnTo>
                  <a:pt x="8127" y="17270"/>
                </a:lnTo>
                <a:lnTo>
                  <a:pt x="7948" y="17090"/>
                </a:lnTo>
                <a:lnTo>
                  <a:pt x="7709" y="16911"/>
                </a:lnTo>
                <a:lnTo>
                  <a:pt x="7530" y="16672"/>
                </a:lnTo>
                <a:lnTo>
                  <a:pt x="7410" y="16373"/>
                </a:lnTo>
                <a:lnTo>
                  <a:pt x="7350" y="16015"/>
                </a:lnTo>
                <a:lnTo>
                  <a:pt x="7350" y="15656"/>
                </a:lnTo>
                <a:lnTo>
                  <a:pt x="7410" y="14939"/>
                </a:lnTo>
                <a:lnTo>
                  <a:pt x="7530" y="14222"/>
                </a:lnTo>
                <a:lnTo>
                  <a:pt x="7709" y="13505"/>
                </a:lnTo>
                <a:lnTo>
                  <a:pt x="8008" y="12848"/>
                </a:lnTo>
                <a:lnTo>
                  <a:pt x="8306" y="12190"/>
                </a:lnTo>
                <a:lnTo>
                  <a:pt x="8725" y="11593"/>
                </a:lnTo>
                <a:lnTo>
                  <a:pt x="9203" y="11055"/>
                </a:lnTo>
                <a:lnTo>
                  <a:pt x="9741" y="10577"/>
                </a:lnTo>
                <a:lnTo>
                  <a:pt x="10159" y="10338"/>
                </a:lnTo>
                <a:lnTo>
                  <a:pt x="10517" y="10159"/>
                </a:lnTo>
                <a:lnTo>
                  <a:pt x="10816" y="10039"/>
                </a:lnTo>
                <a:lnTo>
                  <a:pt x="11175" y="9979"/>
                </a:lnTo>
                <a:lnTo>
                  <a:pt x="11473" y="9979"/>
                </a:lnTo>
                <a:lnTo>
                  <a:pt x="11772" y="10039"/>
                </a:lnTo>
                <a:lnTo>
                  <a:pt x="12011" y="10099"/>
                </a:lnTo>
                <a:lnTo>
                  <a:pt x="12250" y="10278"/>
                </a:lnTo>
                <a:lnTo>
                  <a:pt x="12788" y="10637"/>
                </a:lnTo>
                <a:lnTo>
                  <a:pt x="13206" y="11115"/>
                </a:lnTo>
                <a:lnTo>
                  <a:pt x="13625" y="11712"/>
                </a:lnTo>
                <a:lnTo>
                  <a:pt x="14043" y="12370"/>
                </a:lnTo>
                <a:lnTo>
                  <a:pt x="15656" y="15298"/>
                </a:lnTo>
                <a:lnTo>
                  <a:pt x="17090" y="17867"/>
                </a:lnTo>
                <a:lnTo>
                  <a:pt x="17150" y="17748"/>
                </a:lnTo>
                <a:lnTo>
                  <a:pt x="17210" y="17628"/>
                </a:lnTo>
                <a:lnTo>
                  <a:pt x="17150" y="17150"/>
                </a:lnTo>
                <a:lnTo>
                  <a:pt x="17031" y="16612"/>
                </a:lnTo>
                <a:lnTo>
                  <a:pt x="16792" y="15955"/>
                </a:lnTo>
                <a:lnTo>
                  <a:pt x="16314" y="14760"/>
                </a:lnTo>
                <a:lnTo>
                  <a:pt x="15955" y="13983"/>
                </a:lnTo>
                <a:lnTo>
                  <a:pt x="15417" y="12848"/>
                </a:lnTo>
                <a:lnTo>
                  <a:pt x="14820" y="11772"/>
                </a:lnTo>
                <a:lnTo>
                  <a:pt x="14103" y="10756"/>
                </a:lnTo>
                <a:lnTo>
                  <a:pt x="13744" y="10278"/>
                </a:lnTo>
                <a:lnTo>
                  <a:pt x="13326" y="9800"/>
                </a:lnTo>
                <a:lnTo>
                  <a:pt x="12967" y="9501"/>
                </a:lnTo>
                <a:lnTo>
                  <a:pt x="12609" y="9262"/>
                </a:lnTo>
                <a:lnTo>
                  <a:pt x="12191" y="9143"/>
                </a:lnTo>
                <a:lnTo>
                  <a:pt x="11832" y="9023"/>
                </a:lnTo>
                <a:close/>
                <a:moveTo>
                  <a:pt x="27906" y="12370"/>
                </a:moveTo>
                <a:lnTo>
                  <a:pt x="28205" y="12429"/>
                </a:lnTo>
                <a:lnTo>
                  <a:pt x="28444" y="12609"/>
                </a:lnTo>
                <a:lnTo>
                  <a:pt x="28743" y="12788"/>
                </a:lnTo>
                <a:lnTo>
                  <a:pt x="29042" y="13087"/>
                </a:lnTo>
                <a:lnTo>
                  <a:pt x="29340" y="13445"/>
                </a:lnTo>
                <a:lnTo>
                  <a:pt x="29699" y="13864"/>
                </a:lnTo>
                <a:lnTo>
                  <a:pt x="30296" y="14820"/>
                </a:lnTo>
                <a:lnTo>
                  <a:pt x="30655" y="15417"/>
                </a:lnTo>
                <a:lnTo>
                  <a:pt x="30954" y="16015"/>
                </a:lnTo>
                <a:lnTo>
                  <a:pt x="31252" y="16672"/>
                </a:lnTo>
                <a:lnTo>
                  <a:pt x="31491" y="17270"/>
                </a:lnTo>
                <a:lnTo>
                  <a:pt x="31551" y="17867"/>
                </a:lnTo>
                <a:lnTo>
                  <a:pt x="31611" y="18166"/>
                </a:lnTo>
                <a:lnTo>
                  <a:pt x="31551" y="18465"/>
                </a:lnTo>
                <a:lnTo>
                  <a:pt x="31491" y="18704"/>
                </a:lnTo>
                <a:lnTo>
                  <a:pt x="31372" y="18943"/>
                </a:lnTo>
                <a:lnTo>
                  <a:pt x="31193" y="19122"/>
                </a:lnTo>
                <a:lnTo>
                  <a:pt x="31013" y="19301"/>
                </a:lnTo>
                <a:lnTo>
                  <a:pt x="30774" y="19421"/>
                </a:lnTo>
                <a:lnTo>
                  <a:pt x="30535" y="19540"/>
                </a:lnTo>
                <a:lnTo>
                  <a:pt x="29998" y="19660"/>
                </a:lnTo>
                <a:lnTo>
                  <a:pt x="29400" y="19720"/>
                </a:lnTo>
                <a:lnTo>
                  <a:pt x="28743" y="19779"/>
                </a:lnTo>
                <a:lnTo>
                  <a:pt x="27667" y="19779"/>
                </a:lnTo>
                <a:lnTo>
                  <a:pt x="26771" y="19839"/>
                </a:lnTo>
                <a:lnTo>
                  <a:pt x="25815" y="19779"/>
                </a:lnTo>
                <a:lnTo>
                  <a:pt x="24918" y="19779"/>
                </a:lnTo>
                <a:lnTo>
                  <a:pt x="23962" y="19660"/>
                </a:lnTo>
                <a:lnTo>
                  <a:pt x="22170" y="19421"/>
                </a:lnTo>
                <a:lnTo>
                  <a:pt x="20317" y="19002"/>
                </a:lnTo>
                <a:lnTo>
                  <a:pt x="20975" y="18584"/>
                </a:lnTo>
                <a:lnTo>
                  <a:pt x="21632" y="18106"/>
                </a:lnTo>
                <a:lnTo>
                  <a:pt x="22229" y="17509"/>
                </a:lnTo>
                <a:lnTo>
                  <a:pt x="22827" y="16851"/>
                </a:lnTo>
                <a:lnTo>
                  <a:pt x="23962" y="15477"/>
                </a:lnTo>
                <a:lnTo>
                  <a:pt x="25038" y="14282"/>
                </a:lnTo>
                <a:lnTo>
                  <a:pt x="25635" y="13625"/>
                </a:lnTo>
                <a:lnTo>
                  <a:pt x="26233" y="13087"/>
                </a:lnTo>
                <a:lnTo>
                  <a:pt x="26831" y="12668"/>
                </a:lnTo>
                <a:lnTo>
                  <a:pt x="27070" y="12549"/>
                </a:lnTo>
                <a:lnTo>
                  <a:pt x="27368" y="12429"/>
                </a:lnTo>
                <a:lnTo>
                  <a:pt x="27607" y="12370"/>
                </a:lnTo>
                <a:close/>
                <a:moveTo>
                  <a:pt x="27428" y="11533"/>
                </a:moveTo>
                <a:lnTo>
                  <a:pt x="26950" y="11653"/>
                </a:lnTo>
                <a:lnTo>
                  <a:pt x="26412" y="11951"/>
                </a:lnTo>
                <a:lnTo>
                  <a:pt x="25994" y="12250"/>
                </a:lnTo>
                <a:lnTo>
                  <a:pt x="25635" y="12549"/>
                </a:lnTo>
                <a:lnTo>
                  <a:pt x="24918" y="13326"/>
                </a:lnTo>
                <a:lnTo>
                  <a:pt x="23544" y="14879"/>
                </a:lnTo>
                <a:lnTo>
                  <a:pt x="22648" y="15776"/>
                </a:lnTo>
                <a:lnTo>
                  <a:pt x="21632" y="16732"/>
                </a:lnTo>
                <a:lnTo>
                  <a:pt x="21154" y="17210"/>
                </a:lnTo>
                <a:lnTo>
                  <a:pt x="20676" y="17748"/>
                </a:lnTo>
                <a:lnTo>
                  <a:pt x="20317" y="18285"/>
                </a:lnTo>
                <a:lnTo>
                  <a:pt x="20018" y="18823"/>
                </a:lnTo>
                <a:lnTo>
                  <a:pt x="19959" y="18883"/>
                </a:lnTo>
                <a:lnTo>
                  <a:pt x="19481" y="18883"/>
                </a:lnTo>
                <a:lnTo>
                  <a:pt x="19361" y="18943"/>
                </a:lnTo>
                <a:lnTo>
                  <a:pt x="19301" y="19062"/>
                </a:lnTo>
                <a:lnTo>
                  <a:pt x="19361" y="19241"/>
                </a:lnTo>
                <a:lnTo>
                  <a:pt x="19361" y="19361"/>
                </a:lnTo>
                <a:lnTo>
                  <a:pt x="19421" y="19481"/>
                </a:lnTo>
                <a:lnTo>
                  <a:pt x="19720" y="19600"/>
                </a:lnTo>
                <a:lnTo>
                  <a:pt x="20018" y="19720"/>
                </a:lnTo>
                <a:lnTo>
                  <a:pt x="20437" y="19839"/>
                </a:lnTo>
                <a:lnTo>
                  <a:pt x="21214" y="19959"/>
                </a:lnTo>
                <a:lnTo>
                  <a:pt x="21751" y="20078"/>
                </a:lnTo>
                <a:lnTo>
                  <a:pt x="23066" y="20317"/>
                </a:lnTo>
                <a:lnTo>
                  <a:pt x="24381" y="20437"/>
                </a:lnTo>
                <a:lnTo>
                  <a:pt x="25695" y="20556"/>
                </a:lnTo>
                <a:lnTo>
                  <a:pt x="27070" y="20556"/>
                </a:lnTo>
                <a:lnTo>
                  <a:pt x="28026" y="20496"/>
                </a:lnTo>
                <a:lnTo>
                  <a:pt x="29101" y="20496"/>
                </a:lnTo>
                <a:lnTo>
                  <a:pt x="30237" y="20377"/>
                </a:lnTo>
                <a:lnTo>
                  <a:pt x="30715" y="20257"/>
                </a:lnTo>
                <a:lnTo>
                  <a:pt x="31193" y="20078"/>
                </a:lnTo>
                <a:lnTo>
                  <a:pt x="31611" y="19839"/>
                </a:lnTo>
                <a:lnTo>
                  <a:pt x="31910" y="19481"/>
                </a:lnTo>
                <a:lnTo>
                  <a:pt x="32149" y="19122"/>
                </a:lnTo>
                <a:lnTo>
                  <a:pt x="32209" y="18763"/>
                </a:lnTo>
                <a:lnTo>
                  <a:pt x="32268" y="18345"/>
                </a:lnTo>
                <a:lnTo>
                  <a:pt x="32209" y="17867"/>
                </a:lnTo>
                <a:lnTo>
                  <a:pt x="32089" y="17389"/>
                </a:lnTo>
                <a:lnTo>
                  <a:pt x="31970" y="16971"/>
                </a:lnTo>
                <a:lnTo>
                  <a:pt x="31671" y="16015"/>
                </a:lnTo>
                <a:lnTo>
                  <a:pt x="31193" y="14999"/>
                </a:lnTo>
                <a:lnTo>
                  <a:pt x="30655" y="13923"/>
                </a:lnTo>
                <a:lnTo>
                  <a:pt x="30296" y="13445"/>
                </a:lnTo>
                <a:lnTo>
                  <a:pt x="29998" y="12967"/>
                </a:lnTo>
                <a:lnTo>
                  <a:pt x="29579" y="12489"/>
                </a:lnTo>
                <a:lnTo>
                  <a:pt x="29221" y="12131"/>
                </a:lnTo>
                <a:lnTo>
                  <a:pt x="28802" y="11832"/>
                </a:lnTo>
                <a:lnTo>
                  <a:pt x="28324" y="11653"/>
                </a:lnTo>
                <a:lnTo>
                  <a:pt x="27906" y="11533"/>
                </a:lnTo>
                <a:close/>
                <a:moveTo>
                  <a:pt x="9920" y="20317"/>
                </a:moveTo>
                <a:lnTo>
                  <a:pt x="10995" y="20377"/>
                </a:lnTo>
                <a:lnTo>
                  <a:pt x="12549" y="20437"/>
                </a:lnTo>
                <a:lnTo>
                  <a:pt x="14043" y="20616"/>
                </a:lnTo>
                <a:lnTo>
                  <a:pt x="15537" y="20855"/>
                </a:lnTo>
                <a:lnTo>
                  <a:pt x="16971" y="21154"/>
                </a:lnTo>
                <a:lnTo>
                  <a:pt x="16433" y="21512"/>
                </a:lnTo>
                <a:lnTo>
                  <a:pt x="15955" y="21871"/>
                </a:lnTo>
                <a:lnTo>
                  <a:pt x="15477" y="22349"/>
                </a:lnTo>
                <a:lnTo>
                  <a:pt x="14999" y="22827"/>
                </a:lnTo>
                <a:lnTo>
                  <a:pt x="14103" y="23902"/>
                </a:lnTo>
                <a:lnTo>
                  <a:pt x="13266" y="24799"/>
                </a:lnTo>
                <a:lnTo>
                  <a:pt x="12489" y="25755"/>
                </a:lnTo>
                <a:lnTo>
                  <a:pt x="12011" y="26352"/>
                </a:lnTo>
                <a:lnTo>
                  <a:pt x="11473" y="26890"/>
                </a:lnTo>
                <a:lnTo>
                  <a:pt x="10936" y="27368"/>
                </a:lnTo>
                <a:lnTo>
                  <a:pt x="10338" y="27727"/>
                </a:lnTo>
                <a:lnTo>
                  <a:pt x="10099" y="27846"/>
                </a:lnTo>
                <a:lnTo>
                  <a:pt x="9800" y="27906"/>
                </a:lnTo>
                <a:lnTo>
                  <a:pt x="9502" y="27966"/>
                </a:lnTo>
                <a:lnTo>
                  <a:pt x="9203" y="27906"/>
                </a:lnTo>
                <a:lnTo>
                  <a:pt x="8964" y="27786"/>
                </a:lnTo>
                <a:lnTo>
                  <a:pt x="8605" y="27547"/>
                </a:lnTo>
                <a:lnTo>
                  <a:pt x="8306" y="27189"/>
                </a:lnTo>
                <a:lnTo>
                  <a:pt x="7948" y="26771"/>
                </a:lnTo>
                <a:lnTo>
                  <a:pt x="7231" y="25755"/>
                </a:lnTo>
                <a:lnTo>
                  <a:pt x="6514" y="24619"/>
                </a:lnTo>
                <a:lnTo>
                  <a:pt x="6275" y="24022"/>
                </a:lnTo>
                <a:lnTo>
                  <a:pt x="6036" y="23424"/>
                </a:lnTo>
                <a:lnTo>
                  <a:pt x="5856" y="22887"/>
                </a:lnTo>
                <a:lnTo>
                  <a:pt x="5737" y="22349"/>
                </a:lnTo>
                <a:lnTo>
                  <a:pt x="5677" y="21871"/>
                </a:lnTo>
                <a:lnTo>
                  <a:pt x="5797" y="21452"/>
                </a:lnTo>
                <a:lnTo>
                  <a:pt x="5976" y="21094"/>
                </a:lnTo>
                <a:lnTo>
                  <a:pt x="6095" y="20915"/>
                </a:lnTo>
                <a:lnTo>
                  <a:pt x="6275" y="20855"/>
                </a:lnTo>
                <a:lnTo>
                  <a:pt x="6753" y="20616"/>
                </a:lnTo>
                <a:lnTo>
                  <a:pt x="7291" y="20496"/>
                </a:lnTo>
                <a:lnTo>
                  <a:pt x="7948" y="20377"/>
                </a:lnTo>
                <a:lnTo>
                  <a:pt x="8605" y="20317"/>
                </a:lnTo>
                <a:close/>
                <a:moveTo>
                  <a:pt x="10039" y="19660"/>
                </a:moveTo>
                <a:lnTo>
                  <a:pt x="8725" y="19720"/>
                </a:lnTo>
                <a:lnTo>
                  <a:pt x="7828" y="19779"/>
                </a:lnTo>
                <a:lnTo>
                  <a:pt x="7291" y="19839"/>
                </a:lnTo>
                <a:lnTo>
                  <a:pt x="6753" y="19899"/>
                </a:lnTo>
                <a:lnTo>
                  <a:pt x="6215" y="20078"/>
                </a:lnTo>
                <a:lnTo>
                  <a:pt x="5737" y="20257"/>
                </a:lnTo>
                <a:lnTo>
                  <a:pt x="5558" y="20377"/>
                </a:lnTo>
                <a:lnTo>
                  <a:pt x="5378" y="20556"/>
                </a:lnTo>
                <a:lnTo>
                  <a:pt x="5259" y="20735"/>
                </a:lnTo>
                <a:lnTo>
                  <a:pt x="5139" y="20974"/>
                </a:lnTo>
                <a:lnTo>
                  <a:pt x="5080" y="21333"/>
                </a:lnTo>
                <a:lnTo>
                  <a:pt x="5020" y="21811"/>
                </a:lnTo>
                <a:lnTo>
                  <a:pt x="5080" y="22349"/>
                </a:lnTo>
                <a:lnTo>
                  <a:pt x="5199" y="22887"/>
                </a:lnTo>
                <a:lnTo>
                  <a:pt x="5319" y="23484"/>
                </a:lnTo>
                <a:lnTo>
                  <a:pt x="5558" y="24082"/>
                </a:lnTo>
                <a:lnTo>
                  <a:pt x="6095" y="25277"/>
                </a:lnTo>
                <a:lnTo>
                  <a:pt x="6753" y="26472"/>
                </a:lnTo>
                <a:lnTo>
                  <a:pt x="7111" y="26950"/>
                </a:lnTo>
                <a:lnTo>
                  <a:pt x="7470" y="27428"/>
                </a:lnTo>
                <a:lnTo>
                  <a:pt x="7828" y="27906"/>
                </a:lnTo>
                <a:lnTo>
                  <a:pt x="8247" y="28205"/>
                </a:lnTo>
                <a:lnTo>
                  <a:pt x="8605" y="28504"/>
                </a:lnTo>
                <a:lnTo>
                  <a:pt x="8964" y="28683"/>
                </a:lnTo>
                <a:lnTo>
                  <a:pt x="9382" y="28802"/>
                </a:lnTo>
                <a:lnTo>
                  <a:pt x="9800" y="28743"/>
                </a:lnTo>
                <a:lnTo>
                  <a:pt x="10278" y="28623"/>
                </a:lnTo>
                <a:lnTo>
                  <a:pt x="10756" y="28444"/>
                </a:lnTo>
                <a:lnTo>
                  <a:pt x="11234" y="28145"/>
                </a:lnTo>
                <a:lnTo>
                  <a:pt x="11653" y="27786"/>
                </a:lnTo>
                <a:lnTo>
                  <a:pt x="12609" y="26890"/>
                </a:lnTo>
                <a:lnTo>
                  <a:pt x="13445" y="25934"/>
                </a:lnTo>
                <a:lnTo>
                  <a:pt x="14222" y="24978"/>
                </a:lnTo>
                <a:lnTo>
                  <a:pt x="14939" y="24141"/>
                </a:lnTo>
                <a:lnTo>
                  <a:pt x="15477" y="23484"/>
                </a:lnTo>
                <a:lnTo>
                  <a:pt x="16612" y="22349"/>
                </a:lnTo>
                <a:lnTo>
                  <a:pt x="17270" y="21691"/>
                </a:lnTo>
                <a:lnTo>
                  <a:pt x="17867" y="21213"/>
                </a:lnTo>
                <a:lnTo>
                  <a:pt x="17748" y="21034"/>
                </a:lnTo>
                <a:lnTo>
                  <a:pt x="17628" y="20795"/>
                </a:lnTo>
                <a:lnTo>
                  <a:pt x="17449" y="20616"/>
                </a:lnTo>
                <a:lnTo>
                  <a:pt x="17210" y="20496"/>
                </a:lnTo>
                <a:lnTo>
                  <a:pt x="16732" y="20257"/>
                </a:lnTo>
                <a:lnTo>
                  <a:pt x="16134" y="20138"/>
                </a:lnTo>
                <a:lnTo>
                  <a:pt x="15537" y="20018"/>
                </a:lnTo>
                <a:lnTo>
                  <a:pt x="14999" y="19959"/>
                </a:lnTo>
                <a:lnTo>
                  <a:pt x="14043" y="19839"/>
                </a:lnTo>
                <a:lnTo>
                  <a:pt x="12728" y="19720"/>
                </a:lnTo>
                <a:lnTo>
                  <a:pt x="11414" y="19660"/>
                </a:lnTo>
                <a:close/>
                <a:moveTo>
                  <a:pt x="20556" y="20855"/>
                </a:moveTo>
                <a:lnTo>
                  <a:pt x="20257" y="20915"/>
                </a:lnTo>
                <a:lnTo>
                  <a:pt x="20078" y="20974"/>
                </a:lnTo>
                <a:lnTo>
                  <a:pt x="20018" y="21094"/>
                </a:lnTo>
                <a:lnTo>
                  <a:pt x="20018" y="21154"/>
                </a:lnTo>
                <a:lnTo>
                  <a:pt x="20078" y="21273"/>
                </a:lnTo>
                <a:lnTo>
                  <a:pt x="20138" y="21333"/>
                </a:lnTo>
                <a:lnTo>
                  <a:pt x="20496" y="21512"/>
                </a:lnTo>
                <a:lnTo>
                  <a:pt x="20915" y="21632"/>
                </a:lnTo>
                <a:lnTo>
                  <a:pt x="21871" y="21871"/>
                </a:lnTo>
                <a:lnTo>
                  <a:pt x="22409" y="21990"/>
                </a:lnTo>
                <a:lnTo>
                  <a:pt x="24201" y="22468"/>
                </a:lnTo>
                <a:lnTo>
                  <a:pt x="26054" y="23006"/>
                </a:lnTo>
                <a:lnTo>
                  <a:pt x="27368" y="23424"/>
                </a:lnTo>
                <a:lnTo>
                  <a:pt x="28026" y="23604"/>
                </a:lnTo>
                <a:lnTo>
                  <a:pt x="28623" y="23843"/>
                </a:lnTo>
                <a:lnTo>
                  <a:pt x="28922" y="24022"/>
                </a:lnTo>
                <a:lnTo>
                  <a:pt x="29101" y="24201"/>
                </a:lnTo>
                <a:lnTo>
                  <a:pt x="29340" y="24380"/>
                </a:lnTo>
                <a:lnTo>
                  <a:pt x="29460" y="24619"/>
                </a:lnTo>
                <a:lnTo>
                  <a:pt x="29579" y="24918"/>
                </a:lnTo>
                <a:lnTo>
                  <a:pt x="29639" y="25217"/>
                </a:lnTo>
                <a:lnTo>
                  <a:pt x="29639" y="25516"/>
                </a:lnTo>
                <a:lnTo>
                  <a:pt x="29579" y="25934"/>
                </a:lnTo>
                <a:lnTo>
                  <a:pt x="29400" y="26591"/>
                </a:lnTo>
                <a:lnTo>
                  <a:pt x="29161" y="27308"/>
                </a:lnTo>
                <a:lnTo>
                  <a:pt x="28802" y="27966"/>
                </a:lnTo>
                <a:lnTo>
                  <a:pt x="28444" y="28563"/>
                </a:lnTo>
                <a:lnTo>
                  <a:pt x="27966" y="29101"/>
                </a:lnTo>
                <a:lnTo>
                  <a:pt x="27428" y="29639"/>
                </a:lnTo>
                <a:lnTo>
                  <a:pt x="26890" y="30057"/>
                </a:lnTo>
                <a:lnTo>
                  <a:pt x="26233" y="30416"/>
                </a:lnTo>
                <a:lnTo>
                  <a:pt x="25516" y="30655"/>
                </a:lnTo>
                <a:lnTo>
                  <a:pt x="25217" y="30714"/>
                </a:lnTo>
                <a:lnTo>
                  <a:pt x="24620" y="30714"/>
                </a:lnTo>
                <a:lnTo>
                  <a:pt x="24381" y="30655"/>
                </a:lnTo>
                <a:lnTo>
                  <a:pt x="24142" y="30595"/>
                </a:lnTo>
                <a:lnTo>
                  <a:pt x="23962" y="30475"/>
                </a:lnTo>
                <a:lnTo>
                  <a:pt x="23544" y="30117"/>
                </a:lnTo>
                <a:lnTo>
                  <a:pt x="23245" y="29639"/>
                </a:lnTo>
                <a:lnTo>
                  <a:pt x="22887" y="29101"/>
                </a:lnTo>
                <a:lnTo>
                  <a:pt x="22648" y="28444"/>
                </a:lnTo>
                <a:lnTo>
                  <a:pt x="21453" y="24918"/>
                </a:lnTo>
                <a:lnTo>
                  <a:pt x="20795" y="22767"/>
                </a:lnTo>
                <a:lnTo>
                  <a:pt x="20496" y="21811"/>
                </a:lnTo>
                <a:lnTo>
                  <a:pt x="20437" y="21930"/>
                </a:lnTo>
                <a:lnTo>
                  <a:pt x="20317" y="22110"/>
                </a:lnTo>
                <a:lnTo>
                  <a:pt x="20317" y="22289"/>
                </a:lnTo>
                <a:lnTo>
                  <a:pt x="20257" y="22588"/>
                </a:lnTo>
                <a:lnTo>
                  <a:pt x="20317" y="23305"/>
                </a:lnTo>
                <a:lnTo>
                  <a:pt x="20437" y="24082"/>
                </a:lnTo>
                <a:lnTo>
                  <a:pt x="20795" y="25576"/>
                </a:lnTo>
                <a:lnTo>
                  <a:pt x="21034" y="26532"/>
                </a:lnTo>
                <a:lnTo>
                  <a:pt x="21333" y="27607"/>
                </a:lnTo>
                <a:lnTo>
                  <a:pt x="21692" y="28683"/>
                </a:lnTo>
                <a:lnTo>
                  <a:pt x="21931" y="29280"/>
                </a:lnTo>
                <a:lnTo>
                  <a:pt x="22170" y="29758"/>
                </a:lnTo>
                <a:lnTo>
                  <a:pt x="22409" y="30296"/>
                </a:lnTo>
                <a:lnTo>
                  <a:pt x="22767" y="30714"/>
                </a:lnTo>
                <a:lnTo>
                  <a:pt x="23066" y="31013"/>
                </a:lnTo>
                <a:lnTo>
                  <a:pt x="23365" y="31312"/>
                </a:lnTo>
                <a:lnTo>
                  <a:pt x="23723" y="31491"/>
                </a:lnTo>
                <a:lnTo>
                  <a:pt x="24082" y="31611"/>
                </a:lnTo>
                <a:lnTo>
                  <a:pt x="24440" y="31671"/>
                </a:lnTo>
                <a:lnTo>
                  <a:pt x="24799" y="31671"/>
                </a:lnTo>
                <a:lnTo>
                  <a:pt x="25217" y="31611"/>
                </a:lnTo>
                <a:lnTo>
                  <a:pt x="25635" y="31551"/>
                </a:lnTo>
                <a:lnTo>
                  <a:pt x="26412" y="31252"/>
                </a:lnTo>
                <a:lnTo>
                  <a:pt x="27129" y="30894"/>
                </a:lnTo>
                <a:lnTo>
                  <a:pt x="27846" y="30416"/>
                </a:lnTo>
                <a:lnTo>
                  <a:pt x="28384" y="29878"/>
                </a:lnTo>
                <a:lnTo>
                  <a:pt x="28802" y="29400"/>
                </a:lnTo>
                <a:lnTo>
                  <a:pt x="29221" y="28862"/>
                </a:lnTo>
                <a:lnTo>
                  <a:pt x="29639" y="28205"/>
                </a:lnTo>
                <a:lnTo>
                  <a:pt x="29998" y="27547"/>
                </a:lnTo>
                <a:lnTo>
                  <a:pt x="30296" y="26830"/>
                </a:lnTo>
                <a:lnTo>
                  <a:pt x="30535" y="26173"/>
                </a:lnTo>
                <a:lnTo>
                  <a:pt x="30655" y="25456"/>
                </a:lnTo>
                <a:lnTo>
                  <a:pt x="30655" y="24799"/>
                </a:lnTo>
                <a:lnTo>
                  <a:pt x="30595" y="24500"/>
                </a:lnTo>
                <a:lnTo>
                  <a:pt x="30476" y="24201"/>
                </a:lnTo>
                <a:lnTo>
                  <a:pt x="30296" y="23962"/>
                </a:lnTo>
                <a:lnTo>
                  <a:pt x="30057" y="23783"/>
                </a:lnTo>
                <a:lnTo>
                  <a:pt x="29818" y="23544"/>
                </a:lnTo>
                <a:lnTo>
                  <a:pt x="29520" y="23365"/>
                </a:lnTo>
                <a:lnTo>
                  <a:pt x="28862" y="23066"/>
                </a:lnTo>
                <a:lnTo>
                  <a:pt x="28205" y="22827"/>
                </a:lnTo>
                <a:lnTo>
                  <a:pt x="27488" y="22648"/>
                </a:lnTo>
                <a:lnTo>
                  <a:pt x="26233" y="22289"/>
                </a:lnTo>
                <a:lnTo>
                  <a:pt x="24978" y="21871"/>
                </a:lnTo>
                <a:lnTo>
                  <a:pt x="23066" y="21273"/>
                </a:lnTo>
                <a:lnTo>
                  <a:pt x="22110" y="21034"/>
                </a:lnTo>
                <a:lnTo>
                  <a:pt x="21273" y="20855"/>
                </a:lnTo>
                <a:close/>
                <a:moveTo>
                  <a:pt x="18047" y="22409"/>
                </a:moveTo>
                <a:lnTo>
                  <a:pt x="18823" y="24440"/>
                </a:lnTo>
                <a:lnTo>
                  <a:pt x="19301" y="25874"/>
                </a:lnTo>
                <a:lnTo>
                  <a:pt x="19600" y="26950"/>
                </a:lnTo>
                <a:lnTo>
                  <a:pt x="20138" y="29758"/>
                </a:lnTo>
                <a:lnTo>
                  <a:pt x="20377" y="31193"/>
                </a:lnTo>
                <a:lnTo>
                  <a:pt x="20496" y="31730"/>
                </a:lnTo>
                <a:lnTo>
                  <a:pt x="20556" y="31850"/>
                </a:lnTo>
                <a:lnTo>
                  <a:pt x="20556" y="32029"/>
                </a:lnTo>
                <a:lnTo>
                  <a:pt x="20496" y="32089"/>
                </a:lnTo>
                <a:lnTo>
                  <a:pt x="20377" y="32208"/>
                </a:lnTo>
                <a:lnTo>
                  <a:pt x="19899" y="32388"/>
                </a:lnTo>
                <a:lnTo>
                  <a:pt x="19361" y="32567"/>
                </a:lnTo>
                <a:lnTo>
                  <a:pt x="18704" y="32686"/>
                </a:lnTo>
                <a:lnTo>
                  <a:pt x="18047" y="32746"/>
                </a:lnTo>
                <a:lnTo>
                  <a:pt x="17329" y="32806"/>
                </a:lnTo>
                <a:lnTo>
                  <a:pt x="16672" y="32806"/>
                </a:lnTo>
                <a:lnTo>
                  <a:pt x="15955" y="32746"/>
                </a:lnTo>
                <a:lnTo>
                  <a:pt x="15358" y="32627"/>
                </a:lnTo>
                <a:lnTo>
                  <a:pt x="14760" y="32567"/>
                </a:lnTo>
                <a:lnTo>
                  <a:pt x="14222" y="32388"/>
                </a:lnTo>
                <a:lnTo>
                  <a:pt x="13744" y="32089"/>
                </a:lnTo>
                <a:lnTo>
                  <a:pt x="13445" y="31790"/>
                </a:lnTo>
                <a:lnTo>
                  <a:pt x="13206" y="31372"/>
                </a:lnTo>
                <a:lnTo>
                  <a:pt x="13147" y="30954"/>
                </a:lnTo>
                <a:lnTo>
                  <a:pt x="13147" y="30416"/>
                </a:lnTo>
                <a:lnTo>
                  <a:pt x="13266" y="29938"/>
                </a:lnTo>
                <a:lnTo>
                  <a:pt x="13445" y="29340"/>
                </a:lnTo>
                <a:lnTo>
                  <a:pt x="13923" y="28444"/>
                </a:lnTo>
                <a:lnTo>
                  <a:pt x="14401" y="27547"/>
                </a:lnTo>
                <a:lnTo>
                  <a:pt x="14999" y="26651"/>
                </a:lnTo>
                <a:lnTo>
                  <a:pt x="15597" y="25815"/>
                </a:lnTo>
                <a:lnTo>
                  <a:pt x="16851" y="24082"/>
                </a:lnTo>
                <a:lnTo>
                  <a:pt x="18047" y="22409"/>
                </a:lnTo>
                <a:close/>
                <a:moveTo>
                  <a:pt x="18106" y="21632"/>
                </a:moveTo>
                <a:lnTo>
                  <a:pt x="17927" y="21691"/>
                </a:lnTo>
                <a:lnTo>
                  <a:pt x="17748" y="21811"/>
                </a:lnTo>
                <a:lnTo>
                  <a:pt x="17389" y="22170"/>
                </a:lnTo>
                <a:lnTo>
                  <a:pt x="17031" y="22648"/>
                </a:lnTo>
                <a:lnTo>
                  <a:pt x="16314" y="23723"/>
                </a:lnTo>
                <a:lnTo>
                  <a:pt x="15895" y="24500"/>
                </a:lnTo>
                <a:lnTo>
                  <a:pt x="14521" y="26352"/>
                </a:lnTo>
                <a:lnTo>
                  <a:pt x="13923" y="27249"/>
                </a:lnTo>
                <a:lnTo>
                  <a:pt x="13326" y="28205"/>
                </a:lnTo>
                <a:lnTo>
                  <a:pt x="12848" y="29101"/>
                </a:lnTo>
                <a:lnTo>
                  <a:pt x="12728" y="29519"/>
                </a:lnTo>
                <a:lnTo>
                  <a:pt x="12609" y="29938"/>
                </a:lnTo>
                <a:lnTo>
                  <a:pt x="12489" y="30356"/>
                </a:lnTo>
                <a:lnTo>
                  <a:pt x="12489" y="30774"/>
                </a:lnTo>
                <a:lnTo>
                  <a:pt x="12489" y="31133"/>
                </a:lnTo>
                <a:lnTo>
                  <a:pt x="12549" y="31491"/>
                </a:lnTo>
                <a:lnTo>
                  <a:pt x="12669" y="31790"/>
                </a:lnTo>
                <a:lnTo>
                  <a:pt x="12848" y="32089"/>
                </a:lnTo>
                <a:lnTo>
                  <a:pt x="13087" y="32388"/>
                </a:lnTo>
                <a:lnTo>
                  <a:pt x="13386" y="32627"/>
                </a:lnTo>
                <a:lnTo>
                  <a:pt x="13684" y="32866"/>
                </a:lnTo>
                <a:lnTo>
                  <a:pt x="14103" y="33045"/>
                </a:lnTo>
                <a:lnTo>
                  <a:pt x="14581" y="33164"/>
                </a:lnTo>
                <a:lnTo>
                  <a:pt x="15119" y="33224"/>
                </a:lnTo>
                <a:lnTo>
                  <a:pt x="16373" y="33344"/>
                </a:lnTo>
                <a:lnTo>
                  <a:pt x="17688" y="33344"/>
                </a:lnTo>
                <a:lnTo>
                  <a:pt x="18943" y="33224"/>
                </a:lnTo>
                <a:lnTo>
                  <a:pt x="19600" y="33105"/>
                </a:lnTo>
                <a:lnTo>
                  <a:pt x="20198" y="32925"/>
                </a:lnTo>
                <a:lnTo>
                  <a:pt x="20496" y="32866"/>
                </a:lnTo>
                <a:lnTo>
                  <a:pt x="20736" y="32746"/>
                </a:lnTo>
                <a:lnTo>
                  <a:pt x="20915" y="32627"/>
                </a:lnTo>
                <a:lnTo>
                  <a:pt x="21034" y="32447"/>
                </a:lnTo>
                <a:lnTo>
                  <a:pt x="21094" y="32268"/>
                </a:lnTo>
                <a:lnTo>
                  <a:pt x="21154" y="32089"/>
                </a:lnTo>
                <a:lnTo>
                  <a:pt x="21154" y="31730"/>
                </a:lnTo>
                <a:lnTo>
                  <a:pt x="21094" y="31312"/>
                </a:lnTo>
                <a:lnTo>
                  <a:pt x="20975" y="30834"/>
                </a:lnTo>
                <a:lnTo>
                  <a:pt x="20855" y="30296"/>
                </a:lnTo>
                <a:lnTo>
                  <a:pt x="20736" y="29758"/>
                </a:lnTo>
                <a:lnTo>
                  <a:pt x="20377" y="27786"/>
                </a:lnTo>
                <a:lnTo>
                  <a:pt x="20138" y="26771"/>
                </a:lnTo>
                <a:lnTo>
                  <a:pt x="19899" y="25815"/>
                </a:lnTo>
                <a:lnTo>
                  <a:pt x="19481" y="24560"/>
                </a:lnTo>
                <a:lnTo>
                  <a:pt x="19003" y="23305"/>
                </a:lnTo>
                <a:lnTo>
                  <a:pt x="18764" y="22409"/>
                </a:lnTo>
                <a:lnTo>
                  <a:pt x="18584" y="21930"/>
                </a:lnTo>
                <a:lnTo>
                  <a:pt x="18465" y="21751"/>
                </a:lnTo>
                <a:lnTo>
                  <a:pt x="18405" y="21691"/>
                </a:lnTo>
                <a:lnTo>
                  <a:pt x="18226" y="21632"/>
                </a:lnTo>
                <a:close/>
                <a:moveTo>
                  <a:pt x="20138" y="2630"/>
                </a:moveTo>
                <a:lnTo>
                  <a:pt x="18823" y="2749"/>
                </a:lnTo>
                <a:lnTo>
                  <a:pt x="17509" y="2988"/>
                </a:lnTo>
                <a:lnTo>
                  <a:pt x="16254" y="3347"/>
                </a:lnTo>
                <a:lnTo>
                  <a:pt x="14939" y="3765"/>
                </a:lnTo>
                <a:lnTo>
                  <a:pt x="13684" y="4303"/>
                </a:lnTo>
                <a:lnTo>
                  <a:pt x="12430" y="4900"/>
                </a:lnTo>
                <a:lnTo>
                  <a:pt x="11234" y="5617"/>
                </a:lnTo>
                <a:lnTo>
                  <a:pt x="10039" y="6394"/>
                </a:lnTo>
                <a:lnTo>
                  <a:pt x="8904" y="7231"/>
                </a:lnTo>
                <a:lnTo>
                  <a:pt x="7888" y="8127"/>
                </a:lnTo>
                <a:lnTo>
                  <a:pt x="6872" y="9083"/>
                </a:lnTo>
                <a:lnTo>
                  <a:pt x="5976" y="10159"/>
                </a:lnTo>
                <a:lnTo>
                  <a:pt x="5139" y="11175"/>
                </a:lnTo>
                <a:lnTo>
                  <a:pt x="4363" y="12310"/>
                </a:lnTo>
                <a:lnTo>
                  <a:pt x="3705" y="13445"/>
                </a:lnTo>
                <a:lnTo>
                  <a:pt x="3227" y="14640"/>
                </a:lnTo>
                <a:lnTo>
                  <a:pt x="2809" y="15835"/>
                </a:lnTo>
                <a:lnTo>
                  <a:pt x="2510" y="16971"/>
                </a:lnTo>
                <a:lnTo>
                  <a:pt x="2331" y="18226"/>
                </a:lnTo>
                <a:lnTo>
                  <a:pt x="2271" y="19421"/>
                </a:lnTo>
                <a:lnTo>
                  <a:pt x="2331" y="20616"/>
                </a:lnTo>
                <a:lnTo>
                  <a:pt x="2450" y="21871"/>
                </a:lnTo>
                <a:lnTo>
                  <a:pt x="2630" y="23066"/>
                </a:lnTo>
                <a:lnTo>
                  <a:pt x="2988" y="24261"/>
                </a:lnTo>
                <a:lnTo>
                  <a:pt x="3347" y="25396"/>
                </a:lnTo>
                <a:lnTo>
                  <a:pt x="3825" y="26532"/>
                </a:lnTo>
                <a:lnTo>
                  <a:pt x="4363" y="27667"/>
                </a:lnTo>
                <a:lnTo>
                  <a:pt x="5020" y="28683"/>
                </a:lnTo>
                <a:lnTo>
                  <a:pt x="5737" y="29699"/>
                </a:lnTo>
                <a:lnTo>
                  <a:pt x="6454" y="30655"/>
                </a:lnTo>
                <a:lnTo>
                  <a:pt x="7291" y="31551"/>
                </a:lnTo>
                <a:lnTo>
                  <a:pt x="8187" y="32388"/>
                </a:lnTo>
                <a:lnTo>
                  <a:pt x="9262" y="33224"/>
                </a:lnTo>
                <a:lnTo>
                  <a:pt x="10398" y="33941"/>
                </a:lnTo>
                <a:lnTo>
                  <a:pt x="11533" y="34539"/>
                </a:lnTo>
                <a:lnTo>
                  <a:pt x="12728" y="35077"/>
                </a:lnTo>
                <a:lnTo>
                  <a:pt x="13983" y="35495"/>
                </a:lnTo>
                <a:lnTo>
                  <a:pt x="15238" y="35794"/>
                </a:lnTo>
                <a:lnTo>
                  <a:pt x="16493" y="36033"/>
                </a:lnTo>
                <a:lnTo>
                  <a:pt x="17748" y="36152"/>
                </a:lnTo>
                <a:lnTo>
                  <a:pt x="19062" y="36152"/>
                </a:lnTo>
                <a:lnTo>
                  <a:pt x="20377" y="36092"/>
                </a:lnTo>
                <a:lnTo>
                  <a:pt x="21692" y="35913"/>
                </a:lnTo>
                <a:lnTo>
                  <a:pt x="22946" y="35674"/>
                </a:lnTo>
                <a:lnTo>
                  <a:pt x="24261" y="35375"/>
                </a:lnTo>
                <a:lnTo>
                  <a:pt x="25516" y="34957"/>
                </a:lnTo>
                <a:lnTo>
                  <a:pt x="26711" y="34479"/>
                </a:lnTo>
                <a:lnTo>
                  <a:pt x="27966" y="33882"/>
                </a:lnTo>
                <a:lnTo>
                  <a:pt x="28444" y="33583"/>
                </a:lnTo>
                <a:lnTo>
                  <a:pt x="28862" y="33284"/>
                </a:lnTo>
                <a:lnTo>
                  <a:pt x="29221" y="32925"/>
                </a:lnTo>
                <a:lnTo>
                  <a:pt x="29520" y="32567"/>
                </a:lnTo>
                <a:lnTo>
                  <a:pt x="29699" y="32268"/>
                </a:lnTo>
                <a:lnTo>
                  <a:pt x="29818" y="32029"/>
                </a:lnTo>
                <a:lnTo>
                  <a:pt x="29818" y="31969"/>
                </a:lnTo>
                <a:lnTo>
                  <a:pt x="29699" y="31969"/>
                </a:lnTo>
                <a:lnTo>
                  <a:pt x="28444" y="32686"/>
                </a:lnTo>
                <a:lnTo>
                  <a:pt x="27129" y="33344"/>
                </a:lnTo>
                <a:lnTo>
                  <a:pt x="25815" y="33941"/>
                </a:lnTo>
                <a:lnTo>
                  <a:pt x="24500" y="34479"/>
                </a:lnTo>
                <a:lnTo>
                  <a:pt x="23126" y="34897"/>
                </a:lnTo>
                <a:lnTo>
                  <a:pt x="21751" y="35196"/>
                </a:lnTo>
                <a:lnTo>
                  <a:pt x="20317" y="35435"/>
                </a:lnTo>
                <a:lnTo>
                  <a:pt x="19600" y="35495"/>
                </a:lnTo>
                <a:lnTo>
                  <a:pt x="18883" y="35495"/>
                </a:lnTo>
                <a:lnTo>
                  <a:pt x="17688" y="35435"/>
                </a:lnTo>
                <a:lnTo>
                  <a:pt x="16493" y="35316"/>
                </a:lnTo>
                <a:lnTo>
                  <a:pt x="15298" y="35077"/>
                </a:lnTo>
                <a:lnTo>
                  <a:pt x="14103" y="34778"/>
                </a:lnTo>
                <a:lnTo>
                  <a:pt x="13027" y="34360"/>
                </a:lnTo>
                <a:lnTo>
                  <a:pt x="11892" y="33882"/>
                </a:lnTo>
                <a:lnTo>
                  <a:pt x="10876" y="33284"/>
                </a:lnTo>
                <a:lnTo>
                  <a:pt x="9860" y="32627"/>
                </a:lnTo>
                <a:lnTo>
                  <a:pt x="8904" y="31969"/>
                </a:lnTo>
                <a:lnTo>
                  <a:pt x="8008" y="31133"/>
                </a:lnTo>
                <a:lnTo>
                  <a:pt x="7171" y="30296"/>
                </a:lnTo>
                <a:lnTo>
                  <a:pt x="6394" y="29400"/>
                </a:lnTo>
                <a:lnTo>
                  <a:pt x="5677" y="28444"/>
                </a:lnTo>
                <a:lnTo>
                  <a:pt x="5080" y="27428"/>
                </a:lnTo>
                <a:lnTo>
                  <a:pt x="4542" y="26352"/>
                </a:lnTo>
                <a:lnTo>
                  <a:pt x="4064" y="25217"/>
                </a:lnTo>
                <a:lnTo>
                  <a:pt x="3645" y="23843"/>
                </a:lnTo>
                <a:lnTo>
                  <a:pt x="3347" y="22528"/>
                </a:lnTo>
                <a:lnTo>
                  <a:pt x="3167" y="21154"/>
                </a:lnTo>
                <a:lnTo>
                  <a:pt x="3108" y="19839"/>
                </a:lnTo>
                <a:lnTo>
                  <a:pt x="3167" y="18584"/>
                </a:lnTo>
                <a:lnTo>
                  <a:pt x="3287" y="17270"/>
                </a:lnTo>
                <a:lnTo>
                  <a:pt x="3586" y="16074"/>
                </a:lnTo>
                <a:lnTo>
                  <a:pt x="4004" y="14820"/>
                </a:lnTo>
                <a:lnTo>
                  <a:pt x="4482" y="13684"/>
                </a:lnTo>
                <a:lnTo>
                  <a:pt x="5080" y="12549"/>
                </a:lnTo>
                <a:lnTo>
                  <a:pt x="5737" y="11473"/>
                </a:lnTo>
                <a:lnTo>
                  <a:pt x="6573" y="10398"/>
                </a:lnTo>
                <a:lnTo>
                  <a:pt x="7410" y="9442"/>
                </a:lnTo>
                <a:lnTo>
                  <a:pt x="8366" y="8486"/>
                </a:lnTo>
                <a:lnTo>
                  <a:pt x="9382" y="7649"/>
                </a:lnTo>
                <a:lnTo>
                  <a:pt x="10517" y="6812"/>
                </a:lnTo>
                <a:lnTo>
                  <a:pt x="11892" y="5976"/>
                </a:lnTo>
                <a:lnTo>
                  <a:pt x="13386" y="5199"/>
                </a:lnTo>
                <a:lnTo>
                  <a:pt x="14162" y="4840"/>
                </a:lnTo>
                <a:lnTo>
                  <a:pt x="14999" y="4542"/>
                </a:lnTo>
                <a:lnTo>
                  <a:pt x="15836" y="4303"/>
                </a:lnTo>
                <a:lnTo>
                  <a:pt x="16672" y="4064"/>
                </a:lnTo>
                <a:lnTo>
                  <a:pt x="17509" y="3884"/>
                </a:lnTo>
                <a:lnTo>
                  <a:pt x="18345" y="3705"/>
                </a:lnTo>
                <a:lnTo>
                  <a:pt x="19242" y="3586"/>
                </a:lnTo>
                <a:lnTo>
                  <a:pt x="20078" y="3526"/>
                </a:lnTo>
                <a:lnTo>
                  <a:pt x="20915" y="3526"/>
                </a:lnTo>
                <a:lnTo>
                  <a:pt x="21751" y="3586"/>
                </a:lnTo>
                <a:lnTo>
                  <a:pt x="22588" y="3705"/>
                </a:lnTo>
                <a:lnTo>
                  <a:pt x="23365" y="3884"/>
                </a:lnTo>
                <a:lnTo>
                  <a:pt x="24082" y="4064"/>
                </a:lnTo>
                <a:lnTo>
                  <a:pt x="24739" y="4303"/>
                </a:lnTo>
                <a:lnTo>
                  <a:pt x="25396" y="4601"/>
                </a:lnTo>
                <a:lnTo>
                  <a:pt x="26054" y="4900"/>
                </a:lnTo>
                <a:lnTo>
                  <a:pt x="26651" y="5259"/>
                </a:lnTo>
                <a:lnTo>
                  <a:pt x="27249" y="5677"/>
                </a:lnTo>
                <a:lnTo>
                  <a:pt x="27846" y="6095"/>
                </a:lnTo>
                <a:lnTo>
                  <a:pt x="28384" y="6514"/>
                </a:lnTo>
                <a:lnTo>
                  <a:pt x="29460" y="7529"/>
                </a:lnTo>
                <a:lnTo>
                  <a:pt x="30416" y="8605"/>
                </a:lnTo>
                <a:lnTo>
                  <a:pt x="31252" y="9740"/>
                </a:lnTo>
                <a:lnTo>
                  <a:pt x="32029" y="10936"/>
                </a:lnTo>
                <a:lnTo>
                  <a:pt x="32806" y="12370"/>
                </a:lnTo>
                <a:lnTo>
                  <a:pt x="33463" y="13804"/>
                </a:lnTo>
                <a:lnTo>
                  <a:pt x="34001" y="15357"/>
                </a:lnTo>
                <a:lnTo>
                  <a:pt x="34240" y="16134"/>
                </a:lnTo>
                <a:lnTo>
                  <a:pt x="34419" y="16911"/>
                </a:lnTo>
                <a:lnTo>
                  <a:pt x="34599" y="17688"/>
                </a:lnTo>
                <a:lnTo>
                  <a:pt x="34659" y="18465"/>
                </a:lnTo>
                <a:lnTo>
                  <a:pt x="34778" y="19241"/>
                </a:lnTo>
                <a:lnTo>
                  <a:pt x="34778" y="20078"/>
                </a:lnTo>
                <a:lnTo>
                  <a:pt x="34718" y="20855"/>
                </a:lnTo>
                <a:lnTo>
                  <a:pt x="34659" y="21691"/>
                </a:lnTo>
                <a:lnTo>
                  <a:pt x="34539" y="22468"/>
                </a:lnTo>
                <a:lnTo>
                  <a:pt x="34419" y="23245"/>
                </a:lnTo>
                <a:lnTo>
                  <a:pt x="34180" y="23962"/>
                </a:lnTo>
                <a:lnTo>
                  <a:pt x="33941" y="24619"/>
                </a:lnTo>
                <a:lnTo>
                  <a:pt x="33702" y="25277"/>
                </a:lnTo>
                <a:lnTo>
                  <a:pt x="33404" y="25934"/>
                </a:lnTo>
                <a:lnTo>
                  <a:pt x="33045" y="26532"/>
                </a:lnTo>
                <a:lnTo>
                  <a:pt x="32687" y="27189"/>
                </a:lnTo>
                <a:lnTo>
                  <a:pt x="31850" y="28324"/>
                </a:lnTo>
                <a:lnTo>
                  <a:pt x="30894" y="29519"/>
                </a:lnTo>
                <a:lnTo>
                  <a:pt x="29878" y="30595"/>
                </a:lnTo>
                <a:lnTo>
                  <a:pt x="29400" y="31013"/>
                </a:lnTo>
                <a:lnTo>
                  <a:pt x="29161" y="31252"/>
                </a:lnTo>
                <a:lnTo>
                  <a:pt x="28982" y="31491"/>
                </a:lnTo>
                <a:lnTo>
                  <a:pt x="28683" y="31910"/>
                </a:lnTo>
                <a:lnTo>
                  <a:pt x="28563" y="32149"/>
                </a:lnTo>
                <a:lnTo>
                  <a:pt x="28623" y="32208"/>
                </a:lnTo>
                <a:lnTo>
                  <a:pt x="28683" y="32149"/>
                </a:lnTo>
                <a:lnTo>
                  <a:pt x="29639" y="31312"/>
                </a:lnTo>
                <a:lnTo>
                  <a:pt x="30535" y="30416"/>
                </a:lnTo>
                <a:lnTo>
                  <a:pt x="31372" y="29519"/>
                </a:lnTo>
                <a:lnTo>
                  <a:pt x="32149" y="28623"/>
                </a:lnTo>
                <a:lnTo>
                  <a:pt x="32806" y="27607"/>
                </a:lnTo>
                <a:lnTo>
                  <a:pt x="33404" y="26651"/>
                </a:lnTo>
                <a:lnTo>
                  <a:pt x="33941" y="25576"/>
                </a:lnTo>
                <a:lnTo>
                  <a:pt x="34360" y="24560"/>
                </a:lnTo>
                <a:lnTo>
                  <a:pt x="34718" y="23424"/>
                </a:lnTo>
                <a:lnTo>
                  <a:pt x="35017" y="22349"/>
                </a:lnTo>
                <a:lnTo>
                  <a:pt x="35196" y="21213"/>
                </a:lnTo>
                <a:lnTo>
                  <a:pt x="35256" y="20018"/>
                </a:lnTo>
                <a:lnTo>
                  <a:pt x="35256" y="18823"/>
                </a:lnTo>
                <a:lnTo>
                  <a:pt x="35137" y="17628"/>
                </a:lnTo>
                <a:lnTo>
                  <a:pt x="34957" y="16433"/>
                </a:lnTo>
                <a:lnTo>
                  <a:pt x="34599" y="15178"/>
                </a:lnTo>
                <a:lnTo>
                  <a:pt x="34240" y="13983"/>
                </a:lnTo>
                <a:lnTo>
                  <a:pt x="33762" y="12788"/>
                </a:lnTo>
                <a:lnTo>
                  <a:pt x="33224" y="11593"/>
                </a:lnTo>
                <a:lnTo>
                  <a:pt x="32567" y="10457"/>
                </a:lnTo>
                <a:lnTo>
                  <a:pt x="31850" y="9322"/>
                </a:lnTo>
                <a:lnTo>
                  <a:pt x="31133" y="8306"/>
                </a:lnTo>
                <a:lnTo>
                  <a:pt x="30296" y="7290"/>
                </a:lnTo>
                <a:lnTo>
                  <a:pt x="29400" y="6334"/>
                </a:lnTo>
                <a:lnTo>
                  <a:pt x="28444" y="5498"/>
                </a:lnTo>
                <a:lnTo>
                  <a:pt x="27368" y="4781"/>
                </a:lnTo>
                <a:lnTo>
                  <a:pt x="26293" y="4123"/>
                </a:lnTo>
                <a:lnTo>
                  <a:pt x="25157" y="3526"/>
                </a:lnTo>
                <a:lnTo>
                  <a:pt x="23962" y="3108"/>
                </a:lnTo>
                <a:lnTo>
                  <a:pt x="23365" y="2928"/>
                </a:lnTo>
                <a:lnTo>
                  <a:pt x="22767" y="2809"/>
                </a:lnTo>
                <a:lnTo>
                  <a:pt x="22110" y="2749"/>
                </a:lnTo>
                <a:lnTo>
                  <a:pt x="21453" y="2689"/>
                </a:lnTo>
                <a:lnTo>
                  <a:pt x="20795" y="2630"/>
                </a:lnTo>
                <a:close/>
                <a:moveTo>
                  <a:pt x="21094" y="0"/>
                </a:moveTo>
                <a:lnTo>
                  <a:pt x="20915" y="60"/>
                </a:lnTo>
                <a:lnTo>
                  <a:pt x="20855" y="239"/>
                </a:lnTo>
                <a:lnTo>
                  <a:pt x="20855" y="419"/>
                </a:lnTo>
                <a:lnTo>
                  <a:pt x="20915" y="598"/>
                </a:lnTo>
                <a:lnTo>
                  <a:pt x="21034" y="777"/>
                </a:lnTo>
                <a:lnTo>
                  <a:pt x="21273" y="897"/>
                </a:lnTo>
                <a:lnTo>
                  <a:pt x="21453" y="1016"/>
                </a:lnTo>
                <a:lnTo>
                  <a:pt x="22349" y="1255"/>
                </a:lnTo>
                <a:lnTo>
                  <a:pt x="23185" y="1494"/>
                </a:lnTo>
                <a:lnTo>
                  <a:pt x="24022" y="1853"/>
                </a:lnTo>
                <a:lnTo>
                  <a:pt x="24859" y="2152"/>
                </a:lnTo>
                <a:lnTo>
                  <a:pt x="25635" y="2570"/>
                </a:lnTo>
                <a:lnTo>
                  <a:pt x="26412" y="2988"/>
                </a:lnTo>
                <a:lnTo>
                  <a:pt x="27189" y="3406"/>
                </a:lnTo>
                <a:lnTo>
                  <a:pt x="27966" y="3884"/>
                </a:lnTo>
                <a:lnTo>
                  <a:pt x="28683" y="4422"/>
                </a:lnTo>
                <a:lnTo>
                  <a:pt x="29340" y="4900"/>
                </a:lnTo>
                <a:lnTo>
                  <a:pt x="29998" y="5498"/>
                </a:lnTo>
                <a:lnTo>
                  <a:pt x="30655" y="6036"/>
                </a:lnTo>
                <a:lnTo>
                  <a:pt x="31252" y="6633"/>
                </a:lnTo>
                <a:lnTo>
                  <a:pt x="31790" y="7290"/>
                </a:lnTo>
                <a:lnTo>
                  <a:pt x="32328" y="7948"/>
                </a:lnTo>
                <a:lnTo>
                  <a:pt x="32866" y="8605"/>
                </a:lnTo>
                <a:lnTo>
                  <a:pt x="33344" y="9322"/>
                </a:lnTo>
                <a:lnTo>
                  <a:pt x="33822" y="10039"/>
                </a:lnTo>
                <a:lnTo>
                  <a:pt x="34240" y="10756"/>
                </a:lnTo>
                <a:lnTo>
                  <a:pt x="34599" y="11533"/>
                </a:lnTo>
                <a:lnTo>
                  <a:pt x="34957" y="12310"/>
                </a:lnTo>
                <a:lnTo>
                  <a:pt x="35316" y="13087"/>
                </a:lnTo>
                <a:lnTo>
                  <a:pt x="35555" y="13923"/>
                </a:lnTo>
                <a:lnTo>
                  <a:pt x="35794" y="14760"/>
                </a:lnTo>
                <a:lnTo>
                  <a:pt x="35973" y="15596"/>
                </a:lnTo>
                <a:lnTo>
                  <a:pt x="36152" y="16373"/>
                </a:lnTo>
                <a:lnTo>
                  <a:pt x="36272" y="17210"/>
                </a:lnTo>
                <a:lnTo>
                  <a:pt x="36332" y="18106"/>
                </a:lnTo>
                <a:lnTo>
                  <a:pt x="36391" y="18943"/>
                </a:lnTo>
                <a:lnTo>
                  <a:pt x="36391" y="19779"/>
                </a:lnTo>
                <a:lnTo>
                  <a:pt x="36332" y="20676"/>
                </a:lnTo>
                <a:lnTo>
                  <a:pt x="36272" y="21512"/>
                </a:lnTo>
                <a:lnTo>
                  <a:pt x="36152" y="22349"/>
                </a:lnTo>
                <a:lnTo>
                  <a:pt x="36033" y="23185"/>
                </a:lnTo>
                <a:lnTo>
                  <a:pt x="35854" y="24022"/>
                </a:lnTo>
                <a:lnTo>
                  <a:pt x="35615" y="24858"/>
                </a:lnTo>
                <a:lnTo>
                  <a:pt x="35376" y="25695"/>
                </a:lnTo>
                <a:lnTo>
                  <a:pt x="35077" y="26532"/>
                </a:lnTo>
                <a:lnTo>
                  <a:pt x="34778" y="27308"/>
                </a:lnTo>
                <a:lnTo>
                  <a:pt x="34419" y="28085"/>
                </a:lnTo>
                <a:lnTo>
                  <a:pt x="34061" y="28862"/>
                </a:lnTo>
                <a:lnTo>
                  <a:pt x="33583" y="29579"/>
                </a:lnTo>
                <a:lnTo>
                  <a:pt x="33165" y="30296"/>
                </a:lnTo>
                <a:lnTo>
                  <a:pt x="32687" y="31013"/>
                </a:lnTo>
                <a:lnTo>
                  <a:pt x="32149" y="31671"/>
                </a:lnTo>
                <a:lnTo>
                  <a:pt x="31611" y="32268"/>
                </a:lnTo>
                <a:lnTo>
                  <a:pt x="31013" y="32866"/>
                </a:lnTo>
                <a:lnTo>
                  <a:pt x="30416" y="33463"/>
                </a:lnTo>
                <a:lnTo>
                  <a:pt x="29759" y="34001"/>
                </a:lnTo>
                <a:lnTo>
                  <a:pt x="29101" y="34479"/>
                </a:lnTo>
                <a:lnTo>
                  <a:pt x="28384" y="34957"/>
                </a:lnTo>
                <a:lnTo>
                  <a:pt x="27667" y="35375"/>
                </a:lnTo>
                <a:lnTo>
                  <a:pt x="26890" y="35734"/>
                </a:lnTo>
                <a:lnTo>
                  <a:pt x="26054" y="36092"/>
                </a:lnTo>
                <a:lnTo>
                  <a:pt x="25277" y="36331"/>
                </a:lnTo>
                <a:lnTo>
                  <a:pt x="24381" y="36571"/>
                </a:lnTo>
                <a:lnTo>
                  <a:pt x="23484" y="36810"/>
                </a:lnTo>
                <a:lnTo>
                  <a:pt x="22588" y="36929"/>
                </a:lnTo>
                <a:lnTo>
                  <a:pt x="21632" y="37049"/>
                </a:lnTo>
                <a:lnTo>
                  <a:pt x="20676" y="37108"/>
                </a:lnTo>
                <a:lnTo>
                  <a:pt x="19720" y="37168"/>
                </a:lnTo>
                <a:lnTo>
                  <a:pt x="18704" y="37108"/>
                </a:lnTo>
                <a:lnTo>
                  <a:pt x="17748" y="37049"/>
                </a:lnTo>
                <a:lnTo>
                  <a:pt x="16732" y="36989"/>
                </a:lnTo>
                <a:lnTo>
                  <a:pt x="15776" y="36869"/>
                </a:lnTo>
                <a:lnTo>
                  <a:pt x="14760" y="36690"/>
                </a:lnTo>
                <a:lnTo>
                  <a:pt x="13804" y="36451"/>
                </a:lnTo>
                <a:lnTo>
                  <a:pt x="12848" y="36212"/>
                </a:lnTo>
                <a:lnTo>
                  <a:pt x="11892" y="35913"/>
                </a:lnTo>
                <a:lnTo>
                  <a:pt x="10995" y="35555"/>
                </a:lnTo>
                <a:lnTo>
                  <a:pt x="10039" y="35136"/>
                </a:lnTo>
                <a:lnTo>
                  <a:pt x="9143" y="34718"/>
                </a:lnTo>
                <a:lnTo>
                  <a:pt x="8306" y="34300"/>
                </a:lnTo>
                <a:lnTo>
                  <a:pt x="7470" y="33762"/>
                </a:lnTo>
                <a:lnTo>
                  <a:pt x="6693" y="33224"/>
                </a:lnTo>
                <a:lnTo>
                  <a:pt x="5916" y="32686"/>
                </a:lnTo>
                <a:lnTo>
                  <a:pt x="5199" y="32089"/>
                </a:lnTo>
                <a:lnTo>
                  <a:pt x="4542" y="31432"/>
                </a:lnTo>
                <a:lnTo>
                  <a:pt x="3885" y="30714"/>
                </a:lnTo>
                <a:lnTo>
                  <a:pt x="3347" y="29997"/>
                </a:lnTo>
                <a:lnTo>
                  <a:pt x="2809" y="29221"/>
                </a:lnTo>
                <a:lnTo>
                  <a:pt x="2331" y="28384"/>
                </a:lnTo>
                <a:lnTo>
                  <a:pt x="1913" y="27547"/>
                </a:lnTo>
                <a:lnTo>
                  <a:pt x="1554" y="26711"/>
                </a:lnTo>
                <a:lnTo>
                  <a:pt x="1255" y="25755"/>
                </a:lnTo>
                <a:lnTo>
                  <a:pt x="1076" y="24799"/>
                </a:lnTo>
                <a:lnTo>
                  <a:pt x="956" y="23843"/>
                </a:lnTo>
                <a:lnTo>
                  <a:pt x="837" y="22767"/>
                </a:lnTo>
                <a:lnTo>
                  <a:pt x="837" y="21751"/>
                </a:lnTo>
                <a:lnTo>
                  <a:pt x="897" y="20735"/>
                </a:lnTo>
                <a:lnTo>
                  <a:pt x="1016" y="19660"/>
                </a:lnTo>
                <a:lnTo>
                  <a:pt x="1196" y="18644"/>
                </a:lnTo>
                <a:lnTo>
                  <a:pt x="1375" y="17628"/>
                </a:lnTo>
                <a:lnTo>
                  <a:pt x="1674" y="16553"/>
                </a:lnTo>
                <a:lnTo>
                  <a:pt x="1972" y="15596"/>
                </a:lnTo>
                <a:lnTo>
                  <a:pt x="2331" y="14581"/>
                </a:lnTo>
                <a:lnTo>
                  <a:pt x="2749" y="13625"/>
                </a:lnTo>
                <a:lnTo>
                  <a:pt x="3167" y="12668"/>
                </a:lnTo>
                <a:lnTo>
                  <a:pt x="3705" y="11712"/>
                </a:lnTo>
                <a:lnTo>
                  <a:pt x="4243" y="10816"/>
                </a:lnTo>
                <a:lnTo>
                  <a:pt x="4781" y="9920"/>
                </a:lnTo>
                <a:lnTo>
                  <a:pt x="5438" y="9083"/>
                </a:lnTo>
                <a:lnTo>
                  <a:pt x="6095" y="8306"/>
                </a:lnTo>
                <a:lnTo>
                  <a:pt x="6813" y="7529"/>
                </a:lnTo>
                <a:lnTo>
                  <a:pt x="7530" y="6812"/>
                </a:lnTo>
                <a:lnTo>
                  <a:pt x="8306" y="6155"/>
                </a:lnTo>
                <a:lnTo>
                  <a:pt x="9143" y="5558"/>
                </a:lnTo>
                <a:lnTo>
                  <a:pt x="9980" y="4960"/>
                </a:lnTo>
                <a:lnTo>
                  <a:pt x="10816" y="4422"/>
                </a:lnTo>
                <a:lnTo>
                  <a:pt x="11712" y="3944"/>
                </a:lnTo>
                <a:lnTo>
                  <a:pt x="12669" y="3526"/>
                </a:lnTo>
                <a:lnTo>
                  <a:pt x="13625" y="3108"/>
                </a:lnTo>
                <a:lnTo>
                  <a:pt x="14640" y="2809"/>
                </a:lnTo>
                <a:lnTo>
                  <a:pt x="15656" y="2510"/>
                </a:lnTo>
                <a:lnTo>
                  <a:pt x="16672" y="2271"/>
                </a:lnTo>
                <a:lnTo>
                  <a:pt x="17748" y="2092"/>
                </a:lnTo>
                <a:lnTo>
                  <a:pt x="19959" y="1972"/>
                </a:lnTo>
                <a:lnTo>
                  <a:pt x="21273" y="1912"/>
                </a:lnTo>
                <a:lnTo>
                  <a:pt x="21751" y="1853"/>
                </a:lnTo>
                <a:lnTo>
                  <a:pt x="21871" y="1793"/>
                </a:lnTo>
                <a:lnTo>
                  <a:pt x="21871" y="1673"/>
                </a:lnTo>
                <a:lnTo>
                  <a:pt x="21811" y="1614"/>
                </a:lnTo>
                <a:lnTo>
                  <a:pt x="21453" y="1554"/>
                </a:lnTo>
                <a:lnTo>
                  <a:pt x="20915" y="1494"/>
                </a:lnTo>
                <a:lnTo>
                  <a:pt x="20198" y="1494"/>
                </a:lnTo>
                <a:lnTo>
                  <a:pt x="19301" y="1554"/>
                </a:lnTo>
                <a:lnTo>
                  <a:pt x="18286" y="1614"/>
                </a:lnTo>
                <a:lnTo>
                  <a:pt x="17150" y="1793"/>
                </a:lnTo>
                <a:lnTo>
                  <a:pt x="15955" y="2032"/>
                </a:lnTo>
                <a:lnTo>
                  <a:pt x="14700" y="2331"/>
                </a:lnTo>
                <a:lnTo>
                  <a:pt x="13386" y="2689"/>
                </a:lnTo>
                <a:lnTo>
                  <a:pt x="12071" y="3167"/>
                </a:lnTo>
                <a:lnTo>
                  <a:pt x="10816" y="3705"/>
                </a:lnTo>
                <a:lnTo>
                  <a:pt x="9561" y="4303"/>
                </a:lnTo>
                <a:lnTo>
                  <a:pt x="8426" y="5080"/>
                </a:lnTo>
                <a:lnTo>
                  <a:pt x="7888" y="5438"/>
                </a:lnTo>
                <a:lnTo>
                  <a:pt x="7350" y="5856"/>
                </a:lnTo>
                <a:lnTo>
                  <a:pt x="6872" y="6334"/>
                </a:lnTo>
                <a:lnTo>
                  <a:pt x="6454" y="6812"/>
                </a:lnTo>
                <a:lnTo>
                  <a:pt x="5677" y="7768"/>
                </a:lnTo>
                <a:lnTo>
                  <a:pt x="4900" y="8725"/>
                </a:lnTo>
                <a:lnTo>
                  <a:pt x="4243" y="9800"/>
                </a:lnTo>
                <a:lnTo>
                  <a:pt x="3526" y="10816"/>
                </a:lnTo>
                <a:lnTo>
                  <a:pt x="2928" y="11951"/>
                </a:lnTo>
                <a:lnTo>
                  <a:pt x="2331" y="13087"/>
                </a:lnTo>
                <a:lnTo>
                  <a:pt x="1793" y="14222"/>
                </a:lnTo>
                <a:lnTo>
                  <a:pt x="1315" y="15417"/>
                </a:lnTo>
                <a:lnTo>
                  <a:pt x="956" y="16612"/>
                </a:lnTo>
                <a:lnTo>
                  <a:pt x="598" y="17867"/>
                </a:lnTo>
                <a:lnTo>
                  <a:pt x="299" y="19062"/>
                </a:lnTo>
                <a:lnTo>
                  <a:pt x="120" y="20317"/>
                </a:lnTo>
                <a:lnTo>
                  <a:pt x="0" y="21512"/>
                </a:lnTo>
                <a:lnTo>
                  <a:pt x="0" y="22767"/>
                </a:lnTo>
                <a:lnTo>
                  <a:pt x="0" y="23962"/>
                </a:lnTo>
                <a:lnTo>
                  <a:pt x="180" y="25217"/>
                </a:lnTo>
                <a:lnTo>
                  <a:pt x="419" y="26412"/>
                </a:lnTo>
                <a:lnTo>
                  <a:pt x="777" y="27607"/>
                </a:lnTo>
                <a:lnTo>
                  <a:pt x="1255" y="28743"/>
                </a:lnTo>
                <a:lnTo>
                  <a:pt x="1853" y="29758"/>
                </a:lnTo>
                <a:lnTo>
                  <a:pt x="2510" y="30774"/>
                </a:lnTo>
                <a:lnTo>
                  <a:pt x="3227" y="31730"/>
                </a:lnTo>
                <a:lnTo>
                  <a:pt x="4064" y="32627"/>
                </a:lnTo>
                <a:lnTo>
                  <a:pt x="4900" y="33403"/>
                </a:lnTo>
                <a:lnTo>
                  <a:pt x="5856" y="34180"/>
                </a:lnTo>
                <a:lnTo>
                  <a:pt x="6872" y="34897"/>
                </a:lnTo>
                <a:lnTo>
                  <a:pt x="7948" y="35555"/>
                </a:lnTo>
                <a:lnTo>
                  <a:pt x="9083" y="36092"/>
                </a:lnTo>
                <a:lnTo>
                  <a:pt x="10219" y="36630"/>
                </a:lnTo>
                <a:lnTo>
                  <a:pt x="11414" y="37049"/>
                </a:lnTo>
                <a:lnTo>
                  <a:pt x="12609" y="37407"/>
                </a:lnTo>
                <a:lnTo>
                  <a:pt x="13864" y="37766"/>
                </a:lnTo>
                <a:lnTo>
                  <a:pt x="15119" y="38005"/>
                </a:lnTo>
                <a:lnTo>
                  <a:pt x="16433" y="38184"/>
                </a:lnTo>
                <a:lnTo>
                  <a:pt x="17688" y="38303"/>
                </a:lnTo>
                <a:lnTo>
                  <a:pt x="20257" y="38303"/>
                </a:lnTo>
                <a:lnTo>
                  <a:pt x="21512" y="38184"/>
                </a:lnTo>
                <a:lnTo>
                  <a:pt x="22767" y="38064"/>
                </a:lnTo>
                <a:lnTo>
                  <a:pt x="24022" y="37825"/>
                </a:lnTo>
                <a:lnTo>
                  <a:pt x="25217" y="37467"/>
                </a:lnTo>
                <a:lnTo>
                  <a:pt x="26353" y="37108"/>
                </a:lnTo>
                <a:lnTo>
                  <a:pt x="27488" y="36630"/>
                </a:lnTo>
                <a:lnTo>
                  <a:pt x="28563" y="36092"/>
                </a:lnTo>
                <a:lnTo>
                  <a:pt x="29579" y="35495"/>
                </a:lnTo>
                <a:lnTo>
                  <a:pt x="30595" y="34838"/>
                </a:lnTo>
                <a:lnTo>
                  <a:pt x="31491" y="34061"/>
                </a:lnTo>
                <a:lnTo>
                  <a:pt x="32328" y="33224"/>
                </a:lnTo>
                <a:lnTo>
                  <a:pt x="33165" y="32268"/>
                </a:lnTo>
                <a:lnTo>
                  <a:pt x="33882" y="31252"/>
                </a:lnTo>
                <a:lnTo>
                  <a:pt x="34599" y="30177"/>
                </a:lnTo>
                <a:lnTo>
                  <a:pt x="35196" y="29041"/>
                </a:lnTo>
                <a:lnTo>
                  <a:pt x="35734" y="27906"/>
                </a:lnTo>
                <a:lnTo>
                  <a:pt x="36212" y="26711"/>
                </a:lnTo>
                <a:lnTo>
                  <a:pt x="36630" y="25516"/>
                </a:lnTo>
                <a:lnTo>
                  <a:pt x="36929" y="24261"/>
                </a:lnTo>
                <a:lnTo>
                  <a:pt x="37168" y="23006"/>
                </a:lnTo>
                <a:lnTo>
                  <a:pt x="37347" y="21751"/>
                </a:lnTo>
                <a:lnTo>
                  <a:pt x="37467" y="20496"/>
                </a:lnTo>
                <a:lnTo>
                  <a:pt x="37467" y="19241"/>
                </a:lnTo>
                <a:lnTo>
                  <a:pt x="37407" y="17927"/>
                </a:lnTo>
                <a:lnTo>
                  <a:pt x="37288" y="16672"/>
                </a:lnTo>
                <a:lnTo>
                  <a:pt x="37108" y="15417"/>
                </a:lnTo>
                <a:lnTo>
                  <a:pt x="36810" y="14162"/>
                </a:lnTo>
                <a:lnTo>
                  <a:pt x="36571" y="13385"/>
                </a:lnTo>
                <a:lnTo>
                  <a:pt x="36272" y="12609"/>
                </a:lnTo>
                <a:lnTo>
                  <a:pt x="35973" y="11832"/>
                </a:lnTo>
                <a:lnTo>
                  <a:pt x="35615" y="11055"/>
                </a:lnTo>
                <a:lnTo>
                  <a:pt x="35256" y="10338"/>
                </a:lnTo>
                <a:lnTo>
                  <a:pt x="34898" y="9621"/>
                </a:lnTo>
                <a:lnTo>
                  <a:pt x="34001" y="8187"/>
                </a:lnTo>
                <a:lnTo>
                  <a:pt x="32985" y="6872"/>
                </a:lnTo>
                <a:lnTo>
                  <a:pt x="31850" y="5677"/>
                </a:lnTo>
                <a:lnTo>
                  <a:pt x="30655" y="4542"/>
                </a:lnTo>
                <a:lnTo>
                  <a:pt x="29340" y="3526"/>
                </a:lnTo>
                <a:lnTo>
                  <a:pt x="28085" y="2630"/>
                </a:lnTo>
                <a:lnTo>
                  <a:pt x="26771" y="1912"/>
                </a:lnTo>
                <a:lnTo>
                  <a:pt x="25396" y="1255"/>
                </a:lnTo>
                <a:lnTo>
                  <a:pt x="23962" y="717"/>
                </a:lnTo>
                <a:lnTo>
                  <a:pt x="22648" y="299"/>
                </a:lnTo>
                <a:lnTo>
                  <a:pt x="2133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5" name="Google Shape;245;p10"/>
          <p:cNvSpPr/>
          <p:nvPr/>
        </p:nvSpPr>
        <p:spPr>
          <a:xfrm rot="-5330471">
            <a:off x="10904256" y="3426382"/>
            <a:ext cx="997512" cy="746988"/>
          </a:xfrm>
          <a:custGeom>
            <a:avLst/>
            <a:gdLst/>
            <a:ahLst/>
            <a:cxnLst/>
            <a:rect l="l" t="t" r="r" b="b"/>
            <a:pathLst>
              <a:path w="38304" h="28684" extrusionOk="0">
                <a:moveTo>
                  <a:pt x="33404" y="2690"/>
                </a:moveTo>
                <a:lnTo>
                  <a:pt x="34061" y="5200"/>
                </a:lnTo>
                <a:lnTo>
                  <a:pt x="34778" y="7769"/>
                </a:lnTo>
                <a:lnTo>
                  <a:pt x="35017" y="9084"/>
                </a:lnTo>
                <a:lnTo>
                  <a:pt x="35256" y="10398"/>
                </a:lnTo>
                <a:lnTo>
                  <a:pt x="35316" y="11713"/>
                </a:lnTo>
                <a:lnTo>
                  <a:pt x="35316" y="12370"/>
                </a:lnTo>
                <a:lnTo>
                  <a:pt x="35316" y="12968"/>
                </a:lnTo>
                <a:lnTo>
                  <a:pt x="33344" y="12251"/>
                </a:lnTo>
                <a:lnTo>
                  <a:pt x="31313" y="11593"/>
                </a:lnTo>
                <a:lnTo>
                  <a:pt x="29281" y="10996"/>
                </a:lnTo>
                <a:lnTo>
                  <a:pt x="27249" y="10458"/>
                </a:lnTo>
                <a:lnTo>
                  <a:pt x="25277" y="9861"/>
                </a:lnTo>
                <a:lnTo>
                  <a:pt x="23186" y="9323"/>
                </a:lnTo>
                <a:lnTo>
                  <a:pt x="22170" y="9084"/>
                </a:lnTo>
                <a:lnTo>
                  <a:pt x="21094" y="8904"/>
                </a:lnTo>
                <a:lnTo>
                  <a:pt x="20079" y="8785"/>
                </a:lnTo>
                <a:lnTo>
                  <a:pt x="19063" y="8665"/>
                </a:lnTo>
                <a:lnTo>
                  <a:pt x="26233" y="5678"/>
                </a:lnTo>
                <a:lnTo>
                  <a:pt x="33404" y="2690"/>
                </a:lnTo>
                <a:close/>
                <a:moveTo>
                  <a:pt x="17330" y="9442"/>
                </a:moveTo>
                <a:lnTo>
                  <a:pt x="17330" y="9502"/>
                </a:lnTo>
                <a:lnTo>
                  <a:pt x="17270" y="9622"/>
                </a:lnTo>
                <a:lnTo>
                  <a:pt x="17091" y="9980"/>
                </a:lnTo>
                <a:lnTo>
                  <a:pt x="16493" y="10936"/>
                </a:lnTo>
                <a:lnTo>
                  <a:pt x="15358" y="12490"/>
                </a:lnTo>
                <a:lnTo>
                  <a:pt x="14223" y="14342"/>
                </a:lnTo>
                <a:lnTo>
                  <a:pt x="13147" y="16195"/>
                </a:lnTo>
                <a:lnTo>
                  <a:pt x="10996" y="19959"/>
                </a:lnTo>
                <a:lnTo>
                  <a:pt x="10697" y="20676"/>
                </a:lnTo>
                <a:lnTo>
                  <a:pt x="10338" y="21513"/>
                </a:lnTo>
                <a:lnTo>
                  <a:pt x="9920" y="22349"/>
                </a:lnTo>
                <a:lnTo>
                  <a:pt x="9741" y="22708"/>
                </a:lnTo>
                <a:lnTo>
                  <a:pt x="9502" y="22947"/>
                </a:lnTo>
                <a:lnTo>
                  <a:pt x="9263" y="23126"/>
                </a:lnTo>
                <a:lnTo>
                  <a:pt x="8964" y="23186"/>
                </a:lnTo>
                <a:lnTo>
                  <a:pt x="8665" y="23186"/>
                </a:lnTo>
                <a:lnTo>
                  <a:pt x="8367" y="23126"/>
                </a:lnTo>
                <a:lnTo>
                  <a:pt x="8068" y="23007"/>
                </a:lnTo>
                <a:lnTo>
                  <a:pt x="7709" y="22827"/>
                </a:lnTo>
                <a:lnTo>
                  <a:pt x="6992" y="22349"/>
                </a:lnTo>
                <a:lnTo>
                  <a:pt x="6275" y="21812"/>
                </a:lnTo>
                <a:lnTo>
                  <a:pt x="5618" y="21274"/>
                </a:lnTo>
                <a:lnTo>
                  <a:pt x="4602" y="20318"/>
                </a:lnTo>
                <a:lnTo>
                  <a:pt x="3945" y="19660"/>
                </a:lnTo>
                <a:lnTo>
                  <a:pt x="3347" y="19003"/>
                </a:lnTo>
                <a:lnTo>
                  <a:pt x="2750" y="18286"/>
                </a:lnTo>
                <a:lnTo>
                  <a:pt x="2272" y="17509"/>
                </a:lnTo>
                <a:lnTo>
                  <a:pt x="2032" y="17031"/>
                </a:lnTo>
                <a:lnTo>
                  <a:pt x="1913" y="16673"/>
                </a:lnTo>
                <a:lnTo>
                  <a:pt x="1853" y="16493"/>
                </a:lnTo>
                <a:lnTo>
                  <a:pt x="1913" y="16314"/>
                </a:lnTo>
                <a:lnTo>
                  <a:pt x="1973" y="16195"/>
                </a:lnTo>
                <a:lnTo>
                  <a:pt x="2092" y="16015"/>
                </a:lnTo>
                <a:lnTo>
                  <a:pt x="2331" y="15836"/>
                </a:lnTo>
                <a:lnTo>
                  <a:pt x="2570" y="15657"/>
                </a:lnTo>
                <a:lnTo>
                  <a:pt x="3228" y="15418"/>
                </a:lnTo>
                <a:lnTo>
                  <a:pt x="4542" y="14999"/>
                </a:lnTo>
                <a:lnTo>
                  <a:pt x="17330" y="9442"/>
                </a:lnTo>
                <a:close/>
                <a:moveTo>
                  <a:pt x="18107" y="9263"/>
                </a:moveTo>
                <a:lnTo>
                  <a:pt x="18286" y="9323"/>
                </a:lnTo>
                <a:lnTo>
                  <a:pt x="18824" y="9382"/>
                </a:lnTo>
                <a:lnTo>
                  <a:pt x="20437" y="9622"/>
                </a:lnTo>
                <a:lnTo>
                  <a:pt x="21991" y="9920"/>
                </a:lnTo>
                <a:lnTo>
                  <a:pt x="23724" y="10219"/>
                </a:lnTo>
                <a:lnTo>
                  <a:pt x="25516" y="10637"/>
                </a:lnTo>
                <a:lnTo>
                  <a:pt x="27249" y="11115"/>
                </a:lnTo>
                <a:lnTo>
                  <a:pt x="28922" y="11593"/>
                </a:lnTo>
                <a:lnTo>
                  <a:pt x="32388" y="12669"/>
                </a:lnTo>
                <a:lnTo>
                  <a:pt x="33046" y="12908"/>
                </a:lnTo>
                <a:lnTo>
                  <a:pt x="33822" y="13267"/>
                </a:lnTo>
                <a:lnTo>
                  <a:pt x="34599" y="13446"/>
                </a:lnTo>
                <a:lnTo>
                  <a:pt x="34958" y="13506"/>
                </a:lnTo>
                <a:lnTo>
                  <a:pt x="35256" y="13506"/>
                </a:lnTo>
                <a:lnTo>
                  <a:pt x="35137" y="14043"/>
                </a:lnTo>
                <a:lnTo>
                  <a:pt x="34958" y="14641"/>
                </a:lnTo>
                <a:lnTo>
                  <a:pt x="34539" y="15776"/>
                </a:lnTo>
                <a:lnTo>
                  <a:pt x="34061" y="16852"/>
                </a:lnTo>
                <a:lnTo>
                  <a:pt x="33404" y="17868"/>
                </a:lnTo>
                <a:lnTo>
                  <a:pt x="32687" y="18884"/>
                </a:lnTo>
                <a:lnTo>
                  <a:pt x="31850" y="19780"/>
                </a:lnTo>
                <a:lnTo>
                  <a:pt x="30954" y="20676"/>
                </a:lnTo>
                <a:lnTo>
                  <a:pt x="29938" y="21453"/>
                </a:lnTo>
                <a:lnTo>
                  <a:pt x="28922" y="22230"/>
                </a:lnTo>
                <a:lnTo>
                  <a:pt x="27847" y="22887"/>
                </a:lnTo>
                <a:lnTo>
                  <a:pt x="26711" y="23544"/>
                </a:lnTo>
                <a:lnTo>
                  <a:pt x="25576" y="24082"/>
                </a:lnTo>
                <a:lnTo>
                  <a:pt x="24441" y="24501"/>
                </a:lnTo>
                <a:lnTo>
                  <a:pt x="23305" y="24919"/>
                </a:lnTo>
                <a:lnTo>
                  <a:pt x="22170" y="25218"/>
                </a:lnTo>
                <a:lnTo>
                  <a:pt x="21035" y="25457"/>
                </a:lnTo>
                <a:lnTo>
                  <a:pt x="21035" y="25457"/>
                </a:lnTo>
                <a:lnTo>
                  <a:pt x="21094" y="25277"/>
                </a:lnTo>
                <a:lnTo>
                  <a:pt x="21035" y="25098"/>
                </a:lnTo>
                <a:lnTo>
                  <a:pt x="20915" y="24979"/>
                </a:lnTo>
                <a:lnTo>
                  <a:pt x="20796" y="25038"/>
                </a:lnTo>
                <a:lnTo>
                  <a:pt x="20736" y="25038"/>
                </a:lnTo>
                <a:lnTo>
                  <a:pt x="20796" y="24919"/>
                </a:lnTo>
                <a:lnTo>
                  <a:pt x="20796" y="24680"/>
                </a:lnTo>
                <a:lnTo>
                  <a:pt x="20736" y="23963"/>
                </a:lnTo>
                <a:lnTo>
                  <a:pt x="20497" y="22887"/>
                </a:lnTo>
                <a:lnTo>
                  <a:pt x="20198" y="21752"/>
                </a:lnTo>
                <a:lnTo>
                  <a:pt x="19541" y="19421"/>
                </a:lnTo>
                <a:lnTo>
                  <a:pt x="19123" y="18107"/>
                </a:lnTo>
                <a:lnTo>
                  <a:pt x="18704" y="16195"/>
                </a:lnTo>
                <a:lnTo>
                  <a:pt x="18346" y="14282"/>
                </a:lnTo>
                <a:lnTo>
                  <a:pt x="18107" y="12370"/>
                </a:lnTo>
                <a:lnTo>
                  <a:pt x="17987" y="10458"/>
                </a:lnTo>
                <a:lnTo>
                  <a:pt x="19003" y="11713"/>
                </a:lnTo>
                <a:lnTo>
                  <a:pt x="20138" y="13028"/>
                </a:lnTo>
                <a:lnTo>
                  <a:pt x="21274" y="14223"/>
                </a:lnTo>
                <a:lnTo>
                  <a:pt x="22529" y="15418"/>
                </a:lnTo>
                <a:lnTo>
                  <a:pt x="23783" y="16613"/>
                </a:lnTo>
                <a:lnTo>
                  <a:pt x="25038" y="17688"/>
                </a:lnTo>
                <a:lnTo>
                  <a:pt x="26353" y="18764"/>
                </a:lnTo>
                <a:lnTo>
                  <a:pt x="27668" y="19840"/>
                </a:lnTo>
                <a:lnTo>
                  <a:pt x="28146" y="20198"/>
                </a:lnTo>
                <a:lnTo>
                  <a:pt x="28803" y="20736"/>
                </a:lnTo>
                <a:lnTo>
                  <a:pt x="29161" y="20915"/>
                </a:lnTo>
                <a:lnTo>
                  <a:pt x="29520" y="21095"/>
                </a:lnTo>
                <a:lnTo>
                  <a:pt x="29819" y="21095"/>
                </a:lnTo>
                <a:lnTo>
                  <a:pt x="29938" y="21035"/>
                </a:lnTo>
                <a:lnTo>
                  <a:pt x="29998" y="20975"/>
                </a:lnTo>
                <a:lnTo>
                  <a:pt x="30058" y="20855"/>
                </a:lnTo>
                <a:lnTo>
                  <a:pt x="30058" y="20736"/>
                </a:lnTo>
                <a:lnTo>
                  <a:pt x="29998" y="20437"/>
                </a:lnTo>
                <a:lnTo>
                  <a:pt x="29759" y="20198"/>
                </a:lnTo>
                <a:lnTo>
                  <a:pt x="29460" y="19899"/>
                </a:lnTo>
                <a:lnTo>
                  <a:pt x="28743" y="19421"/>
                </a:lnTo>
                <a:lnTo>
                  <a:pt x="28265" y="19123"/>
                </a:lnTo>
                <a:lnTo>
                  <a:pt x="26950" y="18107"/>
                </a:lnTo>
                <a:lnTo>
                  <a:pt x="25636" y="17091"/>
                </a:lnTo>
                <a:lnTo>
                  <a:pt x="24321" y="16015"/>
                </a:lnTo>
                <a:lnTo>
                  <a:pt x="23066" y="14880"/>
                </a:lnTo>
                <a:lnTo>
                  <a:pt x="21871" y="13745"/>
                </a:lnTo>
                <a:lnTo>
                  <a:pt x="20676" y="12550"/>
                </a:lnTo>
                <a:lnTo>
                  <a:pt x="19481" y="11295"/>
                </a:lnTo>
                <a:lnTo>
                  <a:pt x="18943" y="10697"/>
                </a:lnTo>
                <a:lnTo>
                  <a:pt x="18465" y="10040"/>
                </a:lnTo>
                <a:lnTo>
                  <a:pt x="18047" y="9502"/>
                </a:lnTo>
                <a:lnTo>
                  <a:pt x="17987" y="9382"/>
                </a:lnTo>
                <a:lnTo>
                  <a:pt x="17987" y="9263"/>
                </a:lnTo>
                <a:close/>
                <a:moveTo>
                  <a:pt x="17509" y="9861"/>
                </a:moveTo>
                <a:lnTo>
                  <a:pt x="17390" y="10876"/>
                </a:lnTo>
                <a:lnTo>
                  <a:pt x="17390" y="11832"/>
                </a:lnTo>
                <a:lnTo>
                  <a:pt x="17390" y="12848"/>
                </a:lnTo>
                <a:lnTo>
                  <a:pt x="17509" y="13804"/>
                </a:lnTo>
                <a:lnTo>
                  <a:pt x="17629" y="14820"/>
                </a:lnTo>
                <a:lnTo>
                  <a:pt x="17808" y="15776"/>
                </a:lnTo>
                <a:lnTo>
                  <a:pt x="18286" y="17748"/>
                </a:lnTo>
                <a:lnTo>
                  <a:pt x="19302" y="21692"/>
                </a:lnTo>
                <a:lnTo>
                  <a:pt x="19780" y="23604"/>
                </a:lnTo>
                <a:lnTo>
                  <a:pt x="19959" y="24620"/>
                </a:lnTo>
                <a:lnTo>
                  <a:pt x="20138" y="25576"/>
                </a:lnTo>
                <a:lnTo>
                  <a:pt x="18764" y="25696"/>
                </a:lnTo>
                <a:lnTo>
                  <a:pt x="17449" y="25696"/>
                </a:lnTo>
                <a:lnTo>
                  <a:pt x="16135" y="25576"/>
                </a:lnTo>
                <a:lnTo>
                  <a:pt x="14820" y="25457"/>
                </a:lnTo>
                <a:lnTo>
                  <a:pt x="13506" y="25158"/>
                </a:lnTo>
                <a:lnTo>
                  <a:pt x="12191" y="24799"/>
                </a:lnTo>
                <a:lnTo>
                  <a:pt x="10936" y="24321"/>
                </a:lnTo>
                <a:lnTo>
                  <a:pt x="9741" y="23843"/>
                </a:lnTo>
                <a:lnTo>
                  <a:pt x="9980" y="23544"/>
                </a:lnTo>
                <a:lnTo>
                  <a:pt x="10219" y="23186"/>
                </a:lnTo>
                <a:lnTo>
                  <a:pt x="10637" y="22409"/>
                </a:lnTo>
                <a:lnTo>
                  <a:pt x="10996" y="21573"/>
                </a:lnTo>
                <a:lnTo>
                  <a:pt x="11354" y="20855"/>
                </a:lnTo>
                <a:lnTo>
                  <a:pt x="13386" y="17031"/>
                </a:lnTo>
                <a:lnTo>
                  <a:pt x="15418" y="13446"/>
                </a:lnTo>
                <a:lnTo>
                  <a:pt x="17509" y="9861"/>
                </a:lnTo>
                <a:close/>
                <a:moveTo>
                  <a:pt x="35256" y="1973"/>
                </a:moveTo>
                <a:lnTo>
                  <a:pt x="35735" y="3228"/>
                </a:lnTo>
                <a:lnTo>
                  <a:pt x="36213" y="4542"/>
                </a:lnTo>
                <a:lnTo>
                  <a:pt x="36631" y="5857"/>
                </a:lnTo>
                <a:lnTo>
                  <a:pt x="36989" y="7231"/>
                </a:lnTo>
                <a:lnTo>
                  <a:pt x="37228" y="8546"/>
                </a:lnTo>
                <a:lnTo>
                  <a:pt x="37408" y="9920"/>
                </a:lnTo>
                <a:lnTo>
                  <a:pt x="37467" y="11295"/>
                </a:lnTo>
                <a:lnTo>
                  <a:pt x="37348" y="12729"/>
                </a:lnTo>
                <a:lnTo>
                  <a:pt x="37288" y="13386"/>
                </a:lnTo>
                <a:lnTo>
                  <a:pt x="37169" y="14043"/>
                </a:lnTo>
                <a:lnTo>
                  <a:pt x="36989" y="14760"/>
                </a:lnTo>
                <a:lnTo>
                  <a:pt x="36750" y="15418"/>
                </a:lnTo>
                <a:lnTo>
                  <a:pt x="36511" y="16075"/>
                </a:lnTo>
                <a:lnTo>
                  <a:pt x="36213" y="16732"/>
                </a:lnTo>
                <a:lnTo>
                  <a:pt x="35495" y="17987"/>
                </a:lnTo>
                <a:lnTo>
                  <a:pt x="34659" y="19182"/>
                </a:lnTo>
                <a:lnTo>
                  <a:pt x="33763" y="20377"/>
                </a:lnTo>
                <a:lnTo>
                  <a:pt x="32687" y="21453"/>
                </a:lnTo>
                <a:lnTo>
                  <a:pt x="31611" y="22469"/>
                </a:lnTo>
                <a:lnTo>
                  <a:pt x="30416" y="23425"/>
                </a:lnTo>
                <a:lnTo>
                  <a:pt x="29161" y="24321"/>
                </a:lnTo>
                <a:lnTo>
                  <a:pt x="27847" y="25098"/>
                </a:lnTo>
                <a:lnTo>
                  <a:pt x="26532" y="25815"/>
                </a:lnTo>
                <a:lnTo>
                  <a:pt x="25158" y="26413"/>
                </a:lnTo>
                <a:lnTo>
                  <a:pt x="23843" y="26891"/>
                </a:lnTo>
                <a:lnTo>
                  <a:pt x="22469" y="27309"/>
                </a:lnTo>
                <a:lnTo>
                  <a:pt x="21154" y="27548"/>
                </a:lnTo>
                <a:lnTo>
                  <a:pt x="20437" y="27668"/>
                </a:lnTo>
                <a:lnTo>
                  <a:pt x="19660" y="27727"/>
                </a:lnTo>
                <a:lnTo>
                  <a:pt x="18107" y="27727"/>
                </a:lnTo>
                <a:lnTo>
                  <a:pt x="16553" y="27548"/>
                </a:lnTo>
                <a:lnTo>
                  <a:pt x="14999" y="27309"/>
                </a:lnTo>
                <a:lnTo>
                  <a:pt x="13506" y="26951"/>
                </a:lnTo>
                <a:lnTo>
                  <a:pt x="12012" y="26472"/>
                </a:lnTo>
                <a:lnTo>
                  <a:pt x="10578" y="25994"/>
                </a:lnTo>
                <a:lnTo>
                  <a:pt x="9143" y="25397"/>
                </a:lnTo>
                <a:lnTo>
                  <a:pt x="8367" y="25038"/>
                </a:lnTo>
                <a:lnTo>
                  <a:pt x="7650" y="24680"/>
                </a:lnTo>
                <a:lnTo>
                  <a:pt x="6932" y="24262"/>
                </a:lnTo>
                <a:lnTo>
                  <a:pt x="6335" y="23843"/>
                </a:lnTo>
                <a:lnTo>
                  <a:pt x="5678" y="23365"/>
                </a:lnTo>
                <a:lnTo>
                  <a:pt x="5140" y="22827"/>
                </a:lnTo>
                <a:lnTo>
                  <a:pt x="4602" y="22290"/>
                </a:lnTo>
                <a:lnTo>
                  <a:pt x="4064" y="21752"/>
                </a:lnTo>
                <a:lnTo>
                  <a:pt x="3108" y="20557"/>
                </a:lnTo>
                <a:lnTo>
                  <a:pt x="2272" y="19302"/>
                </a:lnTo>
                <a:lnTo>
                  <a:pt x="1435" y="17927"/>
                </a:lnTo>
                <a:lnTo>
                  <a:pt x="658" y="16434"/>
                </a:lnTo>
                <a:lnTo>
                  <a:pt x="957" y="16374"/>
                </a:lnTo>
                <a:lnTo>
                  <a:pt x="1136" y="16434"/>
                </a:lnTo>
                <a:lnTo>
                  <a:pt x="1256" y="16434"/>
                </a:lnTo>
                <a:lnTo>
                  <a:pt x="1315" y="16553"/>
                </a:lnTo>
                <a:lnTo>
                  <a:pt x="1435" y="16912"/>
                </a:lnTo>
                <a:lnTo>
                  <a:pt x="1554" y="17449"/>
                </a:lnTo>
                <a:lnTo>
                  <a:pt x="1734" y="17808"/>
                </a:lnTo>
                <a:lnTo>
                  <a:pt x="1973" y="18226"/>
                </a:lnTo>
                <a:lnTo>
                  <a:pt x="2511" y="18943"/>
                </a:lnTo>
                <a:lnTo>
                  <a:pt x="3048" y="19660"/>
                </a:lnTo>
                <a:lnTo>
                  <a:pt x="3646" y="20377"/>
                </a:lnTo>
                <a:lnTo>
                  <a:pt x="4303" y="20975"/>
                </a:lnTo>
                <a:lnTo>
                  <a:pt x="4961" y="21632"/>
                </a:lnTo>
                <a:lnTo>
                  <a:pt x="5678" y="22230"/>
                </a:lnTo>
                <a:lnTo>
                  <a:pt x="6395" y="22827"/>
                </a:lnTo>
                <a:lnTo>
                  <a:pt x="7231" y="23365"/>
                </a:lnTo>
                <a:lnTo>
                  <a:pt x="8008" y="23903"/>
                </a:lnTo>
                <a:lnTo>
                  <a:pt x="8845" y="24381"/>
                </a:lnTo>
                <a:lnTo>
                  <a:pt x="9681" y="24799"/>
                </a:lnTo>
                <a:lnTo>
                  <a:pt x="10578" y="25158"/>
                </a:lnTo>
                <a:lnTo>
                  <a:pt x="11414" y="25516"/>
                </a:lnTo>
                <a:lnTo>
                  <a:pt x="12310" y="25815"/>
                </a:lnTo>
                <a:lnTo>
                  <a:pt x="13147" y="26054"/>
                </a:lnTo>
                <a:lnTo>
                  <a:pt x="13984" y="26233"/>
                </a:lnTo>
                <a:lnTo>
                  <a:pt x="14820" y="26413"/>
                </a:lnTo>
                <a:lnTo>
                  <a:pt x="15716" y="26532"/>
                </a:lnTo>
                <a:lnTo>
                  <a:pt x="16553" y="26592"/>
                </a:lnTo>
                <a:lnTo>
                  <a:pt x="17449" y="26652"/>
                </a:lnTo>
                <a:lnTo>
                  <a:pt x="18346" y="26652"/>
                </a:lnTo>
                <a:lnTo>
                  <a:pt x="19182" y="26592"/>
                </a:lnTo>
                <a:lnTo>
                  <a:pt x="20079" y="26532"/>
                </a:lnTo>
                <a:lnTo>
                  <a:pt x="20915" y="26413"/>
                </a:lnTo>
                <a:lnTo>
                  <a:pt x="21812" y="26233"/>
                </a:lnTo>
                <a:lnTo>
                  <a:pt x="22648" y="26054"/>
                </a:lnTo>
                <a:lnTo>
                  <a:pt x="23485" y="25815"/>
                </a:lnTo>
                <a:lnTo>
                  <a:pt x="24321" y="25516"/>
                </a:lnTo>
                <a:lnTo>
                  <a:pt x="25158" y="25218"/>
                </a:lnTo>
                <a:lnTo>
                  <a:pt x="26592" y="24620"/>
                </a:lnTo>
                <a:lnTo>
                  <a:pt x="28026" y="23843"/>
                </a:lnTo>
                <a:lnTo>
                  <a:pt x="29341" y="22947"/>
                </a:lnTo>
                <a:lnTo>
                  <a:pt x="30596" y="21991"/>
                </a:lnTo>
                <a:lnTo>
                  <a:pt x="31791" y="20975"/>
                </a:lnTo>
                <a:lnTo>
                  <a:pt x="32328" y="20377"/>
                </a:lnTo>
                <a:lnTo>
                  <a:pt x="32866" y="19780"/>
                </a:lnTo>
                <a:lnTo>
                  <a:pt x="33344" y="19182"/>
                </a:lnTo>
                <a:lnTo>
                  <a:pt x="33822" y="18525"/>
                </a:lnTo>
                <a:lnTo>
                  <a:pt x="34241" y="17868"/>
                </a:lnTo>
                <a:lnTo>
                  <a:pt x="34659" y="17151"/>
                </a:lnTo>
                <a:lnTo>
                  <a:pt x="35077" y="16314"/>
                </a:lnTo>
                <a:lnTo>
                  <a:pt x="35436" y="15478"/>
                </a:lnTo>
                <a:lnTo>
                  <a:pt x="35675" y="14581"/>
                </a:lnTo>
                <a:lnTo>
                  <a:pt x="35914" y="13745"/>
                </a:lnTo>
                <a:lnTo>
                  <a:pt x="36033" y="12848"/>
                </a:lnTo>
                <a:lnTo>
                  <a:pt x="36033" y="11892"/>
                </a:lnTo>
                <a:lnTo>
                  <a:pt x="36033" y="10996"/>
                </a:lnTo>
                <a:lnTo>
                  <a:pt x="35914" y="10040"/>
                </a:lnTo>
                <a:lnTo>
                  <a:pt x="35735" y="8904"/>
                </a:lnTo>
                <a:lnTo>
                  <a:pt x="35495" y="7769"/>
                </a:lnTo>
                <a:lnTo>
                  <a:pt x="34898" y="5439"/>
                </a:lnTo>
                <a:lnTo>
                  <a:pt x="34539" y="4303"/>
                </a:lnTo>
                <a:lnTo>
                  <a:pt x="34420" y="3706"/>
                </a:lnTo>
                <a:lnTo>
                  <a:pt x="34360" y="3168"/>
                </a:lnTo>
                <a:lnTo>
                  <a:pt x="34360" y="2630"/>
                </a:lnTo>
                <a:lnTo>
                  <a:pt x="34360" y="2451"/>
                </a:lnTo>
                <a:lnTo>
                  <a:pt x="34420" y="2331"/>
                </a:lnTo>
                <a:lnTo>
                  <a:pt x="34480" y="2272"/>
                </a:lnTo>
                <a:lnTo>
                  <a:pt x="34659" y="2212"/>
                </a:lnTo>
                <a:lnTo>
                  <a:pt x="35256" y="1973"/>
                </a:lnTo>
                <a:close/>
                <a:moveTo>
                  <a:pt x="35137" y="1"/>
                </a:moveTo>
                <a:lnTo>
                  <a:pt x="34958" y="120"/>
                </a:lnTo>
                <a:lnTo>
                  <a:pt x="34838" y="240"/>
                </a:lnTo>
                <a:lnTo>
                  <a:pt x="34778" y="479"/>
                </a:lnTo>
                <a:lnTo>
                  <a:pt x="34778" y="658"/>
                </a:lnTo>
                <a:lnTo>
                  <a:pt x="34838" y="897"/>
                </a:lnTo>
                <a:lnTo>
                  <a:pt x="34420" y="1017"/>
                </a:lnTo>
                <a:lnTo>
                  <a:pt x="34002" y="1077"/>
                </a:lnTo>
                <a:lnTo>
                  <a:pt x="33643" y="1136"/>
                </a:lnTo>
                <a:lnTo>
                  <a:pt x="33285" y="1256"/>
                </a:lnTo>
                <a:lnTo>
                  <a:pt x="32986" y="1435"/>
                </a:lnTo>
                <a:lnTo>
                  <a:pt x="32567" y="1674"/>
                </a:lnTo>
                <a:lnTo>
                  <a:pt x="32149" y="1973"/>
                </a:lnTo>
                <a:lnTo>
                  <a:pt x="31671" y="2152"/>
                </a:lnTo>
                <a:lnTo>
                  <a:pt x="26652" y="4244"/>
                </a:lnTo>
                <a:lnTo>
                  <a:pt x="21513" y="6395"/>
                </a:lnTo>
                <a:lnTo>
                  <a:pt x="16314" y="8606"/>
                </a:lnTo>
                <a:lnTo>
                  <a:pt x="11474" y="10757"/>
                </a:lnTo>
                <a:lnTo>
                  <a:pt x="6693" y="12968"/>
                </a:lnTo>
                <a:lnTo>
                  <a:pt x="5020" y="13685"/>
                </a:lnTo>
                <a:lnTo>
                  <a:pt x="3347" y="14402"/>
                </a:lnTo>
                <a:lnTo>
                  <a:pt x="2570" y="14760"/>
                </a:lnTo>
                <a:lnTo>
                  <a:pt x="1793" y="15179"/>
                </a:lnTo>
                <a:lnTo>
                  <a:pt x="1076" y="15657"/>
                </a:lnTo>
                <a:lnTo>
                  <a:pt x="479" y="16135"/>
                </a:lnTo>
                <a:lnTo>
                  <a:pt x="419" y="15956"/>
                </a:lnTo>
                <a:lnTo>
                  <a:pt x="359" y="15776"/>
                </a:lnTo>
                <a:lnTo>
                  <a:pt x="240" y="15717"/>
                </a:lnTo>
                <a:lnTo>
                  <a:pt x="61" y="15657"/>
                </a:lnTo>
                <a:lnTo>
                  <a:pt x="1" y="15836"/>
                </a:lnTo>
                <a:lnTo>
                  <a:pt x="1" y="16015"/>
                </a:lnTo>
                <a:lnTo>
                  <a:pt x="61" y="16374"/>
                </a:lnTo>
                <a:lnTo>
                  <a:pt x="180" y="16732"/>
                </a:lnTo>
                <a:lnTo>
                  <a:pt x="539" y="17629"/>
                </a:lnTo>
                <a:lnTo>
                  <a:pt x="1076" y="18704"/>
                </a:lnTo>
                <a:lnTo>
                  <a:pt x="2152" y="20676"/>
                </a:lnTo>
                <a:lnTo>
                  <a:pt x="2869" y="21812"/>
                </a:lnTo>
                <a:lnTo>
                  <a:pt x="3467" y="22648"/>
                </a:lnTo>
                <a:lnTo>
                  <a:pt x="4124" y="23365"/>
                </a:lnTo>
                <a:lnTo>
                  <a:pt x="4841" y="23963"/>
                </a:lnTo>
                <a:lnTo>
                  <a:pt x="5558" y="24560"/>
                </a:lnTo>
                <a:lnTo>
                  <a:pt x="6395" y="25098"/>
                </a:lnTo>
                <a:lnTo>
                  <a:pt x="7231" y="25576"/>
                </a:lnTo>
                <a:lnTo>
                  <a:pt x="8068" y="26054"/>
                </a:lnTo>
                <a:lnTo>
                  <a:pt x="8964" y="26472"/>
                </a:lnTo>
                <a:lnTo>
                  <a:pt x="10996" y="27249"/>
                </a:lnTo>
                <a:lnTo>
                  <a:pt x="12071" y="27548"/>
                </a:lnTo>
                <a:lnTo>
                  <a:pt x="13087" y="27847"/>
                </a:lnTo>
                <a:lnTo>
                  <a:pt x="14103" y="28146"/>
                </a:lnTo>
                <a:lnTo>
                  <a:pt x="15179" y="28325"/>
                </a:lnTo>
                <a:lnTo>
                  <a:pt x="16195" y="28504"/>
                </a:lnTo>
                <a:lnTo>
                  <a:pt x="17270" y="28624"/>
                </a:lnTo>
                <a:lnTo>
                  <a:pt x="18346" y="28683"/>
                </a:lnTo>
                <a:lnTo>
                  <a:pt x="19362" y="28683"/>
                </a:lnTo>
                <a:lnTo>
                  <a:pt x="20437" y="28624"/>
                </a:lnTo>
                <a:lnTo>
                  <a:pt x="21453" y="28504"/>
                </a:lnTo>
                <a:lnTo>
                  <a:pt x="22529" y="28265"/>
                </a:lnTo>
                <a:lnTo>
                  <a:pt x="23544" y="28026"/>
                </a:lnTo>
                <a:lnTo>
                  <a:pt x="24620" y="27668"/>
                </a:lnTo>
                <a:lnTo>
                  <a:pt x="25636" y="27249"/>
                </a:lnTo>
                <a:lnTo>
                  <a:pt x="27309" y="26413"/>
                </a:lnTo>
                <a:lnTo>
                  <a:pt x="28982" y="25457"/>
                </a:lnTo>
                <a:lnTo>
                  <a:pt x="30655" y="24321"/>
                </a:lnTo>
                <a:lnTo>
                  <a:pt x="31432" y="23724"/>
                </a:lnTo>
                <a:lnTo>
                  <a:pt x="32209" y="23126"/>
                </a:lnTo>
                <a:lnTo>
                  <a:pt x="32926" y="22469"/>
                </a:lnTo>
                <a:lnTo>
                  <a:pt x="33643" y="21812"/>
                </a:lnTo>
                <a:lnTo>
                  <a:pt x="34300" y="21095"/>
                </a:lnTo>
                <a:lnTo>
                  <a:pt x="34958" y="20377"/>
                </a:lnTo>
                <a:lnTo>
                  <a:pt x="35555" y="19601"/>
                </a:lnTo>
                <a:lnTo>
                  <a:pt x="36093" y="18824"/>
                </a:lnTo>
                <a:lnTo>
                  <a:pt x="36571" y="17987"/>
                </a:lnTo>
                <a:lnTo>
                  <a:pt x="37049" y="17151"/>
                </a:lnTo>
                <a:lnTo>
                  <a:pt x="37467" y="16135"/>
                </a:lnTo>
                <a:lnTo>
                  <a:pt x="37826" y="15059"/>
                </a:lnTo>
                <a:lnTo>
                  <a:pt x="38065" y="13984"/>
                </a:lnTo>
                <a:lnTo>
                  <a:pt x="38244" y="12968"/>
                </a:lnTo>
                <a:lnTo>
                  <a:pt x="38304" y="11892"/>
                </a:lnTo>
                <a:lnTo>
                  <a:pt x="38304" y="10757"/>
                </a:lnTo>
                <a:lnTo>
                  <a:pt x="38244" y="9681"/>
                </a:lnTo>
                <a:lnTo>
                  <a:pt x="38125" y="8606"/>
                </a:lnTo>
                <a:lnTo>
                  <a:pt x="37945" y="7530"/>
                </a:lnTo>
                <a:lnTo>
                  <a:pt x="37706" y="6454"/>
                </a:lnTo>
                <a:lnTo>
                  <a:pt x="37408" y="5379"/>
                </a:lnTo>
                <a:lnTo>
                  <a:pt x="37109" y="4363"/>
                </a:lnTo>
                <a:lnTo>
                  <a:pt x="36332" y="2272"/>
                </a:lnTo>
                <a:lnTo>
                  <a:pt x="35555" y="300"/>
                </a:lnTo>
                <a:lnTo>
                  <a:pt x="35436" y="61"/>
                </a:lnTo>
                <a:lnTo>
                  <a:pt x="3525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6" name="Google Shape;246;p10"/>
          <p:cNvSpPr/>
          <p:nvPr/>
        </p:nvSpPr>
        <p:spPr>
          <a:xfrm rot="-9290112">
            <a:off x="9497983" y="63192"/>
            <a:ext cx="1012015" cy="1112841"/>
          </a:xfrm>
          <a:custGeom>
            <a:avLst/>
            <a:gdLst/>
            <a:ahLst/>
            <a:cxnLst/>
            <a:rect l="l" t="t" r="r" b="b"/>
            <a:pathLst>
              <a:path w="34779" h="38244" extrusionOk="0">
                <a:moveTo>
                  <a:pt x="20975" y="9322"/>
                </a:moveTo>
                <a:lnTo>
                  <a:pt x="20855" y="9382"/>
                </a:lnTo>
                <a:lnTo>
                  <a:pt x="20258" y="9920"/>
                </a:lnTo>
                <a:lnTo>
                  <a:pt x="19839" y="10338"/>
                </a:lnTo>
                <a:lnTo>
                  <a:pt x="19421" y="10816"/>
                </a:lnTo>
                <a:lnTo>
                  <a:pt x="19122" y="11294"/>
                </a:lnTo>
                <a:lnTo>
                  <a:pt x="19003" y="11533"/>
                </a:lnTo>
                <a:lnTo>
                  <a:pt x="18943" y="11712"/>
                </a:lnTo>
                <a:lnTo>
                  <a:pt x="18943" y="11892"/>
                </a:lnTo>
                <a:lnTo>
                  <a:pt x="19003" y="12011"/>
                </a:lnTo>
                <a:lnTo>
                  <a:pt x="19182" y="12071"/>
                </a:lnTo>
                <a:lnTo>
                  <a:pt x="19421" y="12131"/>
                </a:lnTo>
                <a:lnTo>
                  <a:pt x="19541" y="12071"/>
                </a:lnTo>
                <a:lnTo>
                  <a:pt x="19720" y="11952"/>
                </a:lnTo>
                <a:lnTo>
                  <a:pt x="20019" y="11593"/>
                </a:lnTo>
                <a:lnTo>
                  <a:pt x="20497" y="10816"/>
                </a:lnTo>
                <a:lnTo>
                  <a:pt x="20676" y="10517"/>
                </a:lnTo>
                <a:lnTo>
                  <a:pt x="20915" y="9980"/>
                </a:lnTo>
                <a:lnTo>
                  <a:pt x="20975" y="9681"/>
                </a:lnTo>
                <a:lnTo>
                  <a:pt x="21034" y="9442"/>
                </a:lnTo>
                <a:lnTo>
                  <a:pt x="21034" y="9382"/>
                </a:lnTo>
                <a:lnTo>
                  <a:pt x="20975" y="9322"/>
                </a:lnTo>
                <a:close/>
                <a:moveTo>
                  <a:pt x="23245" y="15238"/>
                </a:moveTo>
                <a:lnTo>
                  <a:pt x="22827" y="15298"/>
                </a:lnTo>
                <a:lnTo>
                  <a:pt x="22708" y="15358"/>
                </a:lnTo>
                <a:lnTo>
                  <a:pt x="22588" y="15477"/>
                </a:lnTo>
                <a:lnTo>
                  <a:pt x="22588" y="15656"/>
                </a:lnTo>
                <a:lnTo>
                  <a:pt x="22708" y="15836"/>
                </a:lnTo>
                <a:lnTo>
                  <a:pt x="22827" y="15955"/>
                </a:lnTo>
                <a:lnTo>
                  <a:pt x="23126" y="16075"/>
                </a:lnTo>
                <a:lnTo>
                  <a:pt x="23843" y="16254"/>
                </a:lnTo>
                <a:lnTo>
                  <a:pt x="24560" y="16373"/>
                </a:lnTo>
                <a:lnTo>
                  <a:pt x="25277" y="16373"/>
                </a:lnTo>
                <a:lnTo>
                  <a:pt x="25755" y="16254"/>
                </a:lnTo>
                <a:lnTo>
                  <a:pt x="25934" y="16134"/>
                </a:lnTo>
                <a:lnTo>
                  <a:pt x="26054" y="16075"/>
                </a:lnTo>
                <a:lnTo>
                  <a:pt x="26054" y="16015"/>
                </a:lnTo>
                <a:lnTo>
                  <a:pt x="26054" y="15895"/>
                </a:lnTo>
                <a:lnTo>
                  <a:pt x="25815" y="15776"/>
                </a:lnTo>
                <a:lnTo>
                  <a:pt x="25038" y="15537"/>
                </a:lnTo>
                <a:lnTo>
                  <a:pt x="24440" y="15417"/>
                </a:lnTo>
                <a:lnTo>
                  <a:pt x="23843" y="15298"/>
                </a:lnTo>
                <a:lnTo>
                  <a:pt x="23245" y="15238"/>
                </a:lnTo>
                <a:close/>
                <a:moveTo>
                  <a:pt x="16792" y="18166"/>
                </a:moveTo>
                <a:lnTo>
                  <a:pt x="16553" y="18226"/>
                </a:lnTo>
                <a:lnTo>
                  <a:pt x="16075" y="18465"/>
                </a:lnTo>
                <a:lnTo>
                  <a:pt x="15776" y="18644"/>
                </a:lnTo>
                <a:lnTo>
                  <a:pt x="15358" y="19122"/>
                </a:lnTo>
                <a:lnTo>
                  <a:pt x="14939" y="19779"/>
                </a:lnTo>
                <a:lnTo>
                  <a:pt x="14760" y="20138"/>
                </a:lnTo>
                <a:lnTo>
                  <a:pt x="14641" y="20496"/>
                </a:lnTo>
                <a:lnTo>
                  <a:pt x="14641" y="20795"/>
                </a:lnTo>
                <a:lnTo>
                  <a:pt x="14641" y="20915"/>
                </a:lnTo>
                <a:lnTo>
                  <a:pt x="14700" y="21034"/>
                </a:lnTo>
                <a:lnTo>
                  <a:pt x="14820" y="21094"/>
                </a:lnTo>
                <a:lnTo>
                  <a:pt x="14939" y="21094"/>
                </a:lnTo>
                <a:lnTo>
                  <a:pt x="15059" y="21034"/>
                </a:lnTo>
                <a:lnTo>
                  <a:pt x="15238" y="20915"/>
                </a:lnTo>
                <a:lnTo>
                  <a:pt x="15537" y="20616"/>
                </a:lnTo>
                <a:lnTo>
                  <a:pt x="15895" y="20138"/>
                </a:lnTo>
                <a:lnTo>
                  <a:pt x="16553" y="19122"/>
                </a:lnTo>
                <a:lnTo>
                  <a:pt x="16971" y="18405"/>
                </a:lnTo>
                <a:lnTo>
                  <a:pt x="17031" y="18226"/>
                </a:lnTo>
                <a:lnTo>
                  <a:pt x="17031" y="18166"/>
                </a:lnTo>
                <a:close/>
                <a:moveTo>
                  <a:pt x="23365" y="22110"/>
                </a:moveTo>
                <a:lnTo>
                  <a:pt x="23245" y="22229"/>
                </a:lnTo>
                <a:lnTo>
                  <a:pt x="23245" y="22409"/>
                </a:lnTo>
                <a:lnTo>
                  <a:pt x="23245" y="22707"/>
                </a:lnTo>
                <a:lnTo>
                  <a:pt x="23245" y="22946"/>
                </a:lnTo>
                <a:lnTo>
                  <a:pt x="23305" y="23185"/>
                </a:lnTo>
                <a:lnTo>
                  <a:pt x="23425" y="23305"/>
                </a:lnTo>
                <a:lnTo>
                  <a:pt x="23544" y="23484"/>
                </a:lnTo>
                <a:lnTo>
                  <a:pt x="23783" y="23604"/>
                </a:lnTo>
                <a:lnTo>
                  <a:pt x="24261" y="23843"/>
                </a:lnTo>
                <a:lnTo>
                  <a:pt x="24560" y="23962"/>
                </a:lnTo>
                <a:lnTo>
                  <a:pt x="25098" y="23962"/>
                </a:lnTo>
                <a:lnTo>
                  <a:pt x="25337" y="23843"/>
                </a:lnTo>
                <a:lnTo>
                  <a:pt x="25516" y="23664"/>
                </a:lnTo>
                <a:lnTo>
                  <a:pt x="25695" y="23544"/>
                </a:lnTo>
                <a:lnTo>
                  <a:pt x="25755" y="23425"/>
                </a:lnTo>
                <a:lnTo>
                  <a:pt x="25695" y="23305"/>
                </a:lnTo>
                <a:lnTo>
                  <a:pt x="25636" y="23185"/>
                </a:lnTo>
                <a:lnTo>
                  <a:pt x="25516" y="23066"/>
                </a:lnTo>
                <a:lnTo>
                  <a:pt x="25217" y="22827"/>
                </a:lnTo>
                <a:lnTo>
                  <a:pt x="24321" y="22528"/>
                </a:lnTo>
                <a:lnTo>
                  <a:pt x="23962" y="22409"/>
                </a:lnTo>
                <a:lnTo>
                  <a:pt x="23723" y="22289"/>
                </a:lnTo>
                <a:lnTo>
                  <a:pt x="23484" y="22110"/>
                </a:lnTo>
                <a:close/>
                <a:moveTo>
                  <a:pt x="9024" y="23783"/>
                </a:moveTo>
                <a:lnTo>
                  <a:pt x="8486" y="24142"/>
                </a:lnTo>
                <a:lnTo>
                  <a:pt x="8068" y="24440"/>
                </a:lnTo>
                <a:lnTo>
                  <a:pt x="7709" y="24799"/>
                </a:lnTo>
                <a:lnTo>
                  <a:pt x="7410" y="25157"/>
                </a:lnTo>
                <a:lnTo>
                  <a:pt x="7291" y="25337"/>
                </a:lnTo>
                <a:lnTo>
                  <a:pt x="7291" y="25516"/>
                </a:lnTo>
                <a:lnTo>
                  <a:pt x="7291" y="25635"/>
                </a:lnTo>
                <a:lnTo>
                  <a:pt x="7350" y="25755"/>
                </a:lnTo>
                <a:lnTo>
                  <a:pt x="7470" y="25874"/>
                </a:lnTo>
                <a:lnTo>
                  <a:pt x="7709" y="25934"/>
                </a:lnTo>
                <a:lnTo>
                  <a:pt x="7888" y="25934"/>
                </a:lnTo>
                <a:lnTo>
                  <a:pt x="8068" y="25874"/>
                </a:lnTo>
                <a:lnTo>
                  <a:pt x="8247" y="25815"/>
                </a:lnTo>
                <a:lnTo>
                  <a:pt x="8426" y="25635"/>
                </a:lnTo>
                <a:lnTo>
                  <a:pt x="8725" y="25277"/>
                </a:lnTo>
                <a:lnTo>
                  <a:pt x="8964" y="24859"/>
                </a:lnTo>
                <a:lnTo>
                  <a:pt x="9083" y="24440"/>
                </a:lnTo>
                <a:lnTo>
                  <a:pt x="9203" y="24082"/>
                </a:lnTo>
                <a:lnTo>
                  <a:pt x="9143" y="23843"/>
                </a:lnTo>
                <a:lnTo>
                  <a:pt x="9143" y="23783"/>
                </a:lnTo>
                <a:close/>
                <a:moveTo>
                  <a:pt x="17330" y="27129"/>
                </a:moveTo>
                <a:lnTo>
                  <a:pt x="17210" y="27189"/>
                </a:lnTo>
                <a:lnTo>
                  <a:pt x="16852" y="27368"/>
                </a:lnTo>
                <a:lnTo>
                  <a:pt x="16553" y="27607"/>
                </a:lnTo>
                <a:lnTo>
                  <a:pt x="16314" y="27966"/>
                </a:lnTo>
                <a:lnTo>
                  <a:pt x="16134" y="28324"/>
                </a:lnTo>
                <a:lnTo>
                  <a:pt x="16075" y="28623"/>
                </a:lnTo>
                <a:lnTo>
                  <a:pt x="16075" y="28743"/>
                </a:lnTo>
                <a:lnTo>
                  <a:pt x="16134" y="28802"/>
                </a:lnTo>
                <a:lnTo>
                  <a:pt x="16314" y="28862"/>
                </a:lnTo>
                <a:lnTo>
                  <a:pt x="16493" y="28862"/>
                </a:lnTo>
                <a:lnTo>
                  <a:pt x="16672" y="28802"/>
                </a:lnTo>
                <a:lnTo>
                  <a:pt x="16911" y="28623"/>
                </a:lnTo>
                <a:lnTo>
                  <a:pt x="17150" y="28384"/>
                </a:lnTo>
                <a:lnTo>
                  <a:pt x="17389" y="28145"/>
                </a:lnTo>
                <a:lnTo>
                  <a:pt x="17569" y="27846"/>
                </a:lnTo>
                <a:lnTo>
                  <a:pt x="17688" y="27607"/>
                </a:lnTo>
                <a:lnTo>
                  <a:pt x="17688" y="27428"/>
                </a:lnTo>
                <a:lnTo>
                  <a:pt x="17688" y="27368"/>
                </a:lnTo>
                <a:lnTo>
                  <a:pt x="17628" y="27249"/>
                </a:lnTo>
                <a:lnTo>
                  <a:pt x="17509" y="27189"/>
                </a:lnTo>
                <a:lnTo>
                  <a:pt x="17330" y="27129"/>
                </a:lnTo>
                <a:close/>
                <a:moveTo>
                  <a:pt x="27548" y="27548"/>
                </a:moveTo>
                <a:lnTo>
                  <a:pt x="27368" y="27607"/>
                </a:lnTo>
                <a:lnTo>
                  <a:pt x="27249" y="27727"/>
                </a:lnTo>
                <a:lnTo>
                  <a:pt x="27189" y="27906"/>
                </a:lnTo>
                <a:lnTo>
                  <a:pt x="27189" y="28026"/>
                </a:lnTo>
                <a:lnTo>
                  <a:pt x="27189" y="28205"/>
                </a:lnTo>
                <a:lnTo>
                  <a:pt x="27309" y="28563"/>
                </a:lnTo>
                <a:lnTo>
                  <a:pt x="27607" y="28922"/>
                </a:lnTo>
                <a:lnTo>
                  <a:pt x="27787" y="29041"/>
                </a:lnTo>
                <a:lnTo>
                  <a:pt x="28026" y="29161"/>
                </a:lnTo>
                <a:lnTo>
                  <a:pt x="28205" y="29221"/>
                </a:lnTo>
                <a:lnTo>
                  <a:pt x="28444" y="29281"/>
                </a:lnTo>
                <a:lnTo>
                  <a:pt x="28683" y="29221"/>
                </a:lnTo>
                <a:lnTo>
                  <a:pt x="28922" y="29161"/>
                </a:lnTo>
                <a:lnTo>
                  <a:pt x="29101" y="29041"/>
                </a:lnTo>
                <a:lnTo>
                  <a:pt x="29221" y="28922"/>
                </a:lnTo>
                <a:lnTo>
                  <a:pt x="29281" y="28802"/>
                </a:lnTo>
                <a:lnTo>
                  <a:pt x="29281" y="28683"/>
                </a:lnTo>
                <a:lnTo>
                  <a:pt x="29161" y="28384"/>
                </a:lnTo>
                <a:lnTo>
                  <a:pt x="28982" y="28145"/>
                </a:lnTo>
                <a:lnTo>
                  <a:pt x="28803" y="28145"/>
                </a:lnTo>
                <a:lnTo>
                  <a:pt x="28325" y="27906"/>
                </a:lnTo>
                <a:lnTo>
                  <a:pt x="27847" y="27667"/>
                </a:lnTo>
                <a:lnTo>
                  <a:pt x="27727" y="27548"/>
                </a:lnTo>
                <a:close/>
                <a:moveTo>
                  <a:pt x="23058" y="974"/>
                </a:moveTo>
                <a:lnTo>
                  <a:pt x="23126" y="1196"/>
                </a:lnTo>
                <a:lnTo>
                  <a:pt x="23544" y="2211"/>
                </a:lnTo>
                <a:lnTo>
                  <a:pt x="24082" y="3347"/>
                </a:lnTo>
                <a:lnTo>
                  <a:pt x="25217" y="5558"/>
                </a:lnTo>
                <a:lnTo>
                  <a:pt x="25875" y="6932"/>
                </a:lnTo>
                <a:lnTo>
                  <a:pt x="27368" y="10697"/>
                </a:lnTo>
                <a:lnTo>
                  <a:pt x="28803" y="14521"/>
                </a:lnTo>
                <a:lnTo>
                  <a:pt x="30177" y="18345"/>
                </a:lnTo>
                <a:lnTo>
                  <a:pt x="30834" y="20257"/>
                </a:lnTo>
                <a:lnTo>
                  <a:pt x="31372" y="22229"/>
                </a:lnTo>
                <a:lnTo>
                  <a:pt x="31850" y="24440"/>
                </a:lnTo>
                <a:lnTo>
                  <a:pt x="32268" y="26651"/>
                </a:lnTo>
                <a:lnTo>
                  <a:pt x="32567" y="28504"/>
                </a:lnTo>
                <a:lnTo>
                  <a:pt x="32627" y="29101"/>
                </a:lnTo>
                <a:lnTo>
                  <a:pt x="32627" y="29340"/>
                </a:lnTo>
                <a:lnTo>
                  <a:pt x="32627" y="29460"/>
                </a:lnTo>
                <a:lnTo>
                  <a:pt x="32507" y="29639"/>
                </a:lnTo>
                <a:lnTo>
                  <a:pt x="32388" y="29759"/>
                </a:lnTo>
                <a:lnTo>
                  <a:pt x="31970" y="30117"/>
                </a:lnTo>
                <a:lnTo>
                  <a:pt x="31312" y="30535"/>
                </a:lnTo>
                <a:lnTo>
                  <a:pt x="30655" y="30954"/>
                </a:lnTo>
                <a:lnTo>
                  <a:pt x="29878" y="31252"/>
                </a:lnTo>
                <a:lnTo>
                  <a:pt x="29101" y="31432"/>
                </a:lnTo>
                <a:lnTo>
                  <a:pt x="28265" y="31611"/>
                </a:lnTo>
                <a:lnTo>
                  <a:pt x="27428" y="31730"/>
                </a:lnTo>
                <a:lnTo>
                  <a:pt x="26532" y="31790"/>
                </a:lnTo>
                <a:lnTo>
                  <a:pt x="25695" y="31850"/>
                </a:lnTo>
                <a:lnTo>
                  <a:pt x="23903" y="31790"/>
                </a:lnTo>
                <a:lnTo>
                  <a:pt x="22170" y="31611"/>
                </a:lnTo>
                <a:lnTo>
                  <a:pt x="19003" y="31252"/>
                </a:lnTo>
                <a:lnTo>
                  <a:pt x="16971" y="30954"/>
                </a:lnTo>
                <a:lnTo>
                  <a:pt x="14999" y="30655"/>
                </a:lnTo>
                <a:lnTo>
                  <a:pt x="13027" y="30237"/>
                </a:lnTo>
                <a:lnTo>
                  <a:pt x="11055" y="29759"/>
                </a:lnTo>
                <a:lnTo>
                  <a:pt x="10099" y="29460"/>
                </a:lnTo>
                <a:lnTo>
                  <a:pt x="9143" y="29161"/>
                </a:lnTo>
                <a:lnTo>
                  <a:pt x="7291" y="28384"/>
                </a:lnTo>
                <a:lnTo>
                  <a:pt x="6335" y="28026"/>
                </a:lnTo>
                <a:lnTo>
                  <a:pt x="5438" y="27727"/>
                </a:lnTo>
                <a:lnTo>
                  <a:pt x="4482" y="27428"/>
                </a:lnTo>
                <a:lnTo>
                  <a:pt x="3526" y="27249"/>
                </a:lnTo>
                <a:lnTo>
                  <a:pt x="8605" y="20616"/>
                </a:lnTo>
                <a:lnTo>
                  <a:pt x="13685" y="13983"/>
                </a:lnTo>
                <a:lnTo>
                  <a:pt x="15597" y="11473"/>
                </a:lnTo>
                <a:lnTo>
                  <a:pt x="18883" y="7171"/>
                </a:lnTo>
                <a:lnTo>
                  <a:pt x="20556" y="4900"/>
                </a:lnTo>
                <a:lnTo>
                  <a:pt x="21931" y="2928"/>
                </a:lnTo>
                <a:lnTo>
                  <a:pt x="22409" y="2152"/>
                </a:lnTo>
                <a:lnTo>
                  <a:pt x="22827" y="1494"/>
                </a:lnTo>
                <a:lnTo>
                  <a:pt x="23006" y="1076"/>
                </a:lnTo>
                <a:lnTo>
                  <a:pt x="23058" y="974"/>
                </a:lnTo>
                <a:close/>
                <a:moveTo>
                  <a:pt x="3168" y="27727"/>
                </a:moveTo>
                <a:lnTo>
                  <a:pt x="3825" y="28324"/>
                </a:lnTo>
                <a:lnTo>
                  <a:pt x="4602" y="28802"/>
                </a:lnTo>
                <a:lnTo>
                  <a:pt x="5438" y="29161"/>
                </a:lnTo>
                <a:lnTo>
                  <a:pt x="6335" y="29520"/>
                </a:lnTo>
                <a:lnTo>
                  <a:pt x="7291" y="29878"/>
                </a:lnTo>
                <a:lnTo>
                  <a:pt x="8187" y="30117"/>
                </a:lnTo>
                <a:lnTo>
                  <a:pt x="9920" y="30595"/>
                </a:lnTo>
                <a:lnTo>
                  <a:pt x="12071" y="31193"/>
                </a:lnTo>
                <a:lnTo>
                  <a:pt x="14222" y="31671"/>
                </a:lnTo>
                <a:lnTo>
                  <a:pt x="16373" y="32029"/>
                </a:lnTo>
                <a:lnTo>
                  <a:pt x="18584" y="32328"/>
                </a:lnTo>
                <a:lnTo>
                  <a:pt x="20377" y="32567"/>
                </a:lnTo>
                <a:lnTo>
                  <a:pt x="22230" y="32746"/>
                </a:lnTo>
                <a:lnTo>
                  <a:pt x="24082" y="32806"/>
                </a:lnTo>
                <a:lnTo>
                  <a:pt x="25934" y="32806"/>
                </a:lnTo>
                <a:lnTo>
                  <a:pt x="26831" y="32746"/>
                </a:lnTo>
                <a:lnTo>
                  <a:pt x="27787" y="32627"/>
                </a:lnTo>
                <a:lnTo>
                  <a:pt x="28683" y="32507"/>
                </a:lnTo>
                <a:lnTo>
                  <a:pt x="29579" y="32268"/>
                </a:lnTo>
                <a:lnTo>
                  <a:pt x="30416" y="32029"/>
                </a:lnTo>
                <a:lnTo>
                  <a:pt x="31253" y="31671"/>
                </a:lnTo>
                <a:lnTo>
                  <a:pt x="32089" y="31312"/>
                </a:lnTo>
                <a:lnTo>
                  <a:pt x="32866" y="30834"/>
                </a:lnTo>
                <a:lnTo>
                  <a:pt x="33045" y="32029"/>
                </a:lnTo>
                <a:lnTo>
                  <a:pt x="33165" y="32388"/>
                </a:lnTo>
                <a:lnTo>
                  <a:pt x="33165" y="32567"/>
                </a:lnTo>
                <a:lnTo>
                  <a:pt x="33105" y="32627"/>
                </a:lnTo>
                <a:lnTo>
                  <a:pt x="32985" y="32746"/>
                </a:lnTo>
                <a:lnTo>
                  <a:pt x="32866" y="32806"/>
                </a:lnTo>
                <a:lnTo>
                  <a:pt x="32448" y="32806"/>
                </a:lnTo>
                <a:lnTo>
                  <a:pt x="32209" y="32985"/>
                </a:lnTo>
                <a:lnTo>
                  <a:pt x="31850" y="33105"/>
                </a:lnTo>
                <a:lnTo>
                  <a:pt x="31133" y="33284"/>
                </a:lnTo>
                <a:lnTo>
                  <a:pt x="29759" y="33583"/>
                </a:lnTo>
                <a:lnTo>
                  <a:pt x="28026" y="33762"/>
                </a:lnTo>
                <a:lnTo>
                  <a:pt x="26233" y="33882"/>
                </a:lnTo>
                <a:lnTo>
                  <a:pt x="24500" y="33882"/>
                </a:lnTo>
                <a:lnTo>
                  <a:pt x="22708" y="33762"/>
                </a:lnTo>
                <a:lnTo>
                  <a:pt x="20915" y="33643"/>
                </a:lnTo>
                <a:lnTo>
                  <a:pt x="19182" y="33463"/>
                </a:lnTo>
                <a:lnTo>
                  <a:pt x="15716" y="33045"/>
                </a:lnTo>
                <a:lnTo>
                  <a:pt x="13924" y="32746"/>
                </a:lnTo>
                <a:lnTo>
                  <a:pt x="12191" y="32388"/>
                </a:lnTo>
                <a:lnTo>
                  <a:pt x="10517" y="31969"/>
                </a:lnTo>
                <a:lnTo>
                  <a:pt x="8844" y="31432"/>
                </a:lnTo>
                <a:lnTo>
                  <a:pt x="7231" y="30834"/>
                </a:lnTo>
                <a:lnTo>
                  <a:pt x="5618" y="30237"/>
                </a:lnTo>
                <a:lnTo>
                  <a:pt x="2331" y="28802"/>
                </a:lnTo>
                <a:lnTo>
                  <a:pt x="3168" y="27727"/>
                </a:lnTo>
                <a:close/>
                <a:moveTo>
                  <a:pt x="22887" y="0"/>
                </a:moveTo>
                <a:lnTo>
                  <a:pt x="22887" y="60"/>
                </a:lnTo>
                <a:lnTo>
                  <a:pt x="22827" y="180"/>
                </a:lnTo>
                <a:lnTo>
                  <a:pt x="22887" y="419"/>
                </a:lnTo>
                <a:lnTo>
                  <a:pt x="23030" y="885"/>
                </a:lnTo>
                <a:lnTo>
                  <a:pt x="23006" y="837"/>
                </a:lnTo>
                <a:lnTo>
                  <a:pt x="22827" y="1016"/>
                </a:lnTo>
                <a:lnTo>
                  <a:pt x="22349" y="1554"/>
                </a:lnTo>
                <a:lnTo>
                  <a:pt x="20676" y="3646"/>
                </a:lnTo>
                <a:lnTo>
                  <a:pt x="15597" y="10039"/>
                </a:lnTo>
                <a:lnTo>
                  <a:pt x="10278" y="16851"/>
                </a:lnTo>
                <a:lnTo>
                  <a:pt x="7291" y="20676"/>
                </a:lnTo>
                <a:lnTo>
                  <a:pt x="3526" y="25635"/>
                </a:lnTo>
                <a:lnTo>
                  <a:pt x="2690" y="26711"/>
                </a:lnTo>
                <a:lnTo>
                  <a:pt x="1435" y="28145"/>
                </a:lnTo>
                <a:lnTo>
                  <a:pt x="837" y="28922"/>
                </a:lnTo>
                <a:lnTo>
                  <a:pt x="359" y="29639"/>
                </a:lnTo>
                <a:lnTo>
                  <a:pt x="180" y="29998"/>
                </a:lnTo>
                <a:lnTo>
                  <a:pt x="60" y="30296"/>
                </a:lnTo>
                <a:lnTo>
                  <a:pt x="1" y="30595"/>
                </a:lnTo>
                <a:lnTo>
                  <a:pt x="1" y="30834"/>
                </a:lnTo>
                <a:lnTo>
                  <a:pt x="60" y="31013"/>
                </a:lnTo>
                <a:lnTo>
                  <a:pt x="180" y="31252"/>
                </a:lnTo>
                <a:lnTo>
                  <a:pt x="538" y="31671"/>
                </a:lnTo>
                <a:lnTo>
                  <a:pt x="1016" y="32089"/>
                </a:lnTo>
                <a:lnTo>
                  <a:pt x="1554" y="32507"/>
                </a:lnTo>
                <a:lnTo>
                  <a:pt x="2749" y="33284"/>
                </a:lnTo>
                <a:lnTo>
                  <a:pt x="3646" y="33822"/>
                </a:lnTo>
                <a:lnTo>
                  <a:pt x="4721" y="34479"/>
                </a:lnTo>
                <a:lnTo>
                  <a:pt x="5797" y="35077"/>
                </a:lnTo>
                <a:lnTo>
                  <a:pt x="6932" y="35615"/>
                </a:lnTo>
                <a:lnTo>
                  <a:pt x="8127" y="36093"/>
                </a:lnTo>
                <a:lnTo>
                  <a:pt x="9322" y="36511"/>
                </a:lnTo>
                <a:lnTo>
                  <a:pt x="10517" y="36869"/>
                </a:lnTo>
                <a:lnTo>
                  <a:pt x="11713" y="37168"/>
                </a:lnTo>
                <a:lnTo>
                  <a:pt x="12908" y="37467"/>
                </a:lnTo>
                <a:lnTo>
                  <a:pt x="14163" y="37706"/>
                </a:lnTo>
                <a:lnTo>
                  <a:pt x="15358" y="37885"/>
                </a:lnTo>
                <a:lnTo>
                  <a:pt x="16613" y="38005"/>
                </a:lnTo>
                <a:lnTo>
                  <a:pt x="17867" y="38124"/>
                </a:lnTo>
                <a:lnTo>
                  <a:pt x="20377" y="38244"/>
                </a:lnTo>
                <a:lnTo>
                  <a:pt x="22887" y="38184"/>
                </a:lnTo>
                <a:lnTo>
                  <a:pt x="25397" y="38124"/>
                </a:lnTo>
                <a:lnTo>
                  <a:pt x="27906" y="37945"/>
                </a:lnTo>
                <a:lnTo>
                  <a:pt x="30296" y="37945"/>
                </a:lnTo>
                <a:lnTo>
                  <a:pt x="30954" y="37885"/>
                </a:lnTo>
                <a:lnTo>
                  <a:pt x="31551" y="37826"/>
                </a:lnTo>
                <a:lnTo>
                  <a:pt x="32089" y="37706"/>
                </a:lnTo>
                <a:lnTo>
                  <a:pt x="32627" y="37586"/>
                </a:lnTo>
                <a:lnTo>
                  <a:pt x="32926" y="37467"/>
                </a:lnTo>
                <a:lnTo>
                  <a:pt x="33224" y="37288"/>
                </a:lnTo>
                <a:lnTo>
                  <a:pt x="33344" y="37228"/>
                </a:lnTo>
                <a:lnTo>
                  <a:pt x="33344" y="37049"/>
                </a:lnTo>
                <a:lnTo>
                  <a:pt x="33344" y="36929"/>
                </a:lnTo>
                <a:lnTo>
                  <a:pt x="33224" y="36690"/>
                </a:lnTo>
                <a:lnTo>
                  <a:pt x="33105" y="36571"/>
                </a:lnTo>
                <a:lnTo>
                  <a:pt x="32866" y="36511"/>
                </a:lnTo>
                <a:lnTo>
                  <a:pt x="32567" y="36451"/>
                </a:lnTo>
                <a:lnTo>
                  <a:pt x="32209" y="36511"/>
                </a:lnTo>
                <a:lnTo>
                  <a:pt x="31073" y="36630"/>
                </a:lnTo>
                <a:lnTo>
                  <a:pt x="28564" y="36869"/>
                </a:lnTo>
                <a:lnTo>
                  <a:pt x="25994" y="37049"/>
                </a:lnTo>
                <a:lnTo>
                  <a:pt x="23484" y="37168"/>
                </a:lnTo>
                <a:lnTo>
                  <a:pt x="20915" y="37168"/>
                </a:lnTo>
                <a:lnTo>
                  <a:pt x="19481" y="37108"/>
                </a:lnTo>
                <a:lnTo>
                  <a:pt x="18106" y="37049"/>
                </a:lnTo>
                <a:lnTo>
                  <a:pt x="16672" y="36929"/>
                </a:lnTo>
                <a:lnTo>
                  <a:pt x="15238" y="36750"/>
                </a:lnTo>
                <a:lnTo>
                  <a:pt x="13864" y="36571"/>
                </a:lnTo>
                <a:lnTo>
                  <a:pt x="12489" y="36272"/>
                </a:lnTo>
                <a:lnTo>
                  <a:pt x="11115" y="35913"/>
                </a:lnTo>
                <a:lnTo>
                  <a:pt x="9741" y="35555"/>
                </a:lnTo>
                <a:lnTo>
                  <a:pt x="8486" y="35077"/>
                </a:lnTo>
                <a:lnTo>
                  <a:pt x="7291" y="34599"/>
                </a:lnTo>
                <a:lnTo>
                  <a:pt x="6096" y="34061"/>
                </a:lnTo>
                <a:lnTo>
                  <a:pt x="4900" y="33404"/>
                </a:lnTo>
                <a:lnTo>
                  <a:pt x="3646" y="32567"/>
                </a:lnTo>
                <a:lnTo>
                  <a:pt x="2451" y="31730"/>
                </a:lnTo>
                <a:lnTo>
                  <a:pt x="1913" y="31312"/>
                </a:lnTo>
                <a:lnTo>
                  <a:pt x="1674" y="31133"/>
                </a:lnTo>
                <a:lnTo>
                  <a:pt x="1494" y="30954"/>
                </a:lnTo>
                <a:lnTo>
                  <a:pt x="1255" y="30476"/>
                </a:lnTo>
                <a:lnTo>
                  <a:pt x="1255" y="30296"/>
                </a:lnTo>
                <a:lnTo>
                  <a:pt x="1315" y="30177"/>
                </a:lnTo>
                <a:lnTo>
                  <a:pt x="1554" y="29818"/>
                </a:lnTo>
                <a:lnTo>
                  <a:pt x="1972" y="29281"/>
                </a:lnTo>
                <a:lnTo>
                  <a:pt x="2749" y="29878"/>
                </a:lnTo>
                <a:lnTo>
                  <a:pt x="3586" y="30416"/>
                </a:lnTo>
                <a:lnTo>
                  <a:pt x="4422" y="30954"/>
                </a:lnTo>
                <a:lnTo>
                  <a:pt x="5259" y="31372"/>
                </a:lnTo>
                <a:lnTo>
                  <a:pt x="6155" y="31790"/>
                </a:lnTo>
                <a:lnTo>
                  <a:pt x="7052" y="32149"/>
                </a:lnTo>
                <a:lnTo>
                  <a:pt x="8008" y="32448"/>
                </a:lnTo>
                <a:lnTo>
                  <a:pt x="8904" y="32746"/>
                </a:lnTo>
                <a:lnTo>
                  <a:pt x="10816" y="33224"/>
                </a:lnTo>
                <a:lnTo>
                  <a:pt x="12788" y="33643"/>
                </a:lnTo>
                <a:lnTo>
                  <a:pt x="14700" y="33941"/>
                </a:lnTo>
                <a:lnTo>
                  <a:pt x="16672" y="34121"/>
                </a:lnTo>
                <a:lnTo>
                  <a:pt x="20676" y="34599"/>
                </a:lnTo>
                <a:lnTo>
                  <a:pt x="22887" y="34838"/>
                </a:lnTo>
                <a:lnTo>
                  <a:pt x="25098" y="34957"/>
                </a:lnTo>
                <a:lnTo>
                  <a:pt x="27249" y="34957"/>
                </a:lnTo>
                <a:lnTo>
                  <a:pt x="28325" y="34838"/>
                </a:lnTo>
                <a:lnTo>
                  <a:pt x="29400" y="34718"/>
                </a:lnTo>
                <a:lnTo>
                  <a:pt x="30416" y="34479"/>
                </a:lnTo>
                <a:lnTo>
                  <a:pt x="31372" y="34240"/>
                </a:lnTo>
                <a:lnTo>
                  <a:pt x="32328" y="33882"/>
                </a:lnTo>
                <a:lnTo>
                  <a:pt x="33224" y="33404"/>
                </a:lnTo>
                <a:lnTo>
                  <a:pt x="33284" y="34300"/>
                </a:lnTo>
                <a:lnTo>
                  <a:pt x="33344" y="35435"/>
                </a:lnTo>
                <a:lnTo>
                  <a:pt x="33404" y="36033"/>
                </a:lnTo>
                <a:lnTo>
                  <a:pt x="33523" y="36571"/>
                </a:lnTo>
                <a:lnTo>
                  <a:pt x="33643" y="37049"/>
                </a:lnTo>
                <a:lnTo>
                  <a:pt x="33762" y="37347"/>
                </a:lnTo>
                <a:lnTo>
                  <a:pt x="34061" y="37586"/>
                </a:lnTo>
                <a:lnTo>
                  <a:pt x="34240" y="37646"/>
                </a:lnTo>
                <a:lnTo>
                  <a:pt x="34420" y="37706"/>
                </a:lnTo>
                <a:lnTo>
                  <a:pt x="34599" y="37706"/>
                </a:lnTo>
                <a:lnTo>
                  <a:pt x="34718" y="37646"/>
                </a:lnTo>
                <a:lnTo>
                  <a:pt x="34778" y="37467"/>
                </a:lnTo>
                <a:lnTo>
                  <a:pt x="34778" y="37228"/>
                </a:lnTo>
                <a:lnTo>
                  <a:pt x="34001" y="31730"/>
                </a:lnTo>
                <a:lnTo>
                  <a:pt x="33822" y="30535"/>
                </a:lnTo>
                <a:lnTo>
                  <a:pt x="33762" y="30296"/>
                </a:lnTo>
                <a:lnTo>
                  <a:pt x="33822" y="30117"/>
                </a:lnTo>
                <a:lnTo>
                  <a:pt x="33882" y="29998"/>
                </a:lnTo>
                <a:lnTo>
                  <a:pt x="34121" y="29878"/>
                </a:lnTo>
                <a:lnTo>
                  <a:pt x="34181" y="29579"/>
                </a:lnTo>
                <a:lnTo>
                  <a:pt x="34181" y="29101"/>
                </a:lnTo>
                <a:lnTo>
                  <a:pt x="34121" y="28922"/>
                </a:lnTo>
                <a:lnTo>
                  <a:pt x="34061" y="28802"/>
                </a:lnTo>
                <a:lnTo>
                  <a:pt x="34001" y="28743"/>
                </a:lnTo>
                <a:lnTo>
                  <a:pt x="33882" y="28743"/>
                </a:lnTo>
                <a:lnTo>
                  <a:pt x="33643" y="28922"/>
                </a:lnTo>
                <a:lnTo>
                  <a:pt x="33284" y="26831"/>
                </a:lnTo>
                <a:lnTo>
                  <a:pt x="32866" y="24799"/>
                </a:lnTo>
                <a:lnTo>
                  <a:pt x="32448" y="22767"/>
                </a:lnTo>
                <a:lnTo>
                  <a:pt x="31910" y="20795"/>
                </a:lnTo>
                <a:lnTo>
                  <a:pt x="31312" y="18823"/>
                </a:lnTo>
                <a:lnTo>
                  <a:pt x="30715" y="16851"/>
                </a:lnTo>
                <a:lnTo>
                  <a:pt x="29998" y="14880"/>
                </a:lnTo>
                <a:lnTo>
                  <a:pt x="29281" y="12908"/>
                </a:lnTo>
                <a:lnTo>
                  <a:pt x="27787" y="9143"/>
                </a:lnTo>
                <a:lnTo>
                  <a:pt x="26353" y="5378"/>
                </a:lnTo>
                <a:lnTo>
                  <a:pt x="25755" y="4243"/>
                </a:lnTo>
                <a:lnTo>
                  <a:pt x="24739" y="2331"/>
                </a:lnTo>
                <a:lnTo>
                  <a:pt x="24142" y="1375"/>
                </a:lnTo>
                <a:lnTo>
                  <a:pt x="23604" y="538"/>
                </a:lnTo>
                <a:lnTo>
                  <a:pt x="23365" y="299"/>
                </a:lnTo>
                <a:lnTo>
                  <a:pt x="23126" y="60"/>
                </a:lnTo>
                <a:lnTo>
                  <a:pt x="23006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7" name="Google Shape;247;p10"/>
          <p:cNvSpPr/>
          <p:nvPr/>
        </p:nvSpPr>
        <p:spPr>
          <a:xfrm rot="3192611">
            <a:off x="2324348" y="5912164"/>
            <a:ext cx="1276297" cy="1145877"/>
          </a:xfrm>
          <a:custGeom>
            <a:avLst/>
            <a:gdLst/>
            <a:ahLst/>
            <a:cxnLst/>
            <a:rect l="l" t="t" r="r" b="b"/>
            <a:pathLst>
              <a:path w="43861" h="39379" extrusionOk="0">
                <a:moveTo>
                  <a:pt x="39917" y="2092"/>
                </a:moveTo>
                <a:lnTo>
                  <a:pt x="40216" y="2331"/>
                </a:lnTo>
                <a:lnTo>
                  <a:pt x="40514" y="2510"/>
                </a:lnTo>
                <a:lnTo>
                  <a:pt x="40873" y="2689"/>
                </a:lnTo>
                <a:lnTo>
                  <a:pt x="41232" y="2809"/>
                </a:lnTo>
                <a:lnTo>
                  <a:pt x="41949" y="2988"/>
                </a:lnTo>
                <a:lnTo>
                  <a:pt x="42725" y="3048"/>
                </a:lnTo>
                <a:lnTo>
                  <a:pt x="42666" y="3586"/>
                </a:lnTo>
                <a:lnTo>
                  <a:pt x="42486" y="4064"/>
                </a:lnTo>
                <a:lnTo>
                  <a:pt x="42188" y="5080"/>
                </a:lnTo>
                <a:lnTo>
                  <a:pt x="41949" y="4960"/>
                </a:lnTo>
                <a:lnTo>
                  <a:pt x="41769" y="4900"/>
                </a:lnTo>
                <a:lnTo>
                  <a:pt x="41650" y="4960"/>
                </a:lnTo>
                <a:lnTo>
                  <a:pt x="41530" y="5080"/>
                </a:lnTo>
                <a:lnTo>
                  <a:pt x="41411" y="5259"/>
                </a:lnTo>
                <a:lnTo>
                  <a:pt x="41351" y="5498"/>
                </a:lnTo>
                <a:lnTo>
                  <a:pt x="41291" y="6036"/>
                </a:lnTo>
                <a:lnTo>
                  <a:pt x="41232" y="6633"/>
                </a:lnTo>
                <a:lnTo>
                  <a:pt x="41232" y="7231"/>
                </a:lnTo>
                <a:lnTo>
                  <a:pt x="41291" y="7888"/>
                </a:lnTo>
                <a:lnTo>
                  <a:pt x="41351" y="10099"/>
                </a:lnTo>
                <a:lnTo>
                  <a:pt x="41411" y="12370"/>
                </a:lnTo>
                <a:lnTo>
                  <a:pt x="41351" y="14760"/>
                </a:lnTo>
                <a:lnTo>
                  <a:pt x="41291" y="15955"/>
                </a:lnTo>
                <a:lnTo>
                  <a:pt x="41172" y="17150"/>
                </a:lnTo>
                <a:lnTo>
                  <a:pt x="41052" y="18345"/>
                </a:lnTo>
                <a:lnTo>
                  <a:pt x="40873" y="19540"/>
                </a:lnTo>
                <a:lnTo>
                  <a:pt x="40634" y="20735"/>
                </a:lnTo>
                <a:lnTo>
                  <a:pt x="40335" y="21871"/>
                </a:lnTo>
                <a:lnTo>
                  <a:pt x="40036" y="22887"/>
                </a:lnTo>
                <a:lnTo>
                  <a:pt x="39738" y="23843"/>
                </a:lnTo>
                <a:lnTo>
                  <a:pt x="39319" y="24739"/>
                </a:lnTo>
                <a:lnTo>
                  <a:pt x="38901" y="25695"/>
                </a:lnTo>
                <a:lnTo>
                  <a:pt x="38423" y="26591"/>
                </a:lnTo>
                <a:lnTo>
                  <a:pt x="37945" y="27488"/>
                </a:lnTo>
                <a:lnTo>
                  <a:pt x="37407" y="28324"/>
                </a:lnTo>
                <a:lnTo>
                  <a:pt x="36810" y="29161"/>
                </a:lnTo>
                <a:lnTo>
                  <a:pt x="36152" y="29938"/>
                </a:lnTo>
                <a:lnTo>
                  <a:pt x="35495" y="30715"/>
                </a:lnTo>
                <a:lnTo>
                  <a:pt x="34838" y="31432"/>
                </a:lnTo>
                <a:lnTo>
                  <a:pt x="34061" y="32149"/>
                </a:lnTo>
                <a:lnTo>
                  <a:pt x="33344" y="32806"/>
                </a:lnTo>
                <a:lnTo>
                  <a:pt x="32507" y="33403"/>
                </a:lnTo>
                <a:lnTo>
                  <a:pt x="31671" y="34001"/>
                </a:lnTo>
                <a:lnTo>
                  <a:pt x="30834" y="34599"/>
                </a:lnTo>
                <a:lnTo>
                  <a:pt x="29878" y="35136"/>
                </a:lnTo>
                <a:lnTo>
                  <a:pt x="28862" y="35674"/>
                </a:lnTo>
                <a:lnTo>
                  <a:pt x="27846" y="36152"/>
                </a:lnTo>
                <a:lnTo>
                  <a:pt x="26830" y="36571"/>
                </a:lnTo>
                <a:lnTo>
                  <a:pt x="25815" y="36929"/>
                </a:lnTo>
                <a:lnTo>
                  <a:pt x="24739" y="37228"/>
                </a:lnTo>
                <a:lnTo>
                  <a:pt x="23663" y="37527"/>
                </a:lnTo>
                <a:lnTo>
                  <a:pt x="22528" y="37706"/>
                </a:lnTo>
                <a:lnTo>
                  <a:pt x="21453" y="37885"/>
                </a:lnTo>
                <a:lnTo>
                  <a:pt x="20317" y="38005"/>
                </a:lnTo>
                <a:lnTo>
                  <a:pt x="19242" y="38064"/>
                </a:lnTo>
                <a:lnTo>
                  <a:pt x="18106" y="38064"/>
                </a:lnTo>
                <a:lnTo>
                  <a:pt x="17031" y="38005"/>
                </a:lnTo>
                <a:lnTo>
                  <a:pt x="15895" y="37945"/>
                </a:lnTo>
                <a:lnTo>
                  <a:pt x="14760" y="37766"/>
                </a:lnTo>
                <a:lnTo>
                  <a:pt x="13684" y="37586"/>
                </a:lnTo>
                <a:lnTo>
                  <a:pt x="12668" y="37347"/>
                </a:lnTo>
                <a:lnTo>
                  <a:pt x="11712" y="37108"/>
                </a:lnTo>
                <a:lnTo>
                  <a:pt x="9740" y="36511"/>
                </a:lnTo>
                <a:lnTo>
                  <a:pt x="7828" y="35794"/>
                </a:lnTo>
                <a:lnTo>
                  <a:pt x="5976" y="34957"/>
                </a:lnTo>
                <a:lnTo>
                  <a:pt x="4542" y="34240"/>
                </a:lnTo>
                <a:lnTo>
                  <a:pt x="3884" y="33822"/>
                </a:lnTo>
                <a:lnTo>
                  <a:pt x="3167" y="33344"/>
                </a:lnTo>
                <a:lnTo>
                  <a:pt x="2570" y="32866"/>
                </a:lnTo>
                <a:lnTo>
                  <a:pt x="2032" y="32268"/>
                </a:lnTo>
                <a:lnTo>
                  <a:pt x="1793" y="31969"/>
                </a:lnTo>
                <a:lnTo>
                  <a:pt x="1614" y="31611"/>
                </a:lnTo>
                <a:lnTo>
                  <a:pt x="1434" y="31252"/>
                </a:lnTo>
                <a:lnTo>
                  <a:pt x="1315" y="30894"/>
                </a:lnTo>
                <a:lnTo>
                  <a:pt x="1554" y="31013"/>
                </a:lnTo>
                <a:lnTo>
                  <a:pt x="1733" y="31073"/>
                </a:lnTo>
                <a:lnTo>
                  <a:pt x="1913" y="31013"/>
                </a:lnTo>
                <a:lnTo>
                  <a:pt x="2032" y="30894"/>
                </a:lnTo>
                <a:lnTo>
                  <a:pt x="2271" y="30535"/>
                </a:lnTo>
                <a:lnTo>
                  <a:pt x="2450" y="30177"/>
                </a:lnTo>
                <a:lnTo>
                  <a:pt x="2869" y="30655"/>
                </a:lnTo>
                <a:lnTo>
                  <a:pt x="3406" y="31133"/>
                </a:lnTo>
                <a:lnTo>
                  <a:pt x="3944" y="31551"/>
                </a:lnTo>
                <a:lnTo>
                  <a:pt x="4542" y="31910"/>
                </a:lnTo>
                <a:lnTo>
                  <a:pt x="5199" y="32268"/>
                </a:lnTo>
                <a:lnTo>
                  <a:pt x="5856" y="32567"/>
                </a:lnTo>
                <a:lnTo>
                  <a:pt x="7231" y="33105"/>
                </a:lnTo>
                <a:lnTo>
                  <a:pt x="8665" y="33583"/>
                </a:lnTo>
                <a:lnTo>
                  <a:pt x="10099" y="33882"/>
                </a:lnTo>
                <a:lnTo>
                  <a:pt x="11533" y="34180"/>
                </a:lnTo>
                <a:lnTo>
                  <a:pt x="12788" y="34360"/>
                </a:lnTo>
                <a:lnTo>
                  <a:pt x="14342" y="34539"/>
                </a:lnTo>
                <a:lnTo>
                  <a:pt x="15836" y="34599"/>
                </a:lnTo>
                <a:lnTo>
                  <a:pt x="17389" y="34599"/>
                </a:lnTo>
                <a:lnTo>
                  <a:pt x="18943" y="34479"/>
                </a:lnTo>
                <a:lnTo>
                  <a:pt x="20437" y="34240"/>
                </a:lnTo>
                <a:lnTo>
                  <a:pt x="21931" y="33941"/>
                </a:lnTo>
                <a:lnTo>
                  <a:pt x="23424" y="33523"/>
                </a:lnTo>
                <a:lnTo>
                  <a:pt x="24859" y="33045"/>
                </a:lnTo>
                <a:lnTo>
                  <a:pt x="26054" y="32567"/>
                </a:lnTo>
                <a:lnTo>
                  <a:pt x="27249" y="32029"/>
                </a:lnTo>
                <a:lnTo>
                  <a:pt x="28324" y="31432"/>
                </a:lnTo>
                <a:lnTo>
                  <a:pt x="29400" y="30774"/>
                </a:lnTo>
                <a:lnTo>
                  <a:pt x="30476" y="30057"/>
                </a:lnTo>
                <a:lnTo>
                  <a:pt x="31491" y="29280"/>
                </a:lnTo>
                <a:lnTo>
                  <a:pt x="32447" y="28444"/>
                </a:lnTo>
                <a:lnTo>
                  <a:pt x="33344" y="27547"/>
                </a:lnTo>
                <a:lnTo>
                  <a:pt x="34240" y="26651"/>
                </a:lnTo>
                <a:lnTo>
                  <a:pt x="35077" y="25695"/>
                </a:lnTo>
                <a:lnTo>
                  <a:pt x="35854" y="24679"/>
                </a:lnTo>
                <a:lnTo>
                  <a:pt x="36571" y="23663"/>
                </a:lnTo>
                <a:lnTo>
                  <a:pt x="37288" y="22588"/>
                </a:lnTo>
                <a:lnTo>
                  <a:pt x="37885" y="21452"/>
                </a:lnTo>
                <a:lnTo>
                  <a:pt x="38483" y="20317"/>
                </a:lnTo>
                <a:lnTo>
                  <a:pt x="38961" y="19122"/>
                </a:lnTo>
                <a:lnTo>
                  <a:pt x="39558" y="17628"/>
                </a:lnTo>
                <a:lnTo>
                  <a:pt x="39977" y="16074"/>
                </a:lnTo>
                <a:lnTo>
                  <a:pt x="40275" y="14581"/>
                </a:lnTo>
                <a:lnTo>
                  <a:pt x="40514" y="13027"/>
                </a:lnTo>
                <a:lnTo>
                  <a:pt x="40634" y="11473"/>
                </a:lnTo>
                <a:lnTo>
                  <a:pt x="40753" y="9920"/>
                </a:lnTo>
                <a:lnTo>
                  <a:pt x="40933" y="6753"/>
                </a:lnTo>
                <a:lnTo>
                  <a:pt x="41172" y="5438"/>
                </a:lnTo>
                <a:lnTo>
                  <a:pt x="41232" y="5080"/>
                </a:lnTo>
                <a:lnTo>
                  <a:pt x="41232" y="4721"/>
                </a:lnTo>
                <a:lnTo>
                  <a:pt x="41172" y="4422"/>
                </a:lnTo>
                <a:lnTo>
                  <a:pt x="41052" y="4243"/>
                </a:lnTo>
                <a:lnTo>
                  <a:pt x="40933" y="4183"/>
                </a:lnTo>
                <a:lnTo>
                  <a:pt x="40753" y="4183"/>
                </a:lnTo>
                <a:lnTo>
                  <a:pt x="40694" y="4303"/>
                </a:lnTo>
                <a:lnTo>
                  <a:pt x="40574" y="4542"/>
                </a:lnTo>
                <a:lnTo>
                  <a:pt x="40455" y="4840"/>
                </a:lnTo>
                <a:lnTo>
                  <a:pt x="40335" y="5558"/>
                </a:lnTo>
                <a:lnTo>
                  <a:pt x="40335" y="5916"/>
                </a:lnTo>
                <a:lnTo>
                  <a:pt x="40275" y="6753"/>
                </a:lnTo>
                <a:lnTo>
                  <a:pt x="40216" y="7589"/>
                </a:lnTo>
                <a:lnTo>
                  <a:pt x="40216" y="9203"/>
                </a:lnTo>
                <a:lnTo>
                  <a:pt x="40216" y="10876"/>
                </a:lnTo>
                <a:lnTo>
                  <a:pt x="40156" y="11653"/>
                </a:lnTo>
                <a:lnTo>
                  <a:pt x="40096" y="12489"/>
                </a:lnTo>
                <a:lnTo>
                  <a:pt x="39857" y="13923"/>
                </a:lnTo>
                <a:lnTo>
                  <a:pt x="39558" y="15357"/>
                </a:lnTo>
                <a:lnTo>
                  <a:pt x="39200" y="16732"/>
                </a:lnTo>
                <a:lnTo>
                  <a:pt x="38722" y="18106"/>
                </a:lnTo>
                <a:lnTo>
                  <a:pt x="38124" y="19421"/>
                </a:lnTo>
                <a:lnTo>
                  <a:pt x="37467" y="20735"/>
                </a:lnTo>
                <a:lnTo>
                  <a:pt x="36750" y="21990"/>
                </a:lnTo>
                <a:lnTo>
                  <a:pt x="35973" y="23245"/>
                </a:lnTo>
                <a:lnTo>
                  <a:pt x="35077" y="24440"/>
                </a:lnTo>
                <a:lnTo>
                  <a:pt x="34180" y="25516"/>
                </a:lnTo>
                <a:lnTo>
                  <a:pt x="33165" y="26591"/>
                </a:lnTo>
                <a:lnTo>
                  <a:pt x="32149" y="27607"/>
                </a:lnTo>
                <a:lnTo>
                  <a:pt x="31013" y="28563"/>
                </a:lnTo>
                <a:lnTo>
                  <a:pt x="29878" y="29400"/>
                </a:lnTo>
                <a:lnTo>
                  <a:pt x="28623" y="30177"/>
                </a:lnTo>
                <a:lnTo>
                  <a:pt x="27368" y="30894"/>
                </a:lnTo>
                <a:lnTo>
                  <a:pt x="25874" y="31611"/>
                </a:lnTo>
                <a:lnTo>
                  <a:pt x="24321" y="32268"/>
                </a:lnTo>
                <a:lnTo>
                  <a:pt x="22707" y="32746"/>
                </a:lnTo>
                <a:lnTo>
                  <a:pt x="21094" y="33105"/>
                </a:lnTo>
                <a:lnTo>
                  <a:pt x="19421" y="33403"/>
                </a:lnTo>
                <a:lnTo>
                  <a:pt x="17748" y="33583"/>
                </a:lnTo>
                <a:lnTo>
                  <a:pt x="16075" y="33643"/>
                </a:lnTo>
                <a:lnTo>
                  <a:pt x="14401" y="33583"/>
                </a:lnTo>
                <a:lnTo>
                  <a:pt x="12668" y="33403"/>
                </a:lnTo>
                <a:lnTo>
                  <a:pt x="10995" y="33105"/>
                </a:lnTo>
                <a:lnTo>
                  <a:pt x="9382" y="32686"/>
                </a:lnTo>
                <a:lnTo>
                  <a:pt x="8545" y="32447"/>
                </a:lnTo>
                <a:lnTo>
                  <a:pt x="7769" y="32149"/>
                </a:lnTo>
                <a:lnTo>
                  <a:pt x="6992" y="31850"/>
                </a:lnTo>
                <a:lnTo>
                  <a:pt x="6215" y="31491"/>
                </a:lnTo>
                <a:lnTo>
                  <a:pt x="4721" y="30774"/>
                </a:lnTo>
                <a:lnTo>
                  <a:pt x="4362" y="30595"/>
                </a:lnTo>
                <a:lnTo>
                  <a:pt x="4004" y="30475"/>
                </a:lnTo>
                <a:lnTo>
                  <a:pt x="3287" y="30296"/>
                </a:lnTo>
                <a:lnTo>
                  <a:pt x="2988" y="30117"/>
                </a:lnTo>
                <a:lnTo>
                  <a:pt x="2809" y="29938"/>
                </a:lnTo>
                <a:lnTo>
                  <a:pt x="2749" y="29818"/>
                </a:lnTo>
                <a:lnTo>
                  <a:pt x="2689" y="29699"/>
                </a:lnTo>
                <a:lnTo>
                  <a:pt x="2689" y="29519"/>
                </a:lnTo>
                <a:lnTo>
                  <a:pt x="2749" y="29400"/>
                </a:lnTo>
                <a:lnTo>
                  <a:pt x="3347" y="29758"/>
                </a:lnTo>
                <a:lnTo>
                  <a:pt x="4004" y="29997"/>
                </a:lnTo>
                <a:lnTo>
                  <a:pt x="4721" y="30177"/>
                </a:lnTo>
                <a:lnTo>
                  <a:pt x="5498" y="30296"/>
                </a:lnTo>
                <a:lnTo>
                  <a:pt x="7051" y="30475"/>
                </a:lnTo>
                <a:lnTo>
                  <a:pt x="8426" y="30535"/>
                </a:lnTo>
                <a:lnTo>
                  <a:pt x="10219" y="30595"/>
                </a:lnTo>
                <a:lnTo>
                  <a:pt x="11951" y="30595"/>
                </a:lnTo>
                <a:lnTo>
                  <a:pt x="13684" y="30416"/>
                </a:lnTo>
                <a:lnTo>
                  <a:pt x="15417" y="30236"/>
                </a:lnTo>
                <a:lnTo>
                  <a:pt x="17090" y="29997"/>
                </a:lnTo>
                <a:lnTo>
                  <a:pt x="18704" y="29639"/>
                </a:lnTo>
                <a:lnTo>
                  <a:pt x="20317" y="29221"/>
                </a:lnTo>
                <a:lnTo>
                  <a:pt x="21931" y="28683"/>
                </a:lnTo>
                <a:lnTo>
                  <a:pt x="23484" y="28085"/>
                </a:lnTo>
                <a:lnTo>
                  <a:pt x="24978" y="27368"/>
                </a:lnTo>
                <a:lnTo>
                  <a:pt x="26472" y="26532"/>
                </a:lnTo>
                <a:lnTo>
                  <a:pt x="27846" y="25576"/>
                </a:lnTo>
                <a:lnTo>
                  <a:pt x="29041" y="24619"/>
                </a:lnTo>
                <a:lnTo>
                  <a:pt x="30177" y="23544"/>
                </a:lnTo>
                <a:lnTo>
                  <a:pt x="31193" y="22468"/>
                </a:lnTo>
                <a:lnTo>
                  <a:pt x="32089" y="21273"/>
                </a:lnTo>
                <a:lnTo>
                  <a:pt x="32985" y="20018"/>
                </a:lnTo>
                <a:lnTo>
                  <a:pt x="33762" y="18704"/>
                </a:lnTo>
                <a:lnTo>
                  <a:pt x="34539" y="17389"/>
                </a:lnTo>
                <a:lnTo>
                  <a:pt x="35256" y="16015"/>
                </a:lnTo>
                <a:lnTo>
                  <a:pt x="36810" y="12728"/>
                </a:lnTo>
                <a:lnTo>
                  <a:pt x="38304" y="9442"/>
                </a:lnTo>
                <a:lnTo>
                  <a:pt x="39797" y="5916"/>
                </a:lnTo>
                <a:lnTo>
                  <a:pt x="39977" y="5438"/>
                </a:lnTo>
                <a:lnTo>
                  <a:pt x="40275" y="4661"/>
                </a:lnTo>
                <a:lnTo>
                  <a:pt x="40335" y="4243"/>
                </a:lnTo>
                <a:lnTo>
                  <a:pt x="40335" y="4004"/>
                </a:lnTo>
                <a:lnTo>
                  <a:pt x="40275" y="3884"/>
                </a:lnTo>
                <a:lnTo>
                  <a:pt x="40156" y="3825"/>
                </a:lnTo>
                <a:lnTo>
                  <a:pt x="40036" y="3825"/>
                </a:lnTo>
                <a:lnTo>
                  <a:pt x="39797" y="3884"/>
                </a:lnTo>
                <a:lnTo>
                  <a:pt x="39917" y="2988"/>
                </a:lnTo>
                <a:lnTo>
                  <a:pt x="39917" y="2092"/>
                </a:lnTo>
                <a:close/>
                <a:moveTo>
                  <a:pt x="40753" y="0"/>
                </a:moveTo>
                <a:lnTo>
                  <a:pt x="40455" y="60"/>
                </a:lnTo>
                <a:lnTo>
                  <a:pt x="40156" y="120"/>
                </a:lnTo>
                <a:lnTo>
                  <a:pt x="39917" y="180"/>
                </a:lnTo>
                <a:lnTo>
                  <a:pt x="39618" y="299"/>
                </a:lnTo>
                <a:lnTo>
                  <a:pt x="39260" y="598"/>
                </a:lnTo>
                <a:lnTo>
                  <a:pt x="39200" y="658"/>
                </a:lnTo>
                <a:lnTo>
                  <a:pt x="39140" y="658"/>
                </a:lnTo>
                <a:lnTo>
                  <a:pt x="39200" y="777"/>
                </a:lnTo>
                <a:lnTo>
                  <a:pt x="39260" y="897"/>
                </a:lnTo>
                <a:lnTo>
                  <a:pt x="39200" y="1076"/>
                </a:lnTo>
                <a:lnTo>
                  <a:pt x="39021" y="2152"/>
                </a:lnTo>
                <a:lnTo>
                  <a:pt x="38841" y="3287"/>
                </a:lnTo>
                <a:lnTo>
                  <a:pt x="38722" y="4482"/>
                </a:lnTo>
                <a:lnTo>
                  <a:pt x="38602" y="5617"/>
                </a:lnTo>
                <a:lnTo>
                  <a:pt x="38423" y="6394"/>
                </a:lnTo>
                <a:lnTo>
                  <a:pt x="38244" y="7171"/>
                </a:lnTo>
                <a:lnTo>
                  <a:pt x="37766" y="8725"/>
                </a:lnTo>
                <a:lnTo>
                  <a:pt x="37168" y="10338"/>
                </a:lnTo>
                <a:lnTo>
                  <a:pt x="36511" y="11892"/>
                </a:lnTo>
                <a:lnTo>
                  <a:pt x="35734" y="13445"/>
                </a:lnTo>
                <a:lnTo>
                  <a:pt x="34957" y="14939"/>
                </a:lnTo>
                <a:lnTo>
                  <a:pt x="33344" y="17807"/>
                </a:lnTo>
                <a:lnTo>
                  <a:pt x="32866" y="18644"/>
                </a:lnTo>
                <a:lnTo>
                  <a:pt x="32328" y="19421"/>
                </a:lnTo>
                <a:lnTo>
                  <a:pt x="31730" y="20198"/>
                </a:lnTo>
                <a:lnTo>
                  <a:pt x="31193" y="20915"/>
                </a:lnTo>
                <a:lnTo>
                  <a:pt x="30595" y="21632"/>
                </a:lnTo>
                <a:lnTo>
                  <a:pt x="29938" y="22289"/>
                </a:lnTo>
                <a:lnTo>
                  <a:pt x="29280" y="22887"/>
                </a:lnTo>
                <a:lnTo>
                  <a:pt x="28623" y="23484"/>
                </a:lnTo>
                <a:lnTo>
                  <a:pt x="27966" y="24022"/>
                </a:lnTo>
                <a:lnTo>
                  <a:pt x="27249" y="24560"/>
                </a:lnTo>
                <a:lnTo>
                  <a:pt x="25815" y="25516"/>
                </a:lnTo>
                <a:lnTo>
                  <a:pt x="24261" y="26352"/>
                </a:lnTo>
                <a:lnTo>
                  <a:pt x="22707" y="27129"/>
                </a:lnTo>
                <a:lnTo>
                  <a:pt x="21094" y="27727"/>
                </a:lnTo>
                <a:lnTo>
                  <a:pt x="19421" y="28265"/>
                </a:lnTo>
                <a:lnTo>
                  <a:pt x="17688" y="28683"/>
                </a:lnTo>
                <a:lnTo>
                  <a:pt x="15895" y="28982"/>
                </a:lnTo>
                <a:lnTo>
                  <a:pt x="14103" y="29221"/>
                </a:lnTo>
                <a:lnTo>
                  <a:pt x="12250" y="29340"/>
                </a:lnTo>
                <a:lnTo>
                  <a:pt x="10398" y="29400"/>
                </a:lnTo>
                <a:lnTo>
                  <a:pt x="5617" y="29400"/>
                </a:lnTo>
                <a:lnTo>
                  <a:pt x="5199" y="29340"/>
                </a:lnTo>
                <a:lnTo>
                  <a:pt x="4721" y="29280"/>
                </a:lnTo>
                <a:lnTo>
                  <a:pt x="4243" y="29161"/>
                </a:lnTo>
                <a:lnTo>
                  <a:pt x="4004" y="29161"/>
                </a:lnTo>
                <a:lnTo>
                  <a:pt x="3884" y="29041"/>
                </a:lnTo>
                <a:lnTo>
                  <a:pt x="3586" y="28802"/>
                </a:lnTo>
                <a:lnTo>
                  <a:pt x="3347" y="28504"/>
                </a:lnTo>
                <a:lnTo>
                  <a:pt x="3167" y="28265"/>
                </a:lnTo>
                <a:lnTo>
                  <a:pt x="2928" y="28026"/>
                </a:lnTo>
                <a:lnTo>
                  <a:pt x="2630" y="27846"/>
                </a:lnTo>
                <a:lnTo>
                  <a:pt x="2211" y="27727"/>
                </a:lnTo>
                <a:lnTo>
                  <a:pt x="1494" y="27607"/>
                </a:lnTo>
                <a:lnTo>
                  <a:pt x="777" y="27547"/>
                </a:lnTo>
                <a:lnTo>
                  <a:pt x="478" y="27547"/>
                </a:lnTo>
                <a:lnTo>
                  <a:pt x="359" y="27607"/>
                </a:lnTo>
                <a:lnTo>
                  <a:pt x="120" y="27846"/>
                </a:lnTo>
                <a:lnTo>
                  <a:pt x="0" y="28145"/>
                </a:lnTo>
                <a:lnTo>
                  <a:pt x="0" y="28504"/>
                </a:lnTo>
                <a:lnTo>
                  <a:pt x="60" y="28862"/>
                </a:lnTo>
                <a:lnTo>
                  <a:pt x="239" y="29639"/>
                </a:lnTo>
                <a:lnTo>
                  <a:pt x="419" y="30236"/>
                </a:lnTo>
                <a:lnTo>
                  <a:pt x="1016" y="31671"/>
                </a:lnTo>
                <a:lnTo>
                  <a:pt x="1315" y="32328"/>
                </a:lnTo>
                <a:lnTo>
                  <a:pt x="1614" y="32866"/>
                </a:lnTo>
                <a:lnTo>
                  <a:pt x="2032" y="33403"/>
                </a:lnTo>
                <a:lnTo>
                  <a:pt x="2510" y="33941"/>
                </a:lnTo>
                <a:lnTo>
                  <a:pt x="3108" y="34479"/>
                </a:lnTo>
                <a:lnTo>
                  <a:pt x="3765" y="34957"/>
                </a:lnTo>
                <a:lnTo>
                  <a:pt x="4602" y="35495"/>
                </a:lnTo>
                <a:lnTo>
                  <a:pt x="5498" y="36033"/>
                </a:lnTo>
                <a:lnTo>
                  <a:pt x="6334" y="36511"/>
                </a:lnTo>
                <a:lnTo>
                  <a:pt x="7231" y="36929"/>
                </a:lnTo>
                <a:lnTo>
                  <a:pt x="8187" y="37347"/>
                </a:lnTo>
                <a:lnTo>
                  <a:pt x="9083" y="37706"/>
                </a:lnTo>
                <a:lnTo>
                  <a:pt x="10039" y="38064"/>
                </a:lnTo>
                <a:lnTo>
                  <a:pt x="10995" y="38363"/>
                </a:lnTo>
                <a:lnTo>
                  <a:pt x="12728" y="38781"/>
                </a:lnTo>
                <a:lnTo>
                  <a:pt x="14401" y="39080"/>
                </a:lnTo>
                <a:lnTo>
                  <a:pt x="16134" y="39319"/>
                </a:lnTo>
                <a:lnTo>
                  <a:pt x="17867" y="39379"/>
                </a:lnTo>
                <a:lnTo>
                  <a:pt x="19600" y="39379"/>
                </a:lnTo>
                <a:lnTo>
                  <a:pt x="21273" y="39200"/>
                </a:lnTo>
                <a:lnTo>
                  <a:pt x="23006" y="38961"/>
                </a:lnTo>
                <a:lnTo>
                  <a:pt x="24620" y="38542"/>
                </a:lnTo>
                <a:lnTo>
                  <a:pt x="26293" y="38064"/>
                </a:lnTo>
                <a:lnTo>
                  <a:pt x="27846" y="37467"/>
                </a:lnTo>
                <a:lnTo>
                  <a:pt x="29400" y="36750"/>
                </a:lnTo>
                <a:lnTo>
                  <a:pt x="30894" y="35913"/>
                </a:lnTo>
                <a:lnTo>
                  <a:pt x="32388" y="35017"/>
                </a:lnTo>
                <a:lnTo>
                  <a:pt x="33762" y="33941"/>
                </a:lnTo>
                <a:lnTo>
                  <a:pt x="35077" y="32806"/>
                </a:lnTo>
                <a:lnTo>
                  <a:pt x="36272" y="31551"/>
                </a:lnTo>
                <a:lnTo>
                  <a:pt x="36929" y="30774"/>
                </a:lnTo>
                <a:lnTo>
                  <a:pt x="37527" y="30057"/>
                </a:lnTo>
                <a:lnTo>
                  <a:pt x="38064" y="29280"/>
                </a:lnTo>
                <a:lnTo>
                  <a:pt x="38602" y="28444"/>
                </a:lnTo>
                <a:lnTo>
                  <a:pt x="39080" y="27667"/>
                </a:lnTo>
                <a:lnTo>
                  <a:pt x="39558" y="26830"/>
                </a:lnTo>
                <a:lnTo>
                  <a:pt x="39977" y="25934"/>
                </a:lnTo>
                <a:lnTo>
                  <a:pt x="40335" y="25098"/>
                </a:lnTo>
                <a:lnTo>
                  <a:pt x="41052" y="23305"/>
                </a:lnTo>
                <a:lnTo>
                  <a:pt x="41590" y="21512"/>
                </a:lnTo>
                <a:lnTo>
                  <a:pt x="42008" y="19600"/>
                </a:lnTo>
                <a:lnTo>
                  <a:pt x="42307" y="17688"/>
                </a:lnTo>
                <a:lnTo>
                  <a:pt x="42546" y="15477"/>
                </a:lnTo>
                <a:lnTo>
                  <a:pt x="42606" y="13266"/>
                </a:lnTo>
                <a:lnTo>
                  <a:pt x="42666" y="11055"/>
                </a:lnTo>
                <a:lnTo>
                  <a:pt x="42606" y="8784"/>
                </a:lnTo>
                <a:lnTo>
                  <a:pt x="42486" y="7709"/>
                </a:lnTo>
                <a:lnTo>
                  <a:pt x="42427" y="7111"/>
                </a:lnTo>
                <a:lnTo>
                  <a:pt x="42486" y="6573"/>
                </a:lnTo>
                <a:lnTo>
                  <a:pt x="43024" y="5558"/>
                </a:lnTo>
                <a:lnTo>
                  <a:pt x="43323" y="4781"/>
                </a:lnTo>
                <a:lnTo>
                  <a:pt x="43681" y="3645"/>
                </a:lnTo>
                <a:lnTo>
                  <a:pt x="43801" y="3108"/>
                </a:lnTo>
                <a:lnTo>
                  <a:pt x="43861" y="2570"/>
                </a:lnTo>
                <a:lnTo>
                  <a:pt x="43801" y="2211"/>
                </a:lnTo>
                <a:lnTo>
                  <a:pt x="43741" y="2032"/>
                </a:lnTo>
                <a:lnTo>
                  <a:pt x="43622" y="1912"/>
                </a:lnTo>
                <a:lnTo>
                  <a:pt x="43502" y="1673"/>
                </a:lnTo>
                <a:lnTo>
                  <a:pt x="43383" y="1434"/>
                </a:lnTo>
                <a:lnTo>
                  <a:pt x="43024" y="956"/>
                </a:lnTo>
                <a:lnTo>
                  <a:pt x="42546" y="598"/>
                </a:lnTo>
                <a:lnTo>
                  <a:pt x="41949" y="299"/>
                </a:lnTo>
                <a:lnTo>
                  <a:pt x="41351" y="120"/>
                </a:lnTo>
                <a:lnTo>
                  <a:pt x="40753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8" name="Google Shape;248;p10"/>
          <p:cNvSpPr/>
          <p:nvPr/>
        </p:nvSpPr>
        <p:spPr>
          <a:xfrm rot="-1232764">
            <a:off x="830977" y="3684577"/>
            <a:ext cx="286937" cy="309577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49" name="Google Shape;249;p10"/>
          <p:cNvSpPr/>
          <p:nvPr/>
        </p:nvSpPr>
        <p:spPr>
          <a:xfrm rot="-2062359">
            <a:off x="341201" y="3422064"/>
            <a:ext cx="373897" cy="958229"/>
          </a:xfrm>
          <a:custGeom>
            <a:avLst/>
            <a:gdLst/>
            <a:ahLst/>
            <a:cxnLst/>
            <a:rect l="l" t="t" r="r" b="b"/>
            <a:pathLst>
              <a:path w="12848" h="32927" extrusionOk="0">
                <a:moveTo>
                  <a:pt x="3825" y="1017"/>
                </a:moveTo>
                <a:lnTo>
                  <a:pt x="3944" y="1256"/>
                </a:lnTo>
                <a:lnTo>
                  <a:pt x="4004" y="1495"/>
                </a:lnTo>
                <a:lnTo>
                  <a:pt x="4004" y="2152"/>
                </a:lnTo>
                <a:lnTo>
                  <a:pt x="4004" y="2750"/>
                </a:lnTo>
                <a:lnTo>
                  <a:pt x="4004" y="3347"/>
                </a:lnTo>
                <a:lnTo>
                  <a:pt x="4183" y="4961"/>
                </a:lnTo>
                <a:lnTo>
                  <a:pt x="4362" y="6574"/>
                </a:lnTo>
                <a:lnTo>
                  <a:pt x="4840" y="9681"/>
                </a:lnTo>
                <a:lnTo>
                  <a:pt x="5319" y="12729"/>
                </a:lnTo>
                <a:lnTo>
                  <a:pt x="4123" y="11653"/>
                </a:lnTo>
                <a:lnTo>
                  <a:pt x="2869" y="10578"/>
                </a:lnTo>
                <a:lnTo>
                  <a:pt x="2151" y="10100"/>
                </a:lnTo>
                <a:lnTo>
                  <a:pt x="1733" y="9801"/>
                </a:lnTo>
                <a:lnTo>
                  <a:pt x="1554" y="9622"/>
                </a:lnTo>
                <a:lnTo>
                  <a:pt x="1494" y="9502"/>
                </a:lnTo>
                <a:lnTo>
                  <a:pt x="1434" y="9323"/>
                </a:lnTo>
                <a:lnTo>
                  <a:pt x="1494" y="9084"/>
                </a:lnTo>
                <a:lnTo>
                  <a:pt x="1614" y="8606"/>
                </a:lnTo>
                <a:lnTo>
                  <a:pt x="1853" y="7709"/>
                </a:lnTo>
                <a:lnTo>
                  <a:pt x="2271" y="5976"/>
                </a:lnTo>
                <a:lnTo>
                  <a:pt x="2749" y="4303"/>
                </a:lnTo>
                <a:lnTo>
                  <a:pt x="3825" y="1017"/>
                </a:lnTo>
                <a:close/>
                <a:moveTo>
                  <a:pt x="4542" y="1973"/>
                </a:moveTo>
                <a:lnTo>
                  <a:pt x="5079" y="2690"/>
                </a:lnTo>
                <a:lnTo>
                  <a:pt x="5617" y="3467"/>
                </a:lnTo>
                <a:lnTo>
                  <a:pt x="6693" y="5020"/>
                </a:lnTo>
                <a:lnTo>
                  <a:pt x="7589" y="6574"/>
                </a:lnTo>
                <a:lnTo>
                  <a:pt x="8486" y="8247"/>
                </a:lnTo>
                <a:lnTo>
                  <a:pt x="9203" y="9920"/>
                </a:lnTo>
                <a:lnTo>
                  <a:pt x="9621" y="10757"/>
                </a:lnTo>
                <a:lnTo>
                  <a:pt x="9800" y="11175"/>
                </a:lnTo>
                <a:lnTo>
                  <a:pt x="9860" y="11534"/>
                </a:lnTo>
                <a:lnTo>
                  <a:pt x="9800" y="11952"/>
                </a:lnTo>
                <a:lnTo>
                  <a:pt x="9621" y="12251"/>
                </a:lnTo>
                <a:lnTo>
                  <a:pt x="9083" y="12968"/>
                </a:lnTo>
                <a:lnTo>
                  <a:pt x="7888" y="14581"/>
                </a:lnTo>
                <a:lnTo>
                  <a:pt x="6633" y="16254"/>
                </a:lnTo>
                <a:lnTo>
                  <a:pt x="6334" y="14521"/>
                </a:lnTo>
                <a:lnTo>
                  <a:pt x="6095" y="12789"/>
                </a:lnTo>
                <a:lnTo>
                  <a:pt x="5617" y="9203"/>
                </a:lnTo>
                <a:lnTo>
                  <a:pt x="5139" y="5558"/>
                </a:lnTo>
                <a:lnTo>
                  <a:pt x="4840" y="3766"/>
                </a:lnTo>
                <a:lnTo>
                  <a:pt x="4542" y="1973"/>
                </a:lnTo>
                <a:close/>
                <a:moveTo>
                  <a:pt x="1375" y="9980"/>
                </a:moveTo>
                <a:lnTo>
                  <a:pt x="2630" y="11354"/>
                </a:lnTo>
                <a:lnTo>
                  <a:pt x="3944" y="12609"/>
                </a:lnTo>
                <a:lnTo>
                  <a:pt x="4601" y="13267"/>
                </a:lnTo>
                <a:lnTo>
                  <a:pt x="5139" y="13864"/>
                </a:lnTo>
                <a:lnTo>
                  <a:pt x="5319" y="14163"/>
                </a:lnTo>
                <a:lnTo>
                  <a:pt x="5498" y="14521"/>
                </a:lnTo>
                <a:lnTo>
                  <a:pt x="5677" y="14940"/>
                </a:lnTo>
                <a:lnTo>
                  <a:pt x="5737" y="15418"/>
                </a:lnTo>
                <a:lnTo>
                  <a:pt x="6394" y="18884"/>
                </a:lnTo>
                <a:lnTo>
                  <a:pt x="7111" y="22290"/>
                </a:lnTo>
                <a:lnTo>
                  <a:pt x="3406" y="20198"/>
                </a:lnTo>
                <a:lnTo>
                  <a:pt x="2570" y="19780"/>
                </a:lnTo>
                <a:lnTo>
                  <a:pt x="2151" y="19541"/>
                </a:lnTo>
                <a:lnTo>
                  <a:pt x="1793" y="19302"/>
                </a:lnTo>
                <a:lnTo>
                  <a:pt x="1375" y="19003"/>
                </a:lnTo>
                <a:lnTo>
                  <a:pt x="1195" y="18824"/>
                </a:lnTo>
                <a:lnTo>
                  <a:pt x="1136" y="18704"/>
                </a:lnTo>
                <a:lnTo>
                  <a:pt x="1016" y="18346"/>
                </a:lnTo>
                <a:lnTo>
                  <a:pt x="956" y="17689"/>
                </a:lnTo>
                <a:lnTo>
                  <a:pt x="897" y="16732"/>
                </a:lnTo>
                <a:lnTo>
                  <a:pt x="837" y="15776"/>
                </a:lnTo>
                <a:lnTo>
                  <a:pt x="897" y="13864"/>
                </a:lnTo>
                <a:lnTo>
                  <a:pt x="1076" y="11892"/>
                </a:lnTo>
                <a:lnTo>
                  <a:pt x="1375" y="9980"/>
                </a:lnTo>
                <a:close/>
                <a:moveTo>
                  <a:pt x="10218" y="12669"/>
                </a:moveTo>
                <a:lnTo>
                  <a:pt x="10577" y="13864"/>
                </a:lnTo>
                <a:lnTo>
                  <a:pt x="10936" y="15059"/>
                </a:lnTo>
                <a:lnTo>
                  <a:pt x="11294" y="16613"/>
                </a:lnTo>
                <a:lnTo>
                  <a:pt x="11593" y="18286"/>
                </a:lnTo>
                <a:lnTo>
                  <a:pt x="11712" y="19123"/>
                </a:lnTo>
                <a:lnTo>
                  <a:pt x="11832" y="19959"/>
                </a:lnTo>
                <a:lnTo>
                  <a:pt x="11832" y="20796"/>
                </a:lnTo>
                <a:lnTo>
                  <a:pt x="11772" y="21573"/>
                </a:lnTo>
                <a:lnTo>
                  <a:pt x="11712" y="22110"/>
                </a:lnTo>
                <a:lnTo>
                  <a:pt x="11593" y="22349"/>
                </a:lnTo>
                <a:lnTo>
                  <a:pt x="11473" y="22469"/>
                </a:lnTo>
                <a:lnTo>
                  <a:pt x="11175" y="22827"/>
                </a:lnTo>
                <a:lnTo>
                  <a:pt x="10696" y="23246"/>
                </a:lnTo>
                <a:lnTo>
                  <a:pt x="9621" y="24321"/>
                </a:lnTo>
                <a:lnTo>
                  <a:pt x="9143" y="24859"/>
                </a:lnTo>
                <a:lnTo>
                  <a:pt x="8665" y="25457"/>
                </a:lnTo>
                <a:lnTo>
                  <a:pt x="7828" y="21871"/>
                </a:lnTo>
                <a:lnTo>
                  <a:pt x="7051" y="18286"/>
                </a:lnTo>
                <a:lnTo>
                  <a:pt x="6872" y="17449"/>
                </a:lnTo>
                <a:lnTo>
                  <a:pt x="6812" y="17210"/>
                </a:lnTo>
                <a:lnTo>
                  <a:pt x="6812" y="16912"/>
                </a:lnTo>
                <a:lnTo>
                  <a:pt x="6872" y="16673"/>
                </a:lnTo>
                <a:lnTo>
                  <a:pt x="6992" y="16434"/>
                </a:lnTo>
                <a:lnTo>
                  <a:pt x="7231" y="16135"/>
                </a:lnTo>
                <a:lnTo>
                  <a:pt x="7470" y="15836"/>
                </a:lnTo>
                <a:lnTo>
                  <a:pt x="8904" y="14282"/>
                </a:lnTo>
                <a:lnTo>
                  <a:pt x="10218" y="12669"/>
                </a:lnTo>
                <a:close/>
                <a:moveTo>
                  <a:pt x="1375" y="19959"/>
                </a:moveTo>
                <a:lnTo>
                  <a:pt x="1972" y="20437"/>
                </a:lnTo>
                <a:lnTo>
                  <a:pt x="2689" y="20915"/>
                </a:lnTo>
                <a:lnTo>
                  <a:pt x="4064" y="21692"/>
                </a:lnTo>
                <a:lnTo>
                  <a:pt x="5498" y="22469"/>
                </a:lnTo>
                <a:lnTo>
                  <a:pt x="6215" y="22887"/>
                </a:lnTo>
                <a:lnTo>
                  <a:pt x="6812" y="23365"/>
                </a:lnTo>
                <a:lnTo>
                  <a:pt x="7111" y="23604"/>
                </a:lnTo>
                <a:lnTo>
                  <a:pt x="7290" y="23903"/>
                </a:lnTo>
                <a:lnTo>
                  <a:pt x="7529" y="24202"/>
                </a:lnTo>
                <a:lnTo>
                  <a:pt x="7709" y="24620"/>
                </a:lnTo>
                <a:lnTo>
                  <a:pt x="8007" y="25516"/>
                </a:lnTo>
                <a:lnTo>
                  <a:pt x="8247" y="26473"/>
                </a:lnTo>
                <a:lnTo>
                  <a:pt x="8665" y="28504"/>
                </a:lnTo>
                <a:lnTo>
                  <a:pt x="8844" y="29401"/>
                </a:lnTo>
                <a:lnTo>
                  <a:pt x="9023" y="30177"/>
                </a:lnTo>
                <a:lnTo>
                  <a:pt x="9023" y="30177"/>
                </a:lnTo>
                <a:lnTo>
                  <a:pt x="6633" y="27847"/>
                </a:lnTo>
                <a:lnTo>
                  <a:pt x="5498" y="26652"/>
                </a:lnTo>
                <a:lnTo>
                  <a:pt x="4362" y="25397"/>
                </a:lnTo>
                <a:lnTo>
                  <a:pt x="3466" y="24142"/>
                </a:lnTo>
                <a:lnTo>
                  <a:pt x="2988" y="23485"/>
                </a:lnTo>
                <a:lnTo>
                  <a:pt x="2570" y="22827"/>
                </a:lnTo>
                <a:lnTo>
                  <a:pt x="2211" y="22110"/>
                </a:lnTo>
                <a:lnTo>
                  <a:pt x="1912" y="21453"/>
                </a:lnTo>
                <a:lnTo>
                  <a:pt x="1614" y="20676"/>
                </a:lnTo>
                <a:lnTo>
                  <a:pt x="1375" y="19959"/>
                </a:lnTo>
                <a:close/>
                <a:moveTo>
                  <a:pt x="11832" y="23485"/>
                </a:moveTo>
                <a:lnTo>
                  <a:pt x="11712" y="25636"/>
                </a:lnTo>
                <a:lnTo>
                  <a:pt x="11473" y="27727"/>
                </a:lnTo>
                <a:lnTo>
                  <a:pt x="11055" y="29759"/>
                </a:lnTo>
                <a:lnTo>
                  <a:pt x="10577" y="31850"/>
                </a:lnTo>
                <a:lnTo>
                  <a:pt x="10278" y="31432"/>
                </a:lnTo>
                <a:lnTo>
                  <a:pt x="9979" y="30835"/>
                </a:lnTo>
                <a:lnTo>
                  <a:pt x="9740" y="30237"/>
                </a:lnTo>
                <a:lnTo>
                  <a:pt x="9501" y="29520"/>
                </a:lnTo>
                <a:lnTo>
                  <a:pt x="9203" y="28086"/>
                </a:lnTo>
                <a:lnTo>
                  <a:pt x="9083" y="27429"/>
                </a:lnTo>
                <a:lnTo>
                  <a:pt x="9023" y="26891"/>
                </a:lnTo>
                <a:lnTo>
                  <a:pt x="9023" y="26293"/>
                </a:lnTo>
                <a:lnTo>
                  <a:pt x="9023" y="26114"/>
                </a:lnTo>
                <a:lnTo>
                  <a:pt x="9083" y="25994"/>
                </a:lnTo>
                <a:lnTo>
                  <a:pt x="9382" y="25755"/>
                </a:lnTo>
                <a:lnTo>
                  <a:pt x="9920" y="25337"/>
                </a:lnTo>
                <a:lnTo>
                  <a:pt x="10876" y="24441"/>
                </a:lnTo>
                <a:lnTo>
                  <a:pt x="11832" y="23485"/>
                </a:lnTo>
                <a:close/>
                <a:moveTo>
                  <a:pt x="3526" y="1"/>
                </a:moveTo>
                <a:lnTo>
                  <a:pt x="3586" y="61"/>
                </a:lnTo>
                <a:lnTo>
                  <a:pt x="3586" y="120"/>
                </a:lnTo>
                <a:lnTo>
                  <a:pt x="3586" y="479"/>
                </a:lnTo>
                <a:lnTo>
                  <a:pt x="3466" y="897"/>
                </a:lnTo>
                <a:lnTo>
                  <a:pt x="3287" y="1375"/>
                </a:lnTo>
                <a:lnTo>
                  <a:pt x="2809" y="2391"/>
                </a:lnTo>
                <a:lnTo>
                  <a:pt x="2570" y="2989"/>
                </a:lnTo>
                <a:lnTo>
                  <a:pt x="1853" y="4841"/>
                </a:lnTo>
                <a:lnTo>
                  <a:pt x="1315" y="6813"/>
                </a:lnTo>
                <a:lnTo>
                  <a:pt x="956" y="8247"/>
                </a:lnTo>
                <a:lnTo>
                  <a:pt x="658" y="9681"/>
                </a:lnTo>
                <a:lnTo>
                  <a:pt x="419" y="11115"/>
                </a:lnTo>
                <a:lnTo>
                  <a:pt x="239" y="12609"/>
                </a:lnTo>
                <a:lnTo>
                  <a:pt x="60" y="14521"/>
                </a:lnTo>
                <a:lnTo>
                  <a:pt x="0" y="15478"/>
                </a:lnTo>
                <a:lnTo>
                  <a:pt x="60" y="16434"/>
                </a:lnTo>
                <a:lnTo>
                  <a:pt x="120" y="17330"/>
                </a:lnTo>
                <a:lnTo>
                  <a:pt x="180" y="18226"/>
                </a:lnTo>
                <a:lnTo>
                  <a:pt x="359" y="19063"/>
                </a:lnTo>
                <a:lnTo>
                  <a:pt x="538" y="19899"/>
                </a:lnTo>
                <a:lnTo>
                  <a:pt x="777" y="20736"/>
                </a:lnTo>
                <a:lnTo>
                  <a:pt x="1076" y="21573"/>
                </a:lnTo>
                <a:lnTo>
                  <a:pt x="1375" y="22409"/>
                </a:lnTo>
                <a:lnTo>
                  <a:pt x="1793" y="23246"/>
                </a:lnTo>
                <a:lnTo>
                  <a:pt x="2211" y="24023"/>
                </a:lnTo>
                <a:lnTo>
                  <a:pt x="2689" y="24799"/>
                </a:lnTo>
                <a:lnTo>
                  <a:pt x="3227" y="25636"/>
                </a:lnTo>
                <a:lnTo>
                  <a:pt x="3825" y="26413"/>
                </a:lnTo>
                <a:lnTo>
                  <a:pt x="5020" y="27847"/>
                </a:lnTo>
                <a:lnTo>
                  <a:pt x="6215" y="29221"/>
                </a:lnTo>
                <a:lnTo>
                  <a:pt x="7529" y="30596"/>
                </a:lnTo>
                <a:lnTo>
                  <a:pt x="8187" y="31193"/>
                </a:lnTo>
                <a:lnTo>
                  <a:pt x="8904" y="31850"/>
                </a:lnTo>
                <a:lnTo>
                  <a:pt x="9083" y="32030"/>
                </a:lnTo>
                <a:lnTo>
                  <a:pt x="9382" y="32329"/>
                </a:lnTo>
                <a:lnTo>
                  <a:pt x="9621" y="32627"/>
                </a:lnTo>
                <a:lnTo>
                  <a:pt x="9800" y="32807"/>
                </a:lnTo>
                <a:lnTo>
                  <a:pt x="10099" y="32926"/>
                </a:lnTo>
                <a:lnTo>
                  <a:pt x="10159" y="32926"/>
                </a:lnTo>
                <a:lnTo>
                  <a:pt x="10278" y="32807"/>
                </a:lnTo>
                <a:lnTo>
                  <a:pt x="10577" y="32687"/>
                </a:lnTo>
                <a:lnTo>
                  <a:pt x="10876" y="32627"/>
                </a:lnTo>
                <a:lnTo>
                  <a:pt x="11115" y="32508"/>
                </a:lnTo>
                <a:lnTo>
                  <a:pt x="11294" y="32329"/>
                </a:lnTo>
                <a:lnTo>
                  <a:pt x="11414" y="32149"/>
                </a:lnTo>
                <a:lnTo>
                  <a:pt x="11593" y="31671"/>
                </a:lnTo>
                <a:lnTo>
                  <a:pt x="11772" y="30954"/>
                </a:lnTo>
                <a:lnTo>
                  <a:pt x="12190" y="28982"/>
                </a:lnTo>
                <a:lnTo>
                  <a:pt x="12549" y="26951"/>
                </a:lnTo>
                <a:lnTo>
                  <a:pt x="12728" y="24919"/>
                </a:lnTo>
                <a:lnTo>
                  <a:pt x="12848" y="22887"/>
                </a:lnTo>
                <a:lnTo>
                  <a:pt x="12788" y="20856"/>
                </a:lnTo>
                <a:lnTo>
                  <a:pt x="12609" y="18824"/>
                </a:lnTo>
                <a:lnTo>
                  <a:pt x="12310" y="16792"/>
                </a:lnTo>
                <a:lnTo>
                  <a:pt x="11892" y="14820"/>
                </a:lnTo>
                <a:lnTo>
                  <a:pt x="11354" y="12669"/>
                </a:lnTo>
                <a:lnTo>
                  <a:pt x="10995" y="11593"/>
                </a:lnTo>
                <a:lnTo>
                  <a:pt x="10637" y="10578"/>
                </a:lnTo>
                <a:lnTo>
                  <a:pt x="10218" y="9562"/>
                </a:lnTo>
                <a:lnTo>
                  <a:pt x="9800" y="8546"/>
                </a:lnTo>
                <a:lnTo>
                  <a:pt x="9322" y="7530"/>
                </a:lnTo>
                <a:lnTo>
                  <a:pt x="8784" y="6514"/>
                </a:lnTo>
                <a:lnTo>
                  <a:pt x="7828" y="4781"/>
                </a:lnTo>
                <a:lnTo>
                  <a:pt x="7231" y="3766"/>
                </a:lnTo>
                <a:lnTo>
                  <a:pt x="6633" y="2809"/>
                </a:lnTo>
                <a:lnTo>
                  <a:pt x="5916" y="1853"/>
                </a:lnTo>
                <a:lnTo>
                  <a:pt x="5139" y="1077"/>
                </a:lnTo>
                <a:lnTo>
                  <a:pt x="4781" y="718"/>
                </a:lnTo>
                <a:lnTo>
                  <a:pt x="4362" y="419"/>
                </a:lnTo>
                <a:lnTo>
                  <a:pt x="3944" y="180"/>
                </a:lnTo>
                <a:lnTo>
                  <a:pt x="3526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0" name="Google Shape;250;p10"/>
          <p:cNvSpPr/>
          <p:nvPr/>
        </p:nvSpPr>
        <p:spPr>
          <a:xfrm>
            <a:off x="785761" y="254581"/>
            <a:ext cx="596463" cy="455619"/>
          </a:xfrm>
          <a:custGeom>
            <a:avLst/>
            <a:gdLst/>
            <a:ahLst/>
            <a:cxnLst/>
            <a:rect l="l" t="t" r="r" b="b"/>
            <a:pathLst>
              <a:path w="20497" h="15657" extrusionOk="0">
                <a:moveTo>
                  <a:pt x="5199" y="1793"/>
                </a:moveTo>
                <a:lnTo>
                  <a:pt x="3944" y="1853"/>
                </a:lnTo>
                <a:lnTo>
                  <a:pt x="3347" y="1912"/>
                </a:lnTo>
                <a:lnTo>
                  <a:pt x="2809" y="2032"/>
                </a:lnTo>
                <a:lnTo>
                  <a:pt x="2451" y="2152"/>
                </a:lnTo>
                <a:lnTo>
                  <a:pt x="2331" y="2271"/>
                </a:lnTo>
                <a:lnTo>
                  <a:pt x="2271" y="2391"/>
                </a:lnTo>
                <a:lnTo>
                  <a:pt x="2331" y="2510"/>
                </a:lnTo>
                <a:lnTo>
                  <a:pt x="2510" y="2630"/>
                </a:lnTo>
                <a:lnTo>
                  <a:pt x="2690" y="2689"/>
                </a:lnTo>
                <a:lnTo>
                  <a:pt x="2929" y="2749"/>
                </a:lnTo>
                <a:lnTo>
                  <a:pt x="3586" y="2689"/>
                </a:lnTo>
                <a:lnTo>
                  <a:pt x="4303" y="2570"/>
                </a:lnTo>
                <a:lnTo>
                  <a:pt x="5020" y="2391"/>
                </a:lnTo>
                <a:lnTo>
                  <a:pt x="5558" y="2152"/>
                </a:lnTo>
                <a:lnTo>
                  <a:pt x="5916" y="1972"/>
                </a:lnTo>
                <a:lnTo>
                  <a:pt x="5916" y="1912"/>
                </a:lnTo>
                <a:lnTo>
                  <a:pt x="5916" y="1853"/>
                </a:lnTo>
                <a:lnTo>
                  <a:pt x="5618" y="1793"/>
                </a:lnTo>
                <a:close/>
                <a:moveTo>
                  <a:pt x="5618" y="777"/>
                </a:moveTo>
                <a:lnTo>
                  <a:pt x="6275" y="837"/>
                </a:lnTo>
                <a:lnTo>
                  <a:pt x="6872" y="1076"/>
                </a:lnTo>
                <a:lnTo>
                  <a:pt x="7111" y="1195"/>
                </a:lnTo>
                <a:lnTo>
                  <a:pt x="7350" y="1375"/>
                </a:lnTo>
                <a:lnTo>
                  <a:pt x="7590" y="1554"/>
                </a:lnTo>
                <a:lnTo>
                  <a:pt x="7769" y="1793"/>
                </a:lnTo>
                <a:lnTo>
                  <a:pt x="7888" y="2032"/>
                </a:lnTo>
                <a:lnTo>
                  <a:pt x="8008" y="2331"/>
                </a:lnTo>
                <a:lnTo>
                  <a:pt x="8127" y="2630"/>
                </a:lnTo>
                <a:lnTo>
                  <a:pt x="8127" y="2988"/>
                </a:lnTo>
                <a:lnTo>
                  <a:pt x="8127" y="3347"/>
                </a:lnTo>
                <a:lnTo>
                  <a:pt x="8068" y="3705"/>
                </a:lnTo>
                <a:lnTo>
                  <a:pt x="8008" y="4004"/>
                </a:lnTo>
                <a:lnTo>
                  <a:pt x="7888" y="4303"/>
                </a:lnTo>
                <a:lnTo>
                  <a:pt x="7590" y="4900"/>
                </a:lnTo>
                <a:lnTo>
                  <a:pt x="7171" y="5378"/>
                </a:lnTo>
                <a:lnTo>
                  <a:pt x="6633" y="5737"/>
                </a:lnTo>
                <a:lnTo>
                  <a:pt x="6096" y="6095"/>
                </a:lnTo>
                <a:lnTo>
                  <a:pt x="5438" y="6334"/>
                </a:lnTo>
                <a:lnTo>
                  <a:pt x="4841" y="6514"/>
                </a:lnTo>
                <a:lnTo>
                  <a:pt x="4183" y="6573"/>
                </a:lnTo>
                <a:lnTo>
                  <a:pt x="3526" y="6514"/>
                </a:lnTo>
                <a:lnTo>
                  <a:pt x="2869" y="6394"/>
                </a:lnTo>
                <a:lnTo>
                  <a:pt x="2331" y="6215"/>
                </a:lnTo>
                <a:lnTo>
                  <a:pt x="1853" y="5856"/>
                </a:lnTo>
                <a:lnTo>
                  <a:pt x="1614" y="5677"/>
                </a:lnTo>
                <a:lnTo>
                  <a:pt x="1435" y="5438"/>
                </a:lnTo>
                <a:lnTo>
                  <a:pt x="1255" y="5199"/>
                </a:lnTo>
                <a:lnTo>
                  <a:pt x="1076" y="4900"/>
                </a:lnTo>
                <a:lnTo>
                  <a:pt x="1016" y="4601"/>
                </a:lnTo>
                <a:lnTo>
                  <a:pt x="897" y="4243"/>
                </a:lnTo>
                <a:lnTo>
                  <a:pt x="897" y="3944"/>
                </a:lnTo>
                <a:lnTo>
                  <a:pt x="897" y="3645"/>
                </a:lnTo>
                <a:lnTo>
                  <a:pt x="957" y="3347"/>
                </a:lnTo>
                <a:lnTo>
                  <a:pt x="1016" y="3048"/>
                </a:lnTo>
                <a:lnTo>
                  <a:pt x="1196" y="2749"/>
                </a:lnTo>
                <a:lnTo>
                  <a:pt x="1375" y="2510"/>
                </a:lnTo>
                <a:lnTo>
                  <a:pt x="1793" y="2032"/>
                </a:lnTo>
                <a:lnTo>
                  <a:pt x="2271" y="1614"/>
                </a:lnTo>
                <a:lnTo>
                  <a:pt x="2929" y="1315"/>
                </a:lnTo>
                <a:lnTo>
                  <a:pt x="3586" y="1016"/>
                </a:lnTo>
                <a:lnTo>
                  <a:pt x="4243" y="837"/>
                </a:lnTo>
                <a:lnTo>
                  <a:pt x="4960" y="777"/>
                </a:lnTo>
                <a:close/>
                <a:moveTo>
                  <a:pt x="4721" y="0"/>
                </a:moveTo>
                <a:lnTo>
                  <a:pt x="4243" y="60"/>
                </a:lnTo>
                <a:lnTo>
                  <a:pt x="3885" y="120"/>
                </a:lnTo>
                <a:lnTo>
                  <a:pt x="3765" y="180"/>
                </a:lnTo>
                <a:lnTo>
                  <a:pt x="3705" y="299"/>
                </a:lnTo>
                <a:lnTo>
                  <a:pt x="3765" y="359"/>
                </a:lnTo>
                <a:lnTo>
                  <a:pt x="3825" y="478"/>
                </a:lnTo>
                <a:lnTo>
                  <a:pt x="3227" y="598"/>
                </a:lnTo>
                <a:lnTo>
                  <a:pt x="2570" y="777"/>
                </a:lnTo>
                <a:lnTo>
                  <a:pt x="2032" y="1016"/>
                </a:lnTo>
                <a:lnTo>
                  <a:pt x="1554" y="1315"/>
                </a:lnTo>
                <a:lnTo>
                  <a:pt x="1076" y="1733"/>
                </a:lnTo>
                <a:lnTo>
                  <a:pt x="718" y="2152"/>
                </a:lnTo>
                <a:lnTo>
                  <a:pt x="419" y="2630"/>
                </a:lnTo>
                <a:lnTo>
                  <a:pt x="180" y="3108"/>
                </a:lnTo>
                <a:lnTo>
                  <a:pt x="60" y="3645"/>
                </a:lnTo>
                <a:lnTo>
                  <a:pt x="1" y="4123"/>
                </a:lnTo>
                <a:lnTo>
                  <a:pt x="60" y="4661"/>
                </a:lnTo>
                <a:lnTo>
                  <a:pt x="180" y="5139"/>
                </a:lnTo>
                <a:lnTo>
                  <a:pt x="479" y="5617"/>
                </a:lnTo>
                <a:lnTo>
                  <a:pt x="837" y="6095"/>
                </a:lnTo>
                <a:lnTo>
                  <a:pt x="1375" y="6454"/>
                </a:lnTo>
                <a:lnTo>
                  <a:pt x="1973" y="6812"/>
                </a:lnTo>
                <a:lnTo>
                  <a:pt x="2570" y="7051"/>
                </a:lnTo>
                <a:lnTo>
                  <a:pt x="3168" y="7171"/>
                </a:lnTo>
                <a:lnTo>
                  <a:pt x="3765" y="7290"/>
                </a:lnTo>
                <a:lnTo>
                  <a:pt x="4901" y="7290"/>
                </a:lnTo>
                <a:lnTo>
                  <a:pt x="5438" y="7171"/>
                </a:lnTo>
                <a:lnTo>
                  <a:pt x="5976" y="6992"/>
                </a:lnTo>
                <a:lnTo>
                  <a:pt x="6514" y="6753"/>
                </a:lnTo>
                <a:lnTo>
                  <a:pt x="6992" y="6514"/>
                </a:lnTo>
                <a:lnTo>
                  <a:pt x="7410" y="6155"/>
                </a:lnTo>
                <a:lnTo>
                  <a:pt x="7829" y="5797"/>
                </a:lnTo>
                <a:lnTo>
                  <a:pt x="8127" y="5319"/>
                </a:lnTo>
                <a:lnTo>
                  <a:pt x="8426" y="4840"/>
                </a:lnTo>
                <a:lnTo>
                  <a:pt x="8605" y="4303"/>
                </a:lnTo>
                <a:lnTo>
                  <a:pt x="8725" y="3645"/>
                </a:lnTo>
                <a:lnTo>
                  <a:pt x="8785" y="3048"/>
                </a:lnTo>
                <a:lnTo>
                  <a:pt x="8785" y="2450"/>
                </a:lnTo>
                <a:lnTo>
                  <a:pt x="8665" y="1912"/>
                </a:lnTo>
                <a:lnTo>
                  <a:pt x="8426" y="1434"/>
                </a:lnTo>
                <a:lnTo>
                  <a:pt x="8127" y="1016"/>
                </a:lnTo>
                <a:lnTo>
                  <a:pt x="7769" y="717"/>
                </a:lnTo>
                <a:lnTo>
                  <a:pt x="7350" y="419"/>
                </a:lnTo>
                <a:lnTo>
                  <a:pt x="6872" y="180"/>
                </a:lnTo>
                <a:lnTo>
                  <a:pt x="6335" y="60"/>
                </a:lnTo>
                <a:lnTo>
                  <a:pt x="5737" y="0"/>
                </a:lnTo>
                <a:close/>
                <a:moveTo>
                  <a:pt x="16553" y="7290"/>
                </a:moveTo>
                <a:lnTo>
                  <a:pt x="16254" y="7410"/>
                </a:lnTo>
                <a:lnTo>
                  <a:pt x="16075" y="7470"/>
                </a:lnTo>
                <a:lnTo>
                  <a:pt x="15895" y="7649"/>
                </a:lnTo>
                <a:lnTo>
                  <a:pt x="15776" y="7768"/>
                </a:lnTo>
                <a:lnTo>
                  <a:pt x="15716" y="7948"/>
                </a:lnTo>
                <a:lnTo>
                  <a:pt x="15716" y="8127"/>
                </a:lnTo>
                <a:lnTo>
                  <a:pt x="15776" y="8366"/>
                </a:lnTo>
                <a:lnTo>
                  <a:pt x="15836" y="8545"/>
                </a:lnTo>
                <a:lnTo>
                  <a:pt x="16015" y="8904"/>
                </a:lnTo>
                <a:lnTo>
                  <a:pt x="16374" y="9203"/>
                </a:lnTo>
                <a:lnTo>
                  <a:pt x="16613" y="9322"/>
                </a:lnTo>
                <a:lnTo>
                  <a:pt x="16792" y="9442"/>
                </a:lnTo>
                <a:lnTo>
                  <a:pt x="17031" y="9442"/>
                </a:lnTo>
                <a:lnTo>
                  <a:pt x="17270" y="9501"/>
                </a:lnTo>
                <a:lnTo>
                  <a:pt x="17628" y="9442"/>
                </a:lnTo>
                <a:lnTo>
                  <a:pt x="17867" y="9322"/>
                </a:lnTo>
                <a:lnTo>
                  <a:pt x="18047" y="9203"/>
                </a:lnTo>
                <a:lnTo>
                  <a:pt x="18166" y="9083"/>
                </a:lnTo>
                <a:lnTo>
                  <a:pt x="18226" y="8904"/>
                </a:lnTo>
                <a:lnTo>
                  <a:pt x="18226" y="8665"/>
                </a:lnTo>
                <a:lnTo>
                  <a:pt x="18166" y="8486"/>
                </a:lnTo>
                <a:lnTo>
                  <a:pt x="18106" y="8247"/>
                </a:lnTo>
                <a:lnTo>
                  <a:pt x="17808" y="7888"/>
                </a:lnTo>
                <a:lnTo>
                  <a:pt x="17449" y="7529"/>
                </a:lnTo>
                <a:lnTo>
                  <a:pt x="17210" y="7410"/>
                </a:lnTo>
                <a:lnTo>
                  <a:pt x="17031" y="7350"/>
                </a:lnTo>
                <a:lnTo>
                  <a:pt x="16792" y="7290"/>
                </a:lnTo>
                <a:close/>
                <a:moveTo>
                  <a:pt x="16374" y="6215"/>
                </a:moveTo>
                <a:lnTo>
                  <a:pt x="16732" y="6275"/>
                </a:lnTo>
                <a:lnTo>
                  <a:pt x="17031" y="6334"/>
                </a:lnTo>
                <a:lnTo>
                  <a:pt x="17748" y="6633"/>
                </a:lnTo>
                <a:lnTo>
                  <a:pt x="18345" y="6992"/>
                </a:lnTo>
                <a:lnTo>
                  <a:pt x="18943" y="7470"/>
                </a:lnTo>
                <a:lnTo>
                  <a:pt x="19421" y="8008"/>
                </a:lnTo>
                <a:lnTo>
                  <a:pt x="19600" y="8306"/>
                </a:lnTo>
                <a:lnTo>
                  <a:pt x="19720" y="8605"/>
                </a:lnTo>
                <a:lnTo>
                  <a:pt x="19839" y="8904"/>
                </a:lnTo>
                <a:lnTo>
                  <a:pt x="19899" y="9262"/>
                </a:lnTo>
                <a:lnTo>
                  <a:pt x="19959" y="9621"/>
                </a:lnTo>
                <a:lnTo>
                  <a:pt x="19899" y="9979"/>
                </a:lnTo>
                <a:lnTo>
                  <a:pt x="19839" y="10398"/>
                </a:lnTo>
                <a:lnTo>
                  <a:pt x="19720" y="10756"/>
                </a:lnTo>
                <a:lnTo>
                  <a:pt x="19541" y="11115"/>
                </a:lnTo>
                <a:lnTo>
                  <a:pt x="19361" y="11473"/>
                </a:lnTo>
                <a:lnTo>
                  <a:pt x="19122" y="11772"/>
                </a:lnTo>
                <a:lnTo>
                  <a:pt x="18883" y="12071"/>
                </a:lnTo>
                <a:lnTo>
                  <a:pt x="18584" y="12310"/>
                </a:lnTo>
                <a:lnTo>
                  <a:pt x="18286" y="12549"/>
                </a:lnTo>
                <a:lnTo>
                  <a:pt x="17628" y="12848"/>
                </a:lnTo>
                <a:lnTo>
                  <a:pt x="16911" y="13087"/>
                </a:lnTo>
                <a:lnTo>
                  <a:pt x="16194" y="13206"/>
                </a:lnTo>
                <a:lnTo>
                  <a:pt x="15417" y="13206"/>
                </a:lnTo>
                <a:lnTo>
                  <a:pt x="14700" y="13146"/>
                </a:lnTo>
                <a:lnTo>
                  <a:pt x="13983" y="12907"/>
                </a:lnTo>
                <a:lnTo>
                  <a:pt x="13386" y="12609"/>
                </a:lnTo>
                <a:lnTo>
                  <a:pt x="12848" y="12190"/>
                </a:lnTo>
                <a:lnTo>
                  <a:pt x="12609" y="11951"/>
                </a:lnTo>
                <a:lnTo>
                  <a:pt x="12430" y="11712"/>
                </a:lnTo>
                <a:lnTo>
                  <a:pt x="12250" y="11414"/>
                </a:lnTo>
                <a:lnTo>
                  <a:pt x="12131" y="11115"/>
                </a:lnTo>
                <a:lnTo>
                  <a:pt x="12011" y="10816"/>
                </a:lnTo>
                <a:lnTo>
                  <a:pt x="12011" y="10457"/>
                </a:lnTo>
                <a:lnTo>
                  <a:pt x="12011" y="10099"/>
                </a:lnTo>
                <a:lnTo>
                  <a:pt x="12011" y="9681"/>
                </a:lnTo>
                <a:lnTo>
                  <a:pt x="12131" y="9262"/>
                </a:lnTo>
                <a:lnTo>
                  <a:pt x="12250" y="8844"/>
                </a:lnTo>
                <a:lnTo>
                  <a:pt x="12430" y="8486"/>
                </a:lnTo>
                <a:lnTo>
                  <a:pt x="12609" y="8187"/>
                </a:lnTo>
                <a:lnTo>
                  <a:pt x="13087" y="7529"/>
                </a:lnTo>
                <a:lnTo>
                  <a:pt x="13625" y="7051"/>
                </a:lnTo>
                <a:lnTo>
                  <a:pt x="14282" y="6633"/>
                </a:lnTo>
                <a:lnTo>
                  <a:pt x="14939" y="6334"/>
                </a:lnTo>
                <a:lnTo>
                  <a:pt x="15656" y="6215"/>
                </a:lnTo>
                <a:close/>
                <a:moveTo>
                  <a:pt x="16433" y="5797"/>
                </a:moveTo>
                <a:lnTo>
                  <a:pt x="15477" y="5856"/>
                </a:lnTo>
                <a:lnTo>
                  <a:pt x="14641" y="6036"/>
                </a:lnTo>
                <a:lnTo>
                  <a:pt x="14222" y="6155"/>
                </a:lnTo>
                <a:lnTo>
                  <a:pt x="13804" y="6334"/>
                </a:lnTo>
                <a:lnTo>
                  <a:pt x="13446" y="6514"/>
                </a:lnTo>
                <a:lnTo>
                  <a:pt x="13087" y="6753"/>
                </a:lnTo>
                <a:lnTo>
                  <a:pt x="12728" y="7051"/>
                </a:lnTo>
                <a:lnTo>
                  <a:pt x="12430" y="7350"/>
                </a:lnTo>
                <a:lnTo>
                  <a:pt x="12131" y="7709"/>
                </a:lnTo>
                <a:lnTo>
                  <a:pt x="11892" y="8127"/>
                </a:lnTo>
                <a:lnTo>
                  <a:pt x="11713" y="8605"/>
                </a:lnTo>
                <a:lnTo>
                  <a:pt x="11533" y="9143"/>
                </a:lnTo>
                <a:lnTo>
                  <a:pt x="11414" y="9561"/>
                </a:lnTo>
                <a:lnTo>
                  <a:pt x="11354" y="9979"/>
                </a:lnTo>
                <a:lnTo>
                  <a:pt x="11354" y="10398"/>
                </a:lnTo>
                <a:lnTo>
                  <a:pt x="11414" y="10816"/>
                </a:lnTo>
                <a:lnTo>
                  <a:pt x="11533" y="11175"/>
                </a:lnTo>
                <a:lnTo>
                  <a:pt x="11653" y="11533"/>
                </a:lnTo>
                <a:lnTo>
                  <a:pt x="11832" y="11892"/>
                </a:lnTo>
                <a:lnTo>
                  <a:pt x="12011" y="12250"/>
                </a:lnTo>
                <a:lnTo>
                  <a:pt x="12250" y="12549"/>
                </a:lnTo>
                <a:lnTo>
                  <a:pt x="12549" y="12848"/>
                </a:lnTo>
                <a:lnTo>
                  <a:pt x="12848" y="13087"/>
                </a:lnTo>
                <a:lnTo>
                  <a:pt x="13147" y="13326"/>
                </a:lnTo>
                <a:lnTo>
                  <a:pt x="13505" y="13565"/>
                </a:lnTo>
                <a:lnTo>
                  <a:pt x="13924" y="13684"/>
                </a:lnTo>
                <a:lnTo>
                  <a:pt x="14282" y="13864"/>
                </a:lnTo>
                <a:lnTo>
                  <a:pt x="14700" y="13923"/>
                </a:lnTo>
                <a:lnTo>
                  <a:pt x="15537" y="13983"/>
                </a:lnTo>
                <a:lnTo>
                  <a:pt x="16374" y="13923"/>
                </a:lnTo>
                <a:lnTo>
                  <a:pt x="17210" y="13744"/>
                </a:lnTo>
                <a:lnTo>
                  <a:pt x="17987" y="13445"/>
                </a:lnTo>
                <a:lnTo>
                  <a:pt x="18704" y="13027"/>
                </a:lnTo>
                <a:lnTo>
                  <a:pt x="19302" y="12489"/>
                </a:lnTo>
                <a:lnTo>
                  <a:pt x="19600" y="12190"/>
                </a:lnTo>
                <a:lnTo>
                  <a:pt x="19839" y="11832"/>
                </a:lnTo>
                <a:lnTo>
                  <a:pt x="20078" y="11473"/>
                </a:lnTo>
                <a:lnTo>
                  <a:pt x="20258" y="11115"/>
                </a:lnTo>
                <a:lnTo>
                  <a:pt x="20377" y="10697"/>
                </a:lnTo>
                <a:lnTo>
                  <a:pt x="20497" y="10278"/>
                </a:lnTo>
                <a:lnTo>
                  <a:pt x="20497" y="9860"/>
                </a:lnTo>
                <a:lnTo>
                  <a:pt x="20497" y="9442"/>
                </a:lnTo>
                <a:lnTo>
                  <a:pt x="20497" y="8964"/>
                </a:lnTo>
                <a:lnTo>
                  <a:pt x="20377" y="8545"/>
                </a:lnTo>
                <a:lnTo>
                  <a:pt x="20258" y="8127"/>
                </a:lnTo>
                <a:lnTo>
                  <a:pt x="20078" y="7709"/>
                </a:lnTo>
                <a:lnTo>
                  <a:pt x="19839" y="7350"/>
                </a:lnTo>
                <a:lnTo>
                  <a:pt x="19600" y="6992"/>
                </a:lnTo>
                <a:lnTo>
                  <a:pt x="19302" y="6693"/>
                </a:lnTo>
                <a:lnTo>
                  <a:pt x="19003" y="6394"/>
                </a:lnTo>
                <a:lnTo>
                  <a:pt x="18644" y="6155"/>
                </a:lnTo>
                <a:lnTo>
                  <a:pt x="18226" y="5976"/>
                </a:lnTo>
                <a:lnTo>
                  <a:pt x="17808" y="5856"/>
                </a:lnTo>
                <a:lnTo>
                  <a:pt x="17389" y="5797"/>
                </a:lnTo>
                <a:close/>
                <a:moveTo>
                  <a:pt x="6693" y="10697"/>
                </a:moveTo>
                <a:lnTo>
                  <a:pt x="7111" y="10816"/>
                </a:lnTo>
                <a:lnTo>
                  <a:pt x="7410" y="11055"/>
                </a:lnTo>
                <a:lnTo>
                  <a:pt x="7709" y="11294"/>
                </a:lnTo>
                <a:lnTo>
                  <a:pt x="7888" y="11593"/>
                </a:lnTo>
                <a:lnTo>
                  <a:pt x="8068" y="11951"/>
                </a:lnTo>
                <a:lnTo>
                  <a:pt x="8187" y="12370"/>
                </a:lnTo>
                <a:lnTo>
                  <a:pt x="8187" y="12788"/>
                </a:lnTo>
                <a:lnTo>
                  <a:pt x="8187" y="13146"/>
                </a:lnTo>
                <a:lnTo>
                  <a:pt x="8127" y="13565"/>
                </a:lnTo>
                <a:lnTo>
                  <a:pt x="7948" y="13923"/>
                </a:lnTo>
                <a:lnTo>
                  <a:pt x="7769" y="14222"/>
                </a:lnTo>
                <a:lnTo>
                  <a:pt x="7470" y="14521"/>
                </a:lnTo>
                <a:lnTo>
                  <a:pt x="7111" y="14700"/>
                </a:lnTo>
                <a:lnTo>
                  <a:pt x="6633" y="14820"/>
                </a:lnTo>
                <a:lnTo>
                  <a:pt x="6155" y="14820"/>
                </a:lnTo>
                <a:lnTo>
                  <a:pt x="5677" y="14760"/>
                </a:lnTo>
                <a:lnTo>
                  <a:pt x="5259" y="14581"/>
                </a:lnTo>
                <a:lnTo>
                  <a:pt x="4901" y="14401"/>
                </a:lnTo>
                <a:lnTo>
                  <a:pt x="4602" y="14162"/>
                </a:lnTo>
                <a:lnTo>
                  <a:pt x="4422" y="13804"/>
                </a:lnTo>
                <a:lnTo>
                  <a:pt x="4243" y="13505"/>
                </a:lnTo>
                <a:lnTo>
                  <a:pt x="4183" y="13146"/>
                </a:lnTo>
                <a:lnTo>
                  <a:pt x="4183" y="12728"/>
                </a:lnTo>
                <a:lnTo>
                  <a:pt x="4243" y="12370"/>
                </a:lnTo>
                <a:lnTo>
                  <a:pt x="4363" y="12011"/>
                </a:lnTo>
                <a:lnTo>
                  <a:pt x="4542" y="11653"/>
                </a:lnTo>
                <a:lnTo>
                  <a:pt x="4781" y="11354"/>
                </a:lnTo>
                <a:lnTo>
                  <a:pt x="5080" y="11115"/>
                </a:lnTo>
                <a:lnTo>
                  <a:pt x="5438" y="10876"/>
                </a:lnTo>
                <a:lnTo>
                  <a:pt x="5797" y="10756"/>
                </a:lnTo>
                <a:lnTo>
                  <a:pt x="6275" y="10697"/>
                </a:lnTo>
                <a:close/>
                <a:moveTo>
                  <a:pt x="5916" y="9979"/>
                </a:moveTo>
                <a:lnTo>
                  <a:pt x="5618" y="10099"/>
                </a:lnTo>
                <a:lnTo>
                  <a:pt x="5020" y="10398"/>
                </a:lnTo>
                <a:lnTo>
                  <a:pt x="4602" y="10637"/>
                </a:lnTo>
                <a:lnTo>
                  <a:pt x="4183" y="11115"/>
                </a:lnTo>
                <a:lnTo>
                  <a:pt x="3825" y="11593"/>
                </a:lnTo>
                <a:lnTo>
                  <a:pt x="3586" y="12190"/>
                </a:lnTo>
                <a:lnTo>
                  <a:pt x="3466" y="12788"/>
                </a:lnTo>
                <a:lnTo>
                  <a:pt x="3466" y="13326"/>
                </a:lnTo>
                <a:lnTo>
                  <a:pt x="3586" y="13864"/>
                </a:lnTo>
                <a:lnTo>
                  <a:pt x="3825" y="14342"/>
                </a:lnTo>
                <a:lnTo>
                  <a:pt x="4124" y="14760"/>
                </a:lnTo>
                <a:lnTo>
                  <a:pt x="4542" y="15118"/>
                </a:lnTo>
                <a:lnTo>
                  <a:pt x="5020" y="15417"/>
                </a:lnTo>
                <a:lnTo>
                  <a:pt x="5498" y="15596"/>
                </a:lnTo>
                <a:lnTo>
                  <a:pt x="6096" y="15656"/>
                </a:lnTo>
                <a:lnTo>
                  <a:pt x="6693" y="15656"/>
                </a:lnTo>
                <a:lnTo>
                  <a:pt x="7231" y="15477"/>
                </a:lnTo>
                <a:lnTo>
                  <a:pt x="7709" y="15238"/>
                </a:lnTo>
                <a:lnTo>
                  <a:pt x="8127" y="14939"/>
                </a:lnTo>
                <a:lnTo>
                  <a:pt x="8486" y="14521"/>
                </a:lnTo>
                <a:lnTo>
                  <a:pt x="8725" y="14103"/>
                </a:lnTo>
                <a:lnTo>
                  <a:pt x="8844" y="13625"/>
                </a:lnTo>
                <a:lnTo>
                  <a:pt x="8964" y="13146"/>
                </a:lnTo>
                <a:lnTo>
                  <a:pt x="8964" y="12609"/>
                </a:lnTo>
                <a:lnTo>
                  <a:pt x="8904" y="12131"/>
                </a:lnTo>
                <a:lnTo>
                  <a:pt x="8725" y="11653"/>
                </a:lnTo>
                <a:lnTo>
                  <a:pt x="8486" y="11234"/>
                </a:lnTo>
                <a:lnTo>
                  <a:pt x="8127" y="10816"/>
                </a:lnTo>
                <a:lnTo>
                  <a:pt x="7709" y="10517"/>
                </a:lnTo>
                <a:lnTo>
                  <a:pt x="7171" y="10278"/>
                </a:lnTo>
                <a:lnTo>
                  <a:pt x="6574" y="10159"/>
                </a:lnTo>
                <a:lnTo>
                  <a:pt x="6514" y="10099"/>
                </a:lnTo>
                <a:lnTo>
                  <a:pt x="6454" y="9979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1" name="Google Shape;251;p10"/>
          <p:cNvSpPr/>
          <p:nvPr/>
        </p:nvSpPr>
        <p:spPr>
          <a:xfrm rot="-7406442">
            <a:off x="537629" y="5374564"/>
            <a:ext cx="653865" cy="1005141"/>
          </a:xfrm>
          <a:custGeom>
            <a:avLst/>
            <a:gdLst/>
            <a:ahLst/>
            <a:cxnLst/>
            <a:rect l="l" t="t" r="r" b="b"/>
            <a:pathLst>
              <a:path w="22469" h="34540" extrusionOk="0">
                <a:moveTo>
                  <a:pt x="8785" y="1435"/>
                </a:moveTo>
                <a:lnTo>
                  <a:pt x="9083" y="1733"/>
                </a:lnTo>
                <a:lnTo>
                  <a:pt x="9382" y="2032"/>
                </a:lnTo>
                <a:lnTo>
                  <a:pt x="9860" y="2749"/>
                </a:lnTo>
                <a:lnTo>
                  <a:pt x="10278" y="3407"/>
                </a:lnTo>
                <a:lnTo>
                  <a:pt x="10816" y="4064"/>
                </a:lnTo>
                <a:lnTo>
                  <a:pt x="11354" y="4661"/>
                </a:lnTo>
                <a:lnTo>
                  <a:pt x="12011" y="5199"/>
                </a:lnTo>
                <a:lnTo>
                  <a:pt x="12669" y="5618"/>
                </a:lnTo>
                <a:lnTo>
                  <a:pt x="13386" y="6036"/>
                </a:lnTo>
                <a:lnTo>
                  <a:pt x="12489" y="5857"/>
                </a:lnTo>
                <a:lnTo>
                  <a:pt x="11653" y="5677"/>
                </a:lnTo>
                <a:lnTo>
                  <a:pt x="11294" y="5558"/>
                </a:lnTo>
                <a:lnTo>
                  <a:pt x="10936" y="5379"/>
                </a:lnTo>
                <a:lnTo>
                  <a:pt x="10637" y="5080"/>
                </a:lnTo>
                <a:lnTo>
                  <a:pt x="10278" y="4721"/>
                </a:lnTo>
                <a:lnTo>
                  <a:pt x="9800" y="3944"/>
                </a:lnTo>
                <a:lnTo>
                  <a:pt x="9322" y="3168"/>
                </a:lnTo>
                <a:lnTo>
                  <a:pt x="9024" y="2331"/>
                </a:lnTo>
                <a:lnTo>
                  <a:pt x="8785" y="1435"/>
                </a:lnTo>
                <a:close/>
                <a:moveTo>
                  <a:pt x="15656" y="1016"/>
                </a:moveTo>
                <a:lnTo>
                  <a:pt x="15597" y="2271"/>
                </a:lnTo>
                <a:lnTo>
                  <a:pt x="15477" y="3168"/>
                </a:lnTo>
                <a:lnTo>
                  <a:pt x="15358" y="4064"/>
                </a:lnTo>
                <a:lnTo>
                  <a:pt x="15119" y="4960"/>
                </a:lnTo>
                <a:lnTo>
                  <a:pt x="14999" y="5319"/>
                </a:lnTo>
                <a:lnTo>
                  <a:pt x="14820" y="5618"/>
                </a:lnTo>
                <a:lnTo>
                  <a:pt x="14641" y="5916"/>
                </a:lnTo>
                <a:lnTo>
                  <a:pt x="14402" y="6096"/>
                </a:lnTo>
                <a:lnTo>
                  <a:pt x="14163" y="6155"/>
                </a:lnTo>
                <a:lnTo>
                  <a:pt x="13924" y="6155"/>
                </a:lnTo>
                <a:lnTo>
                  <a:pt x="14043" y="6036"/>
                </a:lnTo>
                <a:lnTo>
                  <a:pt x="14163" y="5916"/>
                </a:lnTo>
                <a:lnTo>
                  <a:pt x="14222" y="5797"/>
                </a:lnTo>
                <a:lnTo>
                  <a:pt x="14222" y="5618"/>
                </a:lnTo>
                <a:lnTo>
                  <a:pt x="14103" y="4960"/>
                </a:lnTo>
                <a:lnTo>
                  <a:pt x="14103" y="4363"/>
                </a:lnTo>
                <a:lnTo>
                  <a:pt x="14163" y="3705"/>
                </a:lnTo>
                <a:lnTo>
                  <a:pt x="14282" y="3108"/>
                </a:lnTo>
                <a:lnTo>
                  <a:pt x="14521" y="2510"/>
                </a:lnTo>
                <a:lnTo>
                  <a:pt x="14820" y="1972"/>
                </a:lnTo>
                <a:lnTo>
                  <a:pt x="15238" y="1494"/>
                </a:lnTo>
                <a:lnTo>
                  <a:pt x="15656" y="1016"/>
                </a:lnTo>
                <a:close/>
                <a:moveTo>
                  <a:pt x="19062" y="5199"/>
                </a:moveTo>
                <a:lnTo>
                  <a:pt x="19122" y="5259"/>
                </a:lnTo>
                <a:lnTo>
                  <a:pt x="19062" y="5379"/>
                </a:lnTo>
                <a:lnTo>
                  <a:pt x="18644" y="5618"/>
                </a:lnTo>
                <a:lnTo>
                  <a:pt x="17927" y="5976"/>
                </a:lnTo>
                <a:lnTo>
                  <a:pt x="17389" y="6096"/>
                </a:lnTo>
                <a:lnTo>
                  <a:pt x="16911" y="6215"/>
                </a:lnTo>
                <a:lnTo>
                  <a:pt x="15836" y="6335"/>
                </a:lnTo>
                <a:lnTo>
                  <a:pt x="15836" y="6335"/>
                </a:lnTo>
                <a:lnTo>
                  <a:pt x="17210" y="5797"/>
                </a:lnTo>
                <a:lnTo>
                  <a:pt x="18584" y="5319"/>
                </a:lnTo>
                <a:lnTo>
                  <a:pt x="19062" y="5199"/>
                </a:lnTo>
                <a:close/>
                <a:moveTo>
                  <a:pt x="5080" y="9083"/>
                </a:moveTo>
                <a:lnTo>
                  <a:pt x="4900" y="9143"/>
                </a:lnTo>
                <a:lnTo>
                  <a:pt x="4542" y="9322"/>
                </a:lnTo>
                <a:lnTo>
                  <a:pt x="4183" y="9621"/>
                </a:lnTo>
                <a:lnTo>
                  <a:pt x="3944" y="9980"/>
                </a:lnTo>
                <a:lnTo>
                  <a:pt x="3705" y="10517"/>
                </a:lnTo>
                <a:lnTo>
                  <a:pt x="3646" y="10816"/>
                </a:lnTo>
                <a:lnTo>
                  <a:pt x="3586" y="11055"/>
                </a:lnTo>
                <a:lnTo>
                  <a:pt x="3586" y="11294"/>
                </a:lnTo>
                <a:lnTo>
                  <a:pt x="3646" y="11533"/>
                </a:lnTo>
                <a:lnTo>
                  <a:pt x="3825" y="11653"/>
                </a:lnTo>
                <a:lnTo>
                  <a:pt x="3944" y="11772"/>
                </a:lnTo>
                <a:lnTo>
                  <a:pt x="4183" y="11832"/>
                </a:lnTo>
                <a:lnTo>
                  <a:pt x="4363" y="11832"/>
                </a:lnTo>
                <a:lnTo>
                  <a:pt x="4482" y="11772"/>
                </a:lnTo>
                <a:lnTo>
                  <a:pt x="4661" y="11593"/>
                </a:lnTo>
                <a:lnTo>
                  <a:pt x="4721" y="11474"/>
                </a:lnTo>
                <a:lnTo>
                  <a:pt x="4721" y="11235"/>
                </a:lnTo>
                <a:lnTo>
                  <a:pt x="4781" y="10936"/>
                </a:lnTo>
                <a:lnTo>
                  <a:pt x="4841" y="10697"/>
                </a:lnTo>
                <a:lnTo>
                  <a:pt x="5020" y="10278"/>
                </a:lnTo>
                <a:lnTo>
                  <a:pt x="5259" y="9860"/>
                </a:lnTo>
                <a:lnTo>
                  <a:pt x="5319" y="9681"/>
                </a:lnTo>
                <a:lnTo>
                  <a:pt x="5319" y="9502"/>
                </a:lnTo>
                <a:lnTo>
                  <a:pt x="5319" y="9263"/>
                </a:lnTo>
                <a:lnTo>
                  <a:pt x="5199" y="9143"/>
                </a:lnTo>
                <a:lnTo>
                  <a:pt x="5080" y="9083"/>
                </a:lnTo>
                <a:close/>
                <a:moveTo>
                  <a:pt x="7769" y="10458"/>
                </a:moveTo>
                <a:lnTo>
                  <a:pt x="7649" y="10517"/>
                </a:lnTo>
                <a:lnTo>
                  <a:pt x="7530" y="10757"/>
                </a:lnTo>
                <a:lnTo>
                  <a:pt x="7350" y="11474"/>
                </a:lnTo>
                <a:lnTo>
                  <a:pt x="7291" y="11892"/>
                </a:lnTo>
                <a:lnTo>
                  <a:pt x="7291" y="12191"/>
                </a:lnTo>
                <a:lnTo>
                  <a:pt x="7350" y="12489"/>
                </a:lnTo>
                <a:lnTo>
                  <a:pt x="7410" y="12669"/>
                </a:lnTo>
                <a:lnTo>
                  <a:pt x="7649" y="12788"/>
                </a:lnTo>
                <a:lnTo>
                  <a:pt x="7828" y="12788"/>
                </a:lnTo>
                <a:lnTo>
                  <a:pt x="8008" y="12728"/>
                </a:lnTo>
                <a:lnTo>
                  <a:pt x="8067" y="12609"/>
                </a:lnTo>
                <a:lnTo>
                  <a:pt x="8187" y="12430"/>
                </a:lnTo>
                <a:lnTo>
                  <a:pt x="8187" y="12191"/>
                </a:lnTo>
                <a:lnTo>
                  <a:pt x="8187" y="11713"/>
                </a:lnTo>
                <a:lnTo>
                  <a:pt x="8067" y="11055"/>
                </a:lnTo>
                <a:lnTo>
                  <a:pt x="7948" y="10577"/>
                </a:lnTo>
                <a:lnTo>
                  <a:pt x="7828" y="10458"/>
                </a:lnTo>
                <a:close/>
                <a:moveTo>
                  <a:pt x="11832" y="10816"/>
                </a:moveTo>
                <a:lnTo>
                  <a:pt x="11713" y="10876"/>
                </a:lnTo>
                <a:lnTo>
                  <a:pt x="11593" y="10936"/>
                </a:lnTo>
                <a:lnTo>
                  <a:pt x="11354" y="11294"/>
                </a:lnTo>
                <a:lnTo>
                  <a:pt x="11115" y="11713"/>
                </a:lnTo>
                <a:lnTo>
                  <a:pt x="10995" y="12250"/>
                </a:lnTo>
                <a:lnTo>
                  <a:pt x="10936" y="12489"/>
                </a:lnTo>
                <a:lnTo>
                  <a:pt x="10936" y="12728"/>
                </a:lnTo>
                <a:lnTo>
                  <a:pt x="10995" y="12908"/>
                </a:lnTo>
                <a:lnTo>
                  <a:pt x="11115" y="13087"/>
                </a:lnTo>
                <a:lnTo>
                  <a:pt x="11235" y="13266"/>
                </a:lnTo>
                <a:lnTo>
                  <a:pt x="11414" y="13386"/>
                </a:lnTo>
                <a:lnTo>
                  <a:pt x="11772" y="13386"/>
                </a:lnTo>
                <a:lnTo>
                  <a:pt x="11892" y="13326"/>
                </a:lnTo>
                <a:lnTo>
                  <a:pt x="12011" y="13206"/>
                </a:lnTo>
                <a:lnTo>
                  <a:pt x="12131" y="12848"/>
                </a:lnTo>
                <a:lnTo>
                  <a:pt x="12191" y="12430"/>
                </a:lnTo>
                <a:lnTo>
                  <a:pt x="12191" y="11952"/>
                </a:lnTo>
                <a:lnTo>
                  <a:pt x="12191" y="11533"/>
                </a:lnTo>
                <a:lnTo>
                  <a:pt x="12071" y="11115"/>
                </a:lnTo>
                <a:lnTo>
                  <a:pt x="12011" y="10876"/>
                </a:lnTo>
                <a:lnTo>
                  <a:pt x="11892" y="10816"/>
                </a:lnTo>
                <a:close/>
                <a:moveTo>
                  <a:pt x="15597" y="10757"/>
                </a:moveTo>
                <a:lnTo>
                  <a:pt x="15537" y="10816"/>
                </a:lnTo>
                <a:lnTo>
                  <a:pt x="15477" y="10936"/>
                </a:lnTo>
                <a:lnTo>
                  <a:pt x="15358" y="11235"/>
                </a:lnTo>
                <a:lnTo>
                  <a:pt x="15358" y="11653"/>
                </a:lnTo>
                <a:lnTo>
                  <a:pt x="15417" y="12071"/>
                </a:lnTo>
                <a:lnTo>
                  <a:pt x="15537" y="12549"/>
                </a:lnTo>
                <a:lnTo>
                  <a:pt x="15716" y="12908"/>
                </a:lnTo>
                <a:lnTo>
                  <a:pt x="15895" y="13206"/>
                </a:lnTo>
                <a:lnTo>
                  <a:pt x="16015" y="13326"/>
                </a:lnTo>
                <a:lnTo>
                  <a:pt x="16075" y="13386"/>
                </a:lnTo>
                <a:lnTo>
                  <a:pt x="16314" y="13445"/>
                </a:lnTo>
                <a:lnTo>
                  <a:pt x="16493" y="13386"/>
                </a:lnTo>
                <a:lnTo>
                  <a:pt x="16553" y="13326"/>
                </a:lnTo>
                <a:lnTo>
                  <a:pt x="16612" y="13147"/>
                </a:lnTo>
                <a:lnTo>
                  <a:pt x="16612" y="12967"/>
                </a:lnTo>
                <a:lnTo>
                  <a:pt x="16553" y="12728"/>
                </a:lnTo>
                <a:lnTo>
                  <a:pt x="16433" y="12191"/>
                </a:lnTo>
                <a:lnTo>
                  <a:pt x="16194" y="11653"/>
                </a:lnTo>
                <a:lnTo>
                  <a:pt x="15955" y="11175"/>
                </a:lnTo>
                <a:lnTo>
                  <a:pt x="15716" y="10876"/>
                </a:lnTo>
                <a:lnTo>
                  <a:pt x="15597" y="10757"/>
                </a:lnTo>
                <a:close/>
                <a:moveTo>
                  <a:pt x="19481" y="11354"/>
                </a:moveTo>
                <a:lnTo>
                  <a:pt x="19301" y="11414"/>
                </a:lnTo>
                <a:lnTo>
                  <a:pt x="19182" y="11533"/>
                </a:lnTo>
                <a:lnTo>
                  <a:pt x="19122" y="11713"/>
                </a:lnTo>
                <a:lnTo>
                  <a:pt x="19062" y="11952"/>
                </a:lnTo>
                <a:lnTo>
                  <a:pt x="19003" y="12489"/>
                </a:lnTo>
                <a:lnTo>
                  <a:pt x="19062" y="13087"/>
                </a:lnTo>
                <a:lnTo>
                  <a:pt x="19182" y="13625"/>
                </a:lnTo>
                <a:lnTo>
                  <a:pt x="19361" y="14043"/>
                </a:lnTo>
                <a:lnTo>
                  <a:pt x="19481" y="14103"/>
                </a:lnTo>
                <a:lnTo>
                  <a:pt x="19600" y="14103"/>
                </a:lnTo>
                <a:lnTo>
                  <a:pt x="19720" y="14043"/>
                </a:lnTo>
                <a:lnTo>
                  <a:pt x="19839" y="13864"/>
                </a:lnTo>
                <a:lnTo>
                  <a:pt x="19899" y="13326"/>
                </a:lnTo>
                <a:lnTo>
                  <a:pt x="19899" y="12489"/>
                </a:lnTo>
                <a:lnTo>
                  <a:pt x="19839" y="12071"/>
                </a:lnTo>
                <a:lnTo>
                  <a:pt x="19780" y="11713"/>
                </a:lnTo>
                <a:lnTo>
                  <a:pt x="19660" y="11474"/>
                </a:lnTo>
                <a:lnTo>
                  <a:pt x="19600" y="11414"/>
                </a:lnTo>
                <a:lnTo>
                  <a:pt x="19481" y="11354"/>
                </a:lnTo>
                <a:close/>
                <a:moveTo>
                  <a:pt x="5319" y="13565"/>
                </a:moveTo>
                <a:lnTo>
                  <a:pt x="5199" y="13685"/>
                </a:lnTo>
                <a:lnTo>
                  <a:pt x="5020" y="13864"/>
                </a:lnTo>
                <a:lnTo>
                  <a:pt x="4721" y="14222"/>
                </a:lnTo>
                <a:lnTo>
                  <a:pt x="4542" y="14461"/>
                </a:lnTo>
                <a:lnTo>
                  <a:pt x="4422" y="14820"/>
                </a:lnTo>
                <a:lnTo>
                  <a:pt x="4363" y="15298"/>
                </a:lnTo>
                <a:lnTo>
                  <a:pt x="4303" y="15776"/>
                </a:lnTo>
                <a:lnTo>
                  <a:pt x="4363" y="16015"/>
                </a:lnTo>
                <a:lnTo>
                  <a:pt x="4482" y="16134"/>
                </a:lnTo>
                <a:lnTo>
                  <a:pt x="4661" y="16314"/>
                </a:lnTo>
                <a:lnTo>
                  <a:pt x="4781" y="16433"/>
                </a:lnTo>
                <a:lnTo>
                  <a:pt x="4960" y="16433"/>
                </a:lnTo>
                <a:lnTo>
                  <a:pt x="5080" y="16374"/>
                </a:lnTo>
                <a:lnTo>
                  <a:pt x="5139" y="16194"/>
                </a:lnTo>
                <a:lnTo>
                  <a:pt x="5259" y="16015"/>
                </a:lnTo>
                <a:lnTo>
                  <a:pt x="5378" y="15537"/>
                </a:lnTo>
                <a:lnTo>
                  <a:pt x="5438" y="14999"/>
                </a:lnTo>
                <a:lnTo>
                  <a:pt x="5498" y="14402"/>
                </a:lnTo>
                <a:lnTo>
                  <a:pt x="5498" y="13685"/>
                </a:lnTo>
                <a:lnTo>
                  <a:pt x="5438" y="13565"/>
                </a:lnTo>
                <a:close/>
                <a:moveTo>
                  <a:pt x="9382" y="13983"/>
                </a:moveTo>
                <a:lnTo>
                  <a:pt x="9263" y="14043"/>
                </a:lnTo>
                <a:lnTo>
                  <a:pt x="9143" y="14282"/>
                </a:lnTo>
                <a:lnTo>
                  <a:pt x="9024" y="14641"/>
                </a:lnTo>
                <a:lnTo>
                  <a:pt x="8904" y="14999"/>
                </a:lnTo>
                <a:lnTo>
                  <a:pt x="8785" y="15836"/>
                </a:lnTo>
                <a:lnTo>
                  <a:pt x="8785" y="16314"/>
                </a:lnTo>
                <a:lnTo>
                  <a:pt x="8844" y="16433"/>
                </a:lnTo>
                <a:lnTo>
                  <a:pt x="8964" y="16613"/>
                </a:lnTo>
                <a:lnTo>
                  <a:pt x="9143" y="16792"/>
                </a:lnTo>
                <a:lnTo>
                  <a:pt x="9322" y="16911"/>
                </a:lnTo>
                <a:lnTo>
                  <a:pt x="9561" y="16911"/>
                </a:lnTo>
                <a:lnTo>
                  <a:pt x="9621" y="16732"/>
                </a:lnTo>
                <a:lnTo>
                  <a:pt x="9621" y="16493"/>
                </a:lnTo>
                <a:lnTo>
                  <a:pt x="9561" y="15178"/>
                </a:lnTo>
                <a:lnTo>
                  <a:pt x="9561" y="14342"/>
                </a:lnTo>
                <a:lnTo>
                  <a:pt x="9502" y="14103"/>
                </a:lnTo>
                <a:lnTo>
                  <a:pt x="9442" y="13983"/>
                </a:lnTo>
                <a:close/>
                <a:moveTo>
                  <a:pt x="14043" y="14700"/>
                </a:moveTo>
                <a:lnTo>
                  <a:pt x="13924" y="14820"/>
                </a:lnTo>
                <a:lnTo>
                  <a:pt x="13804" y="14999"/>
                </a:lnTo>
                <a:lnTo>
                  <a:pt x="13565" y="15656"/>
                </a:lnTo>
                <a:lnTo>
                  <a:pt x="13326" y="16314"/>
                </a:lnTo>
                <a:lnTo>
                  <a:pt x="13326" y="16553"/>
                </a:lnTo>
                <a:lnTo>
                  <a:pt x="13326" y="16732"/>
                </a:lnTo>
                <a:lnTo>
                  <a:pt x="13445" y="16971"/>
                </a:lnTo>
                <a:lnTo>
                  <a:pt x="13684" y="17210"/>
                </a:lnTo>
                <a:lnTo>
                  <a:pt x="13924" y="17210"/>
                </a:lnTo>
                <a:lnTo>
                  <a:pt x="14043" y="17091"/>
                </a:lnTo>
                <a:lnTo>
                  <a:pt x="14103" y="16852"/>
                </a:lnTo>
                <a:lnTo>
                  <a:pt x="14163" y="16433"/>
                </a:lnTo>
                <a:lnTo>
                  <a:pt x="14222" y="15716"/>
                </a:lnTo>
                <a:lnTo>
                  <a:pt x="14222" y="15059"/>
                </a:lnTo>
                <a:lnTo>
                  <a:pt x="14163" y="14820"/>
                </a:lnTo>
                <a:lnTo>
                  <a:pt x="14103" y="14760"/>
                </a:lnTo>
                <a:lnTo>
                  <a:pt x="14043" y="14700"/>
                </a:lnTo>
                <a:close/>
                <a:moveTo>
                  <a:pt x="17509" y="15119"/>
                </a:moveTo>
                <a:lnTo>
                  <a:pt x="17389" y="15716"/>
                </a:lnTo>
                <a:lnTo>
                  <a:pt x="17270" y="16254"/>
                </a:lnTo>
                <a:lnTo>
                  <a:pt x="17210" y="16852"/>
                </a:lnTo>
                <a:lnTo>
                  <a:pt x="17210" y="17330"/>
                </a:lnTo>
                <a:lnTo>
                  <a:pt x="17270" y="17748"/>
                </a:lnTo>
                <a:lnTo>
                  <a:pt x="17330" y="17867"/>
                </a:lnTo>
                <a:lnTo>
                  <a:pt x="17628" y="17867"/>
                </a:lnTo>
                <a:lnTo>
                  <a:pt x="17808" y="17748"/>
                </a:lnTo>
                <a:lnTo>
                  <a:pt x="17927" y="17628"/>
                </a:lnTo>
                <a:lnTo>
                  <a:pt x="18047" y="17449"/>
                </a:lnTo>
                <a:lnTo>
                  <a:pt x="18106" y="17330"/>
                </a:lnTo>
                <a:lnTo>
                  <a:pt x="18106" y="17150"/>
                </a:lnTo>
                <a:lnTo>
                  <a:pt x="18047" y="16732"/>
                </a:lnTo>
                <a:lnTo>
                  <a:pt x="17927" y="16374"/>
                </a:lnTo>
                <a:lnTo>
                  <a:pt x="17628" y="15656"/>
                </a:lnTo>
                <a:lnTo>
                  <a:pt x="17509" y="15358"/>
                </a:lnTo>
                <a:lnTo>
                  <a:pt x="17509" y="15119"/>
                </a:lnTo>
                <a:close/>
                <a:moveTo>
                  <a:pt x="21034" y="16194"/>
                </a:moveTo>
                <a:lnTo>
                  <a:pt x="20855" y="16254"/>
                </a:lnTo>
                <a:lnTo>
                  <a:pt x="20497" y="16433"/>
                </a:lnTo>
                <a:lnTo>
                  <a:pt x="20258" y="16732"/>
                </a:lnTo>
                <a:lnTo>
                  <a:pt x="20019" y="17210"/>
                </a:lnTo>
                <a:lnTo>
                  <a:pt x="19839" y="17688"/>
                </a:lnTo>
                <a:lnTo>
                  <a:pt x="19780" y="17867"/>
                </a:lnTo>
                <a:lnTo>
                  <a:pt x="19780" y="17987"/>
                </a:lnTo>
                <a:lnTo>
                  <a:pt x="19899" y="18226"/>
                </a:lnTo>
                <a:lnTo>
                  <a:pt x="20138" y="18405"/>
                </a:lnTo>
                <a:lnTo>
                  <a:pt x="20258" y="18465"/>
                </a:lnTo>
                <a:lnTo>
                  <a:pt x="20377" y="18465"/>
                </a:lnTo>
                <a:lnTo>
                  <a:pt x="20497" y="18345"/>
                </a:lnTo>
                <a:lnTo>
                  <a:pt x="20616" y="18166"/>
                </a:lnTo>
                <a:lnTo>
                  <a:pt x="20855" y="17449"/>
                </a:lnTo>
                <a:lnTo>
                  <a:pt x="21154" y="16672"/>
                </a:lnTo>
                <a:lnTo>
                  <a:pt x="21154" y="16374"/>
                </a:lnTo>
                <a:lnTo>
                  <a:pt x="21154" y="16314"/>
                </a:lnTo>
                <a:lnTo>
                  <a:pt x="21094" y="16254"/>
                </a:lnTo>
                <a:lnTo>
                  <a:pt x="21034" y="16194"/>
                </a:lnTo>
                <a:close/>
                <a:moveTo>
                  <a:pt x="2211" y="18644"/>
                </a:moveTo>
                <a:lnTo>
                  <a:pt x="2152" y="18704"/>
                </a:lnTo>
                <a:lnTo>
                  <a:pt x="2032" y="18764"/>
                </a:lnTo>
                <a:lnTo>
                  <a:pt x="1972" y="18943"/>
                </a:lnTo>
                <a:lnTo>
                  <a:pt x="1913" y="19122"/>
                </a:lnTo>
                <a:lnTo>
                  <a:pt x="1972" y="19361"/>
                </a:lnTo>
                <a:lnTo>
                  <a:pt x="2032" y="19600"/>
                </a:lnTo>
                <a:lnTo>
                  <a:pt x="2271" y="20078"/>
                </a:lnTo>
                <a:lnTo>
                  <a:pt x="2570" y="20377"/>
                </a:lnTo>
                <a:lnTo>
                  <a:pt x="2869" y="20556"/>
                </a:lnTo>
                <a:lnTo>
                  <a:pt x="3526" y="20556"/>
                </a:lnTo>
                <a:lnTo>
                  <a:pt x="3646" y="20497"/>
                </a:lnTo>
                <a:lnTo>
                  <a:pt x="3646" y="20317"/>
                </a:lnTo>
                <a:lnTo>
                  <a:pt x="3526" y="20138"/>
                </a:lnTo>
                <a:lnTo>
                  <a:pt x="3227" y="19720"/>
                </a:lnTo>
                <a:lnTo>
                  <a:pt x="2809" y="19122"/>
                </a:lnTo>
                <a:lnTo>
                  <a:pt x="2630" y="18883"/>
                </a:lnTo>
                <a:lnTo>
                  <a:pt x="2450" y="18704"/>
                </a:lnTo>
                <a:lnTo>
                  <a:pt x="2211" y="18644"/>
                </a:lnTo>
                <a:close/>
                <a:moveTo>
                  <a:pt x="11354" y="18525"/>
                </a:moveTo>
                <a:lnTo>
                  <a:pt x="11235" y="18644"/>
                </a:lnTo>
                <a:lnTo>
                  <a:pt x="11055" y="19182"/>
                </a:lnTo>
                <a:lnTo>
                  <a:pt x="10876" y="20138"/>
                </a:lnTo>
                <a:lnTo>
                  <a:pt x="10816" y="20616"/>
                </a:lnTo>
                <a:lnTo>
                  <a:pt x="10876" y="20915"/>
                </a:lnTo>
                <a:lnTo>
                  <a:pt x="10936" y="21034"/>
                </a:lnTo>
                <a:lnTo>
                  <a:pt x="11115" y="21034"/>
                </a:lnTo>
                <a:lnTo>
                  <a:pt x="11294" y="20915"/>
                </a:lnTo>
                <a:lnTo>
                  <a:pt x="11414" y="20795"/>
                </a:lnTo>
                <a:lnTo>
                  <a:pt x="11474" y="20616"/>
                </a:lnTo>
                <a:lnTo>
                  <a:pt x="11593" y="20138"/>
                </a:lnTo>
                <a:lnTo>
                  <a:pt x="11653" y="19660"/>
                </a:lnTo>
                <a:lnTo>
                  <a:pt x="11593" y="19302"/>
                </a:lnTo>
                <a:lnTo>
                  <a:pt x="11533" y="18764"/>
                </a:lnTo>
                <a:lnTo>
                  <a:pt x="11474" y="18644"/>
                </a:lnTo>
                <a:lnTo>
                  <a:pt x="11414" y="18525"/>
                </a:lnTo>
                <a:close/>
                <a:moveTo>
                  <a:pt x="6932" y="18166"/>
                </a:moveTo>
                <a:lnTo>
                  <a:pt x="6872" y="18226"/>
                </a:lnTo>
                <a:lnTo>
                  <a:pt x="6693" y="18345"/>
                </a:lnTo>
                <a:lnTo>
                  <a:pt x="6574" y="18584"/>
                </a:lnTo>
                <a:lnTo>
                  <a:pt x="6454" y="18883"/>
                </a:lnTo>
                <a:lnTo>
                  <a:pt x="6335" y="19541"/>
                </a:lnTo>
                <a:lnTo>
                  <a:pt x="6215" y="19959"/>
                </a:lnTo>
                <a:lnTo>
                  <a:pt x="6096" y="20616"/>
                </a:lnTo>
                <a:lnTo>
                  <a:pt x="6096" y="21034"/>
                </a:lnTo>
                <a:lnTo>
                  <a:pt x="6155" y="21333"/>
                </a:lnTo>
                <a:lnTo>
                  <a:pt x="6275" y="21393"/>
                </a:lnTo>
                <a:lnTo>
                  <a:pt x="6335" y="21453"/>
                </a:lnTo>
                <a:lnTo>
                  <a:pt x="6394" y="21453"/>
                </a:lnTo>
                <a:lnTo>
                  <a:pt x="6514" y="21393"/>
                </a:lnTo>
                <a:lnTo>
                  <a:pt x="6693" y="21094"/>
                </a:lnTo>
                <a:lnTo>
                  <a:pt x="6872" y="20676"/>
                </a:lnTo>
                <a:lnTo>
                  <a:pt x="7052" y="20078"/>
                </a:lnTo>
                <a:lnTo>
                  <a:pt x="7111" y="19660"/>
                </a:lnTo>
                <a:lnTo>
                  <a:pt x="7231" y="19062"/>
                </a:lnTo>
                <a:lnTo>
                  <a:pt x="7231" y="18704"/>
                </a:lnTo>
                <a:lnTo>
                  <a:pt x="7231" y="18465"/>
                </a:lnTo>
                <a:lnTo>
                  <a:pt x="7171" y="18286"/>
                </a:lnTo>
                <a:lnTo>
                  <a:pt x="7111" y="18226"/>
                </a:lnTo>
                <a:lnTo>
                  <a:pt x="6992" y="18166"/>
                </a:lnTo>
                <a:close/>
                <a:moveTo>
                  <a:pt x="16075" y="19062"/>
                </a:moveTo>
                <a:lnTo>
                  <a:pt x="15776" y="19421"/>
                </a:lnTo>
                <a:lnTo>
                  <a:pt x="15477" y="19780"/>
                </a:lnTo>
                <a:lnTo>
                  <a:pt x="15417" y="19839"/>
                </a:lnTo>
                <a:lnTo>
                  <a:pt x="15477" y="19720"/>
                </a:lnTo>
                <a:lnTo>
                  <a:pt x="15298" y="20019"/>
                </a:lnTo>
                <a:lnTo>
                  <a:pt x="15178" y="20497"/>
                </a:lnTo>
                <a:lnTo>
                  <a:pt x="15059" y="20975"/>
                </a:lnTo>
                <a:lnTo>
                  <a:pt x="15059" y="21214"/>
                </a:lnTo>
                <a:lnTo>
                  <a:pt x="15178" y="21333"/>
                </a:lnTo>
                <a:lnTo>
                  <a:pt x="15238" y="21453"/>
                </a:lnTo>
                <a:lnTo>
                  <a:pt x="15358" y="21453"/>
                </a:lnTo>
                <a:lnTo>
                  <a:pt x="15417" y="21393"/>
                </a:lnTo>
                <a:lnTo>
                  <a:pt x="15537" y="21333"/>
                </a:lnTo>
                <a:lnTo>
                  <a:pt x="15656" y="21034"/>
                </a:lnTo>
                <a:lnTo>
                  <a:pt x="15776" y="20616"/>
                </a:lnTo>
                <a:lnTo>
                  <a:pt x="15955" y="19720"/>
                </a:lnTo>
                <a:lnTo>
                  <a:pt x="16075" y="19242"/>
                </a:lnTo>
                <a:lnTo>
                  <a:pt x="16134" y="19062"/>
                </a:lnTo>
                <a:close/>
                <a:moveTo>
                  <a:pt x="19003" y="20258"/>
                </a:moveTo>
                <a:lnTo>
                  <a:pt x="19003" y="20377"/>
                </a:lnTo>
                <a:lnTo>
                  <a:pt x="18883" y="20616"/>
                </a:lnTo>
                <a:lnTo>
                  <a:pt x="18525" y="21393"/>
                </a:lnTo>
                <a:lnTo>
                  <a:pt x="18345" y="21811"/>
                </a:lnTo>
                <a:lnTo>
                  <a:pt x="18226" y="22170"/>
                </a:lnTo>
                <a:lnTo>
                  <a:pt x="18286" y="22469"/>
                </a:lnTo>
                <a:lnTo>
                  <a:pt x="18345" y="22588"/>
                </a:lnTo>
                <a:lnTo>
                  <a:pt x="18405" y="22648"/>
                </a:lnTo>
                <a:lnTo>
                  <a:pt x="18525" y="22708"/>
                </a:lnTo>
                <a:lnTo>
                  <a:pt x="18704" y="22648"/>
                </a:lnTo>
                <a:lnTo>
                  <a:pt x="18823" y="22588"/>
                </a:lnTo>
                <a:lnTo>
                  <a:pt x="18943" y="22469"/>
                </a:lnTo>
                <a:lnTo>
                  <a:pt x="19122" y="22110"/>
                </a:lnTo>
                <a:lnTo>
                  <a:pt x="19242" y="21751"/>
                </a:lnTo>
                <a:lnTo>
                  <a:pt x="19361" y="21273"/>
                </a:lnTo>
                <a:lnTo>
                  <a:pt x="19361" y="20855"/>
                </a:lnTo>
                <a:lnTo>
                  <a:pt x="19242" y="20497"/>
                </a:lnTo>
                <a:lnTo>
                  <a:pt x="19182" y="20377"/>
                </a:lnTo>
                <a:lnTo>
                  <a:pt x="19003" y="20258"/>
                </a:lnTo>
                <a:close/>
                <a:moveTo>
                  <a:pt x="8426" y="22827"/>
                </a:moveTo>
                <a:lnTo>
                  <a:pt x="8366" y="22887"/>
                </a:lnTo>
                <a:lnTo>
                  <a:pt x="8127" y="23006"/>
                </a:lnTo>
                <a:lnTo>
                  <a:pt x="7948" y="23305"/>
                </a:lnTo>
                <a:lnTo>
                  <a:pt x="7769" y="23664"/>
                </a:lnTo>
                <a:lnTo>
                  <a:pt x="7709" y="24082"/>
                </a:lnTo>
                <a:lnTo>
                  <a:pt x="7709" y="24261"/>
                </a:lnTo>
                <a:lnTo>
                  <a:pt x="7709" y="24440"/>
                </a:lnTo>
                <a:lnTo>
                  <a:pt x="7769" y="24620"/>
                </a:lnTo>
                <a:lnTo>
                  <a:pt x="7888" y="24799"/>
                </a:lnTo>
                <a:lnTo>
                  <a:pt x="8067" y="24918"/>
                </a:lnTo>
                <a:lnTo>
                  <a:pt x="8187" y="24978"/>
                </a:lnTo>
                <a:lnTo>
                  <a:pt x="8426" y="24978"/>
                </a:lnTo>
                <a:lnTo>
                  <a:pt x="8486" y="24918"/>
                </a:lnTo>
                <a:lnTo>
                  <a:pt x="8546" y="24799"/>
                </a:lnTo>
                <a:lnTo>
                  <a:pt x="8605" y="24440"/>
                </a:lnTo>
                <a:lnTo>
                  <a:pt x="8665" y="24082"/>
                </a:lnTo>
                <a:lnTo>
                  <a:pt x="8665" y="23664"/>
                </a:lnTo>
                <a:lnTo>
                  <a:pt x="8605" y="23066"/>
                </a:lnTo>
                <a:lnTo>
                  <a:pt x="8546" y="22947"/>
                </a:lnTo>
                <a:lnTo>
                  <a:pt x="8546" y="22887"/>
                </a:lnTo>
                <a:lnTo>
                  <a:pt x="8426" y="22827"/>
                </a:lnTo>
                <a:close/>
                <a:moveTo>
                  <a:pt x="13027" y="22708"/>
                </a:moveTo>
                <a:lnTo>
                  <a:pt x="12848" y="22887"/>
                </a:lnTo>
                <a:lnTo>
                  <a:pt x="12728" y="23066"/>
                </a:lnTo>
                <a:lnTo>
                  <a:pt x="12489" y="23604"/>
                </a:lnTo>
                <a:lnTo>
                  <a:pt x="12370" y="24142"/>
                </a:lnTo>
                <a:lnTo>
                  <a:pt x="12370" y="24381"/>
                </a:lnTo>
                <a:lnTo>
                  <a:pt x="12370" y="24620"/>
                </a:lnTo>
                <a:lnTo>
                  <a:pt x="12489" y="24918"/>
                </a:lnTo>
                <a:lnTo>
                  <a:pt x="12728" y="25337"/>
                </a:lnTo>
                <a:lnTo>
                  <a:pt x="12848" y="25456"/>
                </a:lnTo>
                <a:lnTo>
                  <a:pt x="12967" y="25516"/>
                </a:lnTo>
                <a:lnTo>
                  <a:pt x="13087" y="25456"/>
                </a:lnTo>
                <a:lnTo>
                  <a:pt x="13147" y="25217"/>
                </a:lnTo>
                <a:lnTo>
                  <a:pt x="13206" y="24739"/>
                </a:lnTo>
                <a:lnTo>
                  <a:pt x="13206" y="23843"/>
                </a:lnTo>
                <a:lnTo>
                  <a:pt x="13147" y="23006"/>
                </a:lnTo>
                <a:lnTo>
                  <a:pt x="13087" y="22767"/>
                </a:lnTo>
                <a:lnTo>
                  <a:pt x="13087" y="22708"/>
                </a:lnTo>
                <a:close/>
                <a:moveTo>
                  <a:pt x="3825" y="24261"/>
                </a:moveTo>
                <a:lnTo>
                  <a:pt x="3705" y="24381"/>
                </a:lnTo>
                <a:lnTo>
                  <a:pt x="3646" y="24560"/>
                </a:lnTo>
                <a:lnTo>
                  <a:pt x="3586" y="24799"/>
                </a:lnTo>
                <a:lnTo>
                  <a:pt x="3586" y="25098"/>
                </a:lnTo>
                <a:lnTo>
                  <a:pt x="3705" y="25456"/>
                </a:lnTo>
                <a:lnTo>
                  <a:pt x="3885" y="25695"/>
                </a:lnTo>
                <a:lnTo>
                  <a:pt x="4124" y="25934"/>
                </a:lnTo>
                <a:lnTo>
                  <a:pt x="4602" y="26114"/>
                </a:lnTo>
                <a:lnTo>
                  <a:pt x="4841" y="26114"/>
                </a:lnTo>
                <a:lnTo>
                  <a:pt x="4841" y="25994"/>
                </a:lnTo>
                <a:lnTo>
                  <a:pt x="4841" y="25934"/>
                </a:lnTo>
                <a:lnTo>
                  <a:pt x="4781" y="25636"/>
                </a:lnTo>
                <a:lnTo>
                  <a:pt x="4602" y="25277"/>
                </a:lnTo>
                <a:lnTo>
                  <a:pt x="4363" y="24918"/>
                </a:lnTo>
                <a:lnTo>
                  <a:pt x="3944" y="24381"/>
                </a:lnTo>
                <a:lnTo>
                  <a:pt x="3885" y="24321"/>
                </a:lnTo>
                <a:lnTo>
                  <a:pt x="3825" y="24261"/>
                </a:lnTo>
                <a:close/>
                <a:moveTo>
                  <a:pt x="17330" y="23723"/>
                </a:moveTo>
                <a:lnTo>
                  <a:pt x="17091" y="23843"/>
                </a:lnTo>
                <a:lnTo>
                  <a:pt x="16792" y="24082"/>
                </a:lnTo>
                <a:lnTo>
                  <a:pt x="16493" y="24440"/>
                </a:lnTo>
                <a:lnTo>
                  <a:pt x="16254" y="24859"/>
                </a:lnTo>
                <a:lnTo>
                  <a:pt x="16015" y="25277"/>
                </a:lnTo>
                <a:lnTo>
                  <a:pt x="15955" y="25636"/>
                </a:lnTo>
                <a:lnTo>
                  <a:pt x="15895" y="25815"/>
                </a:lnTo>
                <a:lnTo>
                  <a:pt x="15955" y="25994"/>
                </a:lnTo>
                <a:lnTo>
                  <a:pt x="16015" y="26114"/>
                </a:lnTo>
                <a:lnTo>
                  <a:pt x="16134" y="26173"/>
                </a:lnTo>
                <a:lnTo>
                  <a:pt x="16314" y="26293"/>
                </a:lnTo>
                <a:lnTo>
                  <a:pt x="16433" y="26293"/>
                </a:lnTo>
                <a:lnTo>
                  <a:pt x="16553" y="26173"/>
                </a:lnTo>
                <a:lnTo>
                  <a:pt x="16672" y="26054"/>
                </a:lnTo>
                <a:lnTo>
                  <a:pt x="16852" y="25695"/>
                </a:lnTo>
                <a:lnTo>
                  <a:pt x="16971" y="25217"/>
                </a:lnTo>
                <a:lnTo>
                  <a:pt x="17150" y="24201"/>
                </a:lnTo>
                <a:lnTo>
                  <a:pt x="17270" y="23843"/>
                </a:lnTo>
                <a:lnTo>
                  <a:pt x="17330" y="23723"/>
                </a:lnTo>
                <a:close/>
                <a:moveTo>
                  <a:pt x="10517" y="26771"/>
                </a:moveTo>
                <a:lnTo>
                  <a:pt x="10458" y="26831"/>
                </a:lnTo>
                <a:lnTo>
                  <a:pt x="10338" y="27010"/>
                </a:lnTo>
                <a:lnTo>
                  <a:pt x="10219" y="27607"/>
                </a:lnTo>
                <a:lnTo>
                  <a:pt x="10099" y="28384"/>
                </a:lnTo>
                <a:lnTo>
                  <a:pt x="10099" y="28683"/>
                </a:lnTo>
                <a:lnTo>
                  <a:pt x="10159" y="28922"/>
                </a:lnTo>
                <a:lnTo>
                  <a:pt x="10278" y="28982"/>
                </a:lnTo>
                <a:lnTo>
                  <a:pt x="10338" y="29042"/>
                </a:lnTo>
                <a:lnTo>
                  <a:pt x="10517" y="28982"/>
                </a:lnTo>
                <a:lnTo>
                  <a:pt x="10697" y="28922"/>
                </a:lnTo>
                <a:lnTo>
                  <a:pt x="10816" y="28803"/>
                </a:lnTo>
                <a:lnTo>
                  <a:pt x="10936" y="28683"/>
                </a:lnTo>
                <a:lnTo>
                  <a:pt x="11055" y="28325"/>
                </a:lnTo>
                <a:lnTo>
                  <a:pt x="11055" y="27906"/>
                </a:lnTo>
                <a:lnTo>
                  <a:pt x="11055" y="27607"/>
                </a:lnTo>
                <a:lnTo>
                  <a:pt x="10936" y="27309"/>
                </a:lnTo>
                <a:lnTo>
                  <a:pt x="10756" y="26950"/>
                </a:lnTo>
                <a:lnTo>
                  <a:pt x="10637" y="26771"/>
                </a:lnTo>
                <a:close/>
                <a:moveTo>
                  <a:pt x="14282" y="27368"/>
                </a:moveTo>
                <a:lnTo>
                  <a:pt x="14043" y="27428"/>
                </a:lnTo>
                <a:lnTo>
                  <a:pt x="13744" y="27667"/>
                </a:lnTo>
                <a:lnTo>
                  <a:pt x="13386" y="27966"/>
                </a:lnTo>
                <a:lnTo>
                  <a:pt x="13027" y="28325"/>
                </a:lnTo>
                <a:lnTo>
                  <a:pt x="12728" y="28683"/>
                </a:lnTo>
                <a:lnTo>
                  <a:pt x="12489" y="29101"/>
                </a:lnTo>
                <a:lnTo>
                  <a:pt x="12430" y="29281"/>
                </a:lnTo>
                <a:lnTo>
                  <a:pt x="12430" y="29460"/>
                </a:lnTo>
                <a:lnTo>
                  <a:pt x="12489" y="29579"/>
                </a:lnTo>
                <a:lnTo>
                  <a:pt x="12549" y="29699"/>
                </a:lnTo>
                <a:lnTo>
                  <a:pt x="12669" y="29759"/>
                </a:lnTo>
                <a:lnTo>
                  <a:pt x="12788" y="29759"/>
                </a:lnTo>
                <a:lnTo>
                  <a:pt x="12967" y="29699"/>
                </a:lnTo>
                <a:lnTo>
                  <a:pt x="13087" y="29579"/>
                </a:lnTo>
                <a:lnTo>
                  <a:pt x="13445" y="29221"/>
                </a:lnTo>
                <a:lnTo>
                  <a:pt x="13744" y="28743"/>
                </a:lnTo>
                <a:lnTo>
                  <a:pt x="13983" y="28265"/>
                </a:lnTo>
                <a:lnTo>
                  <a:pt x="14222" y="27787"/>
                </a:lnTo>
                <a:lnTo>
                  <a:pt x="14282" y="27488"/>
                </a:lnTo>
                <a:lnTo>
                  <a:pt x="14282" y="27368"/>
                </a:lnTo>
                <a:close/>
                <a:moveTo>
                  <a:pt x="6872" y="27249"/>
                </a:moveTo>
                <a:lnTo>
                  <a:pt x="6813" y="27309"/>
                </a:lnTo>
                <a:lnTo>
                  <a:pt x="6753" y="27548"/>
                </a:lnTo>
                <a:lnTo>
                  <a:pt x="6693" y="27906"/>
                </a:lnTo>
                <a:lnTo>
                  <a:pt x="6574" y="28384"/>
                </a:lnTo>
                <a:lnTo>
                  <a:pt x="6574" y="28862"/>
                </a:lnTo>
                <a:lnTo>
                  <a:pt x="6633" y="29281"/>
                </a:lnTo>
                <a:lnTo>
                  <a:pt x="6753" y="29639"/>
                </a:lnTo>
                <a:lnTo>
                  <a:pt x="6872" y="29818"/>
                </a:lnTo>
                <a:lnTo>
                  <a:pt x="6992" y="29878"/>
                </a:lnTo>
                <a:lnTo>
                  <a:pt x="7231" y="29938"/>
                </a:lnTo>
                <a:lnTo>
                  <a:pt x="7350" y="29938"/>
                </a:lnTo>
                <a:lnTo>
                  <a:pt x="7470" y="29878"/>
                </a:lnTo>
                <a:lnTo>
                  <a:pt x="7530" y="29759"/>
                </a:lnTo>
                <a:lnTo>
                  <a:pt x="7530" y="29400"/>
                </a:lnTo>
                <a:lnTo>
                  <a:pt x="7470" y="28862"/>
                </a:lnTo>
                <a:lnTo>
                  <a:pt x="7350" y="28325"/>
                </a:lnTo>
                <a:lnTo>
                  <a:pt x="7171" y="27847"/>
                </a:lnTo>
                <a:lnTo>
                  <a:pt x="6872" y="27249"/>
                </a:lnTo>
                <a:close/>
                <a:moveTo>
                  <a:pt x="9621" y="30715"/>
                </a:moveTo>
                <a:lnTo>
                  <a:pt x="9502" y="30775"/>
                </a:lnTo>
                <a:lnTo>
                  <a:pt x="9382" y="30894"/>
                </a:lnTo>
                <a:lnTo>
                  <a:pt x="9203" y="31133"/>
                </a:lnTo>
                <a:lnTo>
                  <a:pt x="9143" y="31551"/>
                </a:lnTo>
                <a:lnTo>
                  <a:pt x="9143" y="31731"/>
                </a:lnTo>
                <a:lnTo>
                  <a:pt x="9203" y="31850"/>
                </a:lnTo>
                <a:lnTo>
                  <a:pt x="9322" y="31970"/>
                </a:lnTo>
                <a:lnTo>
                  <a:pt x="9502" y="32029"/>
                </a:lnTo>
                <a:lnTo>
                  <a:pt x="9800" y="32029"/>
                </a:lnTo>
                <a:lnTo>
                  <a:pt x="9920" y="31910"/>
                </a:lnTo>
                <a:lnTo>
                  <a:pt x="9980" y="31790"/>
                </a:lnTo>
                <a:lnTo>
                  <a:pt x="10099" y="31551"/>
                </a:lnTo>
                <a:lnTo>
                  <a:pt x="10039" y="31253"/>
                </a:lnTo>
                <a:lnTo>
                  <a:pt x="9980" y="31014"/>
                </a:lnTo>
                <a:lnTo>
                  <a:pt x="9860" y="30775"/>
                </a:lnTo>
                <a:lnTo>
                  <a:pt x="9741" y="30775"/>
                </a:lnTo>
                <a:lnTo>
                  <a:pt x="9621" y="30715"/>
                </a:lnTo>
                <a:close/>
                <a:moveTo>
                  <a:pt x="9442" y="6275"/>
                </a:moveTo>
                <a:lnTo>
                  <a:pt x="9920" y="6335"/>
                </a:lnTo>
                <a:lnTo>
                  <a:pt x="10338" y="6454"/>
                </a:lnTo>
                <a:lnTo>
                  <a:pt x="10756" y="6633"/>
                </a:lnTo>
                <a:lnTo>
                  <a:pt x="11115" y="6813"/>
                </a:lnTo>
                <a:lnTo>
                  <a:pt x="11832" y="7231"/>
                </a:lnTo>
                <a:lnTo>
                  <a:pt x="12549" y="7649"/>
                </a:lnTo>
                <a:lnTo>
                  <a:pt x="12967" y="7829"/>
                </a:lnTo>
                <a:lnTo>
                  <a:pt x="13386" y="7888"/>
                </a:lnTo>
                <a:lnTo>
                  <a:pt x="13864" y="8008"/>
                </a:lnTo>
                <a:lnTo>
                  <a:pt x="14342" y="8008"/>
                </a:lnTo>
                <a:lnTo>
                  <a:pt x="15358" y="7948"/>
                </a:lnTo>
                <a:lnTo>
                  <a:pt x="16314" y="7888"/>
                </a:lnTo>
                <a:lnTo>
                  <a:pt x="17270" y="7829"/>
                </a:lnTo>
                <a:lnTo>
                  <a:pt x="17748" y="7769"/>
                </a:lnTo>
                <a:lnTo>
                  <a:pt x="18226" y="7829"/>
                </a:lnTo>
                <a:lnTo>
                  <a:pt x="18644" y="7888"/>
                </a:lnTo>
                <a:lnTo>
                  <a:pt x="19122" y="8008"/>
                </a:lnTo>
                <a:lnTo>
                  <a:pt x="19541" y="8187"/>
                </a:lnTo>
                <a:lnTo>
                  <a:pt x="19959" y="8426"/>
                </a:lnTo>
                <a:lnTo>
                  <a:pt x="20317" y="8785"/>
                </a:lnTo>
                <a:lnTo>
                  <a:pt x="20676" y="9203"/>
                </a:lnTo>
                <a:lnTo>
                  <a:pt x="20915" y="9561"/>
                </a:lnTo>
                <a:lnTo>
                  <a:pt x="21094" y="9920"/>
                </a:lnTo>
                <a:lnTo>
                  <a:pt x="21214" y="10338"/>
                </a:lnTo>
                <a:lnTo>
                  <a:pt x="21393" y="10757"/>
                </a:lnTo>
                <a:lnTo>
                  <a:pt x="21512" y="11593"/>
                </a:lnTo>
                <a:lnTo>
                  <a:pt x="21572" y="12489"/>
                </a:lnTo>
                <a:lnTo>
                  <a:pt x="21572" y="13445"/>
                </a:lnTo>
                <a:lnTo>
                  <a:pt x="21512" y="14342"/>
                </a:lnTo>
                <a:lnTo>
                  <a:pt x="21333" y="16015"/>
                </a:lnTo>
                <a:lnTo>
                  <a:pt x="21154" y="17031"/>
                </a:lnTo>
                <a:lnTo>
                  <a:pt x="20975" y="18106"/>
                </a:lnTo>
                <a:lnTo>
                  <a:pt x="20736" y="19122"/>
                </a:lnTo>
                <a:lnTo>
                  <a:pt x="20437" y="20138"/>
                </a:lnTo>
                <a:lnTo>
                  <a:pt x="20138" y="21154"/>
                </a:lnTo>
                <a:lnTo>
                  <a:pt x="19720" y="22110"/>
                </a:lnTo>
                <a:lnTo>
                  <a:pt x="19301" y="23066"/>
                </a:lnTo>
                <a:lnTo>
                  <a:pt x="18883" y="24022"/>
                </a:lnTo>
                <a:lnTo>
                  <a:pt x="18345" y="24978"/>
                </a:lnTo>
                <a:lnTo>
                  <a:pt x="17808" y="25875"/>
                </a:lnTo>
                <a:lnTo>
                  <a:pt x="17210" y="26711"/>
                </a:lnTo>
                <a:lnTo>
                  <a:pt x="16612" y="27607"/>
                </a:lnTo>
                <a:lnTo>
                  <a:pt x="15955" y="28384"/>
                </a:lnTo>
                <a:lnTo>
                  <a:pt x="15238" y="29161"/>
                </a:lnTo>
                <a:lnTo>
                  <a:pt x="14461" y="29938"/>
                </a:lnTo>
                <a:lnTo>
                  <a:pt x="13744" y="30655"/>
                </a:lnTo>
                <a:lnTo>
                  <a:pt x="13087" y="31253"/>
                </a:lnTo>
                <a:lnTo>
                  <a:pt x="12310" y="31850"/>
                </a:lnTo>
                <a:lnTo>
                  <a:pt x="11533" y="32388"/>
                </a:lnTo>
                <a:lnTo>
                  <a:pt x="10697" y="32866"/>
                </a:lnTo>
                <a:lnTo>
                  <a:pt x="10219" y="33045"/>
                </a:lnTo>
                <a:lnTo>
                  <a:pt x="9800" y="33165"/>
                </a:lnTo>
                <a:lnTo>
                  <a:pt x="9382" y="33284"/>
                </a:lnTo>
                <a:lnTo>
                  <a:pt x="8486" y="33284"/>
                </a:lnTo>
                <a:lnTo>
                  <a:pt x="8067" y="33105"/>
                </a:lnTo>
                <a:lnTo>
                  <a:pt x="7649" y="32926"/>
                </a:lnTo>
                <a:lnTo>
                  <a:pt x="7291" y="32627"/>
                </a:lnTo>
                <a:lnTo>
                  <a:pt x="6932" y="32328"/>
                </a:lnTo>
                <a:lnTo>
                  <a:pt x="6574" y="31910"/>
                </a:lnTo>
                <a:lnTo>
                  <a:pt x="5976" y="31073"/>
                </a:lnTo>
                <a:lnTo>
                  <a:pt x="5438" y="30117"/>
                </a:lnTo>
                <a:lnTo>
                  <a:pt x="5020" y="29101"/>
                </a:lnTo>
                <a:lnTo>
                  <a:pt x="4602" y="28086"/>
                </a:lnTo>
                <a:lnTo>
                  <a:pt x="4183" y="27010"/>
                </a:lnTo>
                <a:lnTo>
                  <a:pt x="3526" y="25158"/>
                </a:lnTo>
                <a:lnTo>
                  <a:pt x="2809" y="22947"/>
                </a:lnTo>
                <a:lnTo>
                  <a:pt x="2152" y="20795"/>
                </a:lnTo>
                <a:lnTo>
                  <a:pt x="1853" y="19660"/>
                </a:lnTo>
                <a:lnTo>
                  <a:pt x="1614" y="18525"/>
                </a:lnTo>
                <a:lnTo>
                  <a:pt x="1435" y="17389"/>
                </a:lnTo>
                <a:lnTo>
                  <a:pt x="1315" y="16254"/>
                </a:lnTo>
                <a:lnTo>
                  <a:pt x="1315" y="15537"/>
                </a:lnTo>
                <a:lnTo>
                  <a:pt x="1315" y="14880"/>
                </a:lnTo>
                <a:lnTo>
                  <a:pt x="1315" y="14163"/>
                </a:lnTo>
                <a:lnTo>
                  <a:pt x="1315" y="13565"/>
                </a:lnTo>
                <a:lnTo>
                  <a:pt x="1255" y="12967"/>
                </a:lnTo>
                <a:lnTo>
                  <a:pt x="1255" y="12370"/>
                </a:lnTo>
                <a:lnTo>
                  <a:pt x="1315" y="11653"/>
                </a:lnTo>
                <a:lnTo>
                  <a:pt x="1494" y="10936"/>
                </a:lnTo>
                <a:lnTo>
                  <a:pt x="1793" y="10159"/>
                </a:lnTo>
                <a:lnTo>
                  <a:pt x="2271" y="9442"/>
                </a:lnTo>
                <a:lnTo>
                  <a:pt x="2749" y="8785"/>
                </a:lnTo>
                <a:lnTo>
                  <a:pt x="3347" y="8247"/>
                </a:lnTo>
                <a:lnTo>
                  <a:pt x="4064" y="7769"/>
                </a:lnTo>
                <a:lnTo>
                  <a:pt x="4781" y="7350"/>
                </a:lnTo>
                <a:lnTo>
                  <a:pt x="5558" y="6992"/>
                </a:lnTo>
                <a:lnTo>
                  <a:pt x="6335" y="6753"/>
                </a:lnTo>
                <a:lnTo>
                  <a:pt x="7291" y="6514"/>
                </a:lnTo>
                <a:lnTo>
                  <a:pt x="8366" y="6335"/>
                </a:lnTo>
                <a:lnTo>
                  <a:pt x="8904" y="6275"/>
                </a:lnTo>
                <a:close/>
                <a:moveTo>
                  <a:pt x="15836" y="1"/>
                </a:moveTo>
                <a:lnTo>
                  <a:pt x="15597" y="60"/>
                </a:lnTo>
                <a:lnTo>
                  <a:pt x="15298" y="180"/>
                </a:lnTo>
                <a:lnTo>
                  <a:pt x="15059" y="359"/>
                </a:lnTo>
                <a:lnTo>
                  <a:pt x="14760" y="598"/>
                </a:lnTo>
                <a:lnTo>
                  <a:pt x="14521" y="837"/>
                </a:lnTo>
                <a:lnTo>
                  <a:pt x="14103" y="1435"/>
                </a:lnTo>
                <a:lnTo>
                  <a:pt x="13744" y="2152"/>
                </a:lnTo>
                <a:lnTo>
                  <a:pt x="13505" y="2929"/>
                </a:lnTo>
                <a:lnTo>
                  <a:pt x="13386" y="3646"/>
                </a:lnTo>
                <a:lnTo>
                  <a:pt x="13266" y="4363"/>
                </a:lnTo>
                <a:lnTo>
                  <a:pt x="13326" y="5020"/>
                </a:lnTo>
                <a:lnTo>
                  <a:pt x="12489" y="4482"/>
                </a:lnTo>
                <a:lnTo>
                  <a:pt x="11772" y="3885"/>
                </a:lnTo>
                <a:lnTo>
                  <a:pt x="11055" y="3168"/>
                </a:lnTo>
                <a:lnTo>
                  <a:pt x="10458" y="2391"/>
                </a:lnTo>
                <a:lnTo>
                  <a:pt x="10099" y="1853"/>
                </a:lnTo>
                <a:lnTo>
                  <a:pt x="9681" y="1196"/>
                </a:lnTo>
                <a:lnTo>
                  <a:pt x="9382" y="837"/>
                </a:lnTo>
                <a:lnTo>
                  <a:pt x="9083" y="598"/>
                </a:lnTo>
                <a:lnTo>
                  <a:pt x="8785" y="419"/>
                </a:lnTo>
                <a:lnTo>
                  <a:pt x="8486" y="419"/>
                </a:lnTo>
                <a:lnTo>
                  <a:pt x="8187" y="479"/>
                </a:lnTo>
                <a:lnTo>
                  <a:pt x="8008" y="658"/>
                </a:lnTo>
                <a:lnTo>
                  <a:pt x="7888" y="897"/>
                </a:lnTo>
                <a:lnTo>
                  <a:pt x="7948" y="1196"/>
                </a:lnTo>
                <a:lnTo>
                  <a:pt x="8008" y="1554"/>
                </a:lnTo>
                <a:lnTo>
                  <a:pt x="8187" y="1972"/>
                </a:lnTo>
                <a:lnTo>
                  <a:pt x="8665" y="2869"/>
                </a:lnTo>
                <a:lnTo>
                  <a:pt x="9263" y="3765"/>
                </a:lnTo>
                <a:lnTo>
                  <a:pt x="9860" y="4602"/>
                </a:lnTo>
                <a:lnTo>
                  <a:pt x="10398" y="5259"/>
                </a:lnTo>
                <a:lnTo>
                  <a:pt x="10756" y="5618"/>
                </a:lnTo>
                <a:lnTo>
                  <a:pt x="9800" y="5498"/>
                </a:lnTo>
                <a:lnTo>
                  <a:pt x="8785" y="5498"/>
                </a:lnTo>
                <a:lnTo>
                  <a:pt x="7828" y="5558"/>
                </a:lnTo>
                <a:lnTo>
                  <a:pt x="6932" y="5677"/>
                </a:lnTo>
                <a:lnTo>
                  <a:pt x="5976" y="5916"/>
                </a:lnTo>
                <a:lnTo>
                  <a:pt x="5139" y="6155"/>
                </a:lnTo>
                <a:lnTo>
                  <a:pt x="4303" y="6514"/>
                </a:lnTo>
                <a:lnTo>
                  <a:pt x="3526" y="6932"/>
                </a:lnTo>
                <a:lnTo>
                  <a:pt x="2809" y="7410"/>
                </a:lnTo>
                <a:lnTo>
                  <a:pt x="2152" y="7948"/>
                </a:lnTo>
                <a:lnTo>
                  <a:pt x="1554" y="8605"/>
                </a:lnTo>
                <a:lnTo>
                  <a:pt x="1076" y="9322"/>
                </a:lnTo>
                <a:lnTo>
                  <a:pt x="658" y="10159"/>
                </a:lnTo>
                <a:lnTo>
                  <a:pt x="359" y="11055"/>
                </a:lnTo>
                <a:lnTo>
                  <a:pt x="120" y="12011"/>
                </a:lnTo>
                <a:lnTo>
                  <a:pt x="60" y="13087"/>
                </a:lnTo>
                <a:lnTo>
                  <a:pt x="1" y="14163"/>
                </a:lnTo>
                <a:lnTo>
                  <a:pt x="60" y="15298"/>
                </a:lnTo>
                <a:lnTo>
                  <a:pt x="180" y="16433"/>
                </a:lnTo>
                <a:lnTo>
                  <a:pt x="299" y="17569"/>
                </a:lnTo>
                <a:lnTo>
                  <a:pt x="479" y="18704"/>
                </a:lnTo>
                <a:lnTo>
                  <a:pt x="718" y="19839"/>
                </a:lnTo>
                <a:lnTo>
                  <a:pt x="1016" y="21034"/>
                </a:lnTo>
                <a:lnTo>
                  <a:pt x="1315" y="22170"/>
                </a:lnTo>
                <a:lnTo>
                  <a:pt x="2032" y="24381"/>
                </a:lnTo>
                <a:lnTo>
                  <a:pt x="2869" y="26592"/>
                </a:lnTo>
                <a:lnTo>
                  <a:pt x="3765" y="28683"/>
                </a:lnTo>
                <a:lnTo>
                  <a:pt x="4661" y="30715"/>
                </a:lnTo>
                <a:lnTo>
                  <a:pt x="5020" y="31432"/>
                </a:lnTo>
                <a:lnTo>
                  <a:pt x="5438" y="32149"/>
                </a:lnTo>
                <a:lnTo>
                  <a:pt x="5916" y="32866"/>
                </a:lnTo>
                <a:lnTo>
                  <a:pt x="6454" y="33463"/>
                </a:lnTo>
                <a:lnTo>
                  <a:pt x="6753" y="33703"/>
                </a:lnTo>
                <a:lnTo>
                  <a:pt x="7052" y="33942"/>
                </a:lnTo>
                <a:lnTo>
                  <a:pt x="7410" y="34121"/>
                </a:lnTo>
                <a:lnTo>
                  <a:pt x="7769" y="34300"/>
                </a:lnTo>
                <a:lnTo>
                  <a:pt x="8127" y="34420"/>
                </a:lnTo>
                <a:lnTo>
                  <a:pt x="8546" y="34479"/>
                </a:lnTo>
                <a:lnTo>
                  <a:pt x="8964" y="34539"/>
                </a:lnTo>
                <a:lnTo>
                  <a:pt x="9442" y="34479"/>
                </a:lnTo>
                <a:lnTo>
                  <a:pt x="9920" y="34420"/>
                </a:lnTo>
                <a:lnTo>
                  <a:pt x="10398" y="34300"/>
                </a:lnTo>
                <a:lnTo>
                  <a:pt x="10876" y="34121"/>
                </a:lnTo>
                <a:lnTo>
                  <a:pt x="11294" y="33882"/>
                </a:lnTo>
                <a:lnTo>
                  <a:pt x="12250" y="33344"/>
                </a:lnTo>
                <a:lnTo>
                  <a:pt x="13087" y="32746"/>
                </a:lnTo>
                <a:lnTo>
                  <a:pt x="13924" y="32029"/>
                </a:lnTo>
                <a:lnTo>
                  <a:pt x="14700" y="31253"/>
                </a:lnTo>
                <a:lnTo>
                  <a:pt x="16075" y="29818"/>
                </a:lnTo>
                <a:lnTo>
                  <a:pt x="16792" y="28982"/>
                </a:lnTo>
                <a:lnTo>
                  <a:pt x="17509" y="28026"/>
                </a:lnTo>
                <a:lnTo>
                  <a:pt x="18226" y="27129"/>
                </a:lnTo>
                <a:lnTo>
                  <a:pt x="18823" y="26173"/>
                </a:lnTo>
                <a:lnTo>
                  <a:pt x="19421" y="25158"/>
                </a:lnTo>
                <a:lnTo>
                  <a:pt x="19959" y="24142"/>
                </a:lnTo>
                <a:lnTo>
                  <a:pt x="20437" y="23066"/>
                </a:lnTo>
                <a:lnTo>
                  <a:pt x="20855" y="22050"/>
                </a:lnTo>
                <a:lnTo>
                  <a:pt x="21273" y="20915"/>
                </a:lnTo>
                <a:lnTo>
                  <a:pt x="21632" y="19839"/>
                </a:lnTo>
                <a:lnTo>
                  <a:pt x="21871" y="18704"/>
                </a:lnTo>
                <a:lnTo>
                  <a:pt x="22110" y="17569"/>
                </a:lnTo>
                <a:lnTo>
                  <a:pt x="22289" y="16433"/>
                </a:lnTo>
                <a:lnTo>
                  <a:pt x="22409" y="15298"/>
                </a:lnTo>
                <a:lnTo>
                  <a:pt x="22469" y="14163"/>
                </a:lnTo>
                <a:lnTo>
                  <a:pt x="22469" y="13027"/>
                </a:lnTo>
                <a:lnTo>
                  <a:pt x="22409" y="11952"/>
                </a:lnTo>
                <a:lnTo>
                  <a:pt x="22289" y="10876"/>
                </a:lnTo>
                <a:lnTo>
                  <a:pt x="22050" y="9920"/>
                </a:lnTo>
                <a:lnTo>
                  <a:pt x="21871" y="9442"/>
                </a:lnTo>
                <a:lnTo>
                  <a:pt x="21692" y="9024"/>
                </a:lnTo>
                <a:lnTo>
                  <a:pt x="21453" y="8605"/>
                </a:lnTo>
                <a:lnTo>
                  <a:pt x="21214" y="8247"/>
                </a:lnTo>
                <a:lnTo>
                  <a:pt x="20855" y="7888"/>
                </a:lnTo>
                <a:lnTo>
                  <a:pt x="20497" y="7589"/>
                </a:lnTo>
                <a:lnTo>
                  <a:pt x="20138" y="7350"/>
                </a:lnTo>
                <a:lnTo>
                  <a:pt x="19660" y="7111"/>
                </a:lnTo>
                <a:lnTo>
                  <a:pt x="19122" y="6932"/>
                </a:lnTo>
                <a:lnTo>
                  <a:pt x="18525" y="6753"/>
                </a:lnTo>
                <a:lnTo>
                  <a:pt x="18943" y="6574"/>
                </a:lnTo>
                <a:lnTo>
                  <a:pt x="19421" y="6335"/>
                </a:lnTo>
                <a:lnTo>
                  <a:pt x="19839" y="6036"/>
                </a:lnTo>
                <a:lnTo>
                  <a:pt x="20198" y="5737"/>
                </a:lnTo>
                <a:lnTo>
                  <a:pt x="20377" y="5498"/>
                </a:lnTo>
                <a:lnTo>
                  <a:pt x="20437" y="5319"/>
                </a:lnTo>
                <a:lnTo>
                  <a:pt x="20497" y="5140"/>
                </a:lnTo>
                <a:lnTo>
                  <a:pt x="20497" y="4960"/>
                </a:lnTo>
                <a:lnTo>
                  <a:pt x="20437" y="4781"/>
                </a:lnTo>
                <a:lnTo>
                  <a:pt x="20317" y="4602"/>
                </a:lnTo>
                <a:lnTo>
                  <a:pt x="20078" y="4422"/>
                </a:lnTo>
                <a:lnTo>
                  <a:pt x="19780" y="4303"/>
                </a:lnTo>
                <a:lnTo>
                  <a:pt x="19541" y="4243"/>
                </a:lnTo>
                <a:lnTo>
                  <a:pt x="19301" y="4183"/>
                </a:lnTo>
                <a:lnTo>
                  <a:pt x="18823" y="4243"/>
                </a:lnTo>
                <a:lnTo>
                  <a:pt x="18286" y="4363"/>
                </a:lnTo>
                <a:lnTo>
                  <a:pt x="17688" y="4542"/>
                </a:lnTo>
                <a:lnTo>
                  <a:pt x="16553" y="5020"/>
                </a:lnTo>
                <a:lnTo>
                  <a:pt x="15716" y="5438"/>
                </a:lnTo>
                <a:lnTo>
                  <a:pt x="15955" y="4661"/>
                </a:lnTo>
                <a:lnTo>
                  <a:pt x="16194" y="3825"/>
                </a:lnTo>
                <a:lnTo>
                  <a:pt x="16314" y="3048"/>
                </a:lnTo>
                <a:lnTo>
                  <a:pt x="16373" y="2212"/>
                </a:lnTo>
                <a:lnTo>
                  <a:pt x="16493" y="1435"/>
                </a:lnTo>
                <a:lnTo>
                  <a:pt x="16553" y="1016"/>
                </a:lnTo>
                <a:lnTo>
                  <a:pt x="16553" y="658"/>
                </a:lnTo>
                <a:lnTo>
                  <a:pt x="16433" y="299"/>
                </a:lnTo>
                <a:lnTo>
                  <a:pt x="16373" y="180"/>
                </a:lnTo>
                <a:lnTo>
                  <a:pt x="16314" y="120"/>
                </a:lnTo>
                <a:lnTo>
                  <a:pt x="16194" y="60"/>
                </a:lnTo>
                <a:lnTo>
                  <a:pt x="16015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2" name="Google Shape;252;p10"/>
          <p:cNvSpPr/>
          <p:nvPr/>
        </p:nvSpPr>
        <p:spPr>
          <a:xfrm>
            <a:off x="8886302" y="6189600"/>
            <a:ext cx="1022487" cy="919909"/>
          </a:xfrm>
          <a:custGeom>
            <a:avLst/>
            <a:gdLst/>
            <a:ahLst/>
            <a:cxnLst/>
            <a:rect l="l" t="t" r="r" b="b"/>
            <a:pathLst>
              <a:path w="35137" h="31612" extrusionOk="0">
                <a:moveTo>
                  <a:pt x="18405" y="3287"/>
                </a:moveTo>
                <a:lnTo>
                  <a:pt x="18166" y="3347"/>
                </a:lnTo>
                <a:lnTo>
                  <a:pt x="18166" y="3407"/>
                </a:lnTo>
                <a:lnTo>
                  <a:pt x="18106" y="3466"/>
                </a:lnTo>
                <a:lnTo>
                  <a:pt x="18225" y="3646"/>
                </a:lnTo>
                <a:lnTo>
                  <a:pt x="18464" y="3944"/>
                </a:lnTo>
                <a:lnTo>
                  <a:pt x="18942" y="4183"/>
                </a:lnTo>
                <a:lnTo>
                  <a:pt x="19241" y="4423"/>
                </a:lnTo>
                <a:lnTo>
                  <a:pt x="19660" y="4781"/>
                </a:lnTo>
                <a:lnTo>
                  <a:pt x="19899" y="4901"/>
                </a:lnTo>
                <a:lnTo>
                  <a:pt x="20138" y="5020"/>
                </a:lnTo>
                <a:lnTo>
                  <a:pt x="20317" y="5020"/>
                </a:lnTo>
                <a:lnTo>
                  <a:pt x="20496" y="4960"/>
                </a:lnTo>
                <a:lnTo>
                  <a:pt x="20556" y="4781"/>
                </a:lnTo>
                <a:lnTo>
                  <a:pt x="20556" y="4542"/>
                </a:lnTo>
                <a:lnTo>
                  <a:pt x="20436" y="4363"/>
                </a:lnTo>
                <a:lnTo>
                  <a:pt x="20257" y="4183"/>
                </a:lnTo>
                <a:lnTo>
                  <a:pt x="19839" y="3825"/>
                </a:lnTo>
                <a:lnTo>
                  <a:pt x="19540" y="3646"/>
                </a:lnTo>
                <a:lnTo>
                  <a:pt x="19062" y="3407"/>
                </a:lnTo>
                <a:lnTo>
                  <a:pt x="18703" y="3347"/>
                </a:lnTo>
                <a:lnTo>
                  <a:pt x="18405" y="3287"/>
                </a:lnTo>
                <a:close/>
                <a:moveTo>
                  <a:pt x="28384" y="5677"/>
                </a:moveTo>
                <a:lnTo>
                  <a:pt x="27009" y="5737"/>
                </a:lnTo>
                <a:lnTo>
                  <a:pt x="26053" y="5857"/>
                </a:lnTo>
                <a:lnTo>
                  <a:pt x="25575" y="5916"/>
                </a:lnTo>
                <a:lnTo>
                  <a:pt x="25277" y="5916"/>
                </a:lnTo>
                <a:lnTo>
                  <a:pt x="26053" y="6155"/>
                </a:lnTo>
                <a:lnTo>
                  <a:pt x="26770" y="6275"/>
                </a:lnTo>
                <a:lnTo>
                  <a:pt x="27547" y="6335"/>
                </a:lnTo>
                <a:lnTo>
                  <a:pt x="29041" y="6335"/>
                </a:lnTo>
                <a:lnTo>
                  <a:pt x="29400" y="6275"/>
                </a:lnTo>
                <a:lnTo>
                  <a:pt x="29579" y="6275"/>
                </a:lnTo>
                <a:lnTo>
                  <a:pt x="29639" y="6215"/>
                </a:lnTo>
                <a:lnTo>
                  <a:pt x="29758" y="6096"/>
                </a:lnTo>
                <a:lnTo>
                  <a:pt x="29878" y="5916"/>
                </a:lnTo>
                <a:lnTo>
                  <a:pt x="29878" y="5857"/>
                </a:lnTo>
                <a:lnTo>
                  <a:pt x="29878" y="5797"/>
                </a:lnTo>
                <a:lnTo>
                  <a:pt x="29818" y="5737"/>
                </a:lnTo>
                <a:lnTo>
                  <a:pt x="29698" y="5737"/>
                </a:lnTo>
                <a:lnTo>
                  <a:pt x="28384" y="5677"/>
                </a:lnTo>
                <a:close/>
                <a:moveTo>
                  <a:pt x="21512" y="4781"/>
                </a:moveTo>
                <a:lnTo>
                  <a:pt x="21213" y="4841"/>
                </a:lnTo>
                <a:lnTo>
                  <a:pt x="20914" y="4960"/>
                </a:lnTo>
                <a:lnTo>
                  <a:pt x="20675" y="5080"/>
                </a:lnTo>
                <a:lnTo>
                  <a:pt x="20496" y="5379"/>
                </a:lnTo>
                <a:lnTo>
                  <a:pt x="20377" y="5558"/>
                </a:lnTo>
                <a:lnTo>
                  <a:pt x="20436" y="5737"/>
                </a:lnTo>
                <a:lnTo>
                  <a:pt x="20556" y="5857"/>
                </a:lnTo>
                <a:lnTo>
                  <a:pt x="20914" y="6036"/>
                </a:lnTo>
                <a:lnTo>
                  <a:pt x="21333" y="6275"/>
                </a:lnTo>
                <a:lnTo>
                  <a:pt x="21631" y="6454"/>
                </a:lnTo>
                <a:lnTo>
                  <a:pt x="21870" y="6753"/>
                </a:lnTo>
                <a:lnTo>
                  <a:pt x="22109" y="6992"/>
                </a:lnTo>
                <a:lnTo>
                  <a:pt x="22408" y="7171"/>
                </a:lnTo>
                <a:lnTo>
                  <a:pt x="22647" y="7291"/>
                </a:lnTo>
                <a:lnTo>
                  <a:pt x="22946" y="7291"/>
                </a:lnTo>
                <a:lnTo>
                  <a:pt x="23305" y="7171"/>
                </a:lnTo>
                <a:lnTo>
                  <a:pt x="23663" y="6872"/>
                </a:lnTo>
                <a:lnTo>
                  <a:pt x="23842" y="6574"/>
                </a:lnTo>
                <a:lnTo>
                  <a:pt x="23962" y="6275"/>
                </a:lnTo>
                <a:lnTo>
                  <a:pt x="24022" y="5976"/>
                </a:lnTo>
                <a:lnTo>
                  <a:pt x="24022" y="5677"/>
                </a:lnTo>
                <a:lnTo>
                  <a:pt x="23902" y="5379"/>
                </a:lnTo>
                <a:lnTo>
                  <a:pt x="23663" y="5199"/>
                </a:lnTo>
                <a:lnTo>
                  <a:pt x="23424" y="5020"/>
                </a:lnTo>
                <a:lnTo>
                  <a:pt x="23066" y="4901"/>
                </a:lnTo>
                <a:lnTo>
                  <a:pt x="22528" y="4841"/>
                </a:lnTo>
                <a:lnTo>
                  <a:pt x="21870" y="4781"/>
                </a:lnTo>
                <a:close/>
                <a:moveTo>
                  <a:pt x="6573" y="7888"/>
                </a:moveTo>
                <a:lnTo>
                  <a:pt x="6334" y="7948"/>
                </a:lnTo>
                <a:lnTo>
                  <a:pt x="6215" y="8068"/>
                </a:lnTo>
                <a:lnTo>
                  <a:pt x="6095" y="8187"/>
                </a:lnTo>
                <a:lnTo>
                  <a:pt x="6035" y="8366"/>
                </a:lnTo>
                <a:lnTo>
                  <a:pt x="6035" y="8546"/>
                </a:lnTo>
                <a:lnTo>
                  <a:pt x="6095" y="8665"/>
                </a:lnTo>
                <a:lnTo>
                  <a:pt x="6215" y="8785"/>
                </a:lnTo>
                <a:lnTo>
                  <a:pt x="6334" y="8844"/>
                </a:lnTo>
                <a:lnTo>
                  <a:pt x="6573" y="8785"/>
                </a:lnTo>
                <a:lnTo>
                  <a:pt x="6693" y="8665"/>
                </a:lnTo>
                <a:lnTo>
                  <a:pt x="6812" y="8546"/>
                </a:lnTo>
                <a:lnTo>
                  <a:pt x="6872" y="8366"/>
                </a:lnTo>
                <a:lnTo>
                  <a:pt x="6872" y="8187"/>
                </a:lnTo>
                <a:lnTo>
                  <a:pt x="6812" y="8068"/>
                </a:lnTo>
                <a:lnTo>
                  <a:pt x="6693" y="7948"/>
                </a:lnTo>
                <a:lnTo>
                  <a:pt x="6573" y="7888"/>
                </a:lnTo>
                <a:close/>
                <a:moveTo>
                  <a:pt x="20974" y="6753"/>
                </a:moveTo>
                <a:lnTo>
                  <a:pt x="20436" y="6992"/>
                </a:lnTo>
                <a:lnTo>
                  <a:pt x="19600" y="7470"/>
                </a:lnTo>
                <a:lnTo>
                  <a:pt x="18584" y="8068"/>
                </a:lnTo>
                <a:lnTo>
                  <a:pt x="17508" y="8785"/>
                </a:lnTo>
                <a:lnTo>
                  <a:pt x="16552" y="9561"/>
                </a:lnTo>
                <a:lnTo>
                  <a:pt x="16134" y="9980"/>
                </a:lnTo>
                <a:lnTo>
                  <a:pt x="15835" y="10338"/>
                </a:lnTo>
                <a:lnTo>
                  <a:pt x="15596" y="10697"/>
                </a:lnTo>
                <a:lnTo>
                  <a:pt x="15477" y="10996"/>
                </a:lnTo>
                <a:lnTo>
                  <a:pt x="15477" y="11294"/>
                </a:lnTo>
                <a:lnTo>
                  <a:pt x="15536" y="11414"/>
                </a:lnTo>
                <a:lnTo>
                  <a:pt x="15596" y="11533"/>
                </a:lnTo>
                <a:lnTo>
                  <a:pt x="15716" y="11474"/>
                </a:lnTo>
                <a:lnTo>
                  <a:pt x="15895" y="11354"/>
                </a:lnTo>
                <a:lnTo>
                  <a:pt x="16492" y="10876"/>
                </a:lnTo>
                <a:lnTo>
                  <a:pt x="18285" y="9263"/>
                </a:lnTo>
                <a:lnTo>
                  <a:pt x="20018" y="7590"/>
                </a:lnTo>
                <a:lnTo>
                  <a:pt x="20675" y="6992"/>
                </a:lnTo>
                <a:lnTo>
                  <a:pt x="20974" y="6753"/>
                </a:lnTo>
                <a:close/>
                <a:moveTo>
                  <a:pt x="6513" y="10816"/>
                </a:moveTo>
                <a:lnTo>
                  <a:pt x="6334" y="10876"/>
                </a:lnTo>
                <a:lnTo>
                  <a:pt x="6155" y="10996"/>
                </a:lnTo>
                <a:lnTo>
                  <a:pt x="6095" y="11175"/>
                </a:lnTo>
                <a:lnTo>
                  <a:pt x="6095" y="11354"/>
                </a:lnTo>
                <a:lnTo>
                  <a:pt x="6155" y="11533"/>
                </a:lnTo>
                <a:lnTo>
                  <a:pt x="6274" y="11653"/>
                </a:lnTo>
                <a:lnTo>
                  <a:pt x="6633" y="11653"/>
                </a:lnTo>
                <a:lnTo>
                  <a:pt x="6812" y="11533"/>
                </a:lnTo>
                <a:lnTo>
                  <a:pt x="6932" y="11414"/>
                </a:lnTo>
                <a:lnTo>
                  <a:pt x="6991" y="11294"/>
                </a:lnTo>
                <a:lnTo>
                  <a:pt x="7051" y="11115"/>
                </a:lnTo>
                <a:lnTo>
                  <a:pt x="6991" y="10996"/>
                </a:lnTo>
                <a:lnTo>
                  <a:pt x="6932" y="10876"/>
                </a:lnTo>
                <a:lnTo>
                  <a:pt x="6752" y="10816"/>
                </a:lnTo>
                <a:close/>
                <a:moveTo>
                  <a:pt x="22588" y="8127"/>
                </a:moveTo>
                <a:lnTo>
                  <a:pt x="22588" y="8904"/>
                </a:lnTo>
                <a:lnTo>
                  <a:pt x="22588" y="10398"/>
                </a:lnTo>
                <a:lnTo>
                  <a:pt x="22647" y="11175"/>
                </a:lnTo>
                <a:lnTo>
                  <a:pt x="22767" y="11832"/>
                </a:lnTo>
                <a:lnTo>
                  <a:pt x="22886" y="12071"/>
                </a:lnTo>
                <a:lnTo>
                  <a:pt x="23006" y="12250"/>
                </a:lnTo>
                <a:lnTo>
                  <a:pt x="23125" y="12370"/>
                </a:lnTo>
                <a:lnTo>
                  <a:pt x="23305" y="12370"/>
                </a:lnTo>
                <a:lnTo>
                  <a:pt x="23484" y="12250"/>
                </a:lnTo>
                <a:lnTo>
                  <a:pt x="23544" y="12071"/>
                </a:lnTo>
                <a:lnTo>
                  <a:pt x="23305" y="11055"/>
                </a:lnTo>
                <a:lnTo>
                  <a:pt x="23006" y="10099"/>
                </a:lnTo>
                <a:lnTo>
                  <a:pt x="22767" y="9083"/>
                </a:lnTo>
                <a:lnTo>
                  <a:pt x="22588" y="8127"/>
                </a:lnTo>
                <a:close/>
                <a:moveTo>
                  <a:pt x="4183" y="12549"/>
                </a:moveTo>
                <a:lnTo>
                  <a:pt x="3944" y="12609"/>
                </a:lnTo>
                <a:lnTo>
                  <a:pt x="3765" y="12728"/>
                </a:lnTo>
                <a:lnTo>
                  <a:pt x="3645" y="12908"/>
                </a:lnTo>
                <a:lnTo>
                  <a:pt x="3526" y="13147"/>
                </a:lnTo>
                <a:lnTo>
                  <a:pt x="3526" y="13386"/>
                </a:lnTo>
                <a:lnTo>
                  <a:pt x="3585" y="13565"/>
                </a:lnTo>
                <a:lnTo>
                  <a:pt x="3705" y="13685"/>
                </a:lnTo>
                <a:lnTo>
                  <a:pt x="3944" y="13744"/>
                </a:lnTo>
                <a:lnTo>
                  <a:pt x="4183" y="13685"/>
                </a:lnTo>
                <a:lnTo>
                  <a:pt x="4362" y="13565"/>
                </a:lnTo>
                <a:lnTo>
                  <a:pt x="4482" y="13386"/>
                </a:lnTo>
                <a:lnTo>
                  <a:pt x="4601" y="13147"/>
                </a:lnTo>
                <a:lnTo>
                  <a:pt x="4601" y="12908"/>
                </a:lnTo>
                <a:lnTo>
                  <a:pt x="4541" y="12728"/>
                </a:lnTo>
                <a:lnTo>
                  <a:pt x="4422" y="12609"/>
                </a:lnTo>
                <a:lnTo>
                  <a:pt x="4183" y="12549"/>
                </a:lnTo>
                <a:close/>
                <a:moveTo>
                  <a:pt x="6752" y="14700"/>
                </a:moveTo>
                <a:lnTo>
                  <a:pt x="6573" y="14760"/>
                </a:lnTo>
                <a:lnTo>
                  <a:pt x="6454" y="14760"/>
                </a:lnTo>
                <a:lnTo>
                  <a:pt x="6334" y="14880"/>
                </a:lnTo>
                <a:lnTo>
                  <a:pt x="6215" y="15059"/>
                </a:lnTo>
                <a:lnTo>
                  <a:pt x="6155" y="15298"/>
                </a:lnTo>
                <a:lnTo>
                  <a:pt x="6215" y="15597"/>
                </a:lnTo>
                <a:lnTo>
                  <a:pt x="6394" y="15776"/>
                </a:lnTo>
                <a:lnTo>
                  <a:pt x="6573" y="15896"/>
                </a:lnTo>
                <a:lnTo>
                  <a:pt x="6693" y="15896"/>
                </a:lnTo>
                <a:lnTo>
                  <a:pt x="6812" y="15836"/>
                </a:lnTo>
                <a:lnTo>
                  <a:pt x="6991" y="15776"/>
                </a:lnTo>
                <a:lnTo>
                  <a:pt x="7111" y="15656"/>
                </a:lnTo>
                <a:lnTo>
                  <a:pt x="7230" y="15477"/>
                </a:lnTo>
                <a:lnTo>
                  <a:pt x="7290" y="15298"/>
                </a:lnTo>
                <a:lnTo>
                  <a:pt x="7290" y="15119"/>
                </a:lnTo>
                <a:lnTo>
                  <a:pt x="7171" y="14999"/>
                </a:lnTo>
                <a:lnTo>
                  <a:pt x="7111" y="14880"/>
                </a:lnTo>
                <a:lnTo>
                  <a:pt x="6932" y="14760"/>
                </a:lnTo>
                <a:lnTo>
                  <a:pt x="6752" y="14700"/>
                </a:lnTo>
                <a:close/>
                <a:moveTo>
                  <a:pt x="3167" y="15597"/>
                </a:moveTo>
                <a:lnTo>
                  <a:pt x="2988" y="15716"/>
                </a:lnTo>
                <a:lnTo>
                  <a:pt x="2809" y="15836"/>
                </a:lnTo>
                <a:lnTo>
                  <a:pt x="2749" y="16135"/>
                </a:lnTo>
                <a:lnTo>
                  <a:pt x="2689" y="16314"/>
                </a:lnTo>
                <a:lnTo>
                  <a:pt x="2749" y="16493"/>
                </a:lnTo>
                <a:lnTo>
                  <a:pt x="2868" y="16553"/>
                </a:lnTo>
                <a:lnTo>
                  <a:pt x="3048" y="16613"/>
                </a:lnTo>
                <a:lnTo>
                  <a:pt x="3227" y="16613"/>
                </a:lnTo>
                <a:lnTo>
                  <a:pt x="3406" y="16553"/>
                </a:lnTo>
                <a:lnTo>
                  <a:pt x="3526" y="16493"/>
                </a:lnTo>
                <a:lnTo>
                  <a:pt x="3645" y="16314"/>
                </a:lnTo>
                <a:lnTo>
                  <a:pt x="3705" y="16015"/>
                </a:lnTo>
                <a:lnTo>
                  <a:pt x="3645" y="15836"/>
                </a:lnTo>
                <a:lnTo>
                  <a:pt x="3526" y="15716"/>
                </a:lnTo>
                <a:lnTo>
                  <a:pt x="3346" y="15597"/>
                </a:lnTo>
                <a:close/>
                <a:moveTo>
                  <a:pt x="8186" y="17688"/>
                </a:moveTo>
                <a:lnTo>
                  <a:pt x="8067" y="17748"/>
                </a:lnTo>
                <a:lnTo>
                  <a:pt x="7947" y="17808"/>
                </a:lnTo>
                <a:lnTo>
                  <a:pt x="7828" y="17987"/>
                </a:lnTo>
                <a:lnTo>
                  <a:pt x="7768" y="18166"/>
                </a:lnTo>
                <a:lnTo>
                  <a:pt x="7708" y="18405"/>
                </a:lnTo>
                <a:lnTo>
                  <a:pt x="7768" y="18584"/>
                </a:lnTo>
                <a:lnTo>
                  <a:pt x="7828" y="18764"/>
                </a:lnTo>
                <a:lnTo>
                  <a:pt x="7947" y="18824"/>
                </a:lnTo>
                <a:lnTo>
                  <a:pt x="8127" y="18824"/>
                </a:lnTo>
                <a:lnTo>
                  <a:pt x="8366" y="18764"/>
                </a:lnTo>
                <a:lnTo>
                  <a:pt x="8545" y="18644"/>
                </a:lnTo>
                <a:lnTo>
                  <a:pt x="8724" y="18525"/>
                </a:lnTo>
                <a:lnTo>
                  <a:pt x="8844" y="18465"/>
                </a:lnTo>
                <a:lnTo>
                  <a:pt x="8904" y="18345"/>
                </a:lnTo>
                <a:lnTo>
                  <a:pt x="8904" y="18286"/>
                </a:lnTo>
                <a:lnTo>
                  <a:pt x="8904" y="18166"/>
                </a:lnTo>
                <a:lnTo>
                  <a:pt x="8844" y="17927"/>
                </a:lnTo>
                <a:lnTo>
                  <a:pt x="8665" y="17808"/>
                </a:lnTo>
                <a:lnTo>
                  <a:pt x="8426" y="17688"/>
                </a:lnTo>
                <a:close/>
                <a:moveTo>
                  <a:pt x="5258" y="18883"/>
                </a:moveTo>
                <a:lnTo>
                  <a:pt x="5079" y="18943"/>
                </a:lnTo>
                <a:lnTo>
                  <a:pt x="4900" y="19063"/>
                </a:lnTo>
                <a:lnTo>
                  <a:pt x="4840" y="19242"/>
                </a:lnTo>
                <a:lnTo>
                  <a:pt x="4840" y="19421"/>
                </a:lnTo>
                <a:lnTo>
                  <a:pt x="4840" y="19600"/>
                </a:lnTo>
                <a:lnTo>
                  <a:pt x="4900" y="19780"/>
                </a:lnTo>
                <a:lnTo>
                  <a:pt x="5019" y="19959"/>
                </a:lnTo>
                <a:lnTo>
                  <a:pt x="5139" y="20019"/>
                </a:lnTo>
                <a:lnTo>
                  <a:pt x="5318" y="19959"/>
                </a:lnTo>
                <a:lnTo>
                  <a:pt x="5497" y="19839"/>
                </a:lnTo>
                <a:lnTo>
                  <a:pt x="5617" y="19660"/>
                </a:lnTo>
                <a:lnTo>
                  <a:pt x="5677" y="19421"/>
                </a:lnTo>
                <a:lnTo>
                  <a:pt x="5677" y="19182"/>
                </a:lnTo>
                <a:lnTo>
                  <a:pt x="5617" y="19003"/>
                </a:lnTo>
                <a:lnTo>
                  <a:pt x="5497" y="18883"/>
                </a:lnTo>
                <a:close/>
                <a:moveTo>
                  <a:pt x="7768" y="21094"/>
                </a:moveTo>
                <a:lnTo>
                  <a:pt x="7589" y="21214"/>
                </a:lnTo>
                <a:lnTo>
                  <a:pt x="7529" y="21393"/>
                </a:lnTo>
                <a:lnTo>
                  <a:pt x="7529" y="21572"/>
                </a:lnTo>
                <a:lnTo>
                  <a:pt x="7529" y="21692"/>
                </a:lnTo>
                <a:lnTo>
                  <a:pt x="7589" y="21871"/>
                </a:lnTo>
                <a:lnTo>
                  <a:pt x="7708" y="21931"/>
                </a:lnTo>
                <a:lnTo>
                  <a:pt x="7828" y="21931"/>
                </a:lnTo>
                <a:lnTo>
                  <a:pt x="8067" y="21752"/>
                </a:lnTo>
                <a:lnTo>
                  <a:pt x="8246" y="21453"/>
                </a:lnTo>
                <a:lnTo>
                  <a:pt x="8306" y="21333"/>
                </a:lnTo>
                <a:lnTo>
                  <a:pt x="8306" y="21214"/>
                </a:lnTo>
                <a:lnTo>
                  <a:pt x="8186" y="21094"/>
                </a:lnTo>
                <a:close/>
                <a:moveTo>
                  <a:pt x="11354" y="21991"/>
                </a:moveTo>
                <a:lnTo>
                  <a:pt x="11114" y="22050"/>
                </a:lnTo>
                <a:lnTo>
                  <a:pt x="10995" y="22110"/>
                </a:lnTo>
                <a:lnTo>
                  <a:pt x="10875" y="22289"/>
                </a:lnTo>
                <a:lnTo>
                  <a:pt x="10816" y="22409"/>
                </a:lnTo>
                <a:lnTo>
                  <a:pt x="10816" y="22588"/>
                </a:lnTo>
                <a:lnTo>
                  <a:pt x="10816" y="22767"/>
                </a:lnTo>
                <a:lnTo>
                  <a:pt x="10935" y="22887"/>
                </a:lnTo>
                <a:lnTo>
                  <a:pt x="11114" y="22947"/>
                </a:lnTo>
                <a:lnTo>
                  <a:pt x="11354" y="22947"/>
                </a:lnTo>
                <a:lnTo>
                  <a:pt x="11473" y="22827"/>
                </a:lnTo>
                <a:lnTo>
                  <a:pt x="11593" y="22708"/>
                </a:lnTo>
                <a:lnTo>
                  <a:pt x="11652" y="22528"/>
                </a:lnTo>
                <a:lnTo>
                  <a:pt x="11652" y="22349"/>
                </a:lnTo>
                <a:lnTo>
                  <a:pt x="11593" y="22170"/>
                </a:lnTo>
                <a:lnTo>
                  <a:pt x="11533" y="22050"/>
                </a:lnTo>
                <a:lnTo>
                  <a:pt x="11354" y="21991"/>
                </a:lnTo>
                <a:close/>
                <a:moveTo>
                  <a:pt x="5079" y="21871"/>
                </a:moveTo>
                <a:lnTo>
                  <a:pt x="4840" y="21931"/>
                </a:lnTo>
                <a:lnTo>
                  <a:pt x="4721" y="21991"/>
                </a:lnTo>
                <a:lnTo>
                  <a:pt x="4601" y="22170"/>
                </a:lnTo>
                <a:lnTo>
                  <a:pt x="4482" y="22349"/>
                </a:lnTo>
                <a:lnTo>
                  <a:pt x="4482" y="22528"/>
                </a:lnTo>
                <a:lnTo>
                  <a:pt x="4482" y="22708"/>
                </a:lnTo>
                <a:lnTo>
                  <a:pt x="4601" y="22827"/>
                </a:lnTo>
                <a:lnTo>
                  <a:pt x="4661" y="22947"/>
                </a:lnTo>
                <a:lnTo>
                  <a:pt x="4840" y="23006"/>
                </a:lnTo>
                <a:lnTo>
                  <a:pt x="4960" y="23066"/>
                </a:lnTo>
                <a:lnTo>
                  <a:pt x="5079" y="23066"/>
                </a:lnTo>
                <a:lnTo>
                  <a:pt x="5199" y="23006"/>
                </a:lnTo>
                <a:lnTo>
                  <a:pt x="5378" y="22827"/>
                </a:lnTo>
                <a:lnTo>
                  <a:pt x="5497" y="22588"/>
                </a:lnTo>
                <a:lnTo>
                  <a:pt x="5557" y="22349"/>
                </a:lnTo>
                <a:lnTo>
                  <a:pt x="5497" y="22110"/>
                </a:lnTo>
                <a:lnTo>
                  <a:pt x="5318" y="21931"/>
                </a:lnTo>
                <a:lnTo>
                  <a:pt x="5199" y="21871"/>
                </a:lnTo>
                <a:close/>
                <a:moveTo>
                  <a:pt x="7171" y="24919"/>
                </a:moveTo>
                <a:lnTo>
                  <a:pt x="6932" y="25038"/>
                </a:lnTo>
                <a:lnTo>
                  <a:pt x="6812" y="25217"/>
                </a:lnTo>
                <a:lnTo>
                  <a:pt x="6752" y="25397"/>
                </a:lnTo>
                <a:lnTo>
                  <a:pt x="6752" y="25636"/>
                </a:lnTo>
                <a:lnTo>
                  <a:pt x="6812" y="25815"/>
                </a:lnTo>
                <a:lnTo>
                  <a:pt x="6932" y="25934"/>
                </a:lnTo>
                <a:lnTo>
                  <a:pt x="7111" y="25994"/>
                </a:lnTo>
                <a:lnTo>
                  <a:pt x="7350" y="25934"/>
                </a:lnTo>
                <a:lnTo>
                  <a:pt x="7469" y="25815"/>
                </a:lnTo>
                <a:lnTo>
                  <a:pt x="7529" y="25695"/>
                </a:lnTo>
                <a:lnTo>
                  <a:pt x="7589" y="25516"/>
                </a:lnTo>
                <a:lnTo>
                  <a:pt x="7589" y="25337"/>
                </a:lnTo>
                <a:lnTo>
                  <a:pt x="7529" y="25158"/>
                </a:lnTo>
                <a:lnTo>
                  <a:pt x="7469" y="25038"/>
                </a:lnTo>
                <a:lnTo>
                  <a:pt x="7350" y="24978"/>
                </a:lnTo>
                <a:lnTo>
                  <a:pt x="7171" y="24919"/>
                </a:lnTo>
                <a:close/>
                <a:moveTo>
                  <a:pt x="13684" y="25158"/>
                </a:moveTo>
                <a:lnTo>
                  <a:pt x="13445" y="25337"/>
                </a:lnTo>
                <a:lnTo>
                  <a:pt x="13266" y="25636"/>
                </a:lnTo>
                <a:lnTo>
                  <a:pt x="13206" y="25755"/>
                </a:lnTo>
                <a:lnTo>
                  <a:pt x="13266" y="25875"/>
                </a:lnTo>
                <a:lnTo>
                  <a:pt x="13325" y="25994"/>
                </a:lnTo>
                <a:lnTo>
                  <a:pt x="13564" y="25994"/>
                </a:lnTo>
                <a:lnTo>
                  <a:pt x="13744" y="25934"/>
                </a:lnTo>
                <a:lnTo>
                  <a:pt x="13863" y="25875"/>
                </a:lnTo>
                <a:lnTo>
                  <a:pt x="13983" y="25695"/>
                </a:lnTo>
                <a:lnTo>
                  <a:pt x="13983" y="25516"/>
                </a:lnTo>
                <a:lnTo>
                  <a:pt x="13983" y="25397"/>
                </a:lnTo>
                <a:lnTo>
                  <a:pt x="13923" y="25217"/>
                </a:lnTo>
                <a:lnTo>
                  <a:pt x="13803" y="25158"/>
                </a:lnTo>
                <a:close/>
                <a:moveTo>
                  <a:pt x="11114" y="25815"/>
                </a:moveTo>
                <a:lnTo>
                  <a:pt x="10875" y="25875"/>
                </a:lnTo>
                <a:lnTo>
                  <a:pt x="10756" y="25994"/>
                </a:lnTo>
                <a:lnTo>
                  <a:pt x="10636" y="26114"/>
                </a:lnTo>
                <a:lnTo>
                  <a:pt x="10577" y="26293"/>
                </a:lnTo>
                <a:lnTo>
                  <a:pt x="10577" y="26472"/>
                </a:lnTo>
                <a:lnTo>
                  <a:pt x="10577" y="26592"/>
                </a:lnTo>
                <a:lnTo>
                  <a:pt x="10696" y="26711"/>
                </a:lnTo>
                <a:lnTo>
                  <a:pt x="10875" y="26771"/>
                </a:lnTo>
                <a:lnTo>
                  <a:pt x="11114" y="26711"/>
                </a:lnTo>
                <a:lnTo>
                  <a:pt x="11234" y="26592"/>
                </a:lnTo>
                <a:lnTo>
                  <a:pt x="11354" y="26472"/>
                </a:lnTo>
                <a:lnTo>
                  <a:pt x="11413" y="26293"/>
                </a:lnTo>
                <a:lnTo>
                  <a:pt x="11413" y="26114"/>
                </a:lnTo>
                <a:lnTo>
                  <a:pt x="11413" y="25994"/>
                </a:lnTo>
                <a:lnTo>
                  <a:pt x="11294" y="25875"/>
                </a:lnTo>
                <a:lnTo>
                  <a:pt x="11114" y="25815"/>
                </a:lnTo>
                <a:close/>
                <a:moveTo>
                  <a:pt x="23364" y="26173"/>
                </a:moveTo>
                <a:lnTo>
                  <a:pt x="23245" y="26233"/>
                </a:lnTo>
                <a:lnTo>
                  <a:pt x="23125" y="26293"/>
                </a:lnTo>
                <a:lnTo>
                  <a:pt x="23066" y="26472"/>
                </a:lnTo>
                <a:lnTo>
                  <a:pt x="23066" y="26592"/>
                </a:lnTo>
                <a:lnTo>
                  <a:pt x="23066" y="26771"/>
                </a:lnTo>
                <a:lnTo>
                  <a:pt x="23185" y="26950"/>
                </a:lnTo>
                <a:lnTo>
                  <a:pt x="23364" y="27010"/>
                </a:lnTo>
                <a:lnTo>
                  <a:pt x="23484" y="27010"/>
                </a:lnTo>
                <a:lnTo>
                  <a:pt x="23663" y="26890"/>
                </a:lnTo>
                <a:lnTo>
                  <a:pt x="23723" y="26771"/>
                </a:lnTo>
                <a:lnTo>
                  <a:pt x="23842" y="26651"/>
                </a:lnTo>
                <a:lnTo>
                  <a:pt x="23842" y="26472"/>
                </a:lnTo>
                <a:lnTo>
                  <a:pt x="23783" y="26353"/>
                </a:lnTo>
                <a:lnTo>
                  <a:pt x="23663" y="26233"/>
                </a:lnTo>
                <a:lnTo>
                  <a:pt x="23484" y="26173"/>
                </a:lnTo>
                <a:close/>
                <a:moveTo>
                  <a:pt x="20795" y="26173"/>
                </a:moveTo>
                <a:lnTo>
                  <a:pt x="20675" y="26233"/>
                </a:lnTo>
                <a:lnTo>
                  <a:pt x="20556" y="26353"/>
                </a:lnTo>
                <a:lnTo>
                  <a:pt x="20436" y="26532"/>
                </a:lnTo>
                <a:lnTo>
                  <a:pt x="20377" y="26711"/>
                </a:lnTo>
                <a:lnTo>
                  <a:pt x="20436" y="26890"/>
                </a:lnTo>
                <a:lnTo>
                  <a:pt x="20496" y="27070"/>
                </a:lnTo>
                <a:lnTo>
                  <a:pt x="20616" y="27189"/>
                </a:lnTo>
                <a:lnTo>
                  <a:pt x="20914" y="27189"/>
                </a:lnTo>
                <a:lnTo>
                  <a:pt x="21034" y="27070"/>
                </a:lnTo>
                <a:lnTo>
                  <a:pt x="21094" y="26890"/>
                </a:lnTo>
                <a:lnTo>
                  <a:pt x="21153" y="26711"/>
                </a:lnTo>
                <a:lnTo>
                  <a:pt x="21153" y="26532"/>
                </a:lnTo>
                <a:lnTo>
                  <a:pt x="21034" y="26353"/>
                </a:lnTo>
                <a:lnTo>
                  <a:pt x="20914" y="26233"/>
                </a:lnTo>
                <a:lnTo>
                  <a:pt x="20795" y="26173"/>
                </a:lnTo>
                <a:close/>
                <a:moveTo>
                  <a:pt x="17329" y="27189"/>
                </a:moveTo>
                <a:lnTo>
                  <a:pt x="17090" y="27249"/>
                </a:lnTo>
                <a:lnTo>
                  <a:pt x="16971" y="27369"/>
                </a:lnTo>
                <a:lnTo>
                  <a:pt x="16851" y="27488"/>
                </a:lnTo>
                <a:lnTo>
                  <a:pt x="16731" y="27667"/>
                </a:lnTo>
                <a:lnTo>
                  <a:pt x="16731" y="27847"/>
                </a:lnTo>
                <a:lnTo>
                  <a:pt x="16791" y="28026"/>
                </a:lnTo>
                <a:lnTo>
                  <a:pt x="16911" y="28145"/>
                </a:lnTo>
                <a:lnTo>
                  <a:pt x="17090" y="28265"/>
                </a:lnTo>
                <a:lnTo>
                  <a:pt x="17329" y="28205"/>
                </a:lnTo>
                <a:lnTo>
                  <a:pt x="17508" y="28145"/>
                </a:lnTo>
                <a:lnTo>
                  <a:pt x="17628" y="27966"/>
                </a:lnTo>
                <a:lnTo>
                  <a:pt x="17688" y="27787"/>
                </a:lnTo>
                <a:lnTo>
                  <a:pt x="17688" y="27548"/>
                </a:lnTo>
                <a:lnTo>
                  <a:pt x="17628" y="27369"/>
                </a:lnTo>
                <a:lnTo>
                  <a:pt x="17508" y="27249"/>
                </a:lnTo>
                <a:lnTo>
                  <a:pt x="17329" y="27189"/>
                </a:lnTo>
                <a:close/>
                <a:moveTo>
                  <a:pt x="13624" y="27309"/>
                </a:moveTo>
                <a:lnTo>
                  <a:pt x="13445" y="27369"/>
                </a:lnTo>
                <a:lnTo>
                  <a:pt x="13325" y="27488"/>
                </a:lnTo>
                <a:lnTo>
                  <a:pt x="13266" y="27667"/>
                </a:lnTo>
                <a:lnTo>
                  <a:pt x="13206" y="27847"/>
                </a:lnTo>
                <a:lnTo>
                  <a:pt x="13206" y="28026"/>
                </a:lnTo>
                <a:lnTo>
                  <a:pt x="13266" y="28205"/>
                </a:lnTo>
                <a:lnTo>
                  <a:pt x="13385" y="28265"/>
                </a:lnTo>
                <a:lnTo>
                  <a:pt x="13505" y="28325"/>
                </a:lnTo>
                <a:lnTo>
                  <a:pt x="13744" y="28325"/>
                </a:lnTo>
                <a:lnTo>
                  <a:pt x="13863" y="28145"/>
                </a:lnTo>
                <a:lnTo>
                  <a:pt x="13983" y="28026"/>
                </a:lnTo>
                <a:lnTo>
                  <a:pt x="14043" y="27787"/>
                </a:lnTo>
                <a:lnTo>
                  <a:pt x="14043" y="27608"/>
                </a:lnTo>
                <a:lnTo>
                  <a:pt x="13923" y="27428"/>
                </a:lnTo>
                <a:lnTo>
                  <a:pt x="13803" y="27309"/>
                </a:lnTo>
                <a:close/>
                <a:moveTo>
                  <a:pt x="9202" y="27369"/>
                </a:moveTo>
                <a:lnTo>
                  <a:pt x="8963" y="27428"/>
                </a:lnTo>
                <a:lnTo>
                  <a:pt x="8784" y="27548"/>
                </a:lnTo>
                <a:lnTo>
                  <a:pt x="8605" y="27727"/>
                </a:lnTo>
                <a:lnTo>
                  <a:pt x="8545" y="27966"/>
                </a:lnTo>
                <a:lnTo>
                  <a:pt x="8545" y="28205"/>
                </a:lnTo>
                <a:lnTo>
                  <a:pt x="8605" y="28384"/>
                </a:lnTo>
                <a:lnTo>
                  <a:pt x="8724" y="28504"/>
                </a:lnTo>
                <a:lnTo>
                  <a:pt x="8963" y="28564"/>
                </a:lnTo>
                <a:lnTo>
                  <a:pt x="9202" y="28504"/>
                </a:lnTo>
                <a:lnTo>
                  <a:pt x="9382" y="28384"/>
                </a:lnTo>
                <a:lnTo>
                  <a:pt x="9561" y="28205"/>
                </a:lnTo>
                <a:lnTo>
                  <a:pt x="9621" y="27966"/>
                </a:lnTo>
                <a:lnTo>
                  <a:pt x="9621" y="27727"/>
                </a:lnTo>
                <a:lnTo>
                  <a:pt x="9561" y="27548"/>
                </a:lnTo>
                <a:lnTo>
                  <a:pt x="9441" y="27428"/>
                </a:lnTo>
                <a:lnTo>
                  <a:pt x="9202" y="27369"/>
                </a:lnTo>
                <a:close/>
                <a:moveTo>
                  <a:pt x="18763" y="28504"/>
                </a:moveTo>
                <a:lnTo>
                  <a:pt x="18644" y="28623"/>
                </a:lnTo>
                <a:lnTo>
                  <a:pt x="18524" y="28743"/>
                </a:lnTo>
                <a:lnTo>
                  <a:pt x="18464" y="28922"/>
                </a:lnTo>
                <a:lnTo>
                  <a:pt x="18464" y="29101"/>
                </a:lnTo>
                <a:lnTo>
                  <a:pt x="18524" y="29221"/>
                </a:lnTo>
                <a:lnTo>
                  <a:pt x="18644" y="29340"/>
                </a:lnTo>
                <a:lnTo>
                  <a:pt x="19002" y="29340"/>
                </a:lnTo>
                <a:lnTo>
                  <a:pt x="19122" y="29221"/>
                </a:lnTo>
                <a:lnTo>
                  <a:pt x="19241" y="29101"/>
                </a:lnTo>
                <a:lnTo>
                  <a:pt x="19301" y="28922"/>
                </a:lnTo>
                <a:lnTo>
                  <a:pt x="19301" y="28743"/>
                </a:lnTo>
                <a:lnTo>
                  <a:pt x="19241" y="28623"/>
                </a:lnTo>
                <a:lnTo>
                  <a:pt x="19122" y="28504"/>
                </a:lnTo>
                <a:close/>
                <a:moveTo>
                  <a:pt x="20556" y="1196"/>
                </a:moveTo>
                <a:lnTo>
                  <a:pt x="21153" y="1255"/>
                </a:lnTo>
                <a:lnTo>
                  <a:pt x="22289" y="1375"/>
                </a:lnTo>
                <a:lnTo>
                  <a:pt x="23424" y="1614"/>
                </a:lnTo>
                <a:lnTo>
                  <a:pt x="24500" y="1973"/>
                </a:lnTo>
                <a:lnTo>
                  <a:pt x="23603" y="2929"/>
                </a:lnTo>
                <a:lnTo>
                  <a:pt x="23066" y="3526"/>
                </a:lnTo>
                <a:lnTo>
                  <a:pt x="22886" y="3765"/>
                </a:lnTo>
                <a:lnTo>
                  <a:pt x="22886" y="3885"/>
                </a:lnTo>
                <a:lnTo>
                  <a:pt x="23006" y="3885"/>
                </a:lnTo>
                <a:lnTo>
                  <a:pt x="23125" y="3765"/>
                </a:lnTo>
                <a:lnTo>
                  <a:pt x="23603" y="3407"/>
                </a:lnTo>
                <a:lnTo>
                  <a:pt x="24380" y="2809"/>
                </a:lnTo>
                <a:lnTo>
                  <a:pt x="24918" y="2510"/>
                </a:lnTo>
                <a:lnTo>
                  <a:pt x="25157" y="2391"/>
                </a:lnTo>
                <a:lnTo>
                  <a:pt x="25336" y="2391"/>
                </a:lnTo>
                <a:lnTo>
                  <a:pt x="25516" y="2451"/>
                </a:lnTo>
                <a:lnTo>
                  <a:pt x="25755" y="2510"/>
                </a:lnTo>
                <a:lnTo>
                  <a:pt x="26352" y="2869"/>
                </a:lnTo>
                <a:lnTo>
                  <a:pt x="27368" y="3407"/>
                </a:lnTo>
                <a:lnTo>
                  <a:pt x="28324" y="4064"/>
                </a:lnTo>
                <a:lnTo>
                  <a:pt x="29280" y="4721"/>
                </a:lnTo>
                <a:lnTo>
                  <a:pt x="30176" y="5438"/>
                </a:lnTo>
                <a:lnTo>
                  <a:pt x="30953" y="6155"/>
                </a:lnTo>
                <a:lnTo>
                  <a:pt x="31670" y="6932"/>
                </a:lnTo>
                <a:lnTo>
                  <a:pt x="32268" y="7769"/>
                </a:lnTo>
                <a:lnTo>
                  <a:pt x="32806" y="8665"/>
                </a:lnTo>
                <a:lnTo>
                  <a:pt x="33224" y="9561"/>
                </a:lnTo>
                <a:lnTo>
                  <a:pt x="33582" y="10518"/>
                </a:lnTo>
                <a:lnTo>
                  <a:pt x="33822" y="11533"/>
                </a:lnTo>
                <a:lnTo>
                  <a:pt x="33881" y="12609"/>
                </a:lnTo>
                <a:lnTo>
                  <a:pt x="33941" y="13804"/>
                </a:lnTo>
                <a:lnTo>
                  <a:pt x="33822" y="14939"/>
                </a:lnTo>
                <a:lnTo>
                  <a:pt x="33642" y="16075"/>
                </a:lnTo>
                <a:lnTo>
                  <a:pt x="33343" y="17210"/>
                </a:lnTo>
                <a:lnTo>
                  <a:pt x="32985" y="18345"/>
                </a:lnTo>
                <a:lnTo>
                  <a:pt x="32567" y="19421"/>
                </a:lnTo>
                <a:lnTo>
                  <a:pt x="32029" y="20497"/>
                </a:lnTo>
                <a:lnTo>
                  <a:pt x="31491" y="21572"/>
                </a:lnTo>
                <a:lnTo>
                  <a:pt x="30834" y="22528"/>
                </a:lnTo>
                <a:lnTo>
                  <a:pt x="30117" y="23484"/>
                </a:lnTo>
                <a:lnTo>
                  <a:pt x="29340" y="24440"/>
                </a:lnTo>
                <a:lnTo>
                  <a:pt x="28563" y="25277"/>
                </a:lnTo>
                <a:lnTo>
                  <a:pt x="27726" y="26114"/>
                </a:lnTo>
                <a:lnTo>
                  <a:pt x="26830" y="26831"/>
                </a:lnTo>
                <a:lnTo>
                  <a:pt x="25874" y="27548"/>
                </a:lnTo>
                <a:lnTo>
                  <a:pt x="24918" y="28145"/>
                </a:lnTo>
                <a:lnTo>
                  <a:pt x="23783" y="28803"/>
                </a:lnTo>
                <a:lnTo>
                  <a:pt x="22588" y="29281"/>
                </a:lnTo>
                <a:lnTo>
                  <a:pt x="21392" y="29699"/>
                </a:lnTo>
                <a:lnTo>
                  <a:pt x="20197" y="30057"/>
                </a:lnTo>
                <a:lnTo>
                  <a:pt x="18942" y="30297"/>
                </a:lnTo>
                <a:lnTo>
                  <a:pt x="17688" y="30416"/>
                </a:lnTo>
                <a:lnTo>
                  <a:pt x="16373" y="30476"/>
                </a:lnTo>
                <a:lnTo>
                  <a:pt x="15118" y="30416"/>
                </a:lnTo>
                <a:lnTo>
                  <a:pt x="15357" y="30416"/>
                </a:lnTo>
                <a:lnTo>
                  <a:pt x="15477" y="30297"/>
                </a:lnTo>
                <a:lnTo>
                  <a:pt x="15656" y="30057"/>
                </a:lnTo>
                <a:lnTo>
                  <a:pt x="15775" y="29699"/>
                </a:lnTo>
                <a:lnTo>
                  <a:pt x="15835" y="29520"/>
                </a:lnTo>
                <a:lnTo>
                  <a:pt x="15775" y="29340"/>
                </a:lnTo>
                <a:lnTo>
                  <a:pt x="15716" y="29221"/>
                </a:lnTo>
                <a:lnTo>
                  <a:pt x="15656" y="29101"/>
                </a:lnTo>
                <a:lnTo>
                  <a:pt x="15297" y="29101"/>
                </a:lnTo>
                <a:lnTo>
                  <a:pt x="15058" y="29161"/>
                </a:lnTo>
                <a:lnTo>
                  <a:pt x="14879" y="29400"/>
                </a:lnTo>
                <a:lnTo>
                  <a:pt x="14760" y="29639"/>
                </a:lnTo>
                <a:lnTo>
                  <a:pt x="14760" y="29818"/>
                </a:lnTo>
                <a:lnTo>
                  <a:pt x="14879" y="30117"/>
                </a:lnTo>
                <a:lnTo>
                  <a:pt x="14999" y="30297"/>
                </a:lnTo>
                <a:lnTo>
                  <a:pt x="15054" y="30407"/>
                </a:lnTo>
                <a:lnTo>
                  <a:pt x="15054" y="30407"/>
                </a:lnTo>
                <a:lnTo>
                  <a:pt x="13863" y="30237"/>
                </a:lnTo>
                <a:lnTo>
                  <a:pt x="12608" y="29998"/>
                </a:lnTo>
                <a:lnTo>
                  <a:pt x="11413" y="29699"/>
                </a:lnTo>
                <a:lnTo>
                  <a:pt x="10218" y="29221"/>
                </a:lnTo>
                <a:lnTo>
                  <a:pt x="9023" y="28683"/>
                </a:lnTo>
                <a:lnTo>
                  <a:pt x="7947" y="28086"/>
                </a:lnTo>
                <a:lnTo>
                  <a:pt x="6872" y="27369"/>
                </a:lnTo>
                <a:lnTo>
                  <a:pt x="5856" y="26592"/>
                </a:lnTo>
                <a:lnTo>
                  <a:pt x="5019" y="25815"/>
                </a:lnTo>
                <a:lnTo>
                  <a:pt x="4243" y="24978"/>
                </a:lnTo>
                <a:lnTo>
                  <a:pt x="3526" y="24022"/>
                </a:lnTo>
                <a:lnTo>
                  <a:pt x="2928" y="23066"/>
                </a:lnTo>
                <a:lnTo>
                  <a:pt x="2330" y="22050"/>
                </a:lnTo>
                <a:lnTo>
                  <a:pt x="1852" y="20915"/>
                </a:lnTo>
                <a:lnTo>
                  <a:pt x="1494" y="19839"/>
                </a:lnTo>
                <a:lnTo>
                  <a:pt x="1613" y="19720"/>
                </a:lnTo>
                <a:lnTo>
                  <a:pt x="1733" y="19600"/>
                </a:lnTo>
                <a:lnTo>
                  <a:pt x="1793" y="19481"/>
                </a:lnTo>
                <a:lnTo>
                  <a:pt x="1852" y="19302"/>
                </a:lnTo>
                <a:lnTo>
                  <a:pt x="1733" y="19063"/>
                </a:lnTo>
                <a:lnTo>
                  <a:pt x="1554" y="18824"/>
                </a:lnTo>
                <a:lnTo>
                  <a:pt x="1315" y="18525"/>
                </a:lnTo>
                <a:lnTo>
                  <a:pt x="1135" y="18226"/>
                </a:lnTo>
                <a:lnTo>
                  <a:pt x="1076" y="17927"/>
                </a:lnTo>
                <a:lnTo>
                  <a:pt x="1016" y="17628"/>
                </a:lnTo>
                <a:lnTo>
                  <a:pt x="1016" y="16971"/>
                </a:lnTo>
                <a:lnTo>
                  <a:pt x="1076" y="15656"/>
                </a:lnTo>
                <a:lnTo>
                  <a:pt x="1135" y="14999"/>
                </a:lnTo>
                <a:lnTo>
                  <a:pt x="1255" y="14342"/>
                </a:lnTo>
                <a:lnTo>
                  <a:pt x="1434" y="13744"/>
                </a:lnTo>
                <a:lnTo>
                  <a:pt x="1613" y="13087"/>
                </a:lnTo>
                <a:lnTo>
                  <a:pt x="2091" y="11892"/>
                </a:lnTo>
                <a:lnTo>
                  <a:pt x="2689" y="10697"/>
                </a:lnTo>
                <a:lnTo>
                  <a:pt x="2868" y="10876"/>
                </a:lnTo>
                <a:lnTo>
                  <a:pt x="3048" y="10876"/>
                </a:lnTo>
                <a:lnTo>
                  <a:pt x="3227" y="10816"/>
                </a:lnTo>
                <a:lnTo>
                  <a:pt x="3346" y="10637"/>
                </a:lnTo>
                <a:lnTo>
                  <a:pt x="3406" y="10458"/>
                </a:lnTo>
                <a:lnTo>
                  <a:pt x="3406" y="10279"/>
                </a:lnTo>
                <a:lnTo>
                  <a:pt x="3287" y="10099"/>
                </a:lnTo>
                <a:lnTo>
                  <a:pt x="3107" y="9980"/>
                </a:lnTo>
                <a:lnTo>
                  <a:pt x="3884" y="8844"/>
                </a:lnTo>
                <a:lnTo>
                  <a:pt x="4780" y="7709"/>
                </a:lnTo>
                <a:lnTo>
                  <a:pt x="5677" y="6633"/>
                </a:lnTo>
                <a:lnTo>
                  <a:pt x="6752" y="5618"/>
                </a:lnTo>
                <a:lnTo>
                  <a:pt x="7828" y="4721"/>
                </a:lnTo>
                <a:lnTo>
                  <a:pt x="8963" y="3885"/>
                </a:lnTo>
                <a:lnTo>
                  <a:pt x="10158" y="3108"/>
                </a:lnTo>
                <a:lnTo>
                  <a:pt x="11473" y="2510"/>
                </a:lnTo>
                <a:lnTo>
                  <a:pt x="12668" y="1973"/>
                </a:lnTo>
                <a:lnTo>
                  <a:pt x="13983" y="1614"/>
                </a:lnTo>
                <a:lnTo>
                  <a:pt x="14640" y="1435"/>
                </a:lnTo>
                <a:lnTo>
                  <a:pt x="15297" y="1375"/>
                </a:lnTo>
                <a:lnTo>
                  <a:pt x="15955" y="1315"/>
                </a:lnTo>
                <a:lnTo>
                  <a:pt x="16612" y="1255"/>
                </a:lnTo>
                <a:lnTo>
                  <a:pt x="17688" y="1435"/>
                </a:lnTo>
                <a:lnTo>
                  <a:pt x="19480" y="1853"/>
                </a:lnTo>
                <a:lnTo>
                  <a:pt x="21094" y="2271"/>
                </a:lnTo>
                <a:lnTo>
                  <a:pt x="21631" y="2451"/>
                </a:lnTo>
                <a:lnTo>
                  <a:pt x="21751" y="2510"/>
                </a:lnTo>
                <a:lnTo>
                  <a:pt x="21751" y="2570"/>
                </a:lnTo>
                <a:lnTo>
                  <a:pt x="21811" y="2451"/>
                </a:lnTo>
                <a:lnTo>
                  <a:pt x="21751" y="2391"/>
                </a:lnTo>
                <a:lnTo>
                  <a:pt x="21631" y="2212"/>
                </a:lnTo>
                <a:lnTo>
                  <a:pt x="21392" y="1973"/>
                </a:lnTo>
                <a:lnTo>
                  <a:pt x="21034" y="1793"/>
                </a:lnTo>
                <a:lnTo>
                  <a:pt x="20377" y="1435"/>
                </a:lnTo>
                <a:lnTo>
                  <a:pt x="19958" y="1255"/>
                </a:lnTo>
                <a:lnTo>
                  <a:pt x="20556" y="1196"/>
                </a:lnTo>
                <a:close/>
                <a:moveTo>
                  <a:pt x="20974" y="1"/>
                </a:moveTo>
                <a:lnTo>
                  <a:pt x="20377" y="60"/>
                </a:lnTo>
                <a:lnTo>
                  <a:pt x="19779" y="180"/>
                </a:lnTo>
                <a:lnTo>
                  <a:pt x="18644" y="359"/>
                </a:lnTo>
                <a:lnTo>
                  <a:pt x="17568" y="479"/>
                </a:lnTo>
                <a:lnTo>
                  <a:pt x="16373" y="538"/>
                </a:lnTo>
                <a:lnTo>
                  <a:pt x="15178" y="538"/>
                </a:lnTo>
                <a:lnTo>
                  <a:pt x="14580" y="598"/>
                </a:lnTo>
                <a:lnTo>
                  <a:pt x="13983" y="658"/>
                </a:lnTo>
                <a:lnTo>
                  <a:pt x="13385" y="777"/>
                </a:lnTo>
                <a:lnTo>
                  <a:pt x="12728" y="957"/>
                </a:lnTo>
                <a:lnTo>
                  <a:pt x="11473" y="1435"/>
                </a:lnTo>
                <a:lnTo>
                  <a:pt x="10218" y="2032"/>
                </a:lnTo>
                <a:lnTo>
                  <a:pt x="9023" y="2690"/>
                </a:lnTo>
                <a:lnTo>
                  <a:pt x="7888" y="3466"/>
                </a:lnTo>
                <a:lnTo>
                  <a:pt x="6872" y="4303"/>
                </a:lnTo>
                <a:lnTo>
                  <a:pt x="5856" y="5140"/>
                </a:lnTo>
                <a:lnTo>
                  <a:pt x="4900" y="6096"/>
                </a:lnTo>
                <a:lnTo>
                  <a:pt x="4004" y="7052"/>
                </a:lnTo>
                <a:lnTo>
                  <a:pt x="3167" y="8127"/>
                </a:lnTo>
                <a:lnTo>
                  <a:pt x="2390" y="9203"/>
                </a:lnTo>
                <a:lnTo>
                  <a:pt x="1733" y="10338"/>
                </a:lnTo>
                <a:lnTo>
                  <a:pt x="1135" y="11533"/>
                </a:lnTo>
                <a:lnTo>
                  <a:pt x="657" y="12788"/>
                </a:lnTo>
                <a:lnTo>
                  <a:pt x="299" y="14043"/>
                </a:lnTo>
                <a:lnTo>
                  <a:pt x="60" y="15298"/>
                </a:lnTo>
                <a:lnTo>
                  <a:pt x="0" y="16613"/>
                </a:lnTo>
                <a:lnTo>
                  <a:pt x="60" y="17867"/>
                </a:lnTo>
                <a:lnTo>
                  <a:pt x="239" y="19063"/>
                </a:lnTo>
                <a:lnTo>
                  <a:pt x="478" y="20317"/>
                </a:lnTo>
                <a:lnTo>
                  <a:pt x="896" y="21512"/>
                </a:lnTo>
                <a:lnTo>
                  <a:pt x="1374" y="22648"/>
                </a:lnTo>
                <a:lnTo>
                  <a:pt x="2032" y="23723"/>
                </a:lnTo>
                <a:lnTo>
                  <a:pt x="2689" y="24799"/>
                </a:lnTo>
                <a:lnTo>
                  <a:pt x="3466" y="25815"/>
                </a:lnTo>
                <a:lnTo>
                  <a:pt x="4362" y="26771"/>
                </a:lnTo>
                <a:lnTo>
                  <a:pt x="5318" y="27608"/>
                </a:lnTo>
                <a:lnTo>
                  <a:pt x="6334" y="28444"/>
                </a:lnTo>
                <a:lnTo>
                  <a:pt x="7469" y="29161"/>
                </a:lnTo>
                <a:lnTo>
                  <a:pt x="8545" y="29759"/>
                </a:lnTo>
                <a:lnTo>
                  <a:pt x="9680" y="30297"/>
                </a:lnTo>
                <a:lnTo>
                  <a:pt x="10875" y="30715"/>
                </a:lnTo>
                <a:lnTo>
                  <a:pt x="12071" y="31073"/>
                </a:lnTo>
                <a:lnTo>
                  <a:pt x="13266" y="31312"/>
                </a:lnTo>
                <a:lnTo>
                  <a:pt x="14521" y="31492"/>
                </a:lnTo>
                <a:lnTo>
                  <a:pt x="15716" y="31611"/>
                </a:lnTo>
                <a:lnTo>
                  <a:pt x="16971" y="31611"/>
                </a:lnTo>
                <a:lnTo>
                  <a:pt x="18225" y="31492"/>
                </a:lnTo>
                <a:lnTo>
                  <a:pt x="19420" y="31372"/>
                </a:lnTo>
                <a:lnTo>
                  <a:pt x="20616" y="31073"/>
                </a:lnTo>
                <a:lnTo>
                  <a:pt x="21811" y="30775"/>
                </a:lnTo>
                <a:lnTo>
                  <a:pt x="23006" y="30356"/>
                </a:lnTo>
                <a:lnTo>
                  <a:pt x="24141" y="29818"/>
                </a:lnTo>
                <a:lnTo>
                  <a:pt x="25277" y="29221"/>
                </a:lnTo>
                <a:lnTo>
                  <a:pt x="26352" y="28564"/>
                </a:lnTo>
                <a:lnTo>
                  <a:pt x="27428" y="27787"/>
                </a:lnTo>
                <a:lnTo>
                  <a:pt x="28444" y="26890"/>
                </a:lnTo>
                <a:lnTo>
                  <a:pt x="29459" y="25875"/>
                </a:lnTo>
                <a:lnTo>
                  <a:pt x="30415" y="24799"/>
                </a:lnTo>
                <a:lnTo>
                  <a:pt x="31372" y="23664"/>
                </a:lnTo>
                <a:lnTo>
                  <a:pt x="32148" y="22469"/>
                </a:lnTo>
                <a:lnTo>
                  <a:pt x="32925" y="21154"/>
                </a:lnTo>
                <a:lnTo>
                  <a:pt x="33582" y="19899"/>
                </a:lnTo>
                <a:lnTo>
                  <a:pt x="34120" y="18525"/>
                </a:lnTo>
                <a:lnTo>
                  <a:pt x="34598" y="17150"/>
                </a:lnTo>
                <a:lnTo>
                  <a:pt x="34897" y="15776"/>
                </a:lnTo>
                <a:lnTo>
                  <a:pt x="35076" y="14342"/>
                </a:lnTo>
                <a:lnTo>
                  <a:pt x="35136" y="13625"/>
                </a:lnTo>
                <a:lnTo>
                  <a:pt x="35136" y="12967"/>
                </a:lnTo>
                <a:lnTo>
                  <a:pt x="35136" y="12250"/>
                </a:lnTo>
                <a:lnTo>
                  <a:pt x="35076" y="11533"/>
                </a:lnTo>
                <a:lnTo>
                  <a:pt x="34957" y="10876"/>
                </a:lnTo>
                <a:lnTo>
                  <a:pt x="34778" y="10159"/>
                </a:lnTo>
                <a:lnTo>
                  <a:pt x="34598" y="9502"/>
                </a:lnTo>
                <a:lnTo>
                  <a:pt x="34359" y="8785"/>
                </a:lnTo>
                <a:lnTo>
                  <a:pt x="34061" y="8247"/>
                </a:lnTo>
                <a:lnTo>
                  <a:pt x="33822" y="7649"/>
                </a:lnTo>
                <a:lnTo>
                  <a:pt x="33463" y="7111"/>
                </a:lnTo>
                <a:lnTo>
                  <a:pt x="33104" y="6574"/>
                </a:lnTo>
                <a:lnTo>
                  <a:pt x="32268" y="5618"/>
                </a:lnTo>
                <a:lnTo>
                  <a:pt x="31312" y="4721"/>
                </a:lnTo>
                <a:lnTo>
                  <a:pt x="30296" y="3885"/>
                </a:lnTo>
                <a:lnTo>
                  <a:pt x="29220" y="3108"/>
                </a:lnTo>
                <a:lnTo>
                  <a:pt x="28145" y="2391"/>
                </a:lnTo>
                <a:lnTo>
                  <a:pt x="27069" y="1793"/>
                </a:lnTo>
                <a:lnTo>
                  <a:pt x="25934" y="1196"/>
                </a:lnTo>
                <a:lnTo>
                  <a:pt x="24739" y="718"/>
                </a:lnTo>
                <a:lnTo>
                  <a:pt x="23484" y="359"/>
                </a:lnTo>
                <a:lnTo>
                  <a:pt x="22827" y="180"/>
                </a:lnTo>
                <a:lnTo>
                  <a:pt x="22229" y="60"/>
                </a:lnTo>
                <a:lnTo>
                  <a:pt x="2157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3" name="Google Shape;253;p10"/>
          <p:cNvSpPr/>
          <p:nvPr/>
        </p:nvSpPr>
        <p:spPr>
          <a:xfrm rot="1151678">
            <a:off x="11267651" y="5280392"/>
            <a:ext cx="434719" cy="765093"/>
          </a:xfrm>
          <a:custGeom>
            <a:avLst/>
            <a:gdLst/>
            <a:ahLst/>
            <a:cxnLst/>
            <a:rect l="l" t="t" r="r" b="b"/>
            <a:pathLst>
              <a:path w="14940" h="26294" extrusionOk="0">
                <a:moveTo>
                  <a:pt x="4483" y="14880"/>
                </a:moveTo>
                <a:lnTo>
                  <a:pt x="5140" y="14940"/>
                </a:lnTo>
                <a:lnTo>
                  <a:pt x="5498" y="14999"/>
                </a:lnTo>
                <a:lnTo>
                  <a:pt x="5797" y="15059"/>
                </a:lnTo>
                <a:lnTo>
                  <a:pt x="6454" y="15358"/>
                </a:lnTo>
                <a:lnTo>
                  <a:pt x="7052" y="15657"/>
                </a:lnTo>
                <a:lnTo>
                  <a:pt x="7650" y="15896"/>
                </a:lnTo>
                <a:lnTo>
                  <a:pt x="8128" y="16015"/>
                </a:lnTo>
                <a:lnTo>
                  <a:pt x="8665" y="16015"/>
                </a:lnTo>
                <a:lnTo>
                  <a:pt x="8785" y="15896"/>
                </a:lnTo>
                <a:lnTo>
                  <a:pt x="8964" y="15716"/>
                </a:lnTo>
                <a:lnTo>
                  <a:pt x="9084" y="15537"/>
                </a:lnTo>
                <a:lnTo>
                  <a:pt x="9263" y="15418"/>
                </a:lnTo>
                <a:lnTo>
                  <a:pt x="9861" y="15298"/>
                </a:lnTo>
                <a:lnTo>
                  <a:pt x="10458" y="15298"/>
                </a:lnTo>
                <a:lnTo>
                  <a:pt x="11115" y="15358"/>
                </a:lnTo>
                <a:lnTo>
                  <a:pt x="11773" y="15597"/>
                </a:lnTo>
                <a:lnTo>
                  <a:pt x="12370" y="15836"/>
                </a:lnTo>
                <a:lnTo>
                  <a:pt x="12908" y="16194"/>
                </a:lnTo>
                <a:lnTo>
                  <a:pt x="13326" y="16613"/>
                </a:lnTo>
                <a:lnTo>
                  <a:pt x="13685" y="17091"/>
                </a:lnTo>
                <a:lnTo>
                  <a:pt x="13924" y="17629"/>
                </a:lnTo>
                <a:lnTo>
                  <a:pt x="14043" y="18166"/>
                </a:lnTo>
                <a:lnTo>
                  <a:pt x="14103" y="18764"/>
                </a:lnTo>
                <a:lnTo>
                  <a:pt x="14043" y="19361"/>
                </a:lnTo>
                <a:lnTo>
                  <a:pt x="13924" y="19899"/>
                </a:lnTo>
                <a:lnTo>
                  <a:pt x="13745" y="20497"/>
                </a:lnTo>
                <a:lnTo>
                  <a:pt x="13506" y="21035"/>
                </a:lnTo>
                <a:lnTo>
                  <a:pt x="13267" y="21513"/>
                </a:lnTo>
                <a:lnTo>
                  <a:pt x="12968" y="22050"/>
                </a:lnTo>
                <a:lnTo>
                  <a:pt x="12609" y="22588"/>
                </a:lnTo>
                <a:lnTo>
                  <a:pt x="12251" y="23007"/>
                </a:lnTo>
                <a:lnTo>
                  <a:pt x="11832" y="23425"/>
                </a:lnTo>
                <a:lnTo>
                  <a:pt x="11414" y="23843"/>
                </a:lnTo>
                <a:lnTo>
                  <a:pt x="10936" y="24202"/>
                </a:lnTo>
                <a:lnTo>
                  <a:pt x="10458" y="24441"/>
                </a:lnTo>
                <a:lnTo>
                  <a:pt x="9920" y="24739"/>
                </a:lnTo>
                <a:lnTo>
                  <a:pt x="9383" y="24919"/>
                </a:lnTo>
                <a:lnTo>
                  <a:pt x="8845" y="25098"/>
                </a:lnTo>
                <a:lnTo>
                  <a:pt x="8307" y="25158"/>
                </a:lnTo>
                <a:lnTo>
                  <a:pt x="7709" y="25217"/>
                </a:lnTo>
                <a:lnTo>
                  <a:pt x="7112" y="25217"/>
                </a:lnTo>
                <a:lnTo>
                  <a:pt x="6574" y="25158"/>
                </a:lnTo>
                <a:lnTo>
                  <a:pt x="5976" y="25038"/>
                </a:lnTo>
                <a:lnTo>
                  <a:pt x="5379" y="24919"/>
                </a:lnTo>
                <a:lnTo>
                  <a:pt x="4781" y="24680"/>
                </a:lnTo>
                <a:lnTo>
                  <a:pt x="4244" y="24381"/>
                </a:lnTo>
                <a:lnTo>
                  <a:pt x="3706" y="24082"/>
                </a:lnTo>
                <a:lnTo>
                  <a:pt x="3168" y="23724"/>
                </a:lnTo>
                <a:lnTo>
                  <a:pt x="2750" y="23365"/>
                </a:lnTo>
                <a:lnTo>
                  <a:pt x="2272" y="22947"/>
                </a:lnTo>
                <a:lnTo>
                  <a:pt x="1913" y="22469"/>
                </a:lnTo>
                <a:lnTo>
                  <a:pt x="1555" y="21991"/>
                </a:lnTo>
                <a:lnTo>
                  <a:pt x="1256" y="21513"/>
                </a:lnTo>
                <a:lnTo>
                  <a:pt x="1017" y="20975"/>
                </a:lnTo>
                <a:lnTo>
                  <a:pt x="897" y="20377"/>
                </a:lnTo>
                <a:lnTo>
                  <a:pt x="778" y="19839"/>
                </a:lnTo>
                <a:lnTo>
                  <a:pt x="778" y="19242"/>
                </a:lnTo>
                <a:lnTo>
                  <a:pt x="778" y="18644"/>
                </a:lnTo>
                <a:lnTo>
                  <a:pt x="957" y="17987"/>
                </a:lnTo>
                <a:lnTo>
                  <a:pt x="1136" y="17390"/>
                </a:lnTo>
                <a:lnTo>
                  <a:pt x="1435" y="16792"/>
                </a:lnTo>
                <a:lnTo>
                  <a:pt x="1794" y="16314"/>
                </a:lnTo>
                <a:lnTo>
                  <a:pt x="2272" y="15836"/>
                </a:lnTo>
                <a:lnTo>
                  <a:pt x="2750" y="15477"/>
                </a:lnTo>
                <a:lnTo>
                  <a:pt x="3287" y="15179"/>
                </a:lnTo>
                <a:lnTo>
                  <a:pt x="3885" y="14999"/>
                </a:lnTo>
                <a:lnTo>
                  <a:pt x="4483" y="14880"/>
                </a:lnTo>
                <a:close/>
                <a:moveTo>
                  <a:pt x="12848" y="1"/>
                </a:moveTo>
                <a:lnTo>
                  <a:pt x="12789" y="61"/>
                </a:lnTo>
                <a:lnTo>
                  <a:pt x="12609" y="180"/>
                </a:lnTo>
                <a:lnTo>
                  <a:pt x="12370" y="479"/>
                </a:lnTo>
                <a:lnTo>
                  <a:pt x="12131" y="837"/>
                </a:lnTo>
                <a:lnTo>
                  <a:pt x="11534" y="1793"/>
                </a:lnTo>
                <a:lnTo>
                  <a:pt x="10936" y="2989"/>
                </a:lnTo>
                <a:lnTo>
                  <a:pt x="9801" y="5379"/>
                </a:lnTo>
                <a:lnTo>
                  <a:pt x="9203" y="6753"/>
                </a:lnTo>
                <a:lnTo>
                  <a:pt x="8546" y="8785"/>
                </a:lnTo>
                <a:lnTo>
                  <a:pt x="8307" y="9801"/>
                </a:lnTo>
                <a:lnTo>
                  <a:pt x="8008" y="10816"/>
                </a:lnTo>
                <a:lnTo>
                  <a:pt x="7829" y="11892"/>
                </a:lnTo>
                <a:lnTo>
                  <a:pt x="7709" y="12908"/>
                </a:lnTo>
                <a:lnTo>
                  <a:pt x="7590" y="13983"/>
                </a:lnTo>
                <a:lnTo>
                  <a:pt x="7650" y="15059"/>
                </a:lnTo>
                <a:lnTo>
                  <a:pt x="7650" y="15059"/>
                </a:lnTo>
                <a:lnTo>
                  <a:pt x="6933" y="14641"/>
                </a:lnTo>
                <a:lnTo>
                  <a:pt x="6215" y="14342"/>
                </a:lnTo>
                <a:lnTo>
                  <a:pt x="5498" y="14163"/>
                </a:lnTo>
                <a:lnTo>
                  <a:pt x="4841" y="14103"/>
                </a:lnTo>
                <a:lnTo>
                  <a:pt x="4124" y="14163"/>
                </a:lnTo>
                <a:lnTo>
                  <a:pt x="3526" y="14282"/>
                </a:lnTo>
                <a:lnTo>
                  <a:pt x="2869" y="14521"/>
                </a:lnTo>
                <a:lnTo>
                  <a:pt x="2331" y="14820"/>
                </a:lnTo>
                <a:lnTo>
                  <a:pt x="1794" y="15238"/>
                </a:lnTo>
                <a:lnTo>
                  <a:pt x="1316" y="15716"/>
                </a:lnTo>
                <a:lnTo>
                  <a:pt x="897" y="16254"/>
                </a:lnTo>
                <a:lnTo>
                  <a:pt x="539" y="16852"/>
                </a:lnTo>
                <a:lnTo>
                  <a:pt x="300" y="17509"/>
                </a:lnTo>
                <a:lnTo>
                  <a:pt x="61" y="18226"/>
                </a:lnTo>
                <a:lnTo>
                  <a:pt x="1" y="19003"/>
                </a:lnTo>
                <a:lnTo>
                  <a:pt x="1" y="19780"/>
                </a:lnTo>
                <a:lnTo>
                  <a:pt x="120" y="20557"/>
                </a:lnTo>
                <a:lnTo>
                  <a:pt x="300" y="21214"/>
                </a:lnTo>
                <a:lnTo>
                  <a:pt x="539" y="21931"/>
                </a:lnTo>
                <a:lnTo>
                  <a:pt x="897" y="22528"/>
                </a:lnTo>
                <a:lnTo>
                  <a:pt x="1256" y="23126"/>
                </a:lnTo>
                <a:lnTo>
                  <a:pt x="1734" y="23724"/>
                </a:lnTo>
                <a:lnTo>
                  <a:pt x="2272" y="24202"/>
                </a:lnTo>
                <a:lnTo>
                  <a:pt x="2809" y="24680"/>
                </a:lnTo>
                <a:lnTo>
                  <a:pt x="3407" y="25098"/>
                </a:lnTo>
                <a:lnTo>
                  <a:pt x="4064" y="25456"/>
                </a:lnTo>
                <a:lnTo>
                  <a:pt x="4722" y="25755"/>
                </a:lnTo>
                <a:lnTo>
                  <a:pt x="5439" y="25994"/>
                </a:lnTo>
                <a:lnTo>
                  <a:pt x="6156" y="26174"/>
                </a:lnTo>
                <a:lnTo>
                  <a:pt x="6873" y="26293"/>
                </a:lnTo>
                <a:lnTo>
                  <a:pt x="8307" y="26293"/>
                </a:lnTo>
                <a:lnTo>
                  <a:pt x="8964" y="26174"/>
                </a:lnTo>
                <a:lnTo>
                  <a:pt x="9622" y="25994"/>
                </a:lnTo>
                <a:lnTo>
                  <a:pt x="10279" y="25696"/>
                </a:lnTo>
                <a:lnTo>
                  <a:pt x="10876" y="25397"/>
                </a:lnTo>
                <a:lnTo>
                  <a:pt x="11474" y="24978"/>
                </a:lnTo>
                <a:lnTo>
                  <a:pt x="12012" y="24560"/>
                </a:lnTo>
                <a:lnTo>
                  <a:pt x="12550" y="24082"/>
                </a:lnTo>
                <a:lnTo>
                  <a:pt x="13028" y="23544"/>
                </a:lnTo>
                <a:lnTo>
                  <a:pt x="13446" y="23007"/>
                </a:lnTo>
                <a:lnTo>
                  <a:pt x="13864" y="22409"/>
                </a:lnTo>
                <a:lnTo>
                  <a:pt x="14163" y="21752"/>
                </a:lnTo>
                <a:lnTo>
                  <a:pt x="14462" y="21094"/>
                </a:lnTo>
                <a:lnTo>
                  <a:pt x="14641" y="20437"/>
                </a:lnTo>
                <a:lnTo>
                  <a:pt x="14820" y="19780"/>
                </a:lnTo>
                <a:lnTo>
                  <a:pt x="14940" y="19063"/>
                </a:lnTo>
                <a:lnTo>
                  <a:pt x="14940" y="18405"/>
                </a:lnTo>
                <a:lnTo>
                  <a:pt x="14880" y="17808"/>
                </a:lnTo>
                <a:lnTo>
                  <a:pt x="14760" y="17270"/>
                </a:lnTo>
                <a:lnTo>
                  <a:pt x="14521" y="16792"/>
                </a:lnTo>
                <a:lnTo>
                  <a:pt x="14282" y="16314"/>
                </a:lnTo>
                <a:lnTo>
                  <a:pt x="13924" y="15836"/>
                </a:lnTo>
                <a:lnTo>
                  <a:pt x="13506" y="15477"/>
                </a:lnTo>
                <a:lnTo>
                  <a:pt x="13087" y="15119"/>
                </a:lnTo>
                <a:lnTo>
                  <a:pt x="12609" y="14820"/>
                </a:lnTo>
                <a:lnTo>
                  <a:pt x="12131" y="14581"/>
                </a:lnTo>
                <a:lnTo>
                  <a:pt x="11593" y="14402"/>
                </a:lnTo>
                <a:lnTo>
                  <a:pt x="11056" y="14282"/>
                </a:lnTo>
                <a:lnTo>
                  <a:pt x="10518" y="14223"/>
                </a:lnTo>
                <a:lnTo>
                  <a:pt x="9980" y="14223"/>
                </a:lnTo>
                <a:lnTo>
                  <a:pt x="9442" y="14342"/>
                </a:lnTo>
                <a:lnTo>
                  <a:pt x="8904" y="14462"/>
                </a:lnTo>
                <a:lnTo>
                  <a:pt x="8367" y="14701"/>
                </a:lnTo>
                <a:lnTo>
                  <a:pt x="8367" y="14701"/>
                </a:lnTo>
                <a:lnTo>
                  <a:pt x="8606" y="12669"/>
                </a:lnTo>
                <a:lnTo>
                  <a:pt x="8904" y="10637"/>
                </a:lnTo>
                <a:lnTo>
                  <a:pt x="9084" y="9621"/>
                </a:lnTo>
                <a:lnTo>
                  <a:pt x="9323" y="8606"/>
                </a:lnTo>
                <a:lnTo>
                  <a:pt x="9562" y="7590"/>
                </a:lnTo>
                <a:lnTo>
                  <a:pt x="9861" y="6634"/>
                </a:lnTo>
                <a:lnTo>
                  <a:pt x="10458" y="5319"/>
                </a:lnTo>
                <a:lnTo>
                  <a:pt x="11534" y="3108"/>
                </a:lnTo>
                <a:lnTo>
                  <a:pt x="12968" y="61"/>
                </a:lnTo>
                <a:lnTo>
                  <a:pt x="12848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4" name="Google Shape;254;p10"/>
          <p:cNvSpPr/>
          <p:nvPr/>
        </p:nvSpPr>
        <p:spPr>
          <a:xfrm rot="4358289">
            <a:off x="5196914" y="6417188"/>
            <a:ext cx="631217" cy="740776"/>
          </a:xfrm>
          <a:custGeom>
            <a:avLst/>
            <a:gdLst/>
            <a:ahLst/>
            <a:cxnLst/>
            <a:rect l="l" t="t" r="r" b="b"/>
            <a:pathLst>
              <a:path w="21692" h="25457" extrusionOk="0">
                <a:moveTo>
                  <a:pt x="11952" y="1"/>
                </a:moveTo>
                <a:lnTo>
                  <a:pt x="11772" y="61"/>
                </a:lnTo>
                <a:lnTo>
                  <a:pt x="11533" y="180"/>
                </a:lnTo>
                <a:lnTo>
                  <a:pt x="11055" y="539"/>
                </a:lnTo>
                <a:lnTo>
                  <a:pt x="10577" y="957"/>
                </a:lnTo>
                <a:lnTo>
                  <a:pt x="10040" y="1495"/>
                </a:lnTo>
                <a:lnTo>
                  <a:pt x="8904" y="2809"/>
                </a:lnTo>
                <a:lnTo>
                  <a:pt x="8366" y="3467"/>
                </a:lnTo>
                <a:lnTo>
                  <a:pt x="7829" y="4184"/>
                </a:lnTo>
                <a:lnTo>
                  <a:pt x="7410" y="4901"/>
                </a:lnTo>
                <a:lnTo>
                  <a:pt x="6992" y="5678"/>
                </a:lnTo>
                <a:lnTo>
                  <a:pt x="6693" y="6454"/>
                </a:lnTo>
                <a:lnTo>
                  <a:pt x="6514" y="7351"/>
                </a:lnTo>
                <a:lnTo>
                  <a:pt x="6514" y="7829"/>
                </a:lnTo>
                <a:lnTo>
                  <a:pt x="6574" y="8606"/>
                </a:lnTo>
                <a:lnTo>
                  <a:pt x="6633" y="8964"/>
                </a:lnTo>
                <a:lnTo>
                  <a:pt x="6813" y="9263"/>
                </a:lnTo>
                <a:lnTo>
                  <a:pt x="6872" y="9382"/>
                </a:lnTo>
                <a:lnTo>
                  <a:pt x="6992" y="9502"/>
                </a:lnTo>
                <a:lnTo>
                  <a:pt x="7231" y="9502"/>
                </a:lnTo>
                <a:lnTo>
                  <a:pt x="7351" y="9024"/>
                </a:lnTo>
                <a:lnTo>
                  <a:pt x="7530" y="7829"/>
                </a:lnTo>
                <a:lnTo>
                  <a:pt x="7769" y="6634"/>
                </a:lnTo>
                <a:lnTo>
                  <a:pt x="7829" y="6156"/>
                </a:lnTo>
                <a:lnTo>
                  <a:pt x="7948" y="5857"/>
                </a:lnTo>
                <a:lnTo>
                  <a:pt x="8426" y="5020"/>
                </a:lnTo>
                <a:lnTo>
                  <a:pt x="9024" y="4184"/>
                </a:lnTo>
                <a:lnTo>
                  <a:pt x="9681" y="3407"/>
                </a:lnTo>
                <a:lnTo>
                  <a:pt x="10338" y="2690"/>
                </a:lnTo>
                <a:lnTo>
                  <a:pt x="10936" y="2033"/>
                </a:lnTo>
                <a:lnTo>
                  <a:pt x="11175" y="1734"/>
                </a:lnTo>
                <a:lnTo>
                  <a:pt x="11474" y="1555"/>
                </a:lnTo>
                <a:lnTo>
                  <a:pt x="11772" y="1435"/>
                </a:lnTo>
                <a:lnTo>
                  <a:pt x="11892" y="1435"/>
                </a:lnTo>
                <a:lnTo>
                  <a:pt x="12071" y="1495"/>
                </a:lnTo>
                <a:lnTo>
                  <a:pt x="12191" y="1555"/>
                </a:lnTo>
                <a:lnTo>
                  <a:pt x="12370" y="1674"/>
                </a:lnTo>
                <a:lnTo>
                  <a:pt x="12609" y="2092"/>
                </a:lnTo>
                <a:lnTo>
                  <a:pt x="12848" y="2570"/>
                </a:lnTo>
                <a:lnTo>
                  <a:pt x="13027" y="3048"/>
                </a:lnTo>
                <a:lnTo>
                  <a:pt x="13326" y="4124"/>
                </a:lnTo>
                <a:lnTo>
                  <a:pt x="13505" y="5200"/>
                </a:lnTo>
                <a:lnTo>
                  <a:pt x="13685" y="6215"/>
                </a:lnTo>
                <a:lnTo>
                  <a:pt x="13804" y="7231"/>
                </a:lnTo>
                <a:lnTo>
                  <a:pt x="13924" y="8307"/>
                </a:lnTo>
                <a:lnTo>
                  <a:pt x="13983" y="8845"/>
                </a:lnTo>
                <a:lnTo>
                  <a:pt x="13983" y="9143"/>
                </a:lnTo>
                <a:lnTo>
                  <a:pt x="13983" y="9382"/>
                </a:lnTo>
                <a:lnTo>
                  <a:pt x="13983" y="9442"/>
                </a:lnTo>
                <a:lnTo>
                  <a:pt x="14103" y="9502"/>
                </a:lnTo>
                <a:lnTo>
                  <a:pt x="14402" y="9741"/>
                </a:lnTo>
                <a:lnTo>
                  <a:pt x="14760" y="9861"/>
                </a:lnTo>
                <a:lnTo>
                  <a:pt x="14939" y="9920"/>
                </a:lnTo>
                <a:lnTo>
                  <a:pt x="15358" y="9741"/>
                </a:lnTo>
                <a:lnTo>
                  <a:pt x="15836" y="9562"/>
                </a:lnTo>
                <a:lnTo>
                  <a:pt x="16911" y="9203"/>
                </a:lnTo>
                <a:lnTo>
                  <a:pt x="17987" y="8845"/>
                </a:lnTo>
                <a:lnTo>
                  <a:pt x="18704" y="8665"/>
                </a:lnTo>
                <a:lnTo>
                  <a:pt x="19481" y="8486"/>
                </a:lnTo>
                <a:lnTo>
                  <a:pt x="20138" y="8486"/>
                </a:lnTo>
                <a:lnTo>
                  <a:pt x="20437" y="8665"/>
                </a:lnTo>
                <a:lnTo>
                  <a:pt x="20676" y="8964"/>
                </a:lnTo>
                <a:lnTo>
                  <a:pt x="20736" y="9143"/>
                </a:lnTo>
                <a:lnTo>
                  <a:pt x="20795" y="9323"/>
                </a:lnTo>
                <a:lnTo>
                  <a:pt x="20855" y="9861"/>
                </a:lnTo>
                <a:lnTo>
                  <a:pt x="20855" y="10458"/>
                </a:lnTo>
                <a:lnTo>
                  <a:pt x="20736" y="11115"/>
                </a:lnTo>
                <a:lnTo>
                  <a:pt x="20497" y="12370"/>
                </a:lnTo>
                <a:lnTo>
                  <a:pt x="20198" y="13326"/>
                </a:lnTo>
                <a:lnTo>
                  <a:pt x="19959" y="13864"/>
                </a:lnTo>
                <a:lnTo>
                  <a:pt x="19720" y="14402"/>
                </a:lnTo>
                <a:lnTo>
                  <a:pt x="19421" y="14880"/>
                </a:lnTo>
                <a:lnTo>
                  <a:pt x="19063" y="15298"/>
                </a:lnTo>
                <a:lnTo>
                  <a:pt x="18704" y="15717"/>
                </a:lnTo>
                <a:lnTo>
                  <a:pt x="18286" y="16075"/>
                </a:lnTo>
                <a:lnTo>
                  <a:pt x="17867" y="16434"/>
                </a:lnTo>
                <a:lnTo>
                  <a:pt x="17449" y="16732"/>
                </a:lnTo>
                <a:lnTo>
                  <a:pt x="16433" y="17270"/>
                </a:lnTo>
                <a:lnTo>
                  <a:pt x="15417" y="17688"/>
                </a:lnTo>
                <a:lnTo>
                  <a:pt x="14282" y="17987"/>
                </a:lnTo>
                <a:lnTo>
                  <a:pt x="13207" y="18286"/>
                </a:lnTo>
                <a:lnTo>
                  <a:pt x="11952" y="18525"/>
                </a:lnTo>
                <a:lnTo>
                  <a:pt x="10697" y="18645"/>
                </a:lnTo>
                <a:lnTo>
                  <a:pt x="10159" y="18704"/>
                </a:lnTo>
                <a:lnTo>
                  <a:pt x="9621" y="18704"/>
                </a:lnTo>
                <a:lnTo>
                  <a:pt x="9083" y="18585"/>
                </a:lnTo>
                <a:lnTo>
                  <a:pt x="8964" y="18525"/>
                </a:lnTo>
                <a:lnTo>
                  <a:pt x="8904" y="18465"/>
                </a:lnTo>
                <a:lnTo>
                  <a:pt x="8844" y="18346"/>
                </a:lnTo>
                <a:lnTo>
                  <a:pt x="8844" y="18167"/>
                </a:lnTo>
                <a:lnTo>
                  <a:pt x="8904" y="17629"/>
                </a:lnTo>
                <a:lnTo>
                  <a:pt x="9024" y="15896"/>
                </a:lnTo>
                <a:lnTo>
                  <a:pt x="9263" y="14223"/>
                </a:lnTo>
                <a:lnTo>
                  <a:pt x="9741" y="14342"/>
                </a:lnTo>
                <a:lnTo>
                  <a:pt x="10279" y="14402"/>
                </a:lnTo>
                <a:lnTo>
                  <a:pt x="10757" y="14462"/>
                </a:lnTo>
                <a:lnTo>
                  <a:pt x="11294" y="14462"/>
                </a:lnTo>
                <a:lnTo>
                  <a:pt x="11832" y="14402"/>
                </a:lnTo>
                <a:lnTo>
                  <a:pt x="12370" y="14342"/>
                </a:lnTo>
                <a:lnTo>
                  <a:pt x="12968" y="14223"/>
                </a:lnTo>
                <a:lnTo>
                  <a:pt x="13505" y="14043"/>
                </a:lnTo>
                <a:lnTo>
                  <a:pt x="13983" y="13864"/>
                </a:lnTo>
                <a:lnTo>
                  <a:pt x="14521" y="13685"/>
                </a:lnTo>
                <a:lnTo>
                  <a:pt x="14999" y="13386"/>
                </a:lnTo>
                <a:lnTo>
                  <a:pt x="15477" y="13147"/>
                </a:lnTo>
                <a:lnTo>
                  <a:pt x="15896" y="12789"/>
                </a:lnTo>
                <a:lnTo>
                  <a:pt x="16254" y="12490"/>
                </a:lnTo>
                <a:lnTo>
                  <a:pt x="16613" y="12071"/>
                </a:lnTo>
                <a:lnTo>
                  <a:pt x="16911" y="11713"/>
                </a:lnTo>
                <a:lnTo>
                  <a:pt x="17091" y="11414"/>
                </a:lnTo>
                <a:lnTo>
                  <a:pt x="17270" y="11056"/>
                </a:lnTo>
                <a:lnTo>
                  <a:pt x="17270" y="10876"/>
                </a:lnTo>
                <a:lnTo>
                  <a:pt x="17270" y="10757"/>
                </a:lnTo>
                <a:lnTo>
                  <a:pt x="17270" y="10578"/>
                </a:lnTo>
                <a:lnTo>
                  <a:pt x="17091" y="10458"/>
                </a:lnTo>
                <a:lnTo>
                  <a:pt x="16971" y="10458"/>
                </a:lnTo>
                <a:lnTo>
                  <a:pt x="16732" y="10578"/>
                </a:lnTo>
                <a:lnTo>
                  <a:pt x="16135" y="10996"/>
                </a:lnTo>
                <a:lnTo>
                  <a:pt x="15178" y="11832"/>
                </a:lnTo>
                <a:lnTo>
                  <a:pt x="14521" y="12251"/>
                </a:lnTo>
                <a:lnTo>
                  <a:pt x="13804" y="12669"/>
                </a:lnTo>
                <a:lnTo>
                  <a:pt x="13147" y="12968"/>
                </a:lnTo>
                <a:lnTo>
                  <a:pt x="12430" y="13207"/>
                </a:lnTo>
                <a:lnTo>
                  <a:pt x="11713" y="13386"/>
                </a:lnTo>
                <a:lnTo>
                  <a:pt x="10936" y="13506"/>
                </a:lnTo>
                <a:lnTo>
                  <a:pt x="9382" y="13685"/>
                </a:lnTo>
                <a:lnTo>
                  <a:pt x="9382" y="13685"/>
                </a:lnTo>
                <a:lnTo>
                  <a:pt x="9980" y="11115"/>
                </a:lnTo>
                <a:lnTo>
                  <a:pt x="10159" y="10279"/>
                </a:lnTo>
                <a:lnTo>
                  <a:pt x="10279" y="9562"/>
                </a:lnTo>
                <a:lnTo>
                  <a:pt x="10279" y="9024"/>
                </a:lnTo>
                <a:lnTo>
                  <a:pt x="10219" y="8845"/>
                </a:lnTo>
                <a:lnTo>
                  <a:pt x="10159" y="8785"/>
                </a:lnTo>
                <a:lnTo>
                  <a:pt x="9980" y="8785"/>
                </a:lnTo>
                <a:lnTo>
                  <a:pt x="9800" y="8964"/>
                </a:lnTo>
                <a:lnTo>
                  <a:pt x="9621" y="9263"/>
                </a:lnTo>
                <a:lnTo>
                  <a:pt x="9502" y="9622"/>
                </a:lnTo>
                <a:lnTo>
                  <a:pt x="9203" y="10578"/>
                </a:lnTo>
                <a:lnTo>
                  <a:pt x="8904" y="11773"/>
                </a:lnTo>
                <a:lnTo>
                  <a:pt x="8426" y="14103"/>
                </a:lnTo>
                <a:lnTo>
                  <a:pt x="8247" y="15418"/>
                </a:lnTo>
                <a:lnTo>
                  <a:pt x="7530" y="15059"/>
                </a:lnTo>
                <a:lnTo>
                  <a:pt x="6813" y="14641"/>
                </a:lnTo>
                <a:lnTo>
                  <a:pt x="6155" y="14163"/>
                </a:lnTo>
                <a:lnTo>
                  <a:pt x="5558" y="13565"/>
                </a:lnTo>
                <a:lnTo>
                  <a:pt x="4721" y="12430"/>
                </a:lnTo>
                <a:lnTo>
                  <a:pt x="4243" y="11773"/>
                </a:lnTo>
                <a:lnTo>
                  <a:pt x="4004" y="11593"/>
                </a:lnTo>
                <a:lnTo>
                  <a:pt x="3944" y="11534"/>
                </a:lnTo>
                <a:lnTo>
                  <a:pt x="3885" y="11534"/>
                </a:lnTo>
                <a:lnTo>
                  <a:pt x="3765" y="11653"/>
                </a:lnTo>
                <a:lnTo>
                  <a:pt x="3765" y="11832"/>
                </a:lnTo>
                <a:lnTo>
                  <a:pt x="3765" y="12071"/>
                </a:lnTo>
                <a:lnTo>
                  <a:pt x="3825" y="12310"/>
                </a:lnTo>
                <a:lnTo>
                  <a:pt x="4124" y="12848"/>
                </a:lnTo>
                <a:lnTo>
                  <a:pt x="4482" y="13386"/>
                </a:lnTo>
                <a:lnTo>
                  <a:pt x="4960" y="13984"/>
                </a:lnTo>
                <a:lnTo>
                  <a:pt x="5379" y="14462"/>
                </a:lnTo>
                <a:lnTo>
                  <a:pt x="5976" y="14999"/>
                </a:lnTo>
                <a:lnTo>
                  <a:pt x="6394" y="15298"/>
                </a:lnTo>
                <a:lnTo>
                  <a:pt x="6992" y="15597"/>
                </a:lnTo>
                <a:lnTo>
                  <a:pt x="7530" y="15836"/>
                </a:lnTo>
                <a:lnTo>
                  <a:pt x="7709" y="16015"/>
                </a:lnTo>
                <a:lnTo>
                  <a:pt x="7888" y="16135"/>
                </a:lnTo>
                <a:lnTo>
                  <a:pt x="8008" y="16374"/>
                </a:lnTo>
                <a:lnTo>
                  <a:pt x="8068" y="16613"/>
                </a:lnTo>
                <a:lnTo>
                  <a:pt x="8068" y="17270"/>
                </a:lnTo>
                <a:lnTo>
                  <a:pt x="7948" y="18525"/>
                </a:lnTo>
                <a:lnTo>
                  <a:pt x="6932" y="18346"/>
                </a:lnTo>
                <a:lnTo>
                  <a:pt x="6036" y="18047"/>
                </a:lnTo>
                <a:lnTo>
                  <a:pt x="5199" y="17629"/>
                </a:lnTo>
                <a:lnTo>
                  <a:pt x="4423" y="17151"/>
                </a:lnTo>
                <a:lnTo>
                  <a:pt x="3765" y="16613"/>
                </a:lnTo>
                <a:lnTo>
                  <a:pt x="3168" y="15956"/>
                </a:lnTo>
                <a:lnTo>
                  <a:pt x="2630" y="15298"/>
                </a:lnTo>
                <a:lnTo>
                  <a:pt x="2152" y="14581"/>
                </a:lnTo>
                <a:lnTo>
                  <a:pt x="1734" y="13804"/>
                </a:lnTo>
                <a:lnTo>
                  <a:pt x="1435" y="12968"/>
                </a:lnTo>
                <a:lnTo>
                  <a:pt x="1196" y="12131"/>
                </a:lnTo>
                <a:lnTo>
                  <a:pt x="1016" y="11235"/>
                </a:lnTo>
                <a:lnTo>
                  <a:pt x="957" y="10279"/>
                </a:lnTo>
                <a:lnTo>
                  <a:pt x="957" y="9382"/>
                </a:lnTo>
                <a:lnTo>
                  <a:pt x="1016" y="8426"/>
                </a:lnTo>
                <a:lnTo>
                  <a:pt x="1136" y="7470"/>
                </a:lnTo>
                <a:lnTo>
                  <a:pt x="2152" y="7889"/>
                </a:lnTo>
                <a:lnTo>
                  <a:pt x="3885" y="8486"/>
                </a:lnTo>
                <a:lnTo>
                  <a:pt x="4721" y="8785"/>
                </a:lnTo>
                <a:lnTo>
                  <a:pt x="5498" y="9024"/>
                </a:lnTo>
                <a:lnTo>
                  <a:pt x="6036" y="9084"/>
                </a:lnTo>
                <a:lnTo>
                  <a:pt x="6215" y="9084"/>
                </a:lnTo>
                <a:lnTo>
                  <a:pt x="6275" y="9024"/>
                </a:lnTo>
                <a:lnTo>
                  <a:pt x="6275" y="8904"/>
                </a:lnTo>
                <a:lnTo>
                  <a:pt x="6215" y="8785"/>
                </a:lnTo>
                <a:lnTo>
                  <a:pt x="5797" y="8426"/>
                </a:lnTo>
                <a:lnTo>
                  <a:pt x="5199" y="8068"/>
                </a:lnTo>
                <a:lnTo>
                  <a:pt x="4482" y="7709"/>
                </a:lnTo>
                <a:lnTo>
                  <a:pt x="2988" y="7052"/>
                </a:lnTo>
                <a:lnTo>
                  <a:pt x="2032" y="6694"/>
                </a:lnTo>
                <a:lnTo>
                  <a:pt x="1375" y="6454"/>
                </a:lnTo>
                <a:lnTo>
                  <a:pt x="1076" y="6395"/>
                </a:lnTo>
                <a:lnTo>
                  <a:pt x="837" y="6395"/>
                </a:lnTo>
                <a:lnTo>
                  <a:pt x="658" y="6454"/>
                </a:lnTo>
                <a:lnTo>
                  <a:pt x="479" y="6634"/>
                </a:lnTo>
                <a:lnTo>
                  <a:pt x="359" y="6873"/>
                </a:lnTo>
                <a:lnTo>
                  <a:pt x="240" y="7291"/>
                </a:lnTo>
                <a:lnTo>
                  <a:pt x="120" y="7829"/>
                </a:lnTo>
                <a:lnTo>
                  <a:pt x="60" y="8367"/>
                </a:lnTo>
                <a:lnTo>
                  <a:pt x="1" y="9502"/>
                </a:lnTo>
                <a:lnTo>
                  <a:pt x="1" y="10757"/>
                </a:lnTo>
                <a:lnTo>
                  <a:pt x="180" y="12012"/>
                </a:lnTo>
                <a:lnTo>
                  <a:pt x="419" y="13207"/>
                </a:lnTo>
                <a:lnTo>
                  <a:pt x="598" y="13804"/>
                </a:lnTo>
                <a:lnTo>
                  <a:pt x="837" y="14402"/>
                </a:lnTo>
                <a:lnTo>
                  <a:pt x="1076" y="14940"/>
                </a:lnTo>
                <a:lnTo>
                  <a:pt x="1315" y="15418"/>
                </a:lnTo>
                <a:lnTo>
                  <a:pt x="1674" y="15896"/>
                </a:lnTo>
                <a:lnTo>
                  <a:pt x="2032" y="16374"/>
                </a:lnTo>
                <a:lnTo>
                  <a:pt x="2391" y="16792"/>
                </a:lnTo>
                <a:lnTo>
                  <a:pt x="2809" y="17210"/>
                </a:lnTo>
                <a:lnTo>
                  <a:pt x="3227" y="17569"/>
                </a:lnTo>
                <a:lnTo>
                  <a:pt x="3705" y="17927"/>
                </a:lnTo>
                <a:lnTo>
                  <a:pt x="4243" y="18226"/>
                </a:lnTo>
                <a:lnTo>
                  <a:pt x="4721" y="18525"/>
                </a:lnTo>
                <a:lnTo>
                  <a:pt x="5319" y="18764"/>
                </a:lnTo>
                <a:lnTo>
                  <a:pt x="5857" y="19003"/>
                </a:lnTo>
                <a:lnTo>
                  <a:pt x="6574" y="19182"/>
                </a:lnTo>
                <a:lnTo>
                  <a:pt x="6932" y="19302"/>
                </a:lnTo>
                <a:lnTo>
                  <a:pt x="7291" y="19421"/>
                </a:lnTo>
                <a:lnTo>
                  <a:pt x="7649" y="19601"/>
                </a:lnTo>
                <a:lnTo>
                  <a:pt x="7769" y="19660"/>
                </a:lnTo>
                <a:lnTo>
                  <a:pt x="7829" y="19840"/>
                </a:lnTo>
                <a:lnTo>
                  <a:pt x="7888" y="20258"/>
                </a:lnTo>
                <a:lnTo>
                  <a:pt x="7888" y="20736"/>
                </a:lnTo>
                <a:lnTo>
                  <a:pt x="7888" y="21393"/>
                </a:lnTo>
                <a:lnTo>
                  <a:pt x="7888" y="23066"/>
                </a:lnTo>
                <a:lnTo>
                  <a:pt x="7948" y="23903"/>
                </a:lnTo>
                <a:lnTo>
                  <a:pt x="8068" y="24620"/>
                </a:lnTo>
                <a:lnTo>
                  <a:pt x="8127" y="24919"/>
                </a:lnTo>
                <a:lnTo>
                  <a:pt x="8247" y="25158"/>
                </a:lnTo>
                <a:lnTo>
                  <a:pt x="8426" y="25337"/>
                </a:lnTo>
                <a:lnTo>
                  <a:pt x="8605" y="25457"/>
                </a:lnTo>
                <a:lnTo>
                  <a:pt x="8665" y="25457"/>
                </a:lnTo>
                <a:lnTo>
                  <a:pt x="8785" y="25277"/>
                </a:lnTo>
                <a:lnTo>
                  <a:pt x="8844" y="24680"/>
                </a:lnTo>
                <a:lnTo>
                  <a:pt x="8904" y="23843"/>
                </a:lnTo>
                <a:lnTo>
                  <a:pt x="8964" y="22827"/>
                </a:lnTo>
                <a:lnTo>
                  <a:pt x="8904" y="20796"/>
                </a:lnTo>
                <a:lnTo>
                  <a:pt x="8904" y="19660"/>
                </a:lnTo>
                <a:lnTo>
                  <a:pt x="10159" y="19660"/>
                </a:lnTo>
                <a:lnTo>
                  <a:pt x="11533" y="19601"/>
                </a:lnTo>
                <a:lnTo>
                  <a:pt x="12968" y="19362"/>
                </a:lnTo>
                <a:lnTo>
                  <a:pt x="14402" y="19063"/>
                </a:lnTo>
                <a:lnTo>
                  <a:pt x="15836" y="18585"/>
                </a:lnTo>
                <a:lnTo>
                  <a:pt x="16493" y="18346"/>
                </a:lnTo>
                <a:lnTo>
                  <a:pt x="17091" y="17987"/>
                </a:lnTo>
                <a:lnTo>
                  <a:pt x="17748" y="17688"/>
                </a:lnTo>
                <a:lnTo>
                  <a:pt x="18286" y="17330"/>
                </a:lnTo>
                <a:lnTo>
                  <a:pt x="18824" y="16912"/>
                </a:lnTo>
                <a:lnTo>
                  <a:pt x="19302" y="16434"/>
                </a:lnTo>
                <a:lnTo>
                  <a:pt x="19660" y="16015"/>
                </a:lnTo>
                <a:lnTo>
                  <a:pt x="20019" y="15597"/>
                </a:lnTo>
                <a:lnTo>
                  <a:pt x="20317" y="15059"/>
                </a:lnTo>
                <a:lnTo>
                  <a:pt x="20616" y="14581"/>
                </a:lnTo>
                <a:lnTo>
                  <a:pt x="20855" y="14043"/>
                </a:lnTo>
                <a:lnTo>
                  <a:pt x="21034" y="13506"/>
                </a:lnTo>
                <a:lnTo>
                  <a:pt x="21333" y="12370"/>
                </a:lnTo>
                <a:lnTo>
                  <a:pt x="21513" y="11354"/>
                </a:lnTo>
                <a:lnTo>
                  <a:pt x="21632" y="10697"/>
                </a:lnTo>
                <a:lnTo>
                  <a:pt x="21692" y="10040"/>
                </a:lnTo>
                <a:lnTo>
                  <a:pt x="21692" y="9323"/>
                </a:lnTo>
                <a:lnTo>
                  <a:pt x="21632" y="8665"/>
                </a:lnTo>
                <a:lnTo>
                  <a:pt x="21513" y="8128"/>
                </a:lnTo>
                <a:lnTo>
                  <a:pt x="21393" y="7889"/>
                </a:lnTo>
                <a:lnTo>
                  <a:pt x="21274" y="7709"/>
                </a:lnTo>
                <a:lnTo>
                  <a:pt x="21034" y="7530"/>
                </a:lnTo>
                <a:lnTo>
                  <a:pt x="20736" y="7411"/>
                </a:lnTo>
                <a:lnTo>
                  <a:pt x="19959" y="7411"/>
                </a:lnTo>
                <a:lnTo>
                  <a:pt x="19063" y="7530"/>
                </a:lnTo>
                <a:lnTo>
                  <a:pt x="18106" y="7769"/>
                </a:lnTo>
                <a:lnTo>
                  <a:pt x="17150" y="8068"/>
                </a:lnTo>
                <a:lnTo>
                  <a:pt x="16254" y="8426"/>
                </a:lnTo>
                <a:lnTo>
                  <a:pt x="14939" y="8964"/>
                </a:lnTo>
                <a:lnTo>
                  <a:pt x="14939" y="8008"/>
                </a:lnTo>
                <a:lnTo>
                  <a:pt x="14820" y="7052"/>
                </a:lnTo>
                <a:lnTo>
                  <a:pt x="14700" y="6096"/>
                </a:lnTo>
                <a:lnTo>
                  <a:pt x="14581" y="5140"/>
                </a:lnTo>
                <a:lnTo>
                  <a:pt x="14342" y="4184"/>
                </a:lnTo>
                <a:lnTo>
                  <a:pt x="14103" y="3287"/>
                </a:lnTo>
                <a:lnTo>
                  <a:pt x="13804" y="2391"/>
                </a:lnTo>
                <a:lnTo>
                  <a:pt x="13505" y="1495"/>
                </a:lnTo>
                <a:lnTo>
                  <a:pt x="13147" y="778"/>
                </a:lnTo>
                <a:lnTo>
                  <a:pt x="12968" y="479"/>
                </a:lnTo>
                <a:lnTo>
                  <a:pt x="12788" y="300"/>
                </a:lnTo>
                <a:lnTo>
                  <a:pt x="12609" y="120"/>
                </a:lnTo>
                <a:lnTo>
                  <a:pt x="12370" y="61"/>
                </a:lnTo>
                <a:lnTo>
                  <a:pt x="12191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5" name="Google Shape;255;p10"/>
          <p:cNvSpPr/>
          <p:nvPr/>
        </p:nvSpPr>
        <p:spPr>
          <a:xfrm rot="-2801932">
            <a:off x="11309594" y="1328951"/>
            <a:ext cx="796396" cy="1250215"/>
          </a:xfrm>
          <a:custGeom>
            <a:avLst/>
            <a:gdLst/>
            <a:ahLst/>
            <a:cxnLst/>
            <a:rect l="l" t="t" r="r" b="b"/>
            <a:pathLst>
              <a:path w="27369" h="42965" extrusionOk="0">
                <a:moveTo>
                  <a:pt x="7709" y="23066"/>
                </a:moveTo>
                <a:lnTo>
                  <a:pt x="7530" y="23125"/>
                </a:lnTo>
                <a:lnTo>
                  <a:pt x="7350" y="23185"/>
                </a:lnTo>
                <a:lnTo>
                  <a:pt x="7291" y="23305"/>
                </a:lnTo>
                <a:lnTo>
                  <a:pt x="7231" y="23424"/>
                </a:lnTo>
                <a:lnTo>
                  <a:pt x="7231" y="23544"/>
                </a:lnTo>
                <a:lnTo>
                  <a:pt x="7231" y="23723"/>
                </a:lnTo>
                <a:lnTo>
                  <a:pt x="7350" y="24022"/>
                </a:lnTo>
                <a:lnTo>
                  <a:pt x="7589" y="24201"/>
                </a:lnTo>
                <a:lnTo>
                  <a:pt x="7709" y="24320"/>
                </a:lnTo>
                <a:lnTo>
                  <a:pt x="7948" y="24320"/>
                </a:lnTo>
                <a:lnTo>
                  <a:pt x="8067" y="24261"/>
                </a:lnTo>
                <a:lnTo>
                  <a:pt x="8187" y="24141"/>
                </a:lnTo>
                <a:lnTo>
                  <a:pt x="8306" y="23962"/>
                </a:lnTo>
                <a:lnTo>
                  <a:pt x="8366" y="23783"/>
                </a:lnTo>
                <a:lnTo>
                  <a:pt x="8366" y="23603"/>
                </a:lnTo>
                <a:lnTo>
                  <a:pt x="8306" y="23484"/>
                </a:lnTo>
                <a:lnTo>
                  <a:pt x="8247" y="23305"/>
                </a:lnTo>
                <a:lnTo>
                  <a:pt x="8187" y="23185"/>
                </a:lnTo>
                <a:lnTo>
                  <a:pt x="8067" y="23125"/>
                </a:lnTo>
                <a:lnTo>
                  <a:pt x="7888" y="23066"/>
                </a:lnTo>
                <a:close/>
                <a:moveTo>
                  <a:pt x="6633" y="25934"/>
                </a:moveTo>
                <a:lnTo>
                  <a:pt x="6514" y="25994"/>
                </a:lnTo>
                <a:lnTo>
                  <a:pt x="6335" y="26053"/>
                </a:lnTo>
                <a:lnTo>
                  <a:pt x="6215" y="26173"/>
                </a:lnTo>
                <a:lnTo>
                  <a:pt x="5976" y="26531"/>
                </a:lnTo>
                <a:lnTo>
                  <a:pt x="5856" y="26830"/>
                </a:lnTo>
                <a:lnTo>
                  <a:pt x="5856" y="27009"/>
                </a:lnTo>
                <a:lnTo>
                  <a:pt x="5916" y="27129"/>
                </a:lnTo>
                <a:lnTo>
                  <a:pt x="5976" y="27248"/>
                </a:lnTo>
                <a:lnTo>
                  <a:pt x="6096" y="27308"/>
                </a:lnTo>
                <a:lnTo>
                  <a:pt x="6215" y="27308"/>
                </a:lnTo>
                <a:lnTo>
                  <a:pt x="6454" y="27248"/>
                </a:lnTo>
                <a:lnTo>
                  <a:pt x="6813" y="27129"/>
                </a:lnTo>
                <a:lnTo>
                  <a:pt x="6932" y="27069"/>
                </a:lnTo>
                <a:lnTo>
                  <a:pt x="7052" y="26950"/>
                </a:lnTo>
                <a:lnTo>
                  <a:pt x="7111" y="26830"/>
                </a:lnTo>
                <a:lnTo>
                  <a:pt x="7171" y="26651"/>
                </a:lnTo>
                <a:lnTo>
                  <a:pt x="7171" y="26531"/>
                </a:lnTo>
                <a:lnTo>
                  <a:pt x="7111" y="26352"/>
                </a:lnTo>
                <a:lnTo>
                  <a:pt x="6932" y="26113"/>
                </a:lnTo>
                <a:lnTo>
                  <a:pt x="6813" y="25994"/>
                </a:lnTo>
                <a:lnTo>
                  <a:pt x="6633" y="25934"/>
                </a:lnTo>
                <a:close/>
                <a:moveTo>
                  <a:pt x="8545" y="28981"/>
                </a:moveTo>
                <a:lnTo>
                  <a:pt x="8366" y="29041"/>
                </a:lnTo>
                <a:lnTo>
                  <a:pt x="8247" y="29161"/>
                </a:lnTo>
                <a:lnTo>
                  <a:pt x="8127" y="29340"/>
                </a:lnTo>
                <a:lnTo>
                  <a:pt x="8127" y="29459"/>
                </a:lnTo>
                <a:lnTo>
                  <a:pt x="8127" y="29639"/>
                </a:lnTo>
                <a:lnTo>
                  <a:pt x="8306" y="29818"/>
                </a:lnTo>
                <a:lnTo>
                  <a:pt x="8486" y="29937"/>
                </a:lnTo>
                <a:lnTo>
                  <a:pt x="8665" y="29937"/>
                </a:lnTo>
                <a:lnTo>
                  <a:pt x="8844" y="29878"/>
                </a:lnTo>
                <a:lnTo>
                  <a:pt x="8964" y="29818"/>
                </a:lnTo>
                <a:lnTo>
                  <a:pt x="9083" y="29639"/>
                </a:lnTo>
                <a:lnTo>
                  <a:pt x="9083" y="29459"/>
                </a:lnTo>
                <a:lnTo>
                  <a:pt x="9024" y="29220"/>
                </a:lnTo>
                <a:lnTo>
                  <a:pt x="8844" y="29041"/>
                </a:lnTo>
                <a:lnTo>
                  <a:pt x="8725" y="28981"/>
                </a:lnTo>
                <a:close/>
                <a:moveTo>
                  <a:pt x="5976" y="29280"/>
                </a:moveTo>
                <a:lnTo>
                  <a:pt x="5797" y="29400"/>
                </a:lnTo>
                <a:lnTo>
                  <a:pt x="5617" y="29579"/>
                </a:lnTo>
                <a:lnTo>
                  <a:pt x="5558" y="29758"/>
                </a:lnTo>
                <a:lnTo>
                  <a:pt x="5558" y="29997"/>
                </a:lnTo>
                <a:lnTo>
                  <a:pt x="5617" y="30117"/>
                </a:lnTo>
                <a:lnTo>
                  <a:pt x="5677" y="30176"/>
                </a:lnTo>
                <a:lnTo>
                  <a:pt x="5797" y="30236"/>
                </a:lnTo>
                <a:lnTo>
                  <a:pt x="6096" y="30236"/>
                </a:lnTo>
                <a:lnTo>
                  <a:pt x="6215" y="30176"/>
                </a:lnTo>
                <a:lnTo>
                  <a:pt x="6394" y="29997"/>
                </a:lnTo>
                <a:lnTo>
                  <a:pt x="6394" y="29818"/>
                </a:lnTo>
                <a:lnTo>
                  <a:pt x="6335" y="29519"/>
                </a:lnTo>
                <a:lnTo>
                  <a:pt x="6275" y="29400"/>
                </a:lnTo>
                <a:lnTo>
                  <a:pt x="6155" y="29340"/>
                </a:lnTo>
                <a:lnTo>
                  <a:pt x="6096" y="29280"/>
                </a:lnTo>
                <a:close/>
                <a:moveTo>
                  <a:pt x="2869" y="29818"/>
                </a:moveTo>
                <a:lnTo>
                  <a:pt x="2749" y="29878"/>
                </a:lnTo>
                <a:lnTo>
                  <a:pt x="2570" y="30057"/>
                </a:lnTo>
                <a:lnTo>
                  <a:pt x="2510" y="30296"/>
                </a:lnTo>
                <a:lnTo>
                  <a:pt x="2510" y="30595"/>
                </a:lnTo>
                <a:lnTo>
                  <a:pt x="2570" y="30834"/>
                </a:lnTo>
                <a:lnTo>
                  <a:pt x="2630" y="30893"/>
                </a:lnTo>
                <a:lnTo>
                  <a:pt x="2749" y="30953"/>
                </a:lnTo>
                <a:lnTo>
                  <a:pt x="2869" y="31013"/>
                </a:lnTo>
                <a:lnTo>
                  <a:pt x="2988" y="31013"/>
                </a:lnTo>
                <a:lnTo>
                  <a:pt x="3227" y="30953"/>
                </a:lnTo>
                <a:lnTo>
                  <a:pt x="3407" y="30834"/>
                </a:lnTo>
                <a:lnTo>
                  <a:pt x="3526" y="30714"/>
                </a:lnTo>
                <a:lnTo>
                  <a:pt x="3646" y="30535"/>
                </a:lnTo>
                <a:lnTo>
                  <a:pt x="3705" y="30356"/>
                </a:lnTo>
                <a:lnTo>
                  <a:pt x="3646" y="30176"/>
                </a:lnTo>
                <a:lnTo>
                  <a:pt x="3526" y="30057"/>
                </a:lnTo>
                <a:lnTo>
                  <a:pt x="3347" y="29878"/>
                </a:lnTo>
                <a:lnTo>
                  <a:pt x="3167" y="29818"/>
                </a:lnTo>
                <a:close/>
                <a:moveTo>
                  <a:pt x="3227" y="32806"/>
                </a:moveTo>
                <a:lnTo>
                  <a:pt x="3048" y="32925"/>
                </a:lnTo>
                <a:lnTo>
                  <a:pt x="2928" y="33104"/>
                </a:lnTo>
                <a:lnTo>
                  <a:pt x="2869" y="33284"/>
                </a:lnTo>
                <a:lnTo>
                  <a:pt x="2809" y="33523"/>
                </a:lnTo>
                <a:lnTo>
                  <a:pt x="2869" y="33702"/>
                </a:lnTo>
                <a:lnTo>
                  <a:pt x="2988" y="33821"/>
                </a:lnTo>
                <a:lnTo>
                  <a:pt x="3227" y="33881"/>
                </a:lnTo>
                <a:lnTo>
                  <a:pt x="3466" y="33881"/>
                </a:lnTo>
                <a:lnTo>
                  <a:pt x="3646" y="33762"/>
                </a:lnTo>
                <a:lnTo>
                  <a:pt x="3765" y="33582"/>
                </a:lnTo>
                <a:lnTo>
                  <a:pt x="3825" y="33403"/>
                </a:lnTo>
                <a:lnTo>
                  <a:pt x="3885" y="33164"/>
                </a:lnTo>
                <a:lnTo>
                  <a:pt x="3825" y="32985"/>
                </a:lnTo>
                <a:lnTo>
                  <a:pt x="3646" y="32865"/>
                </a:lnTo>
                <a:lnTo>
                  <a:pt x="3466" y="32806"/>
                </a:lnTo>
                <a:close/>
                <a:moveTo>
                  <a:pt x="6932" y="32746"/>
                </a:moveTo>
                <a:lnTo>
                  <a:pt x="6633" y="32865"/>
                </a:lnTo>
                <a:lnTo>
                  <a:pt x="6454" y="33045"/>
                </a:lnTo>
                <a:lnTo>
                  <a:pt x="6335" y="33224"/>
                </a:lnTo>
                <a:lnTo>
                  <a:pt x="6335" y="33463"/>
                </a:lnTo>
                <a:lnTo>
                  <a:pt x="6335" y="33642"/>
                </a:lnTo>
                <a:lnTo>
                  <a:pt x="6454" y="33821"/>
                </a:lnTo>
                <a:lnTo>
                  <a:pt x="6633" y="33941"/>
                </a:lnTo>
                <a:lnTo>
                  <a:pt x="6872" y="33941"/>
                </a:lnTo>
                <a:lnTo>
                  <a:pt x="7111" y="33881"/>
                </a:lnTo>
                <a:lnTo>
                  <a:pt x="7350" y="33702"/>
                </a:lnTo>
                <a:lnTo>
                  <a:pt x="7470" y="33463"/>
                </a:lnTo>
                <a:lnTo>
                  <a:pt x="7470" y="33284"/>
                </a:lnTo>
                <a:lnTo>
                  <a:pt x="7410" y="33045"/>
                </a:lnTo>
                <a:lnTo>
                  <a:pt x="7291" y="32865"/>
                </a:lnTo>
                <a:lnTo>
                  <a:pt x="7171" y="32806"/>
                </a:lnTo>
                <a:lnTo>
                  <a:pt x="6932" y="32746"/>
                </a:lnTo>
                <a:close/>
                <a:moveTo>
                  <a:pt x="9263" y="34658"/>
                </a:moveTo>
                <a:lnTo>
                  <a:pt x="9024" y="34778"/>
                </a:lnTo>
                <a:lnTo>
                  <a:pt x="8904" y="34957"/>
                </a:lnTo>
                <a:lnTo>
                  <a:pt x="8844" y="35076"/>
                </a:lnTo>
                <a:lnTo>
                  <a:pt x="8844" y="35196"/>
                </a:lnTo>
                <a:lnTo>
                  <a:pt x="8904" y="35315"/>
                </a:lnTo>
                <a:lnTo>
                  <a:pt x="9024" y="35435"/>
                </a:lnTo>
                <a:lnTo>
                  <a:pt x="9203" y="35674"/>
                </a:lnTo>
                <a:lnTo>
                  <a:pt x="9382" y="35734"/>
                </a:lnTo>
                <a:lnTo>
                  <a:pt x="9442" y="35734"/>
                </a:lnTo>
                <a:lnTo>
                  <a:pt x="9502" y="35674"/>
                </a:lnTo>
                <a:lnTo>
                  <a:pt x="9681" y="35315"/>
                </a:lnTo>
                <a:lnTo>
                  <a:pt x="9741" y="35136"/>
                </a:lnTo>
                <a:lnTo>
                  <a:pt x="9741" y="34957"/>
                </a:lnTo>
                <a:lnTo>
                  <a:pt x="9741" y="34837"/>
                </a:lnTo>
                <a:lnTo>
                  <a:pt x="9681" y="34718"/>
                </a:lnTo>
                <a:lnTo>
                  <a:pt x="9561" y="34658"/>
                </a:lnTo>
                <a:close/>
                <a:moveTo>
                  <a:pt x="5558" y="35196"/>
                </a:moveTo>
                <a:lnTo>
                  <a:pt x="5199" y="35315"/>
                </a:lnTo>
                <a:lnTo>
                  <a:pt x="5020" y="35495"/>
                </a:lnTo>
                <a:lnTo>
                  <a:pt x="4841" y="35793"/>
                </a:lnTo>
                <a:lnTo>
                  <a:pt x="4781" y="36092"/>
                </a:lnTo>
                <a:lnTo>
                  <a:pt x="4781" y="36331"/>
                </a:lnTo>
                <a:lnTo>
                  <a:pt x="4841" y="36570"/>
                </a:lnTo>
                <a:lnTo>
                  <a:pt x="4960" y="36690"/>
                </a:lnTo>
                <a:lnTo>
                  <a:pt x="5020" y="36750"/>
                </a:lnTo>
                <a:lnTo>
                  <a:pt x="5139" y="36690"/>
                </a:lnTo>
                <a:lnTo>
                  <a:pt x="5378" y="36510"/>
                </a:lnTo>
                <a:lnTo>
                  <a:pt x="5617" y="36451"/>
                </a:lnTo>
                <a:lnTo>
                  <a:pt x="5916" y="36271"/>
                </a:lnTo>
                <a:lnTo>
                  <a:pt x="6155" y="36092"/>
                </a:lnTo>
                <a:lnTo>
                  <a:pt x="6275" y="35853"/>
                </a:lnTo>
                <a:lnTo>
                  <a:pt x="6275" y="35674"/>
                </a:lnTo>
                <a:lnTo>
                  <a:pt x="6215" y="35435"/>
                </a:lnTo>
                <a:lnTo>
                  <a:pt x="6036" y="35315"/>
                </a:lnTo>
                <a:lnTo>
                  <a:pt x="5797" y="35196"/>
                </a:lnTo>
                <a:close/>
                <a:moveTo>
                  <a:pt x="6574" y="38004"/>
                </a:moveTo>
                <a:lnTo>
                  <a:pt x="6155" y="38064"/>
                </a:lnTo>
                <a:lnTo>
                  <a:pt x="5916" y="38124"/>
                </a:lnTo>
                <a:lnTo>
                  <a:pt x="5737" y="38243"/>
                </a:lnTo>
                <a:lnTo>
                  <a:pt x="5617" y="38363"/>
                </a:lnTo>
                <a:lnTo>
                  <a:pt x="5498" y="38542"/>
                </a:lnTo>
                <a:lnTo>
                  <a:pt x="5378" y="38901"/>
                </a:lnTo>
                <a:lnTo>
                  <a:pt x="5378" y="39199"/>
                </a:lnTo>
                <a:lnTo>
                  <a:pt x="5378" y="39319"/>
                </a:lnTo>
                <a:lnTo>
                  <a:pt x="5498" y="39438"/>
                </a:lnTo>
                <a:lnTo>
                  <a:pt x="5558" y="39558"/>
                </a:lnTo>
                <a:lnTo>
                  <a:pt x="5737" y="39618"/>
                </a:lnTo>
                <a:lnTo>
                  <a:pt x="5856" y="39618"/>
                </a:lnTo>
                <a:lnTo>
                  <a:pt x="6036" y="39558"/>
                </a:lnTo>
                <a:lnTo>
                  <a:pt x="6275" y="39438"/>
                </a:lnTo>
                <a:lnTo>
                  <a:pt x="6514" y="39319"/>
                </a:lnTo>
                <a:lnTo>
                  <a:pt x="6753" y="39080"/>
                </a:lnTo>
                <a:lnTo>
                  <a:pt x="6872" y="38841"/>
                </a:lnTo>
                <a:lnTo>
                  <a:pt x="6992" y="38602"/>
                </a:lnTo>
                <a:lnTo>
                  <a:pt x="6992" y="38363"/>
                </a:lnTo>
                <a:lnTo>
                  <a:pt x="6992" y="38184"/>
                </a:lnTo>
                <a:lnTo>
                  <a:pt x="6813" y="38004"/>
                </a:lnTo>
                <a:close/>
                <a:moveTo>
                  <a:pt x="12370" y="38243"/>
                </a:moveTo>
                <a:lnTo>
                  <a:pt x="12250" y="38303"/>
                </a:lnTo>
                <a:lnTo>
                  <a:pt x="12131" y="38363"/>
                </a:lnTo>
                <a:lnTo>
                  <a:pt x="11892" y="38662"/>
                </a:lnTo>
                <a:lnTo>
                  <a:pt x="11772" y="39020"/>
                </a:lnTo>
                <a:lnTo>
                  <a:pt x="11713" y="39379"/>
                </a:lnTo>
                <a:lnTo>
                  <a:pt x="11772" y="39678"/>
                </a:lnTo>
                <a:lnTo>
                  <a:pt x="11832" y="39797"/>
                </a:lnTo>
                <a:lnTo>
                  <a:pt x="11952" y="39857"/>
                </a:lnTo>
                <a:lnTo>
                  <a:pt x="12191" y="39857"/>
                </a:lnTo>
                <a:lnTo>
                  <a:pt x="12370" y="39737"/>
                </a:lnTo>
                <a:lnTo>
                  <a:pt x="12549" y="39498"/>
                </a:lnTo>
                <a:lnTo>
                  <a:pt x="12788" y="39140"/>
                </a:lnTo>
                <a:lnTo>
                  <a:pt x="12848" y="38901"/>
                </a:lnTo>
                <a:lnTo>
                  <a:pt x="12908" y="38662"/>
                </a:lnTo>
                <a:lnTo>
                  <a:pt x="12908" y="38482"/>
                </a:lnTo>
                <a:lnTo>
                  <a:pt x="12848" y="38303"/>
                </a:lnTo>
                <a:lnTo>
                  <a:pt x="12669" y="38243"/>
                </a:lnTo>
                <a:close/>
                <a:moveTo>
                  <a:pt x="9442" y="38721"/>
                </a:moveTo>
                <a:lnTo>
                  <a:pt x="9203" y="38781"/>
                </a:lnTo>
                <a:lnTo>
                  <a:pt x="9024" y="38901"/>
                </a:lnTo>
                <a:lnTo>
                  <a:pt x="8844" y="39080"/>
                </a:lnTo>
                <a:lnTo>
                  <a:pt x="8784" y="39259"/>
                </a:lnTo>
                <a:lnTo>
                  <a:pt x="8784" y="39498"/>
                </a:lnTo>
                <a:lnTo>
                  <a:pt x="8844" y="39678"/>
                </a:lnTo>
                <a:lnTo>
                  <a:pt x="8964" y="39857"/>
                </a:lnTo>
                <a:lnTo>
                  <a:pt x="9203" y="39917"/>
                </a:lnTo>
                <a:lnTo>
                  <a:pt x="9442" y="39917"/>
                </a:lnTo>
                <a:lnTo>
                  <a:pt x="9621" y="39797"/>
                </a:lnTo>
                <a:lnTo>
                  <a:pt x="9800" y="39558"/>
                </a:lnTo>
                <a:lnTo>
                  <a:pt x="9860" y="39379"/>
                </a:lnTo>
                <a:lnTo>
                  <a:pt x="9860" y="39140"/>
                </a:lnTo>
                <a:lnTo>
                  <a:pt x="9800" y="38901"/>
                </a:lnTo>
                <a:lnTo>
                  <a:pt x="9681" y="38781"/>
                </a:lnTo>
                <a:lnTo>
                  <a:pt x="9442" y="38721"/>
                </a:lnTo>
                <a:close/>
                <a:moveTo>
                  <a:pt x="18465" y="5259"/>
                </a:moveTo>
                <a:lnTo>
                  <a:pt x="18764" y="5318"/>
                </a:lnTo>
                <a:lnTo>
                  <a:pt x="19062" y="5498"/>
                </a:lnTo>
                <a:lnTo>
                  <a:pt x="19421" y="5737"/>
                </a:lnTo>
                <a:lnTo>
                  <a:pt x="19660" y="5976"/>
                </a:lnTo>
                <a:lnTo>
                  <a:pt x="19899" y="6334"/>
                </a:lnTo>
                <a:lnTo>
                  <a:pt x="20078" y="6693"/>
                </a:lnTo>
                <a:lnTo>
                  <a:pt x="20198" y="7171"/>
                </a:lnTo>
                <a:lnTo>
                  <a:pt x="20317" y="7649"/>
                </a:lnTo>
                <a:lnTo>
                  <a:pt x="20437" y="8127"/>
                </a:lnTo>
                <a:lnTo>
                  <a:pt x="20437" y="8605"/>
                </a:lnTo>
                <a:lnTo>
                  <a:pt x="20497" y="9621"/>
                </a:lnTo>
                <a:lnTo>
                  <a:pt x="20437" y="10636"/>
                </a:lnTo>
                <a:lnTo>
                  <a:pt x="20258" y="13086"/>
                </a:lnTo>
                <a:lnTo>
                  <a:pt x="20138" y="14341"/>
                </a:lnTo>
                <a:lnTo>
                  <a:pt x="20138" y="15536"/>
                </a:lnTo>
                <a:lnTo>
                  <a:pt x="20138" y="16791"/>
                </a:lnTo>
                <a:lnTo>
                  <a:pt x="20258" y="17986"/>
                </a:lnTo>
                <a:lnTo>
                  <a:pt x="20377" y="18584"/>
                </a:lnTo>
                <a:lnTo>
                  <a:pt x="20497" y="19181"/>
                </a:lnTo>
                <a:lnTo>
                  <a:pt x="20676" y="19779"/>
                </a:lnTo>
                <a:lnTo>
                  <a:pt x="20915" y="20377"/>
                </a:lnTo>
                <a:lnTo>
                  <a:pt x="21273" y="21094"/>
                </a:lnTo>
                <a:lnTo>
                  <a:pt x="21632" y="21691"/>
                </a:lnTo>
                <a:lnTo>
                  <a:pt x="22110" y="22229"/>
                </a:lnTo>
                <a:lnTo>
                  <a:pt x="22588" y="22707"/>
                </a:lnTo>
                <a:lnTo>
                  <a:pt x="23604" y="23723"/>
                </a:lnTo>
                <a:lnTo>
                  <a:pt x="24142" y="24201"/>
                </a:lnTo>
                <a:lnTo>
                  <a:pt x="24679" y="24739"/>
                </a:lnTo>
                <a:lnTo>
                  <a:pt x="25157" y="25336"/>
                </a:lnTo>
                <a:lnTo>
                  <a:pt x="25516" y="25934"/>
                </a:lnTo>
                <a:lnTo>
                  <a:pt x="25875" y="26591"/>
                </a:lnTo>
                <a:lnTo>
                  <a:pt x="26114" y="27308"/>
                </a:lnTo>
                <a:lnTo>
                  <a:pt x="26293" y="27965"/>
                </a:lnTo>
                <a:lnTo>
                  <a:pt x="26412" y="28683"/>
                </a:lnTo>
                <a:lnTo>
                  <a:pt x="26472" y="29459"/>
                </a:lnTo>
                <a:lnTo>
                  <a:pt x="26412" y="30176"/>
                </a:lnTo>
                <a:lnTo>
                  <a:pt x="26353" y="30953"/>
                </a:lnTo>
                <a:lnTo>
                  <a:pt x="26173" y="31670"/>
                </a:lnTo>
                <a:lnTo>
                  <a:pt x="25934" y="32447"/>
                </a:lnTo>
                <a:lnTo>
                  <a:pt x="25695" y="33224"/>
                </a:lnTo>
                <a:lnTo>
                  <a:pt x="25337" y="34001"/>
                </a:lnTo>
                <a:lnTo>
                  <a:pt x="24978" y="34778"/>
                </a:lnTo>
                <a:lnTo>
                  <a:pt x="24560" y="35495"/>
                </a:lnTo>
                <a:lnTo>
                  <a:pt x="24142" y="36212"/>
                </a:lnTo>
                <a:lnTo>
                  <a:pt x="23604" y="36929"/>
                </a:lnTo>
                <a:lnTo>
                  <a:pt x="23126" y="37586"/>
                </a:lnTo>
                <a:lnTo>
                  <a:pt x="22528" y="38243"/>
                </a:lnTo>
                <a:lnTo>
                  <a:pt x="21931" y="38841"/>
                </a:lnTo>
                <a:lnTo>
                  <a:pt x="21333" y="39379"/>
                </a:lnTo>
                <a:lnTo>
                  <a:pt x="20736" y="39857"/>
                </a:lnTo>
                <a:lnTo>
                  <a:pt x="20078" y="40335"/>
                </a:lnTo>
                <a:lnTo>
                  <a:pt x="19421" y="40693"/>
                </a:lnTo>
                <a:lnTo>
                  <a:pt x="18943" y="40932"/>
                </a:lnTo>
                <a:lnTo>
                  <a:pt x="18405" y="41171"/>
                </a:lnTo>
                <a:lnTo>
                  <a:pt x="17867" y="41351"/>
                </a:lnTo>
                <a:lnTo>
                  <a:pt x="17270" y="41470"/>
                </a:lnTo>
                <a:lnTo>
                  <a:pt x="16075" y="41649"/>
                </a:lnTo>
                <a:lnTo>
                  <a:pt x="14880" y="41709"/>
                </a:lnTo>
                <a:lnTo>
                  <a:pt x="13684" y="41709"/>
                </a:lnTo>
                <a:lnTo>
                  <a:pt x="12489" y="41590"/>
                </a:lnTo>
                <a:lnTo>
                  <a:pt x="11354" y="41470"/>
                </a:lnTo>
                <a:lnTo>
                  <a:pt x="10219" y="41291"/>
                </a:lnTo>
                <a:lnTo>
                  <a:pt x="9024" y="40992"/>
                </a:lnTo>
                <a:lnTo>
                  <a:pt x="7888" y="40634"/>
                </a:lnTo>
                <a:lnTo>
                  <a:pt x="6753" y="40215"/>
                </a:lnTo>
                <a:lnTo>
                  <a:pt x="5737" y="39678"/>
                </a:lnTo>
                <a:lnTo>
                  <a:pt x="4721" y="39080"/>
                </a:lnTo>
                <a:lnTo>
                  <a:pt x="4243" y="38721"/>
                </a:lnTo>
                <a:lnTo>
                  <a:pt x="3765" y="38303"/>
                </a:lnTo>
                <a:lnTo>
                  <a:pt x="3347" y="37885"/>
                </a:lnTo>
                <a:lnTo>
                  <a:pt x="2988" y="37467"/>
                </a:lnTo>
                <a:lnTo>
                  <a:pt x="2570" y="36989"/>
                </a:lnTo>
                <a:lnTo>
                  <a:pt x="2271" y="36451"/>
                </a:lnTo>
                <a:lnTo>
                  <a:pt x="2510" y="36451"/>
                </a:lnTo>
                <a:lnTo>
                  <a:pt x="2689" y="36331"/>
                </a:lnTo>
                <a:lnTo>
                  <a:pt x="2809" y="36271"/>
                </a:lnTo>
                <a:lnTo>
                  <a:pt x="2869" y="36092"/>
                </a:lnTo>
                <a:lnTo>
                  <a:pt x="2928" y="35973"/>
                </a:lnTo>
                <a:lnTo>
                  <a:pt x="2928" y="35793"/>
                </a:lnTo>
                <a:lnTo>
                  <a:pt x="2809" y="35495"/>
                </a:lnTo>
                <a:lnTo>
                  <a:pt x="2570" y="35256"/>
                </a:lnTo>
                <a:lnTo>
                  <a:pt x="2450" y="35196"/>
                </a:lnTo>
                <a:lnTo>
                  <a:pt x="2331" y="35136"/>
                </a:lnTo>
                <a:lnTo>
                  <a:pt x="2152" y="35136"/>
                </a:lnTo>
                <a:lnTo>
                  <a:pt x="2032" y="35256"/>
                </a:lnTo>
                <a:lnTo>
                  <a:pt x="1913" y="35375"/>
                </a:lnTo>
                <a:lnTo>
                  <a:pt x="1793" y="35554"/>
                </a:lnTo>
                <a:lnTo>
                  <a:pt x="1494" y="34897"/>
                </a:lnTo>
                <a:lnTo>
                  <a:pt x="1255" y="34240"/>
                </a:lnTo>
                <a:lnTo>
                  <a:pt x="1136" y="33582"/>
                </a:lnTo>
                <a:lnTo>
                  <a:pt x="1076" y="32925"/>
                </a:lnTo>
                <a:lnTo>
                  <a:pt x="1076" y="32268"/>
                </a:lnTo>
                <a:lnTo>
                  <a:pt x="1136" y="31670"/>
                </a:lnTo>
                <a:lnTo>
                  <a:pt x="1255" y="31013"/>
                </a:lnTo>
                <a:lnTo>
                  <a:pt x="1375" y="30415"/>
                </a:lnTo>
                <a:lnTo>
                  <a:pt x="1614" y="29818"/>
                </a:lnTo>
                <a:lnTo>
                  <a:pt x="1853" y="29220"/>
                </a:lnTo>
                <a:lnTo>
                  <a:pt x="2450" y="28025"/>
                </a:lnTo>
                <a:lnTo>
                  <a:pt x="3227" y="26890"/>
                </a:lnTo>
                <a:lnTo>
                  <a:pt x="4064" y="25755"/>
                </a:lnTo>
                <a:lnTo>
                  <a:pt x="4960" y="24619"/>
                </a:lnTo>
                <a:lnTo>
                  <a:pt x="5916" y="23484"/>
                </a:lnTo>
                <a:lnTo>
                  <a:pt x="7769" y="21273"/>
                </a:lnTo>
                <a:lnTo>
                  <a:pt x="8605" y="20197"/>
                </a:lnTo>
                <a:lnTo>
                  <a:pt x="9382" y="19062"/>
                </a:lnTo>
                <a:lnTo>
                  <a:pt x="10039" y="17927"/>
                </a:lnTo>
                <a:lnTo>
                  <a:pt x="10278" y="17389"/>
                </a:lnTo>
                <a:lnTo>
                  <a:pt x="10517" y="16791"/>
                </a:lnTo>
                <a:lnTo>
                  <a:pt x="11115" y="14819"/>
                </a:lnTo>
                <a:lnTo>
                  <a:pt x="11772" y="12788"/>
                </a:lnTo>
                <a:lnTo>
                  <a:pt x="12131" y="11772"/>
                </a:lnTo>
                <a:lnTo>
                  <a:pt x="12549" y="10816"/>
                </a:lnTo>
                <a:lnTo>
                  <a:pt x="13087" y="9919"/>
                </a:lnTo>
                <a:lnTo>
                  <a:pt x="13684" y="9083"/>
                </a:lnTo>
                <a:lnTo>
                  <a:pt x="14342" y="8366"/>
                </a:lnTo>
                <a:lnTo>
                  <a:pt x="14700" y="8067"/>
                </a:lnTo>
                <a:lnTo>
                  <a:pt x="15059" y="7828"/>
                </a:lnTo>
                <a:lnTo>
                  <a:pt x="15477" y="7589"/>
                </a:lnTo>
                <a:lnTo>
                  <a:pt x="15895" y="7350"/>
                </a:lnTo>
                <a:lnTo>
                  <a:pt x="16373" y="7230"/>
                </a:lnTo>
                <a:lnTo>
                  <a:pt x="16851" y="7171"/>
                </a:lnTo>
                <a:lnTo>
                  <a:pt x="17270" y="7171"/>
                </a:lnTo>
                <a:lnTo>
                  <a:pt x="17808" y="7230"/>
                </a:lnTo>
                <a:lnTo>
                  <a:pt x="18345" y="7290"/>
                </a:lnTo>
                <a:lnTo>
                  <a:pt x="18525" y="7290"/>
                </a:lnTo>
                <a:lnTo>
                  <a:pt x="18644" y="7230"/>
                </a:lnTo>
                <a:lnTo>
                  <a:pt x="18823" y="7051"/>
                </a:lnTo>
                <a:lnTo>
                  <a:pt x="18823" y="6932"/>
                </a:lnTo>
                <a:lnTo>
                  <a:pt x="18764" y="6812"/>
                </a:lnTo>
                <a:lnTo>
                  <a:pt x="18584" y="6693"/>
                </a:lnTo>
                <a:lnTo>
                  <a:pt x="18166" y="6513"/>
                </a:lnTo>
                <a:lnTo>
                  <a:pt x="17808" y="6454"/>
                </a:lnTo>
                <a:lnTo>
                  <a:pt x="17927" y="5856"/>
                </a:lnTo>
                <a:lnTo>
                  <a:pt x="18047" y="5617"/>
                </a:lnTo>
                <a:lnTo>
                  <a:pt x="18166" y="5378"/>
                </a:lnTo>
                <a:lnTo>
                  <a:pt x="18286" y="5259"/>
                </a:lnTo>
                <a:close/>
                <a:moveTo>
                  <a:pt x="19899" y="0"/>
                </a:moveTo>
                <a:lnTo>
                  <a:pt x="19720" y="120"/>
                </a:lnTo>
                <a:lnTo>
                  <a:pt x="19540" y="299"/>
                </a:lnTo>
                <a:lnTo>
                  <a:pt x="19122" y="777"/>
                </a:lnTo>
                <a:lnTo>
                  <a:pt x="18704" y="1315"/>
                </a:lnTo>
                <a:lnTo>
                  <a:pt x="18345" y="1912"/>
                </a:lnTo>
                <a:lnTo>
                  <a:pt x="17927" y="2689"/>
                </a:lnTo>
                <a:lnTo>
                  <a:pt x="17449" y="3585"/>
                </a:lnTo>
                <a:lnTo>
                  <a:pt x="17210" y="4004"/>
                </a:lnTo>
                <a:lnTo>
                  <a:pt x="17031" y="4422"/>
                </a:lnTo>
                <a:lnTo>
                  <a:pt x="16911" y="4661"/>
                </a:lnTo>
                <a:lnTo>
                  <a:pt x="16732" y="4960"/>
                </a:lnTo>
                <a:lnTo>
                  <a:pt x="16134" y="5796"/>
                </a:lnTo>
                <a:lnTo>
                  <a:pt x="15477" y="6513"/>
                </a:lnTo>
                <a:lnTo>
                  <a:pt x="15238" y="6752"/>
                </a:lnTo>
                <a:lnTo>
                  <a:pt x="15059" y="6932"/>
                </a:lnTo>
                <a:lnTo>
                  <a:pt x="14521" y="7171"/>
                </a:lnTo>
                <a:lnTo>
                  <a:pt x="14043" y="7529"/>
                </a:lnTo>
                <a:lnTo>
                  <a:pt x="13625" y="7888"/>
                </a:lnTo>
                <a:lnTo>
                  <a:pt x="13206" y="8306"/>
                </a:lnTo>
                <a:lnTo>
                  <a:pt x="12728" y="8784"/>
                </a:lnTo>
                <a:lnTo>
                  <a:pt x="12370" y="9262"/>
                </a:lnTo>
                <a:lnTo>
                  <a:pt x="12011" y="9800"/>
                </a:lnTo>
                <a:lnTo>
                  <a:pt x="11713" y="10397"/>
                </a:lnTo>
                <a:lnTo>
                  <a:pt x="11175" y="11533"/>
                </a:lnTo>
                <a:lnTo>
                  <a:pt x="10756" y="12788"/>
                </a:lnTo>
                <a:lnTo>
                  <a:pt x="9980" y="15238"/>
                </a:lnTo>
                <a:lnTo>
                  <a:pt x="9621" y="16492"/>
                </a:lnTo>
                <a:lnTo>
                  <a:pt x="9143" y="17628"/>
                </a:lnTo>
                <a:lnTo>
                  <a:pt x="8545" y="18703"/>
                </a:lnTo>
                <a:lnTo>
                  <a:pt x="7948" y="19719"/>
                </a:lnTo>
                <a:lnTo>
                  <a:pt x="7231" y="20675"/>
                </a:lnTo>
                <a:lnTo>
                  <a:pt x="6454" y="21631"/>
                </a:lnTo>
                <a:lnTo>
                  <a:pt x="4900" y="23424"/>
                </a:lnTo>
                <a:lnTo>
                  <a:pt x="3287" y="25217"/>
                </a:lnTo>
                <a:lnTo>
                  <a:pt x="2510" y="26173"/>
                </a:lnTo>
                <a:lnTo>
                  <a:pt x="1853" y="27189"/>
                </a:lnTo>
                <a:lnTo>
                  <a:pt x="1196" y="28205"/>
                </a:lnTo>
                <a:lnTo>
                  <a:pt x="718" y="29280"/>
                </a:lnTo>
                <a:lnTo>
                  <a:pt x="299" y="30415"/>
                </a:lnTo>
                <a:lnTo>
                  <a:pt x="180" y="31013"/>
                </a:lnTo>
                <a:lnTo>
                  <a:pt x="60" y="31611"/>
                </a:lnTo>
                <a:lnTo>
                  <a:pt x="0" y="32208"/>
                </a:lnTo>
                <a:lnTo>
                  <a:pt x="0" y="32806"/>
                </a:lnTo>
                <a:lnTo>
                  <a:pt x="60" y="33403"/>
                </a:lnTo>
                <a:lnTo>
                  <a:pt x="120" y="34061"/>
                </a:lnTo>
                <a:lnTo>
                  <a:pt x="239" y="34658"/>
                </a:lnTo>
                <a:lnTo>
                  <a:pt x="419" y="35256"/>
                </a:lnTo>
                <a:lnTo>
                  <a:pt x="598" y="35793"/>
                </a:lnTo>
                <a:lnTo>
                  <a:pt x="837" y="36331"/>
                </a:lnTo>
                <a:lnTo>
                  <a:pt x="1136" y="36869"/>
                </a:lnTo>
                <a:lnTo>
                  <a:pt x="1435" y="37407"/>
                </a:lnTo>
                <a:lnTo>
                  <a:pt x="1793" y="37885"/>
                </a:lnTo>
                <a:lnTo>
                  <a:pt x="2152" y="38363"/>
                </a:lnTo>
                <a:lnTo>
                  <a:pt x="2988" y="39199"/>
                </a:lnTo>
                <a:lnTo>
                  <a:pt x="3944" y="39976"/>
                </a:lnTo>
                <a:lnTo>
                  <a:pt x="4960" y="40634"/>
                </a:lnTo>
                <a:lnTo>
                  <a:pt x="6036" y="41231"/>
                </a:lnTo>
                <a:lnTo>
                  <a:pt x="7052" y="41649"/>
                </a:lnTo>
                <a:lnTo>
                  <a:pt x="8127" y="42008"/>
                </a:lnTo>
                <a:lnTo>
                  <a:pt x="9203" y="42366"/>
                </a:lnTo>
                <a:lnTo>
                  <a:pt x="10338" y="42606"/>
                </a:lnTo>
                <a:lnTo>
                  <a:pt x="11473" y="42785"/>
                </a:lnTo>
                <a:lnTo>
                  <a:pt x="12609" y="42904"/>
                </a:lnTo>
                <a:lnTo>
                  <a:pt x="13744" y="42964"/>
                </a:lnTo>
                <a:lnTo>
                  <a:pt x="14880" y="42904"/>
                </a:lnTo>
                <a:lnTo>
                  <a:pt x="16015" y="42785"/>
                </a:lnTo>
                <a:lnTo>
                  <a:pt x="17090" y="42546"/>
                </a:lnTo>
                <a:lnTo>
                  <a:pt x="18166" y="42247"/>
                </a:lnTo>
                <a:lnTo>
                  <a:pt x="19242" y="41888"/>
                </a:lnTo>
                <a:lnTo>
                  <a:pt x="20258" y="41351"/>
                </a:lnTo>
                <a:lnTo>
                  <a:pt x="21214" y="40813"/>
                </a:lnTo>
                <a:lnTo>
                  <a:pt x="22110" y="40096"/>
                </a:lnTo>
                <a:lnTo>
                  <a:pt x="22887" y="39319"/>
                </a:lnTo>
                <a:lnTo>
                  <a:pt x="23664" y="38482"/>
                </a:lnTo>
                <a:lnTo>
                  <a:pt x="24321" y="37586"/>
                </a:lnTo>
                <a:lnTo>
                  <a:pt x="24978" y="36630"/>
                </a:lnTo>
                <a:lnTo>
                  <a:pt x="25576" y="35674"/>
                </a:lnTo>
                <a:lnTo>
                  <a:pt x="26114" y="34598"/>
                </a:lnTo>
                <a:lnTo>
                  <a:pt x="26532" y="33582"/>
                </a:lnTo>
                <a:lnTo>
                  <a:pt x="26890" y="32447"/>
                </a:lnTo>
                <a:lnTo>
                  <a:pt x="27189" y="31372"/>
                </a:lnTo>
                <a:lnTo>
                  <a:pt x="27309" y="30236"/>
                </a:lnTo>
                <a:lnTo>
                  <a:pt x="27368" y="29161"/>
                </a:lnTo>
                <a:lnTo>
                  <a:pt x="27309" y="28085"/>
                </a:lnTo>
                <a:lnTo>
                  <a:pt x="27189" y="27547"/>
                </a:lnTo>
                <a:lnTo>
                  <a:pt x="27070" y="27009"/>
                </a:lnTo>
                <a:lnTo>
                  <a:pt x="26890" y="26531"/>
                </a:lnTo>
                <a:lnTo>
                  <a:pt x="26711" y="25994"/>
                </a:lnTo>
                <a:lnTo>
                  <a:pt x="26472" y="25516"/>
                </a:lnTo>
                <a:lnTo>
                  <a:pt x="26173" y="25037"/>
                </a:lnTo>
                <a:lnTo>
                  <a:pt x="25875" y="24559"/>
                </a:lnTo>
                <a:lnTo>
                  <a:pt x="25516" y="24081"/>
                </a:lnTo>
                <a:lnTo>
                  <a:pt x="25098" y="23663"/>
                </a:lnTo>
                <a:lnTo>
                  <a:pt x="24620" y="23185"/>
                </a:lnTo>
                <a:lnTo>
                  <a:pt x="24082" y="22707"/>
                </a:lnTo>
                <a:lnTo>
                  <a:pt x="23604" y="22229"/>
                </a:lnTo>
                <a:lnTo>
                  <a:pt x="23186" y="21691"/>
                </a:lnTo>
                <a:lnTo>
                  <a:pt x="22827" y="21213"/>
                </a:lnTo>
                <a:lnTo>
                  <a:pt x="22468" y="20675"/>
                </a:lnTo>
                <a:lnTo>
                  <a:pt x="22170" y="20138"/>
                </a:lnTo>
                <a:lnTo>
                  <a:pt x="21931" y="19540"/>
                </a:lnTo>
                <a:lnTo>
                  <a:pt x="21692" y="19002"/>
                </a:lnTo>
                <a:lnTo>
                  <a:pt x="21512" y="18405"/>
                </a:lnTo>
                <a:lnTo>
                  <a:pt x="21393" y="17807"/>
                </a:lnTo>
                <a:lnTo>
                  <a:pt x="21214" y="16552"/>
                </a:lnTo>
                <a:lnTo>
                  <a:pt x="21154" y="15238"/>
                </a:lnTo>
                <a:lnTo>
                  <a:pt x="21154" y="13804"/>
                </a:lnTo>
                <a:lnTo>
                  <a:pt x="21273" y="12608"/>
                </a:lnTo>
                <a:lnTo>
                  <a:pt x="21393" y="11174"/>
                </a:lnTo>
                <a:lnTo>
                  <a:pt x="21512" y="9680"/>
                </a:lnTo>
                <a:lnTo>
                  <a:pt x="21512" y="8963"/>
                </a:lnTo>
                <a:lnTo>
                  <a:pt x="21453" y="8187"/>
                </a:lnTo>
                <a:lnTo>
                  <a:pt x="21393" y="7469"/>
                </a:lnTo>
                <a:lnTo>
                  <a:pt x="21214" y="6812"/>
                </a:lnTo>
                <a:lnTo>
                  <a:pt x="21034" y="6155"/>
                </a:lnTo>
                <a:lnTo>
                  <a:pt x="20736" y="5617"/>
                </a:lnTo>
                <a:lnTo>
                  <a:pt x="20317" y="5079"/>
                </a:lnTo>
                <a:lnTo>
                  <a:pt x="19839" y="4661"/>
                </a:lnTo>
                <a:lnTo>
                  <a:pt x="19540" y="4482"/>
                </a:lnTo>
                <a:lnTo>
                  <a:pt x="19242" y="4362"/>
                </a:lnTo>
                <a:lnTo>
                  <a:pt x="18883" y="4243"/>
                </a:lnTo>
                <a:lnTo>
                  <a:pt x="18465" y="4123"/>
                </a:lnTo>
                <a:lnTo>
                  <a:pt x="18644" y="3765"/>
                </a:lnTo>
                <a:lnTo>
                  <a:pt x="18943" y="3287"/>
                </a:lnTo>
                <a:lnTo>
                  <a:pt x="19660" y="2211"/>
                </a:lnTo>
                <a:lnTo>
                  <a:pt x="19959" y="1673"/>
                </a:lnTo>
                <a:lnTo>
                  <a:pt x="20258" y="1135"/>
                </a:lnTo>
                <a:lnTo>
                  <a:pt x="20437" y="717"/>
                </a:lnTo>
                <a:lnTo>
                  <a:pt x="20437" y="478"/>
                </a:lnTo>
                <a:lnTo>
                  <a:pt x="20437" y="359"/>
                </a:lnTo>
                <a:lnTo>
                  <a:pt x="20377" y="120"/>
                </a:lnTo>
                <a:lnTo>
                  <a:pt x="20258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6" name="Google Shape;256;p10"/>
          <p:cNvSpPr/>
          <p:nvPr/>
        </p:nvSpPr>
        <p:spPr>
          <a:xfrm rot="5200625">
            <a:off x="6633446" y="-296689"/>
            <a:ext cx="935501" cy="1020703"/>
          </a:xfrm>
          <a:custGeom>
            <a:avLst/>
            <a:gdLst/>
            <a:ahLst/>
            <a:cxnLst/>
            <a:rect l="l" t="t" r="r" b="b"/>
            <a:pathLst>
              <a:path w="32149" h="35077" extrusionOk="0">
                <a:moveTo>
                  <a:pt x="15656" y="13266"/>
                </a:moveTo>
                <a:lnTo>
                  <a:pt x="16791" y="13385"/>
                </a:lnTo>
                <a:lnTo>
                  <a:pt x="17688" y="13565"/>
                </a:lnTo>
                <a:lnTo>
                  <a:pt x="18524" y="13864"/>
                </a:lnTo>
                <a:lnTo>
                  <a:pt x="19301" y="14282"/>
                </a:lnTo>
                <a:lnTo>
                  <a:pt x="19660" y="14521"/>
                </a:lnTo>
                <a:lnTo>
                  <a:pt x="19958" y="14760"/>
                </a:lnTo>
                <a:lnTo>
                  <a:pt x="20257" y="15059"/>
                </a:lnTo>
                <a:lnTo>
                  <a:pt x="20496" y="15417"/>
                </a:lnTo>
                <a:lnTo>
                  <a:pt x="20675" y="15776"/>
                </a:lnTo>
                <a:lnTo>
                  <a:pt x="20795" y="16134"/>
                </a:lnTo>
                <a:lnTo>
                  <a:pt x="20914" y="16553"/>
                </a:lnTo>
                <a:lnTo>
                  <a:pt x="20914" y="16971"/>
                </a:lnTo>
                <a:lnTo>
                  <a:pt x="20855" y="17449"/>
                </a:lnTo>
                <a:lnTo>
                  <a:pt x="20735" y="17927"/>
                </a:lnTo>
                <a:lnTo>
                  <a:pt x="20496" y="18524"/>
                </a:lnTo>
                <a:lnTo>
                  <a:pt x="20197" y="19002"/>
                </a:lnTo>
                <a:lnTo>
                  <a:pt x="19899" y="19481"/>
                </a:lnTo>
                <a:lnTo>
                  <a:pt x="19540" y="19899"/>
                </a:lnTo>
                <a:lnTo>
                  <a:pt x="19122" y="20317"/>
                </a:lnTo>
                <a:lnTo>
                  <a:pt x="18644" y="20676"/>
                </a:lnTo>
                <a:lnTo>
                  <a:pt x="18166" y="20974"/>
                </a:lnTo>
                <a:lnTo>
                  <a:pt x="17688" y="21213"/>
                </a:lnTo>
                <a:lnTo>
                  <a:pt x="17150" y="21452"/>
                </a:lnTo>
                <a:lnTo>
                  <a:pt x="16612" y="21691"/>
                </a:lnTo>
                <a:lnTo>
                  <a:pt x="16015" y="21811"/>
                </a:lnTo>
                <a:lnTo>
                  <a:pt x="15477" y="21930"/>
                </a:lnTo>
                <a:lnTo>
                  <a:pt x="14879" y="21990"/>
                </a:lnTo>
                <a:lnTo>
                  <a:pt x="14341" y="22050"/>
                </a:lnTo>
                <a:lnTo>
                  <a:pt x="13206" y="22050"/>
                </a:lnTo>
                <a:lnTo>
                  <a:pt x="12608" y="21930"/>
                </a:lnTo>
                <a:lnTo>
                  <a:pt x="12071" y="21811"/>
                </a:lnTo>
                <a:lnTo>
                  <a:pt x="11533" y="21691"/>
                </a:lnTo>
                <a:lnTo>
                  <a:pt x="10995" y="21452"/>
                </a:lnTo>
                <a:lnTo>
                  <a:pt x="10517" y="21213"/>
                </a:lnTo>
                <a:lnTo>
                  <a:pt x="10039" y="20915"/>
                </a:lnTo>
                <a:lnTo>
                  <a:pt x="9621" y="20616"/>
                </a:lnTo>
                <a:lnTo>
                  <a:pt x="9202" y="20257"/>
                </a:lnTo>
                <a:lnTo>
                  <a:pt x="8904" y="19839"/>
                </a:lnTo>
                <a:lnTo>
                  <a:pt x="8665" y="19421"/>
                </a:lnTo>
                <a:lnTo>
                  <a:pt x="8485" y="19002"/>
                </a:lnTo>
                <a:lnTo>
                  <a:pt x="8426" y="18524"/>
                </a:lnTo>
                <a:lnTo>
                  <a:pt x="8426" y="18046"/>
                </a:lnTo>
                <a:lnTo>
                  <a:pt x="8545" y="17509"/>
                </a:lnTo>
                <a:lnTo>
                  <a:pt x="8784" y="16971"/>
                </a:lnTo>
                <a:lnTo>
                  <a:pt x="9143" y="16373"/>
                </a:lnTo>
                <a:lnTo>
                  <a:pt x="9501" y="15955"/>
                </a:lnTo>
                <a:lnTo>
                  <a:pt x="9860" y="15537"/>
                </a:lnTo>
                <a:lnTo>
                  <a:pt x="10278" y="15118"/>
                </a:lnTo>
                <a:lnTo>
                  <a:pt x="10696" y="14820"/>
                </a:lnTo>
                <a:lnTo>
                  <a:pt x="11115" y="14461"/>
                </a:lnTo>
                <a:lnTo>
                  <a:pt x="11593" y="14222"/>
                </a:lnTo>
                <a:lnTo>
                  <a:pt x="12071" y="13983"/>
                </a:lnTo>
                <a:lnTo>
                  <a:pt x="12549" y="13744"/>
                </a:lnTo>
                <a:lnTo>
                  <a:pt x="13027" y="13565"/>
                </a:lnTo>
                <a:lnTo>
                  <a:pt x="13565" y="13445"/>
                </a:lnTo>
                <a:lnTo>
                  <a:pt x="14043" y="13326"/>
                </a:lnTo>
                <a:lnTo>
                  <a:pt x="14580" y="13266"/>
                </a:lnTo>
                <a:close/>
                <a:moveTo>
                  <a:pt x="15716" y="12190"/>
                </a:moveTo>
                <a:lnTo>
                  <a:pt x="14640" y="12310"/>
                </a:lnTo>
                <a:lnTo>
                  <a:pt x="13565" y="12549"/>
                </a:lnTo>
                <a:lnTo>
                  <a:pt x="12489" y="12907"/>
                </a:lnTo>
                <a:lnTo>
                  <a:pt x="11473" y="13326"/>
                </a:lnTo>
                <a:lnTo>
                  <a:pt x="10935" y="13625"/>
                </a:lnTo>
                <a:lnTo>
                  <a:pt x="10398" y="13983"/>
                </a:lnTo>
                <a:lnTo>
                  <a:pt x="9860" y="14401"/>
                </a:lnTo>
                <a:lnTo>
                  <a:pt x="9382" y="14879"/>
                </a:lnTo>
                <a:lnTo>
                  <a:pt x="8904" y="15357"/>
                </a:lnTo>
                <a:lnTo>
                  <a:pt x="8485" y="15895"/>
                </a:lnTo>
                <a:lnTo>
                  <a:pt x="8127" y="16433"/>
                </a:lnTo>
                <a:lnTo>
                  <a:pt x="7828" y="17031"/>
                </a:lnTo>
                <a:lnTo>
                  <a:pt x="7649" y="17628"/>
                </a:lnTo>
                <a:lnTo>
                  <a:pt x="7470" y="18226"/>
                </a:lnTo>
                <a:lnTo>
                  <a:pt x="7470" y="18823"/>
                </a:lnTo>
                <a:lnTo>
                  <a:pt x="7529" y="19421"/>
                </a:lnTo>
                <a:lnTo>
                  <a:pt x="7649" y="19959"/>
                </a:lnTo>
                <a:lnTo>
                  <a:pt x="7948" y="20556"/>
                </a:lnTo>
                <a:lnTo>
                  <a:pt x="8366" y="21094"/>
                </a:lnTo>
                <a:lnTo>
                  <a:pt x="8963" y="21572"/>
                </a:lnTo>
                <a:lnTo>
                  <a:pt x="9501" y="21990"/>
                </a:lnTo>
                <a:lnTo>
                  <a:pt x="10099" y="22289"/>
                </a:lnTo>
                <a:lnTo>
                  <a:pt x="10696" y="22588"/>
                </a:lnTo>
                <a:lnTo>
                  <a:pt x="11354" y="22827"/>
                </a:lnTo>
                <a:lnTo>
                  <a:pt x="12011" y="22946"/>
                </a:lnTo>
                <a:lnTo>
                  <a:pt x="12668" y="23066"/>
                </a:lnTo>
                <a:lnTo>
                  <a:pt x="13385" y="23126"/>
                </a:lnTo>
                <a:lnTo>
                  <a:pt x="14102" y="23185"/>
                </a:lnTo>
                <a:lnTo>
                  <a:pt x="14760" y="23126"/>
                </a:lnTo>
                <a:lnTo>
                  <a:pt x="15477" y="23006"/>
                </a:lnTo>
                <a:lnTo>
                  <a:pt x="16134" y="22887"/>
                </a:lnTo>
                <a:lnTo>
                  <a:pt x="16791" y="22707"/>
                </a:lnTo>
                <a:lnTo>
                  <a:pt x="17449" y="22468"/>
                </a:lnTo>
                <a:lnTo>
                  <a:pt x="18046" y="22169"/>
                </a:lnTo>
                <a:lnTo>
                  <a:pt x="18644" y="21871"/>
                </a:lnTo>
                <a:lnTo>
                  <a:pt x="19182" y="21512"/>
                </a:lnTo>
                <a:lnTo>
                  <a:pt x="19660" y="21094"/>
                </a:lnTo>
                <a:lnTo>
                  <a:pt x="20138" y="20676"/>
                </a:lnTo>
                <a:lnTo>
                  <a:pt x="20556" y="20198"/>
                </a:lnTo>
                <a:lnTo>
                  <a:pt x="20914" y="19660"/>
                </a:lnTo>
                <a:lnTo>
                  <a:pt x="21213" y="19122"/>
                </a:lnTo>
                <a:lnTo>
                  <a:pt x="21452" y="18584"/>
                </a:lnTo>
                <a:lnTo>
                  <a:pt x="21691" y="18046"/>
                </a:lnTo>
                <a:lnTo>
                  <a:pt x="21811" y="17449"/>
                </a:lnTo>
                <a:lnTo>
                  <a:pt x="21871" y="16851"/>
                </a:lnTo>
                <a:lnTo>
                  <a:pt x="21871" y="16313"/>
                </a:lnTo>
                <a:lnTo>
                  <a:pt x="21811" y="15776"/>
                </a:lnTo>
                <a:lnTo>
                  <a:pt x="21632" y="15238"/>
                </a:lnTo>
                <a:lnTo>
                  <a:pt x="21333" y="14700"/>
                </a:lnTo>
                <a:lnTo>
                  <a:pt x="20974" y="14222"/>
                </a:lnTo>
                <a:lnTo>
                  <a:pt x="20556" y="13744"/>
                </a:lnTo>
                <a:lnTo>
                  <a:pt x="19958" y="13326"/>
                </a:lnTo>
                <a:lnTo>
                  <a:pt x="19480" y="13027"/>
                </a:lnTo>
                <a:lnTo>
                  <a:pt x="18943" y="12788"/>
                </a:lnTo>
                <a:lnTo>
                  <a:pt x="18405" y="12549"/>
                </a:lnTo>
                <a:lnTo>
                  <a:pt x="17867" y="12429"/>
                </a:lnTo>
                <a:lnTo>
                  <a:pt x="17329" y="12310"/>
                </a:lnTo>
                <a:lnTo>
                  <a:pt x="16791" y="12190"/>
                </a:lnTo>
                <a:close/>
                <a:moveTo>
                  <a:pt x="26651" y="897"/>
                </a:moveTo>
                <a:lnTo>
                  <a:pt x="26950" y="956"/>
                </a:lnTo>
                <a:lnTo>
                  <a:pt x="27249" y="1076"/>
                </a:lnTo>
                <a:lnTo>
                  <a:pt x="27547" y="1195"/>
                </a:lnTo>
                <a:lnTo>
                  <a:pt x="27786" y="1375"/>
                </a:lnTo>
                <a:lnTo>
                  <a:pt x="28264" y="1853"/>
                </a:lnTo>
                <a:lnTo>
                  <a:pt x="28683" y="2391"/>
                </a:lnTo>
                <a:lnTo>
                  <a:pt x="28981" y="2988"/>
                </a:lnTo>
                <a:lnTo>
                  <a:pt x="29161" y="3586"/>
                </a:lnTo>
                <a:lnTo>
                  <a:pt x="29220" y="4123"/>
                </a:lnTo>
                <a:lnTo>
                  <a:pt x="29220" y="4601"/>
                </a:lnTo>
                <a:lnTo>
                  <a:pt x="29161" y="5139"/>
                </a:lnTo>
                <a:lnTo>
                  <a:pt x="29101" y="5617"/>
                </a:lnTo>
                <a:lnTo>
                  <a:pt x="28862" y="6693"/>
                </a:lnTo>
                <a:lnTo>
                  <a:pt x="28503" y="7709"/>
                </a:lnTo>
                <a:lnTo>
                  <a:pt x="27727" y="9740"/>
                </a:lnTo>
                <a:lnTo>
                  <a:pt x="27308" y="10696"/>
                </a:lnTo>
                <a:lnTo>
                  <a:pt x="27010" y="11653"/>
                </a:lnTo>
                <a:lnTo>
                  <a:pt x="26472" y="13505"/>
                </a:lnTo>
                <a:lnTo>
                  <a:pt x="25994" y="15477"/>
                </a:lnTo>
                <a:lnTo>
                  <a:pt x="25575" y="17389"/>
                </a:lnTo>
                <a:lnTo>
                  <a:pt x="25038" y="19361"/>
                </a:lnTo>
                <a:lnTo>
                  <a:pt x="24679" y="20257"/>
                </a:lnTo>
                <a:lnTo>
                  <a:pt x="24380" y="21213"/>
                </a:lnTo>
                <a:lnTo>
                  <a:pt x="23962" y="22110"/>
                </a:lnTo>
                <a:lnTo>
                  <a:pt x="23544" y="23006"/>
                </a:lnTo>
                <a:lnTo>
                  <a:pt x="23006" y="23843"/>
                </a:lnTo>
                <a:lnTo>
                  <a:pt x="22468" y="24619"/>
                </a:lnTo>
                <a:lnTo>
                  <a:pt x="21811" y="25337"/>
                </a:lnTo>
                <a:lnTo>
                  <a:pt x="21094" y="26054"/>
                </a:lnTo>
                <a:lnTo>
                  <a:pt x="20377" y="26591"/>
                </a:lnTo>
                <a:lnTo>
                  <a:pt x="19719" y="27069"/>
                </a:lnTo>
                <a:lnTo>
                  <a:pt x="18943" y="27488"/>
                </a:lnTo>
                <a:lnTo>
                  <a:pt x="18166" y="27846"/>
                </a:lnTo>
                <a:lnTo>
                  <a:pt x="17389" y="28205"/>
                </a:lnTo>
                <a:lnTo>
                  <a:pt x="16612" y="28444"/>
                </a:lnTo>
                <a:lnTo>
                  <a:pt x="15776" y="28623"/>
                </a:lnTo>
                <a:lnTo>
                  <a:pt x="14939" y="28802"/>
                </a:lnTo>
                <a:lnTo>
                  <a:pt x="14102" y="28862"/>
                </a:lnTo>
                <a:lnTo>
                  <a:pt x="13206" y="28922"/>
                </a:lnTo>
                <a:lnTo>
                  <a:pt x="12369" y="28922"/>
                </a:lnTo>
                <a:lnTo>
                  <a:pt x="11533" y="28862"/>
                </a:lnTo>
                <a:lnTo>
                  <a:pt x="10637" y="28743"/>
                </a:lnTo>
                <a:lnTo>
                  <a:pt x="9800" y="28563"/>
                </a:lnTo>
                <a:lnTo>
                  <a:pt x="9023" y="28384"/>
                </a:lnTo>
                <a:lnTo>
                  <a:pt x="8187" y="28085"/>
                </a:lnTo>
                <a:lnTo>
                  <a:pt x="7350" y="27786"/>
                </a:lnTo>
                <a:lnTo>
                  <a:pt x="6513" y="27428"/>
                </a:lnTo>
                <a:lnTo>
                  <a:pt x="5737" y="26950"/>
                </a:lnTo>
                <a:lnTo>
                  <a:pt x="4960" y="26472"/>
                </a:lnTo>
                <a:lnTo>
                  <a:pt x="4243" y="25934"/>
                </a:lnTo>
                <a:lnTo>
                  <a:pt x="3585" y="25337"/>
                </a:lnTo>
                <a:lnTo>
                  <a:pt x="2988" y="24679"/>
                </a:lnTo>
                <a:lnTo>
                  <a:pt x="2450" y="24022"/>
                </a:lnTo>
                <a:lnTo>
                  <a:pt x="2032" y="23245"/>
                </a:lnTo>
                <a:lnTo>
                  <a:pt x="1673" y="22528"/>
                </a:lnTo>
                <a:lnTo>
                  <a:pt x="1374" y="21691"/>
                </a:lnTo>
                <a:lnTo>
                  <a:pt x="1255" y="20855"/>
                </a:lnTo>
                <a:lnTo>
                  <a:pt x="1195" y="20018"/>
                </a:lnTo>
                <a:lnTo>
                  <a:pt x="1315" y="19122"/>
                </a:lnTo>
                <a:lnTo>
                  <a:pt x="1494" y="18226"/>
                </a:lnTo>
                <a:lnTo>
                  <a:pt x="1853" y="17270"/>
                </a:lnTo>
                <a:lnTo>
                  <a:pt x="2331" y="16433"/>
                </a:lnTo>
                <a:lnTo>
                  <a:pt x="2868" y="15596"/>
                </a:lnTo>
                <a:lnTo>
                  <a:pt x="3406" y="14879"/>
                </a:lnTo>
                <a:lnTo>
                  <a:pt x="4063" y="14222"/>
                </a:lnTo>
                <a:lnTo>
                  <a:pt x="4781" y="13565"/>
                </a:lnTo>
                <a:lnTo>
                  <a:pt x="5498" y="13027"/>
                </a:lnTo>
                <a:lnTo>
                  <a:pt x="6334" y="12489"/>
                </a:lnTo>
                <a:lnTo>
                  <a:pt x="7111" y="11951"/>
                </a:lnTo>
                <a:lnTo>
                  <a:pt x="8844" y="11055"/>
                </a:lnTo>
                <a:lnTo>
                  <a:pt x="10577" y="10218"/>
                </a:lnTo>
                <a:lnTo>
                  <a:pt x="12310" y="9382"/>
                </a:lnTo>
                <a:lnTo>
                  <a:pt x="13983" y="8605"/>
                </a:lnTo>
                <a:lnTo>
                  <a:pt x="14879" y="8127"/>
                </a:lnTo>
                <a:lnTo>
                  <a:pt x="15716" y="7649"/>
                </a:lnTo>
                <a:lnTo>
                  <a:pt x="16552" y="7171"/>
                </a:lnTo>
                <a:lnTo>
                  <a:pt x="17329" y="6573"/>
                </a:lnTo>
                <a:lnTo>
                  <a:pt x="18106" y="6036"/>
                </a:lnTo>
                <a:lnTo>
                  <a:pt x="18883" y="5378"/>
                </a:lnTo>
                <a:lnTo>
                  <a:pt x="19600" y="4721"/>
                </a:lnTo>
                <a:lnTo>
                  <a:pt x="20257" y="4004"/>
                </a:lnTo>
                <a:lnTo>
                  <a:pt x="21273" y="2869"/>
                </a:lnTo>
                <a:lnTo>
                  <a:pt x="21811" y="2331"/>
                </a:lnTo>
                <a:lnTo>
                  <a:pt x="22408" y="1912"/>
                </a:lnTo>
                <a:lnTo>
                  <a:pt x="22767" y="1673"/>
                </a:lnTo>
                <a:lnTo>
                  <a:pt x="23066" y="1554"/>
                </a:lnTo>
                <a:lnTo>
                  <a:pt x="23484" y="1434"/>
                </a:lnTo>
                <a:lnTo>
                  <a:pt x="23842" y="1375"/>
                </a:lnTo>
                <a:lnTo>
                  <a:pt x="24201" y="1375"/>
                </a:lnTo>
                <a:lnTo>
                  <a:pt x="24739" y="1494"/>
                </a:lnTo>
                <a:lnTo>
                  <a:pt x="25157" y="1554"/>
                </a:lnTo>
                <a:lnTo>
                  <a:pt x="25336" y="1554"/>
                </a:lnTo>
                <a:lnTo>
                  <a:pt x="25456" y="1494"/>
                </a:lnTo>
                <a:lnTo>
                  <a:pt x="25456" y="1315"/>
                </a:lnTo>
                <a:lnTo>
                  <a:pt x="25336" y="1195"/>
                </a:lnTo>
                <a:lnTo>
                  <a:pt x="25635" y="1016"/>
                </a:lnTo>
                <a:lnTo>
                  <a:pt x="25994" y="897"/>
                </a:lnTo>
                <a:close/>
                <a:moveTo>
                  <a:pt x="29878" y="3287"/>
                </a:moveTo>
                <a:lnTo>
                  <a:pt x="30356" y="3705"/>
                </a:lnTo>
                <a:lnTo>
                  <a:pt x="30655" y="4243"/>
                </a:lnTo>
                <a:lnTo>
                  <a:pt x="30953" y="4781"/>
                </a:lnTo>
                <a:lnTo>
                  <a:pt x="31133" y="5319"/>
                </a:lnTo>
                <a:lnTo>
                  <a:pt x="31252" y="5916"/>
                </a:lnTo>
                <a:lnTo>
                  <a:pt x="31252" y="6514"/>
                </a:lnTo>
                <a:lnTo>
                  <a:pt x="31252" y="7171"/>
                </a:lnTo>
                <a:lnTo>
                  <a:pt x="31192" y="7828"/>
                </a:lnTo>
                <a:lnTo>
                  <a:pt x="31133" y="8426"/>
                </a:lnTo>
                <a:lnTo>
                  <a:pt x="30953" y="9083"/>
                </a:lnTo>
                <a:lnTo>
                  <a:pt x="30595" y="10338"/>
                </a:lnTo>
                <a:lnTo>
                  <a:pt x="30177" y="11533"/>
                </a:lnTo>
                <a:lnTo>
                  <a:pt x="29758" y="12609"/>
                </a:lnTo>
                <a:lnTo>
                  <a:pt x="29220" y="14103"/>
                </a:lnTo>
                <a:lnTo>
                  <a:pt x="28802" y="15596"/>
                </a:lnTo>
                <a:lnTo>
                  <a:pt x="28444" y="17090"/>
                </a:lnTo>
                <a:lnTo>
                  <a:pt x="28085" y="18644"/>
                </a:lnTo>
                <a:lnTo>
                  <a:pt x="27786" y="20138"/>
                </a:lnTo>
                <a:lnTo>
                  <a:pt x="27368" y="21691"/>
                </a:lnTo>
                <a:lnTo>
                  <a:pt x="26950" y="23185"/>
                </a:lnTo>
                <a:lnTo>
                  <a:pt x="26412" y="24619"/>
                </a:lnTo>
                <a:lnTo>
                  <a:pt x="25814" y="25815"/>
                </a:lnTo>
                <a:lnTo>
                  <a:pt x="25217" y="27010"/>
                </a:lnTo>
                <a:lnTo>
                  <a:pt x="24500" y="28085"/>
                </a:lnTo>
                <a:lnTo>
                  <a:pt x="23723" y="29161"/>
                </a:lnTo>
                <a:lnTo>
                  <a:pt x="22827" y="30117"/>
                </a:lnTo>
                <a:lnTo>
                  <a:pt x="21871" y="31013"/>
                </a:lnTo>
                <a:lnTo>
                  <a:pt x="20855" y="31850"/>
                </a:lnTo>
                <a:lnTo>
                  <a:pt x="19779" y="32567"/>
                </a:lnTo>
                <a:lnTo>
                  <a:pt x="19062" y="32925"/>
                </a:lnTo>
                <a:lnTo>
                  <a:pt x="18345" y="33224"/>
                </a:lnTo>
                <a:lnTo>
                  <a:pt x="17628" y="33523"/>
                </a:lnTo>
                <a:lnTo>
                  <a:pt x="16971" y="33702"/>
                </a:lnTo>
                <a:lnTo>
                  <a:pt x="16254" y="33882"/>
                </a:lnTo>
                <a:lnTo>
                  <a:pt x="15537" y="34001"/>
                </a:lnTo>
                <a:lnTo>
                  <a:pt x="14879" y="34061"/>
                </a:lnTo>
                <a:lnTo>
                  <a:pt x="14222" y="34121"/>
                </a:lnTo>
                <a:lnTo>
                  <a:pt x="13565" y="34061"/>
                </a:lnTo>
                <a:lnTo>
                  <a:pt x="12848" y="34001"/>
                </a:lnTo>
                <a:lnTo>
                  <a:pt x="12190" y="33941"/>
                </a:lnTo>
                <a:lnTo>
                  <a:pt x="11593" y="33762"/>
                </a:lnTo>
                <a:lnTo>
                  <a:pt x="10935" y="33642"/>
                </a:lnTo>
                <a:lnTo>
                  <a:pt x="10338" y="33403"/>
                </a:lnTo>
                <a:lnTo>
                  <a:pt x="9680" y="33164"/>
                </a:lnTo>
                <a:lnTo>
                  <a:pt x="9083" y="32866"/>
                </a:lnTo>
                <a:lnTo>
                  <a:pt x="7948" y="32208"/>
                </a:lnTo>
                <a:lnTo>
                  <a:pt x="6812" y="31432"/>
                </a:lnTo>
                <a:lnTo>
                  <a:pt x="5737" y="30535"/>
                </a:lnTo>
                <a:lnTo>
                  <a:pt x="4781" y="29519"/>
                </a:lnTo>
                <a:lnTo>
                  <a:pt x="3824" y="28444"/>
                </a:lnTo>
                <a:lnTo>
                  <a:pt x="2988" y="27249"/>
                </a:lnTo>
                <a:lnTo>
                  <a:pt x="2211" y="26054"/>
                </a:lnTo>
                <a:lnTo>
                  <a:pt x="1554" y="24739"/>
                </a:lnTo>
                <a:lnTo>
                  <a:pt x="1972" y="25277"/>
                </a:lnTo>
                <a:lnTo>
                  <a:pt x="2390" y="25815"/>
                </a:lnTo>
                <a:lnTo>
                  <a:pt x="2868" y="26293"/>
                </a:lnTo>
                <a:lnTo>
                  <a:pt x="3346" y="26711"/>
                </a:lnTo>
                <a:lnTo>
                  <a:pt x="3884" y="27189"/>
                </a:lnTo>
                <a:lnTo>
                  <a:pt x="4422" y="27547"/>
                </a:lnTo>
                <a:lnTo>
                  <a:pt x="5617" y="28265"/>
                </a:lnTo>
                <a:lnTo>
                  <a:pt x="6812" y="28862"/>
                </a:lnTo>
                <a:lnTo>
                  <a:pt x="8127" y="29340"/>
                </a:lnTo>
                <a:lnTo>
                  <a:pt x="9441" y="29699"/>
                </a:lnTo>
                <a:lnTo>
                  <a:pt x="10816" y="29938"/>
                </a:lnTo>
                <a:lnTo>
                  <a:pt x="12190" y="29997"/>
                </a:lnTo>
                <a:lnTo>
                  <a:pt x="13624" y="29997"/>
                </a:lnTo>
                <a:lnTo>
                  <a:pt x="14939" y="29878"/>
                </a:lnTo>
                <a:lnTo>
                  <a:pt x="16313" y="29579"/>
                </a:lnTo>
                <a:lnTo>
                  <a:pt x="17628" y="29221"/>
                </a:lnTo>
                <a:lnTo>
                  <a:pt x="18225" y="28982"/>
                </a:lnTo>
                <a:lnTo>
                  <a:pt x="18883" y="28683"/>
                </a:lnTo>
                <a:lnTo>
                  <a:pt x="19480" y="28384"/>
                </a:lnTo>
                <a:lnTo>
                  <a:pt x="20018" y="28026"/>
                </a:lnTo>
                <a:lnTo>
                  <a:pt x="20616" y="27667"/>
                </a:lnTo>
                <a:lnTo>
                  <a:pt x="21094" y="27249"/>
                </a:lnTo>
                <a:lnTo>
                  <a:pt x="21691" y="26771"/>
                </a:lnTo>
                <a:lnTo>
                  <a:pt x="22229" y="26173"/>
                </a:lnTo>
                <a:lnTo>
                  <a:pt x="22767" y="25635"/>
                </a:lnTo>
                <a:lnTo>
                  <a:pt x="23185" y="24978"/>
                </a:lnTo>
                <a:lnTo>
                  <a:pt x="23603" y="24380"/>
                </a:lnTo>
                <a:lnTo>
                  <a:pt x="24022" y="23723"/>
                </a:lnTo>
                <a:lnTo>
                  <a:pt x="24380" y="23066"/>
                </a:lnTo>
                <a:lnTo>
                  <a:pt x="24679" y="22349"/>
                </a:lnTo>
                <a:lnTo>
                  <a:pt x="25217" y="20915"/>
                </a:lnTo>
                <a:lnTo>
                  <a:pt x="25695" y="19481"/>
                </a:lnTo>
                <a:lnTo>
                  <a:pt x="26113" y="17987"/>
                </a:lnTo>
                <a:lnTo>
                  <a:pt x="26472" y="16493"/>
                </a:lnTo>
                <a:lnTo>
                  <a:pt x="27308" y="13027"/>
                </a:lnTo>
                <a:lnTo>
                  <a:pt x="27846" y="11354"/>
                </a:lnTo>
                <a:lnTo>
                  <a:pt x="28444" y="9681"/>
                </a:lnTo>
                <a:lnTo>
                  <a:pt x="29041" y="8127"/>
                </a:lnTo>
                <a:lnTo>
                  <a:pt x="29340" y="7350"/>
                </a:lnTo>
                <a:lnTo>
                  <a:pt x="29639" y="6514"/>
                </a:lnTo>
                <a:lnTo>
                  <a:pt x="29818" y="5737"/>
                </a:lnTo>
                <a:lnTo>
                  <a:pt x="29938" y="4960"/>
                </a:lnTo>
                <a:lnTo>
                  <a:pt x="29997" y="4123"/>
                </a:lnTo>
                <a:lnTo>
                  <a:pt x="29878" y="3287"/>
                </a:lnTo>
                <a:close/>
                <a:moveTo>
                  <a:pt x="26292" y="0"/>
                </a:moveTo>
                <a:lnTo>
                  <a:pt x="25994" y="60"/>
                </a:lnTo>
                <a:lnTo>
                  <a:pt x="25755" y="120"/>
                </a:lnTo>
                <a:lnTo>
                  <a:pt x="25336" y="359"/>
                </a:lnTo>
                <a:lnTo>
                  <a:pt x="24918" y="598"/>
                </a:lnTo>
                <a:lnTo>
                  <a:pt x="24500" y="777"/>
                </a:lnTo>
                <a:lnTo>
                  <a:pt x="24082" y="837"/>
                </a:lnTo>
                <a:lnTo>
                  <a:pt x="23245" y="837"/>
                </a:lnTo>
                <a:lnTo>
                  <a:pt x="23006" y="897"/>
                </a:lnTo>
                <a:lnTo>
                  <a:pt x="22767" y="956"/>
                </a:lnTo>
                <a:lnTo>
                  <a:pt x="22289" y="1195"/>
                </a:lnTo>
                <a:lnTo>
                  <a:pt x="21811" y="1434"/>
                </a:lnTo>
                <a:lnTo>
                  <a:pt x="21393" y="1793"/>
                </a:lnTo>
                <a:lnTo>
                  <a:pt x="20974" y="2151"/>
                </a:lnTo>
                <a:lnTo>
                  <a:pt x="20257" y="2928"/>
                </a:lnTo>
                <a:lnTo>
                  <a:pt x="19480" y="3705"/>
                </a:lnTo>
                <a:lnTo>
                  <a:pt x="18584" y="4601"/>
                </a:lnTo>
                <a:lnTo>
                  <a:pt x="17568" y="5378"/>
                </a:lnTo>
                <a:lnTo>
                  <a:pt x="16552" y="6095"/>
                </a:lnTo>
                <a:lnTo>
                  <a:pt x="15417" y="6753"/>
                </a:lnTo>
                <a:lnTo>
                  <a:pt x="14341" y="7350"/>
                </a:lnTo>
                <a:lnTo>
                  <a:pt x="13146" y="7948"/>
                </a:lnTo>
                <a:lnTo>
                  <a:pt x="10816" y="8964"/>
                </a:lnTo>
                <a:lnTo>
                  <a:pt x="8485" y="10099"/>
                </a:lnTo>
                <a:lnTo>
                  <a:pt x="7410" y="10637"/>
                </a:lnTo>
                <a:lnTo>
                  <a:pt x="6274" y="11294"/>
                </a:lnTo>
                <a:lnTo>
                  <a:pt x="5259" y="12011"/>
                </a:lnTo>
                <a:lnTo>
                  <a:pt x="4243" y="12788"/>
                </a:lnTo>
                <a:lnTo>
                  <a:pt x="3287" y="13625"/>
                </a:lnTo>
                <a:lnTo>
                  <a:pt x="2450" y="14581"/>
                </a:lnTo>
                <a:lnTo>
                  <a:pt x="2032" y="15059"/>
                </a:lnTo>
                <a:lnTo>
                  <a:pt x="1733" y="15596"/>
                </a:lnTo>
                <a:lnTo>
                  <a:pt x="1374" y="16134"/>
                </a:lnTo>
                <a:lnTo>
                  <a:pt x="1076" y="16732"/>
                </a:lnTo>
                <a:lnTo>
                  <a:pt x="837" y="17329"/>
                </a:lnTo>
                <a:lnTo>
                  <a:pt x="598" y="17927"/>
                </a:lnTo>
                <a:lnTo>
                  <a:pt x="418" y="18524"/>
                </a:lnTo>
                <a:lnTo>
                  <a:pt x="239" y="19182"/>
                </a:lnTo>
                <a:lnTo>
                  <a:pt x="120" y="19839"/>
                </a:lnTo>
                <a:lnTo>
                  <a:pt x="60" y="20496"/>
                </a:lnTo>
                <a:lnTo>
                  <a:pt x="0" y="21154"/>
                </a:lnTo>
                <a:lnTo>
                  <a:pt x="0" y="21751"/>
                </a:lnTo>
                <a:lnTo>
                  <a:pt x="0" y="22409"/>
                </a:lnTo>
                <a:lnTo>
                  <a:pt x="120" y="23006"/>
                </a:lnTo>
                <a:lnTo>
                  <a:pt x="239" y="23663"/>
                </a:lnTo>
                <a:lnTo>
                  <a:pt x="418" y="24261"/>
                </a:lnTo>
                <a:lnTo>
                  <a:pt x="956" y="25456"/>
                </a:lnTo>
                <a:lnTo>
                  <a:pt x="1554" y="26651"/>
                </a:lnTo>
                <a:lnTo>
                  <a:pt x="2331" y="27846"/>
                </a:lnTo>
                <a:lnTo>
                  <a:pt x="3167" y="29041"/>
                </a:lnTo>
                <a:lnTo>
                  <a:pt x="4063" y="30177"/>
                </a:lnTo>
                <a:lnTo>
                  <a:pt x="5020" y="31193"/>
                </a:lnTo>
                <a:lnTo>
                  <a:pt x="6035" y="32089"/>
                </a:lnTo>
                <a:lnTo>
                  <a:pt x="7051" y="32925"/>
                </a:lnTo>
                <a:lnTo>
                  <a:pt x="7589" y="33284"/>
                </a:lnTo>
                <a:lnTo>
                  <a:pt x="8187" y="33642"/>
                </a:lnTo>
                <a:lnTo>
                  <a:pt x="8784" y="33941"/>
                </a:lnTo>
                <a:lnTo>
                  <a:pt x="9322" y="34180"/>
                </a:lnTo>
                <a:lnTo>
                  <a:pt x="10517" y="34599"/>
                </a:lnTo>
                <a:lnTo>
                  <a:pt x="11712" y="34897"/>
                </a:lnTo>
                <a:lnTo>
                  <a:pt x="12907" y="35017"/>
                </a:lnTo>
                <a:lnTo>
                  <a:pt x="14162" y="35077"/>
                </a:lnTo>
                <a:lnTo>
                  <a:pt x="15357" y="34957"/>
                </a:lnTo>
                <a:lnTo>
                  <a:pt x="16552" y="34718"/>
                </a:lnTo>
                <a:lnTo>
                  <a:pt x="17688" y="34419"/>
                </a:lnTo>
                <a:lnTo>
                  <a:pt x="18823" y="33941"/>
                </a:lnTo>
                <a:lnTo>
                  <a:pt x="19958" y="33403"/>
                </a:lnTo>
                <a:lnTo>
                  <a:pt x="21034" y="32746"/>
                </a:lnTo>
                <a:lnTo>
                  <a:pt x="22050" y="32029"/>
                </a:lnTo>
                <a:lnTo>
                  <a:pt x="23006" y="31193"/>
                </a:lnTo>
                <a:lnTo>
                  <a:pt x="23902" y="30296"/>
                </a:lnTo>
                <a:lnTo>
                  <a:pt x="24679" y="29280"/>
                </a:lnTo>
                <a:lnTo>
                  <a:pt x="25575" y="28085"/>
                </a:lnTo>
                <a:lnTo>
                  <a:pt x="26292" y="26830"/>
                </a:lnTo>
                <a:lnTo>
                  <a:pt x="26890" y="25516"/>
                </a:lnTo>
                <a:lnTo>
                  <a:pt x="27428" y="24141"/>
                </a:lnTo>
                <a:lnTo>
                  <a:pt x="27846" y="22767"/>
                </a:lnTo>
                <a:lnTo>
                  <a:pt x="28264" y="21393"/>
                </a:lnTo>
                <a:lnTo>
                  <a:pt x="28922" y="18524"/>
                </a:lnTo>
                <a:lnTo>
                  <a:pt x="29280" y="17031"/>
                </a:lnTo>
                <a:lnTo>
                  <a:pt x="29699" y="15537"/>
                </a:lnTo>
                <a:lnTo>
                  <a:pt x="30117" y="14043"/>
                </a:lnTo>
                <a:lnTo>
                  <a:pt x="30655" y="12609"/>
                </a:lnTo>
                <a:lnTo>
                  <a:pt x="31252" y="11055"/>
                </a:lnTo>
                <a:lnTo>
                  <a:pt x="31551" y="10218"/>
                </a:lnTo>
                <a:lnTo>
                  <a:pt x="31790" y="9442"/>
                </a:lnTo>
                <a:lnTo>
                  <a:pt x="31969" y="8605"/>
                </a:lnTo>
                <a:lnTo>
                  <a:pt x="32089" y="7768"/>
                </a:lnTo>
                <a:lnTo>
                  <a:pt x="32148" y="6932"/>
                </a:lnTo>
                <a:lnTo>
                  <a:pt x="32089" y="6036"/>
                </a:lnTo>
                <a:lnTo>
                  <a:pt x="31969" y="5438"/>
                </a:lnTo>
                <a:lnTo>
                  <a:pt x="31790" y="4900"/>
                </a:lnTo>
                <a:lnTo>
                  <a:pt x="31611" y="4362"/>
                </a:lnTo>
                <a:lnTo>
                  <a:pt x="31372" y="3884"/>
                </a:lnTo>
                <a:lnTo>
                  <a:pt x="31073" y="3406"/>
                </a:lnTo>
                <a:lnTo>
                  <a:pt x="30714" y="2928"/>
                </a:lnTo>
                <a:lnTo>
                  <a:pt x="30296" y="2510"/>
                </a:lnTo>
                <a:lnTo>
                  <a:pt x="29878" y="2092"/>
                </a:lnTo>
                <a:lnTo>
                  <a:pt x="29101" y="1315"/>
                </a:lnTo>
                <a:lnTo>
                  <a:pt x="28742" y="956"/>
                </a:lnTo>
                <a:lnTo>
                  <a:pt x="28324" y="658"/>
                </a:lnTo>
                <a:lnTo>
                  <a:pt x="27846" y="359"/>
                </a:lnTo>
                <a:lnTo>
                  <a:pt x="27368" y="180"/>
                </a:lnTo>
                <a:lnTo>
                  <a:pt x="26830" y="0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7" name="Google Shape;257;p10"/>
          <p:cNvSpPr/>
          <p:nvPr/>
        </p:nvSpPr>
        <p:spPr>
          <a:xfrm rot="942660">
            <a:off x="6418635" y="6060652"/>
            <a:ext cx="1111204" cy="646905"/>
          </a:xfrm>
          <a:custGeom>
            <a:avLst/>
            <a:gdLst/>
            <a:ahLst/>
            <a:cxnLst/>
            <a:rect l="l" t="t" r="r" b="b"/>
            <a:pathLst>
              <a:path w="38185" h="22230" extrusionOk="0">
                <a:moveTo>
                  <a:pt x="19481" y="6633"/>
                </a:moveTo>
                <a:lnTo>
                  <a:pt x="19003" y="6693"/>
                </a:lnTo>
                <a:lnTo>
                  <a:pt x="18465" y="6813"/>
                </a:lnTo>
                <a:lnTo>
                  <a:pt x="17808" y="7052"/>
                </a:lnTo>
                <a:lnTo>
                  <a:pt x="17509" y="7231"/>
                </a:lnTo>
                <a:lnTo>
                  <a:pt x="17270" y="7410"/>
                </a:lnTo>
                <a:lnTo>
                  <a:pt x="17151" y="7649"/>
                </a:lnTo>
                <a:lnTo>
                  <a:pt x="17151" y="7709"/>
                </a:lnTo>
                <a:lnTo>
                  <a:pt x="17151" y="7829"/>
                </a:lnTo>
                <a:lnTo>
                  <a:pt x="17330" y="8187"/>
                </a:lnTo>
                <a:lnTo>
                  <a:pt x="17569" y="8486"/>
                </a:lnTo>
                <a:lnTo>
                  <a:pt x="17868" y="8665"/>
                </a:lnTo>
                <a:lnTo>
                  <a:pt x="18226" y="8844"/>
                </a:lnTo>
                <a:lnTo>
                  <a:pt x="18645" y="8904"/>
                </a:lnTo>
                <a:lnTo>
                  <a:pt x="19123" y="8964"/>
                </a:lnTo>
                <a:lnTo>
                  <a:pt x="19601" y="8964"/>
                </a:lnTo>
                <a:lnTo>
                  <a:pt x="20079" y="8904"/>
                </a:lnTo>
                <a:lnTo>
                  <a:pt x="20975" y="8785"/>
                </a:lnTo>
                <a:lnTo>
                  <a:pt x="21752" y="8546"/>
                </a:lnTo>
                <a:lnTo>
                  <a:pt x="22051" y="8366"/>
                </a:lnTo>
                <a:lnTo>
                  <a:pt x="22230" y="8247"/>
                </a:lnTo>
                <a:lnTo>
                  <a:pt x="22349" y="8127"/>
                </a:lnTo>
                <a:lnTo>
                  <a:pt x="22290" y="7948"/>
                </a:lnTo>
                <a:lnTo>
                  <a:pt x="22409" y="8008"/>
                </a:lnTo>
                <a:lnTo>
                  <a:pt x="22529" y="7948"/>
                </a:lnTo>
                <a:lnTo>
                  <a:pt x="22708" y="7888"/>
                </a:lnTo>
                <a:lnTo>
                  <a:pt x="22768" y="7769"/>
                </a:lnTo>
                <a:lnTo>
                  <a:pt x="22768" y="7709"/>
                </a:lnTo>
                <a:lnTo>
                  <a:pt x="22768" y="7590"/>
                </a:lnTo>
                <a:lnTo>
                  <a:pt x="22708" y="7470"/>
                </a:lnTo>
                <a:lnTo>
                  <a:pt x="22290" y="7231"/>
                </a:lnTo>
                <a:lnTo>
                  <a:pt x="21871" y="6992"/>
                </a:lnTo>
                <a:lnTo>
                  <a:pt x="21393" y="6813"/>
                </a:lnTo>
                <a:lnTo>
                  <a:pt x="20915" y="6693"/>
                </a:lnTo>
                <a:lnTo>
                  <a:pt x="20437" y="6633"/>
                </a:lnTo>
                <a:close/>
                <a:moveTo>
                  <a:pt x="36452" y="1136"/>
                </a:moveTo>
                <a:lnTo>
                  <a:pt x="36033" y="1255"/>
                </a:lnTo>
                <a:lnTo>
                  <a:pt x="35555" y="1375"/>
                </a:lnTo>
                <a:lnTo>
                  <a:pt x="31253" y="2331"/>
                </a:lnTo>
                <a:lnTo>
                  <a:pt x="26951" y="3287"/>
                </a:lnTo>
                <a:lnTo>
                  <a:pt x="22648" y="4124"/>
                </a:lnTo>
                <a:lnTo>
                  <a:pt x="20437" y="4482"/>
                </a:lnTo>
                <a:lnTo>
                  <a:pt x="18286" y="4781"/>
                </a:lnTo>
                <a:lnTo>
                  <a:pt x="13804" y="5319"/>
                </a:lnTo>
                <a:lnTo>
                  <a:pt x="11593" y="5498"/>
                </a:lnTo>
                <a:lnTo>
                  <a:pt x="9323" y="5677"/>
                </a:lnTo>
                <a:lnTo>
                  <a:pt x="6873" y="5797"/>
                </a:lnTo>
                <a:lnTo>
                  <a:pt x="4363" y="5916"/>
                </a:lnTo>
                <a:lnTo>
                  <a:pt x="2092" y="6096"/>
                </a:lnTo>
                <a:lnTo>
                  <a:pt x="1256" y="6275"/>
                </a:lnTo>
                <a:lnTo>
                  <a:pt x="897" y="6394"/>
                </a:lnTo>
                <a:lnTo>
                  <a:pt x="838" y="6454"/>
                </a:lnTo>
                <a:lnTo>
                  <a:pt x="957" y="6514"/>
                </a:lnTo>
                <a:lnTo>
                  <a:pt x="2033" y="6633"/>
                </a:lnTo>
                <a:lnTo>
                  <a:pt x="1853" y="6872"/>
                </a:lnTo>
                <a:lnTo>
                  <a:pt x="1794" y="7171"/>
                </a:lnTo>
                <a:lnTo>
                  <a:pt x="1794" y="7530"/>
                </a:lnTo>
                <a:lnTo>
                  <a:pt x="1794" y="7948"/>
                </a:lnTo>
                <a:lnTo>
                  <a:pt x="1913" y="8366"/>
                </a:lnTo>
                <a:lnTo>
                  <a:pt x="2033" y="8844"/>
                </a:lnTo>
                <a:lnTo>
                  <a:pt x="2391" y="9741"/>
                </a:lnTo>
                <a:lnTo>
                  <a:pt x="2869" y="10697"/>
                </a:lnTo>
                <a:lnTo>
                  <a:pt x="3288" y="11533"/>
                </a:lnTo>
                <a:lnTo>
                  <a:pt x="4064" y="12728"/>
                </a:lnTo>
                <a:lnTo>
                  <a:pt x="4602" y="13386"/>
                </a:lnTo>
                <a:lnTo>
                  <a:pt x="5140" y="14043"/>
                </a:lnTo>
                <a:lnTo>
                  <a:pt x="5737" y="14700"/>
                </a:lnTo>
                <a:lnTo>
                  <a:pt x="6395" y="15298"/>
                </a:lnTo>
                <a:lnTo>
                  <a:pt x="7112" y="15836"/>
                </a:lnTo>
                <a:lnTo>
                  <a:pt x="7769" y="16374"/>
                </a:lnTo>
                <a:lnTo>
                  <a:pt x="8546" y="16852"/>
                </a:lnTo>
                <a:lnTo>
                  <a:pt x="9323" y="17270"/>
                </a:lnTo>
                <a:lnTo>
                  <a:pt x="10996" y="18106"/>
                </a:lnTo>
                <a:lnTo>
                  <a:pt x="12729" y="18823"/>
                </a:lnTo>
                <a:lnTo>
                  <a:pt x="14581" y="19421"/>
                </a:lnTo>
                <a:lnTo>
                  <a:pt x="16374" y="19899"/>
                </a:lnTo>
                <a:lnTo>
                  <a:pt x="17390" y="20078"/>
                </a:lnTo>
                <a:lnTo>
                  <a:pt x="18406" y="20138"/>
                </a:lnTo>
                <a:lnTo>
                  <a:pt x="19421" y="20198"/>
                </a:lnTo>
                <a:lnTo>
                  <a:pt x="20437" y="20258"/>
                </a:lnTo>
                <a:lnTo>
                  <a:pt x="21035" y="20138"/>
                </a:lnTo>
                <a:lnTo>
                  <a:pt x="21931" y="20019"/>
                </a:lnTo>
                <a:lnTo>
                  <a:pt x="23186" y="19780"/>
                </a:lnTo>
                <a:lnTo>
                  <a:pt x="22827" y="19600"/>
                </a:lnTo>
                <a:lnTo>
                  <a:pt x="22469" y="19541"/>
                </a:lnTo>
                <a:lnTo>
                  <a:pt x="22051" y="19481"/>
                </a:lnTo>
                <a:lnTo>
                  <a:pt x="21632" y="19481"/>
                </a:lnTo>
                <a:lnTo>
                  <a:pt x="20856" y="19600"/>
                </a:lnTo>
                <a:lnTo>
                  <a:pt x="20079" y="19660"/>
                </a:lnTo>
                <a:lnTo>
                  <a:pt x="19123" y="19600"/>
                </a:lnTo>
                <a:lnTo>
                  <a:pt x="18226" y="19541"/>
                </a:lnTo>
                <a:lnTo>
                  <a:pt x="17330" y="19421"/>
                </a:lnTo>
                <a:lnTo>
                  <a:pt x="16434" y="19242"/>
                </a:lnTo>
                <a:lnTo>
                  <a:pt x="14522" y="18764"/>
                </a:lnTo>
                <a:lnTo>
                  <a:pt x="13565" y="18465"/>
                </a:lnTo>
                <a:lnTo>
                  <a:pt x="12669" y="18166"/>
                </a:lnTo>
                <a:lnTo>
                  <a:pt x="11713" y="17748"/>
                </a:lnTo>
                <a:lnTo>
                  <a:pt x="10817" y="17389"/>
                </a:lnTo>
                <a:lnTo>
                  <a:pt x="9920" y="16911"/>
                </a:lnTo>
                <a:lnTo>
                  <a:pt x="9084" y="16493"/>
                </a:lnTo>
                <a:lnTo>
                  <a:pt x="8426" y="16075"/>
                </a:lnTo>
                <a:lnTo>
                  <a:pt x="7769" y="15597"/>
                </a:lnTo>
                <a:lnTo>
                  <a:pt x="7112" y="15119"/>
                </a:lnTo>
                <a:lnTo>
                  <a:pt x="6574" y="14581"/>
                </a:lnTo>
                <a:lnTo>
                  <a:pt x="5976" y="13983"/>
                </a:lnTo>
                <a:lnTo>
                  <a:pt x="5498" y="13446"/>
                </a:lnTo>
                <a:lnTo>
                  <a:pt x="4961" y="12788"/>
                </a:lnTo>
                <a:lnTo>
                  <a:pt x="4542" y="12131"/>
                </a:lnTo>
                <a:lnTo>
                  <a:pt x="4184" y="11533"/>
                </a:lnTo>
                <a:lnTo>
                  <a:pt x="3825" y="10876"/>
                </a:lnTo>
                <a:lnTo>
                  <a:pt x="3527" y="10278"/>
                </a:lnTo>
                <a:lnTo>
                  <a:pt x="3288" y="9621"/>
                </a:lnTo>
                <a:lnTo>
                  <a:pt x="3048" y="8844"/>
                </a:lnTo>
                <a:lnTo>
                  <a:pt x="2929" y="8068"/>
                </a:lnTo>
                <a:lnTo>
                  <a:pt x="2750" y="7350"/>
                </a:lnTo>
                <a:lnTo>
                  <a:pt x="2630" y="6992"/>
                </a:lnTo>
                <a:lnTo>
                  <a:pt x="2511" y="6633"/>
                </a:lnTo>
                <a:lnTo>
                  <a:pt x="4483" y="6633"/>
                </a:lnTo>
                <a:lnTo>
                  <a:pt x="6514" y="6454"/>
                </a:lnTo>
                <a:lnTo>
                  <a:pt x="7530" y="6335"/>
                </a:lnTo>
                <a:lnTo>
                  <a:pt x="8546" y="6275"/>
                </a:lnTo>
                <a:lnTo>
                  <a:pt x="9502" y="6275"/>
                </a:lnTo>
                <a:lnTo>
                  <a:pt x="10458" y="6394"/>
                </a:lnTo>
                <a:lnTo>
                  <a:pt x="10996" y="6454"/>
                </a:lnTo>
                <a:lnTo>
                  <a:pt x="11115" y="6454"/>
                </a:lnTo>
                <a:lnTo>
                  <a:pt x="11235" y="6514"/>
                </a:lnTo>
                <a:lnTo>
                  <a:pt x="11354" y="6753"/>
                </a:lnTo>
                <a:lnTo>
                  <a:pt x="11593" y="7291"/>
                </a:lnTo>
                <a:lnTo>
                  <a:pt x="11773" y="7530"/>
                </a:lnTo>
                <a:lnTo>
                  <a:pt x="12012" y="7769"/>
                </a:lnTo>
                <a:lnTo>
                  <a:pt x="12490" y="8187"/>
                </a:lnTo>
                <a:lnTo>
                  <a:pt x="13147" y="8665"/>
                </a:lnTo>
                <a:lnTo>
                  <a:pt x="13864" y="9024"/>
                </a:lnTo>
                <a:lnTo>
                  <a:pt x="15358" y="9681"/>
                </a:lnTo>
                <a:lnTo>
                  <a:pt x="16135" y="9980"/>
                </a:lnTo>
                <a:lnTo>
                  <a:pt x="16912" y="10278"/>
                </a:lnTo>
                <a:lnTo>
                  <a:pt x="17689" y="10518"/>
                </a:lnTo>
                <a:lnTo>
                  <a:pt x="18465" y="10697"/>
                </a:lnTo>
                <a:lnTo>
                  <a:pt x="19302" y="10876"/>
                </a:lnTo>
                <a:lnTo>
                  <a:pt x="20079" y="10936"/>
                </a:lnTo>
                <a:lnTo>
                  <a:pt x="20856" y="10996"/>
                </a:lnTo>
                <a:lnTo>
                  <a:pt x="21632" y="10936"/>
                </a:lnTo>
                <a:lnTo>
                  <a:pt x="22409" y="10816"/>
                </a:lnTo>
                <a:lnTo>
                  <a:pt x="23126" y="10637"/>
                </a:lnTo>
                <a:lnTo>
                  <a:pt x="23843" y="10398"/>
                </a:lnTo>
                <a:lnTo>
                  <a:pt x="24501" y="10039"/>
                </a:lnTo>
                <a:lnTo>
                  <a:pt x="25158" y="9621"/>
                </a:lnTo>
                <a:lnTo>
                  <a:pt x="25815" y="9083"/>
                </a:lnTo>
                <a:lnTo>
                  <a:pt x="26413" y="8486"/>
                </a:lnTo>
                <a:lnTo>
                  <a:pt x="26951" y="7769"/>
                </a:lnTo>
                <a:lnTo>
                  <a:pt x="27309" y="7171"/>
                </a:lnTo>
                <a:lnTo>
                  <a:pt x="27727" y="6454"/>
                </a:lnTo>
                <a:lnTo>
                  <a:pt x="28026" y="5737"/>
                </a:lnTo>
                <a:lnTo>
                  <a:pt x="28146" y="5379"/>
                </a:lnTo>
                <a:lnTo>
                  <a:pt x="28205" y="5080"/>
                </a:lnTo>
                <a:lnTo>
                  <a:pt x="28205" y="4482"/>
                </a:lnTo>
                <a:lnTo>
                  <a:pt x="28205" y="4363"/>
                </a:lnTo>
                <a:lnTo>
                  <a:pt x="28146" y="4303"/>
                </a:lnTo>
                <a:lnTo>
                  <a:pt x="28086" y="4363"/>
                </a:lnTo>
                <a:lnTo>
                  <a:pt x="27966" y="4482"/>
                </a:lnTo>
                <a:lnTo>
                  <a:pt x="27668" y="4960"/>
                </a:lnTo>
                <a:lnTo>
                  <a:pt x="26831" y="6514"/>
                </a:lnTo>
                <a:lnTo>
                  <a:pt x="26413" y="7231"/>
                </a:lnTo>
                <a:lnTo>
                  <a:pt x="25995" y="7888"/>
                </a:lnTo>
                <a:lnTo>
                  <a:pt x="25516" y="8546"/>
                </a:lnTo>
                <a:lnTo>
                  <a:pt x="24919" y="9143"/>
                </a:lnTo>
                <a:lnTo>
                  <a:pt x="24620" y="9382"/>
                </a:lnTo>
                <a:lnTo>
                  <a:pt x="24262" y="9621"/>
                </a:lnTo>
                <a:lnTo>
                  <a:pt x="23843" y="9800"/>
                </a:lnTo>
                <a:lnTo>
                  <a:pt x="23425" y="10039"/>
                </a:lnTo>
                <a:lnTo>
                  <a:pt x="22588" y="10278"/>
                </a:lnTo>
                <a:lnTo>
                  <a:pt x="21692" y="10398"/>
                </a:lnTo>
                <a:lnTo>
                  <a:pt x="20856" y="10458"/>
                </a:lnTo>
                <a:lnTo>
                  <a:pt x="19959" y="10398"/>
                </a:lnTo>
                <a:lnTo>
                  <a:pt x="19123" y="10278"/>
                </a:lnTo>
                <a:lnTo>
                  <a:pt x="18226" y="10099"/>
                </a:lnTo>
                <a:lnTo>
                  <a:pt x="17390" y="9800"/>
                </a:lnTo>
                <a:lnTo>
                  <a:pt x="16553" y="9561"/>
                </a:lnTo>
                <a:lnTo>
                  <a:pt x="15179" y="9024"/>
                </a:lnTo>
                <a:lnTo>
                  <a:pt x="14402" y="8725"/>
                </a:lnTo>
                <a:lnTo>
                  <a:pt x="13685" y="8366"/>
                </a:lnTo>
                <a:lnTo>
                  <a:pt x="12968" y="8008"/>
                </a:lnTo>
                <a:lnTo>
                  <a:pt x="12370" y="7530"/>
                </a:lnTo>
                <a:lnTo>
                  <a:pt x="12131" y="7231"/>
                </a:lnTo>
                <a:lnTo>
                  <a:pt x="11892" y="6932"/>
                </a:lnTo>
                <a:lnTo>
                  <a:pt x="11713" y="6633"/>
                </a:lnTo>
                <a:lnTo>
                  <a:pt x="11534" y="6275"/>
                </a:lnTo>
                <a:lnTo>
                  <a:pt x="14641" y="6036"/>
                </a:lnTo>
                <a:lnTo>
                  <a:pt x="17748" y="5737"/>
                </a:lnTo>
                <a:lnTo>
                  <a:pt x="20856" y="5379"/>
                </a:lnTo>
                <a:lnTo>
                  <a:pt x="24023" y="4901"/>
                </a:lnTo>
                <a:lnTo>
                  <a:pt x="27130" y="4363"/>
                </a:lnTo>
                <a:lnTo>
                  <a:pt x="30237" y="3705"/>
                </a:lnTo>
                <a:lnTo>
                  <a:pt x="31791" y="3347"/>
                </a:lnTo>
                <a:lnTo>
                  <a:pt x="33285" y="2929"/>
                </a:lnTo>
                <a:lnTo>
                  <a:pt x="34779" y="2510"/>
                </a:lnTo>
                <a:lnTo>
                  <a:pt x="36213" y="2032"/>
                </a:lnTo>
                <a:lnTo>
                  <a:pt x="36213" y="3526"/>
                </a:lnTo>
                <a:lnTo>
                  <a:pt x="36153" y="5140"/>
                </a:lnTo>
                <a:lnTo>
                  <a:pt x="36033" y="6693"/>
                </a:lnTo>
                <a:lnTo>
                  <a:pt x="35794" y="8187"/>
                </a:lnTo>
                <a:lnTo>
                  <a:pt x="35615" y="8964"/>
                </a:lnTo>
                <a:lnTo>
                  <a:pt x="35436" y="9741"/>
                </a:lnTo>
                <a:lnTo>
                  <a:pt x="35197" y="10458"/>
                </a:lnTo>
                <a:lnTo>
                  <a:pt x="34898" y="11175"/>
                </a:lnTo>
                <a:lnTo>
                  <a:pt x="34540" y="11832"/>
                </a:lnTo>
                <a:lnTo>
                  <a:pt x="34181" y="12549"/>
                </a:lnTo>
                <a:lnTo>
                  <a:pt x="33703" y="13147"/>
                </a:lnTo>
                <a:lnTo>
                  <a:pt x="33225" y="13804"/>
                </a:lnTo>
                <a:lnTo>
                  <a:pt x="32747" y="14342"/>
                </a:lnTo>
                <a:lnTo>
                  <a:pt x="32209" y="14880"/>
                </a:lnTo>
                <a:lnTo>
                  <a:pt x="31014" y="15836"/>
                </a:lnTo>
                <a:lnTo>
                  <a:pt x="29819" y="16732"/>
                </a:lnTo>
                <a:lnTo>
                  <a:pt x="28564" y="17569"/>
                </a:lnTo>
                <a:lnTo>
                  <a:pt x="27249" y="18405"/>
                </a:lnTo>
                <a:lnTo>
                  <a:pt x="26532" y="18764"/>
                </a:lnTo>
                <a:lnTo>
                  <a:pt x="25815" y="19063"/>
                </a:lnTo>
                <a:lnTo>
                  <a:pt x="24501" y="19720"/>
                </a:lnTo>
                <a:lnTo>
                  <a:pt x="23664" y="20019"/>
                </a:lnTo>
                <a:lnTo>
                  <a:pt x="23365" y="20138"/>
                </a:lnTo>
                <a:lnTo>
                  <a:pt x="23186" y="20138"/>
                </a:lnTo>
                <a:lnTo>
                  <a:pt x="23664" y="20198"/>
                </a:lnTo>
                <a:lnTo>
                  <a:pt x="24142" y="20198"/>
                </a:lnTo>
                <a:lnTo>
                  <a:pt x="24560" y="20138"/>
                </a:lnTo>
                <a:lnTo>
                  <a:pt x="25038" y="20019"/>
                </a:lnTo>
                <a:lnTo>
                  <a:pt x="25935" y="19720"/>
                </a:lnTo>
                <a:lnTo>
                  <a:pt x="26831" y="19302"/>
                </a:lnTo>
                <a:lnTo>
                  <a:pt x="27727" y="18823"/>
                </a:lnTo>
                <a:lnTo>
                  <a:pt x="28504" y="18226"/>
                </a:lnTo>
                <a:lnTo>
                  <a:pt x="30058" y="17150"/>
                </a:lnTo>
                <a:lnTo>
                  <a:pt x="31552" y="16015"/>
                </a:lnTo>
                <a:lnTo>
                  <a:pt x="32269" y="15417"/>
                </a:lnTo>
                <a:lnTo>
                  <a:pt x="32926" y="14820"/>
                </a:lnTo>
                <a:lnTo>
                  <a:pt x="33583" y="14103"/>
                </a:lnTo>
                <a:lnTo>
                  <a:pt x="34181" y="13386"/>
                </a:lnTo>
                <a:lnTo>
                  <a:pt x="34659" y="12609"/>
                </a:lnTo>
                <a:lnTo>
                  <a:pt x="35137" y="11772"/>
                </a:lnTo>
                <a:lnTo>
                  <a:pt x="35496" y="10936"/>
                </a:lnTo>
                <a:lnTo>
                  <a:pt x="35854" y="9980"/>
                </a:lnTo>
                <a:lnTo>
                  <a:pt x="36093" y="9083"/>
                </a:lnTo>
                <a:lnTo>
                  <a:pt x="36272" y="8127"/>
                </a:lnTo>
                <a:lnTo>
                  <a:pt x="36452" y="7171"/>
                </a:lnTo>
                <a:lnTo>
                  <a:pt x="36571" y="6215"/>
                </a:lnTo>
                <a:lnTo>
                  <a:pt x="36691" y="4303"/>
                </a:lnTo>
                <a:lnTo>
                  <a:pt x="36631" y="3347"/>
                </a:lnTo>
                <a:lnTo>
                  <a:pt x="36631" y="2929"/>
                </a:lnTo>
                <a:lnTo>
                  <a:pt x="36691" y="2451"/>
                </a:lnTo>
                <a:lnTo>
                  <a:pt x="36870" y="1913"/>
                </a:lnTo>
                <a:lnTo>
                  <a:pt x="36990" y="1614"/>
                </a:lnTo>
                <a:lnTo>
                  <a:pt x="37049" y="1554"/>
                </a:lnTo>
                <a:lnTo>
                  <a:pt x="36990" y="1315"/>
                </a:lnTo>
                <a:lnTo>
                  <a:pt x="36810" y="1196"/>
                </a:lnTo>
                <a:lnTo>
                  <a:pt x="36631" y="1136"/>
                </a:lnTo>
                <a:close/>
                <a:moveTo>
                  <a:pt x="37587" y="1"/>
                </a:moveTo>
                <a:lnTo>
                  <a:pt x="37408" y="60"/>
                </a:lnTo>
                <a:lnTo>
                  <a:pt x="37288" y="120"/>
                </a:lnTo>
                <a:lnTo>
                  <a:pt x="37169" y="240"/>
                </a:lnTo>
                <a:lnTo>
                  <a:pt x="37109" y="359"/>
                </a:lnTo>
                <a:lnTo>
                  <a:pt x="37109" y="718"/>
                </a:lnTo>
                <a:lnTo>
                  <a:pt x="37229" y="1255"/>
                </a:lnTo>
                <a:lnTo>
                  <a:pt x="37348" y="2690"/>
                </a:lnTo>
                <a:lnTo>
                  <a:pt x="37408" y="3347"/>
                </a:lnTo>
                <a:lnTo>
                  <a:pt x="37468" y="4064"/>
                </a:lnTo>
                <a:lnTo>
                  <a:pt x="37408" y="4960"/>
                </a:lnTo>
                <a:lnTo>
                  <a:pt x="37408" y="5797"/>
                </a:lnTo>
                <a:lnTo>
                  <a:pt x="37288" y="6693"/>
                </a:lnTo>
                <a:lnTo>
                  <a:pt x="37169" y="7530"/>
                </a:lnTo>
                <a:lnTo>
                  <a:pt x="36990" y="8426"/>
                </a:lnTo>
                <a:lnTo>
                  <a:pt x="36810" y="9263"/>
                </a:lnTo>
                <a:lnTo>
                  <a:pt x="36571" y="10099"/>
                </a:lnTo>
                <a:lnTo>
                  <a:pt x="36272" y="10936"/>
                </a:lnTo>
                <a:lnTo>
                  <a:pt x="35675" y="12250"/>
                </a:lnTo>
                <a:lnTo>
                  <a:pt x="34958" y="13505"/>
                </a:lnTo>
                <a:lnTo>
                  <a:pt x="34121" y="14760"/>
                </a:lnTo>
                <a:lnTo>
                  <a:pt x="33165" y="15836"/>
                </a:lnTo>
                <a:lnTo>
                  <a:pt x="32149" y="16911"/>
                </a:lnTo>
                <a:lnTo>
                  <a:pt x="31014" y="17867"/>
                </a:lnTo>
                <a:lnTo>
                  <a:pt x="29819" y="18704"/>
                </a:lnTo>
                <a:lnTo>
                  <a:pt x="28564" y="19421"/>
                </a:lnTo>
                <a:lnTo>
                  <a:pt x="27309" y="19959"/>
                </a:lnTo>
                <a:lnTo>
                  <a:pt x="25995" y="20437"/>
                </a:lnTo>
                <a:lnTo>
                  <a:pt x="24680" y="20795"/>
                </a:lnTo>
                <a:lnTo>
                  <a:pt x="23365" y="21034"/>
                </a:lnTo>
                <a:lnTo>
                  <a:pt x="21991" y="21214"/>
                </a:lnTo>
                <a:lnTo>
                  <a:pt x="20617" y="21273"/>
                </a:lnTo>
                <a:lnTo>
                  <a:pt x="19242" y="21273"/>
                </a:lnTo>
                <a:lnTo>
                  <a:pt x="17808" y="21154"/>
                </a:lnTo>
                <a:lnTo>
                  <a:pt x="16434" y="20975"/>
                </a:lnTo>
                <a:lnTo>
                  <a:pt x="15119" y="20676"/>
                </a:lnTo>
                <a:lnTo>
                  <a:pt x="13745" y="20317"/>
                </a:lnTo>
                <a:lnTo>
                  <a:pt x="12430" y="19839"/>
                </a:lnTo>
                <a:lnTo>
                  <a:pt x="11175" y="19361"/>
                </a:lnTo>
                <a:lnTo>
                  <a:pt x="9920" y="18764"/>
                </a:lnTo>
                <a:lnTo>
                  <a:pt x="8785" y="18047"/>
                </a:lnTo>
                <a:lnTo>
                  <a:pt x="7650" y="17330"/>
                </a:lnTo>
                <a:lnTo>
                  <a:pt x="6514" y="16433"/>
                </a:lnTo>
                <a:lnTo>
                  <a:pt x="5439" y="15477"/>
                </a:lnTo>
                <a:lnTo>
                  <a:pt x="4483" y="14402"/>
                </a:lnTo>
                <a:lnTo>
                  <a:pt x="3646" y="13266"/>
                </a:lnTo>
                <a:lnTo>
                  <a:pt x="2869" y="12071"/>
                </a:lnTo>
                <a:lnTo>
                  <a:pt x="2212" y="10816"/>
                </a:lnTo>
                <a:lnTo>
                  <a:pt x="1674" y="9502"/>
                </a:lnTo>
                <a:lnTo>
                  <a:pt x="1136" y="8187"/>
                </a:lnTo>
                <a:lnTo>
                  <a:pt x="838" y="6813"/>
                </a:lnTo>
                <a:lnTo>
                  <a:pt x="599" y="5976"/>
                </a:lnTo>
                <a:lnTo>
                  <a:pt x="479" y="5737"/>
                </a:lnTo>
                <a:lnTo>
                  <a:pt x="359" y="5618"/>
                </a:lnTo>
                <a:lnTo>
                  <a:pt x="180" y="5677"/>
                </a:lnTo>
                <a:lnTo>
                  <a:pt x="120" y="5797"/>
                </a:lnTo>
                <a:lnTo>
                  <a:pt x="61" y="6036"/>
                </a:lnTo>
                <a:lnTo>
                  <a:pt x="1" y="6275"/>
                </a:lnTo>
                <a:lnTo>
                  <a:pt x="61" y="6813"/>
                </a:lnTo>
                <a:lnTo>
                  <a:pt x="120" y="7231"/>
                </a:lnTo>
                <a:lnTo>
                  <a:pt x="240" y="8068"/>
                </a:lnTo>
                <a:lnTo>
                  <a:pt x="419" y="8844"/>
                </a:lnTo>
                <a:lnTo>
                  <a:pt x="658" y="9681"/>
                </a:lnTo>
                <a:lnTo>
                  <a:pt x="957" y="10458"/>
                </a:lnTo>
                <a:lnTo>
                  <a:pt x="1316" y="11175"/>
                </a:lnTo>
                <a:lnTo>
                  <a:pt x="1674" y="11952"/>
                </a:lnTo>
                <a:lnTo>
                  <a:pt x="2092" y="12669"/>
                </a:lnTo>
                <a:lnTo>
                  <a:pt x="2570" y="13386"/>
                </a:lnTo>
                <a:lnTo>
                  <a:pt x="3467" y="14581"/>
                </a:lnTo>
                <a:lnTo>
                  <a:pt x="4483" y="15776"/>
                </a:lnTo>
                <a:lnTo>
                  <a:pt x="5618" y="16852"/>
                </a:lnTo>
                <a:lnTo>
                  <a:pt x="6813" y="17808"/>
                </a:lnTo>
                <a:lnTo>
                  <a:pt x="8068" y="18704"/>
                </a:lnTo>
                <a:lnTo>
                  <a:pt x="9442" y="19481"/>
                </a:lnTo>
                <a:lnTo>
                  <a:pt x="10817" y="20198"/>
                </a:lnTo>
                <a:lnTo>
                  <a:pt x="12311" y="20795"/>
                </a:lnTo>
                <a:lnTo>
                  <a:pt x="13804" y="21273"/>
                </a:lnTo>
                <a:lnTo>
                  <a:pt x="15298" y="21692"/>
                </a:lnTo>
                <a:lnTo>
                  <a:pt x="16852" y="21991"/>
                </a:lnTo>
                <a:lnTo>
                  <a:pt x="18406" y="22170"/>
                </a:lnTo>
                <a:lnTo>
                  <a:pt x="19959" y="22230"/>
                </a:lnTo>
                <a:lnTo>
                  <a:pt x="21513" y="22170"/>
                </a:lnTo>
                <a:lnTo>
                  <a:pt x="23067" y="22050"/>
                </a:lnTo>
                <a:lnTo>
                  <a:pt x="24560" y="21751"/>
                </a:lnTo>
                <a:lnTo>
                  <a:pt x="25457" y="21572"/>
                </a:lnTo>
                <a:lnTo>
                  <a:pt x="26293" y="21333"/>
                </a:lnTo>
                <a:lnTo>
                  <a:pt x="27130" y="20975"/>
                </a:lnTo>
                <a:lnTo>
                  <a:pt x="27966" y="20676"/>
                </a:lnTo>
                <a:lnTo>
                  <a:pt x="28743" y="20258"/>
                </a:lnTo>
                <a:lnTo>
                  <a:pt x="29460" y="19839"/>
                </a:lnTo>
                <a:lnTo>
                  <a:pt x="30237" y="19361"/>
                </a:lnTo>
                <a:lnTo>
                  <a:pt x="30894" y="18823"/>
                </a:lnTo>
                <a:lnTo>
                  <a:pt x="31612" y="18286"/>
                </a:lnTo>
                <a:lnTo>
                  <a:pt x="32209" y="17748"/>
                </a:lnTo>
                <a:lnTo>
                  <a:pt x="32866" y="17150"/>
                </a:lnTo>
                <a:lnTo>
                  <a:pt x="33404" y="16493"/>
                </a:lnTo>
                <a:lnTo>
                  <a:pt x="34002" y="15836"/>
                </a:lnTo>
                <a:lnTo>
                  <a:pt x="34480" y="15178"/>
                </a:lnTo>
                <a:lnTo>
                  <a:pt x="35018" y="14461"/>
                </a:lnTo>
                <a:lnTo>
                  <a:pt x="35436" y="13744"/>
                </a:lnTo>
                <a:lnTo>
                  <a:pt x="35914" y="12967"/>
                </a:lnTo>
                <a:lnTo>
                  <a:pt x="36272" y="12191"/>
                </a:lnTo>
                <a:lnTo>
                  <a:pt x="36631" y="11414"/>
                </a:lnTo>
                <a:lnTo>
                  <a:pt x="36930" y="10577"/>
                </a:lnTo>
                <a:lnTo>
                  <a:pt x="37229" y="9741"/>
                </a:lnTo>
                <a:lnTo>
                  <a:pt x="37468" y="8904"/>
                </a:lnTo>
                <a:lnTo>
                  <a:pt x="37707" y="8068"/>
                </a:lnTo>
                <a:lnTo>
                  <a:pt x="37886" y="7231"/>
                </a:lnTo>
                <a:lnTo>
                  <a:pt x="38005" y="6394"/>
                </a:lnTo>
                <a:lnTo>
                  <a:pt x="38125" y="5498"/>
                </a:lnTo>
                <a:lnTo>
                  <a:pt x="38185" y="4602"/>
                </a:lnTo>
                <a:lnTo>
                  <a:pt x="38185" y="3765"/>
                </a:lnTo>
                <a:lnTo>
                  <a:pt x="38125" y="2869"/>
                </a:lnTo>
                <a:lnTo>
                  <a:pt x="38065" y="1973"/>
                </a:lnTo>
                <a:lnTo>
                  <a:pt x="37946" y="1136"/>
                </a:lnTo>
                <a:lnTo>
                  <a:pt x="37826" y="240"/>
                </a:lnTo>
                <a:lnTo>
                  <a:pt x="37707" y="60"/>
                </a:lnTo>
                <a:lnTo>
                  <a:pt x="37587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>
              <a:solidFill>
                <a:srgbClr val="7A7D99"/>
              </a:solidFill>
            </a:endParaRPr>
          </a:p>
        </p:txBody>
      </p:sp>
      <p:sp>
        <p:nvSpPr>
          <p:cNvPr id="258" name="Google Shape;258;p10"/>
          <p:cNvSpPr/>
          <p:nvPr/>
        </p:nvSpPr>
        <p:spPr>
          <a:xfrm rot="-5506848">
            <a:off x="10930435" y="4834323"/>
            <a:ext cx="239023" cy="25788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  <p:sp>
        <p:nvSpPr>
          <p:cNvPr id="259" name="Google Shape;259;p10"/>
          <p:cNvSpPr/>
          <p:nvPr/>
        </p:nvSpPr>
        <p:spPr>
          <a:xfrm rot="-10292983">
            <a:off x="10775633" y="5069920"/>
            <a:ext cx="286952" cy="309593"/>
          </a:xfrm>
          <a:custGeom>
            <a:avLst/>
            <a:gdLst/>
            <a:ahLst/>
            <a:cxnLst/>
            <a:rect l="l" t="t" r="r" b="b"/>
            <a:pathLst>
              <a:path w="9860" h="10638" extrusionOk="0">
                <a:moveTo>
                  <a:pt x="9023" y="897"/>
                </a:moveTo>
                <a:lnTo>
                  <a:pt x="8904" y="1554"/>
                </a:lnTo>
                <a:lnTo>
                  <a:pt x="8784" y="2212"/>
                </a:lnTo>
                <a:lnTo>
                  <a:pt x="8665" y="2869"/>
                </a:lnTo>
                <a:lnTo>
                  <a:pt x="8485" y="3467"/>
                </a:lnTo>
                <a:lnTo>
                  <a:pt x="8246" y="4363"/>
                </a:lnTo>
                <a:lnTo>
                  <a:pt x="7888" y="5199"/>
                </a:lnTo>
                <a:lnTo>
                  <a:pt x="7470" y="6036"/>
                </a:lnTo>
                <a:lnTo>
                  <a:pt x="6932" y="6813"/>
                </a:lnTo>
                <a:lnTo>
                  <a:pt x="6394" y="7530"/>
                </a:lnTo>
                <a:lnTo>
                  <a:pt x="5737" y="8187"/>
                </a:lnTo>
                <a:lnTo>
                  <a:pt x="4960" y="8725"/>
                </a:lnTo>
                <a:lnTo>
                  <a:pt x="4183" y="9203"/>
                </a:lnTo>
                <a:lnTo>
                  <a:pt x="3526" y="9502"/>
                </a:lnTo>
                <a:lnTo>
                  <a:pt x="2749" y="9801"/>
                </a:lnTo>
                <a:lnTo>
                  <a:pt x="2331" y="9920"/>
                </a:lnTo>
                <a:lnTo>
                  <a:pt x="1912" y="9980"/>
                </a:lnTo>
                <a:lnTo>
                  <a:pt x="1554" y="10040"/>
                </a:lnTo>
                <a:lnTo>
                  <a:pt x="1255" y="9980"/>
                </a:lnTo>
                <a:lnTo>
                  <a:pt x="1076" y="9920"/>
                </a:lnTo>
                <a:lnTo>
                  <a:pt x="1016" y="9801"/>
                </a:lnTo>
                <a:lnTo>
                  <a:pt x="956" y="9681"/>
                </a:lnTo>
                <a:lnTo>
                  <a:pt x="1016" y="9502"/>
                </a:lnTo>
                <a:lnTo>
                  <a:pt x="1195" y="9143"/>
                </a:lnTo>
                <a:lnTo>
                  <a:pt x="1494" y="8725"/>
                </a:lnTo>
                <a:lnTo>
                  <a:pt x="2271" y="7948"/>
                </a:lnTo>
                <a:lnTo>
                  <a:pt x="2928" y="7351"/>
                </a:lnTo>
                <a:lnTo>
                  <a:pt x="3585" y="6634"/>
                </a:lnTo>
                <a:lnTo>
                  <a:pt x="4303" y="5976"/>
                </a:lnTo>
                <a:lnTo>
                  <a:pt x="5737" y="4721"/>
                </a:lnTo>
                <a:lnTo>
                  <a:pt x="6274" y="4184"/>
                </a:lnTo>
                <a:lnTo>
                  <a:pt x="6514" y="3945"/>
                </a:lnTo>
                <a:lnTo>
                  <a:pt x="6693" y="3706"/>
                </a:lnTo>
                <a:lnTo>
                  <a:pt x="6753" y="3526"/>
                </a:lnTo>
                <a:lnTo>
                  <a:pt x="6753" y="3467"/>
                </a:lnTo>
                <a:lnTo>
                  <a:pt x="6693" y="3407"/>
                </a:lnTo>
                <a:lnTo>
                  <a:pt x="6394" y="3467"/>
                </a:lnTo>
                <a:lnTo>
                  <a:pt x="5916" y="3586"/>
                </a:lnTo>
                <a:lnTo>
                  <a:pt x="5199" y="3945"/>
                </a:lnTo>
                <a:lnTo>
                  <a:pt x="4482" y="4482"/>
                </a:lnTo>
                <a:lnTo>
                  <a:pt x="3705" y="5140"/>
                </a:lnTo>
                <a:lnTo>
                  <a:pt x="2988" y="5857"/>
                </a:lnTo>
                <a:lnTo>
                  <a:pt x="2271" y="6634"/>
                </a:lnTo>
                <a:lnTo>
                  <a:pt x="1673" y="7351"/>
                </a:lnTo>
                <a:lnTo>
                  <a:pt x="1136" y="8127"/>
                </a:lnTo>
                <a:lnTo>
                  <a:pt x="717" y="8785"/>
                </a:lnTo>
                <a:lnTo>
                  <a:pt x="598" y="7829"/>
                </a:lnTo>
                <a:lnTo>
                  <a:pt x="657" y="6992"/>
                </a:lnTo>
                <a:lnTo>
                  <a:pt x="837" y="6215"/>
                </a:lnTo>
                <a:lnTo>
                  <a:pt x="1136" y="5498"/>
                </a:lnTo>
                <a:lnTo>
                  <a:pt x="1494" y="4901"/>
                </a:lnTo>
                <a:lnTo>
                  <a:pt x="1972" y="4363"/>
                </a:lnTo>
                <a:lnTo>
                  <a:pt x="2570" y="3825"/>
                </a:lnTo>
                <a:lnTo>
                  <a:pt x="3167" y="3407"/>
                </a:lnTo>
                <a:lnTo>
                  <a:pt x="3825" y="2988"/>
                </a:lnTo>
                <a:lnTo>
                  <a:pt x="4542" y="2630"/>
                </a:lnTo>
                <a:lnTo>
                  <a:pt x="6035" y="2032"/>
                </a:lnTo>
                <a:lnTo>
                  <a:pt x="9023" y="897"/>
                </a:lnTo>
                <a:close/>
                <a:moveTo>
                  <a:pt x="9023" y="1"/>
                </a:moveTo>
                <a:lnTo>
                  <a:pt x="8545" y="60"/>
                </a:lnTo>
                <a:lnTo>
                  <a:pt x="8007" y="180"/>
                </a:lnTo>
                <a:lnTo>
                  <a:pt x="7410" y="359"/>
                </a:lnTo>
                <a:lnTo>
                  <a:pt x="6095" y="897"/>
                </a:lnTo>
                <a:lnTo>
                  <a:pt x="4840" y="1495"/>
                </a:lnTo>
                <a:lnTo>
                  <a:pt x="3705" y="2092"/>
                </a:lnTo>
                <a:lnTo>
                  <a:pt x="2809" y="2570"/>
                </a:lnTo>
                <a:lnTo>
                  <a:pt x="2331" y="2869"/>
                </a:lnTo>
                <a:lnTo>
                  <a:pt x="1614" y="3586"/>
                </a:lnTo>
                <a:lnTo>
                  <a:pt x="1255" y="4004"/>
                </a:lnTo>
                <a:lnTo>
                  <a:pt x="956" y="4423"/>
                </a:lnTo>
                <a:lnTo>
                  <a:pt x="717" y="4841"/>
                </a:lnTo>
                <a:lnTo>
                  <a:pt x="478" y="5259"/>
                </a:lnTo>
                <a:lnTo>
                  <a:pt x="299" y="5737"/>
                </a:lnTo>
                <a:lnTo>
                  <a:pt x="179" y="6215"/>
                </a:lnTo>
                <a:lnTo>
                  <a:pt x="60" y="6634"/>
                </a:lnTo>
                <a:lnTo>
                  <a:pt x="0" y="7112"/>
                </a:lnTo>
                <a:lnTo>
                  <a:pt x="0" y="7649"/>
                </a:lnTo>
                <a:lnTo>
                  <a:pt x="0" y="8127"/>
                </a:lnTo>
                <a:lnTo>
                  <a:pt x="60" y="8605"/>
                </a:lnTo>
                <a:lnTo>
                  <a:pt x="239" y="9083"/>
                </a:lnTo>
                <a:lnTo>
                  <a:pt x="418" y="9562"/>
                </a:lnTo>
                <a:lnTo>
                  <a:pt x="657" y="10040"/>
                </a:lnTo>
                <a:lnTo>
                  <a:pt x="478" y="10099"/>
                </a:lnTo>
                <a:lnTo>
                  <a:pt x="418" y="10219"/>
                </a:lnTo>
                <a:lnTo>
                  <a:pt x="418" y="10398"/>
                </a:lnTo>
                <a:lnTo>
                  <a:pt x="478" y="10518"/>
                </a:lnTo>
                <a:lnTo>
                  <a:pt x="598" y="10577"/>
                </a:lnTo>
                <a:lnTo>
                  <a:pt x="837" y="10637"/>
                </a:lnTo>
                <a:lnTo>
                  <a:pt x="2032" y="10637"/>
                </a:lnTo>
                <a:lnTo>
                  <a:pt x="3287" y="10398"/>
                </a:lnTo>
                <a:lnTo>
                  <a:pt x="4064" y="10159"/>
                </a:lnTo>
                <a:lnTo>
                  <a:pt x="4960" y="9741"/>
                </a:lnTo>
                <a:lnTo>
                  <a:pt x="5796" y="9203"/>
                </a:lnTo>
                <a:lnTo>
                  <a:pt x="6514" y="8546"/>
                </a:lnTo>
                <a:lnTo>
                  <a:pt x="7231" y="7829"/>
                </a:lnTo>
                <a:lnTo>
                  <a:pt x="7768" y="7112"/>
                </a:lnTo>
                <a:lnTo>
                  <a:pt x="8306" y="6215"/>
                </a:lnTo>
                <a:lnTo>
                  <a:pt x="8784" y="5319"/>
                </a:lnTo>
                <a:lnTo>
                  <a:pt x="9262" y="4303"/>
                </a:lnTo>
                <a:lnTo>
                  <a:pt x="9621" y="3287"/>
                </a:lnTo>
                <a:lnTo>
                  <a:pt x="9800" y="2212"/>
                </a:lnTo>
                <a:lnTo>
                  <a:pt x="9860" y="1734"/>
                </a:lnTo>
                <a:lnTo>
                  <a:pt x="9860" y="1256"/>
                </a:lnTo>
                <a:lnTo>
                  <a:pt x="9860" y="778"/>
                </a:lnTo>
                <a:lnTo>
                  <a:pt x="9740" y="299"/>
                </a:lnTo>
                <a:lnTo>
                  <a:pt x="9740" y="180"/>
                </a:lnTo>
                <a:lnTo>
                  <a:pt x="9621" y="120"/>
                </a:lnTo>
                <a:lnTo>
                  <a:pt x="9382" y="1"/>
                </a:lnTo>
                <a:close/>
              </a:path>
            </a:pathLst>
          </a:custGeom>
          <a:solidFill>
            <a:schemeClr val="dk2"/>
          </a:solidFill>
          <a:ln>
            <a:noFill/>
          </a:ln>
        </p:spPr>
        <p:txBody>
          <a:bodyPr spcFirstLastPara="1" wrap="square" lIns="121900" tIns="121900" rIns="121900" bIns="121900" anchor="ctr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 sz="2400"/>
          </a:p>
        </p:txBody>
      </p:sp>
    </p:spTree>
  </p:cSld>
  <p:clrMapOvr>
    <a:masterClrMapping/>
  </p:clrMapOvr>
  <p:transition>
    <p:fade thruBlk="1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914400" y="2130548"/>
            <a:ext cx="10363200" cy="1470025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6083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12166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82499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243332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304165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36499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425831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48666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7FB242-887E-4FBD-BBF2-BE5F9D1D0288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2FDD889-5730-4C0B-93DE-013744909241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p:transition>
    <p:fade thruBlk="1"/>
  </p:transition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 hasCustomPrompt="1"/>
          </p:nvPr>
        </p:nvSpPr>
        <p:spPr>
          <a:xfrm>
            <a:off x="1524000" y="3602037"/>
            <a:ext cx="9144000" cy="1655763"/>
          </a:xfrm>
        </p:spPr>
        <p:txBody>
          <a:bodyPr/>
          <a:lstStyle>
            <a:lvl1pPr marL="0" indent="0" algn="ctr">
              <a:buNone/>
              <a:defRPr sz="2400"/>
            </a:lvl1pPr>
            <a:lvl2pPr marL="456565" indent="0" algn="ctr">
              <a:buNone/>
              <a:defRPr sz="2000"/>
            </a:lvl2pPr>
            <a:lvl3pPr marL="913130" indent="0" algn="ctr">
              <a:buNone/>
              <a:defRPr sz="1900"/>
            </a:lvl3pPr>
            <a:lvl4pPr marL="1369695" indent="0" algn="ctr">
              <a:buNone/>
              <a:defRPr sz="1600"/>
            </a:lvl4pPr>
            <a:lvl5pPr marL="1826260" indent="0" algn="ctr">
              <a:buNone/>
              <a:defRPr sz="1600"/>
            </a:lvl5pPr>
            <a:lvl6pPr marL="2282825" indent="0" algn="ctr">
              <a:buNone/>
              <a:defRPr sz="1600"/>
            </a:lvl6pPr>
            <a:lvl7pPr marL="2739390" indent="0" algn="ctr">
              <a:buNone/>
              <a:defRPr sz="1600"/>
            </a:lvl7pPr>
            <a:lvl8pPr marL="3195955" indent="0" algn="ctr">
              <a:buNone/>
              <a:defRPr sz="1600"/>
            </a:lvl8pPr>
            <a:lvl9pPr marL="365252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1" y="1709816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6565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3130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3pPr>
            <a:lvl4pPr marL="136969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626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282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3939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195955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252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 hasCustomPrompt="1"/>
          </p:nvPr>
        </p:nvSpPr>
        <p:spPr>
          <a:xfrm>
            <a:off x="838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6172200" y="1825625"/>
            <a:ext cx="5181600" cy="4351339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 hasCustomPrompt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 hasCustomPrompt="1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 hasCustomPrompt="1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565" indent="0">
              <a:buNone/>
              <a:defRPr sz="2000" b="1"/>
            </a:lvl2pPr>
            <a:lvl3pPr marL="913130" indent="0">
              <a:buNone/>
              <a:defRPr sz="1900" b="1"/>
            </a:lvl3pPr>
            <a:lvl4pPr marL="1369695" indent="0">
              <a:buNone/>
              <a:defRPr sz="1600" b="1"/>
            </a:lvl4pPr>
            <a:lvl5pPr marL="1826260" indent="0">
              <a:buNone/>
              <a:defRPr sz="1600" b="1"/>
            </a:lvl5pPr>
            <a:lvl6pPr marL="2282825" indent="0">
              <a:buNone/>
              <a:defRPr sz="1600" b="1"/>
            </a:lvl6pPr>
            <a:lvl7pPr marL="2739390" indent="0">
              <a:buNone/>
              <a:defRPr sz="1600" b="1"/>
            </a:lvl7pPr>
            <a:lvl8pPr marL="3195955" indent="0">
              <a:buNone/>
              <a:defRPr sz="1600" b="1"/>
            </a:lvl8pPr>
            <a:lvl9pPr marL="365252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 hasCustomPrompt="1"/>
          </p:nvPr>
        </p:nvSpPr>
        <p:spPr>
          <a:xfrm>
            <a:off x="6172203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 hasCustomPrompt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502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6565" indent="0">
              <a:buNone/>
              <a:defRPr sz="2800"/>
            </a:lvl2pPr>
            <a:lvl3pPr marL="913130" indent="0">
              <a:buNone/>
              <a:defRPr sz="2400"/>
            </a:lvl3pPr>
            <a:lvl4pPr marL="1369695" indent="0">
              <a:buNone/>
              <a:defRPr sz="2000"/>
            </a:lvl4pPr>
            <a:lvl5pPr marL="1826260" indent="0">
              <a:buNone/>
              <a:defRPr sz="2000"/>
            </a:lvl5pPr>
            <a:lvl6pPr marL="2282825" indent="0">
              <a:buNone/>
              <a:defRPr sz="2000"/>
            </a:lvl6pPr>
            <a:lvl7pPr marL="2739390" indent="0">
              <a:buNone/>
              <a:defRPr sz="2000"/>
            </a:lvl7pPr>
            <a:lvl8pPr marL="3195955" indent="0">
              <a:buNone/>
              <a:defRPr sz="2000"/>
            </a:lvl8pPr>
            <a:lvl9pPr marL="365252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 hasCustomPrompt="1"/>
          </p:nvPr>
        </p:nvSpPr>
        <p:spPr>
          <a:xfrm>
            <a:off x="839788" y="2057403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6565" indent="0">
              <a:buNone/>
              <a:defRPr sz="1500"/>
            </a:lvl2pPr>
            <a:lvl3pPr marL="913130" indent="0">
              <a:buNone/>
              <a:defRPr sz="1200"/>
            </a:lvl3pPr>
            <a:lvl4pPr marL="1369695" indent="0">
              <a:buNone/>
              <a:defRPr sz="1100"/>
            </a:lvl4pPr>
            <a:lvl5pPr marL="1826260" indent="0">
              <a:buNone/>
              <a:defRPr sz="1100"/>
            </a:lvl5pPr>
            <a:lvl6pPr marL="2282825" indent="0">
              <a:buNone/>
              <a:defRPr sz="1100"/>
            </a:lvl6pPr>
            <a:lvl7pPr marL="2739390" indent="0">
              <a:buNone/>
              <a:defRPr sz="1100"/>
            </a:lvl7pPr>
            <a:lvl8pPr marL="3195955" indent="0">
              <a:buNone/>
              <a:defRPr sz="1100"/>
            </a:lvl8pPr>
            <a:lvl9pPr marL="3652520" indent="0">
              <a:buNone/>
              <a:defRPr sz="11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2" y="365202"/>
            <a:ext cx="2628900" cy="5811839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 hasCustomPrompt="1"/>
          </p:nvPr>
        </p:nvSpPr>
        <p:spPr>
          <a:xfrm>
            <a:off x="838203" y="365202"/>
            <a:ext cx="7734300" cy="5811839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组合 4"/>
          <p:cNvGrpSpPr/>
          <p:nvPr userDrawn="1"/>
        </p:nvGrpSpPr>
        <p:grpSpPr>
          <a:xfrm>
            <a:off x="0" y="0"/>
            <a:ext cx="12192000" cy="6858000"/>
            <a:chOff x="0" y="0"/>
            <a:chExt cx="9144000" cy="5143500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0"/>
              <a:ext cx="9144000" cy="5143500"/>
            </a:xfrm>
            <a:prstGeom prst="rect">
              <a:avLst/>
            </a:prstGeom>
          </p:spPr>
        </p:pic>
        <p:pic>
          <p:nvPicPr>
            <p:cNvPr id="9" name="图片 8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3509907"/>
              <a:ext cx="9143244" cy="1633593"/>
            </a:xfrm>
            <a:prstGeom prst="rect">
              <a:avLst/>
            </a:prstGeom>
          </p:spPr>
        </p:pic>
      </p:grpSp>
      <p:pic>
        <p:nvPicPr>
          <p:cNvPr id="6" name="图片 5"/>
          <p:cNvPicPr>
            <a:picLocks noChangeAspect="1"/>
          </p:cNvPicPr>
          <p:nvPr userDrawn="1"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0"/>
            <a:ext cx="2844885" cy="1625085"/>
          </a:xfrm>
          <a:prstGeom prst="rect">
            <a:avLst/>
          </a:prstGeom>
        </p:spPr>
      </p:pic>
      <p:sp>
        <p:nvSpPr>
          <p:cNvPr id="7" name="文本框 6"/>
          <p:cNvSpPr txBox="1"/>
          <p:nvPr userDrawn="1"/>
        </p:nvSpPr>
        <p:spPr>
          <a:xfrm>
            <a:off x="1625779" y="279485"/>
            <a:ext cx="5033857" cy="697627"/>
          </a:xfrm>
          <a:prstGeom prst="rect">
            <a:avLst/>
          </a:prstGeom>
          <a:noFill/>
        </p:spPr>
        <p:txBody>
          <a:bodyPr wrap="none" lIns="121765" tIns="60882" rIns="121765" bIns="60882" rtlCol="0">
            <a:spAutoFit/>
          </a:bodyPr>
          <a:lstStyle/>
          <a:p>
            <a:pPr defTabSz="913130">
              <a:defRPr/>
            </a:pPr>
            <a:r>
              <a:rPr lang="zh-CN" altLang="en-US" sz="3700" b="1">
                <a:solidFill>
                  <a:prstClr val="white"/>
                </a:solidFill>
                <a:latin typeface="Microsoft YaHei" panose="020B0503020204020204" pitchFamily="34" charset="-122"/>
              </a:rPr>
              <a:t>单击此处添加文字标题</a:t>
            </a:r>
          </a:p>
        </p:txBody>
      </p:sp>
      <p:sp>
        <p:nvSpPr>
          <p:cNvPr id="2" name="矩形 1"/>
          <p:cNvSpPr/>
          <p:nvPr userDrawn="1"/>
        </p:nvSpPr>
        <p:spPr>
          <a:xfrm>
            <a:off x="52" y="977109"/>
            <a:ext cx="12191999" cy="559302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65" tIns="60882" rIns="121765" bIns="60882" rtlCol="0" anchor="ctr"/>
          <a:lstStyle/>
          <a:p>
            <a:pPr algn="ctr" defTabSz="913130">
              <a:defRPr/>
            </a:pPr>
            <a:endParaRPr lang="zh-CN" altLang="en-US" sz="1900">
              <a:solidFill>
                <a:prstClr val="white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内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C:\Users\Administrator\Desktop\05-.png"/>
          <p:cNvPicPr>
            <a:picLocks noChangeAspect="1" noChangeArrowheads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16678"/>
          <a:stretch>
            <a:fillRect/>
          </a:stretch>
        </p:blipFill>
        <p:spPr bwMode="auto">
          <a:xfrm>
            <a:off x="0" y="5922980"/>
            <a:ext cx="12192000" cy="935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6" descr="C:\Users\Administrator\Desktop\05----.png"/>
          <p:cNvPicPr>
            <a:picLocks noChangeAspect="1" noChangeArrowheads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554" t="19669"/>
          <a:stretch>
            <a:fillRect/>
          </a:stretch>
        </p:blipFill>
        <p:spPr bwMode="auto">
          <a:xfrm>
            <a:off x="6" y="1"/>
            <a:ext cx="1674284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 advTm="0">
    <p:random/>
  </p:transition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目录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  <p:transition spd="slow" advTm="0">
    <p:random/>
  </p:transition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rang chiếu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4" r="323" b="422"/>
          <a:stretch>
            <a:fillRect/>
          </a:stretch>
        </p:blipFill>
        <p:spPr>
          <a:xfrm>
            <a:off x="1524" y="1"/>
            <a:ext cx="12188952" cy="6858000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838200" y="533400"/>
            <a:ext cx="8458200" cy="1828800"/>
          </a:xfrm>
        </p:spPr>
        <p:txBody>
          <a:bodyPr anchor="b">
            <a:normAutofit/>
          </a:bodyPr>
          <a:lstStyle>
            <a:lvl1pPr algn="l"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Tiêu đề phụ 2"/>
          <p:cNvSpPr>
            <a:spLocks noGrp="1"/>
          </p:cNvSpPr>
          <p:nvPr>
            <p:ph type="subTitle" idx="1" hasCustomPrompt="1"/>
          </p:nvPr>
        </p:nvSpPr>
        <p:spPr>
          <a:xfrm>
            <a:off x="838200" y="2438400"/>
            <a:ext cx="7086600" cy="914400"/>
          </a:xfrm>
        </p:spPr>
        <p:txBody>
          <a:bodyPr>
            <a:normAutofit/>
          </a:bodyPr>
          <a:lstStyle>
            <a:lvl1pPr marL="0" indent="0" algn="l" latinLnBrk="0">
              <a:spcBef>
                <a:spcPts val="1200"/>
              </a:spcBef>
              <a:buNone/>
              <a:defRPr lang="vi-VN" sz="2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algn="ctr" latinLnBrk="0">
              <a:buNone/>
              <a:defRPr lang="vi-VN" sz="2000"/>
            </a:lvl2pPr>
            <a:lvl3pPr marL="914400" indent="0" algn="ctr" latinLnBrk="0">
              <a:buNone/>
              <a:defRPr lang="vi-VN" sz="1800"/>
            </a:lvl3pPr>
            <a:lvl4pPr marL="1371600" indent="0" algn="ctr" latinLnBrk="0">
              <a:buNone/>
              <a:defRPr lang="vi-VN" sz="1600"/>
            </a:lvl4pPr>
            <a:lvl5pPr marL="1828800" indent="0" algn="ctr" latinLnBrk="0">
              <a:buNone/>
              <a:defRPr lang="vi-VN" sz="1600"/>
            </a:lvl5pPr>
            <a:lvl6pPr marL="2286000" indent="0" algn="ctr" latinLnBrk="0">
              <a:buNone/>
              <a:defRPr lang="vi-VN" sz="1600"/>
            </a:lvl6pPr>
            <a:lvl7pPr marL="2743200" indent="0" algn="ctr" latinLnBrk="0">
              <a:buNone/>
              <a:defRPr lang="vi-VN" sz="1600"/>
            </a:lvl7pPr>
            <a:lvl8pPr marL="3200400" indent="0" algn="ctr" latinLnBrk="0">
              <a:buNone/>
              <a:defRPr lang="vi-VN" sz="1600"/>
            </a:lvl8pPr>
            <a:lvl9pPr marL="3657600" indent="0" algn="ctr" latinLnBrk="0">
              <a:buNone/>
              <a:defRPr lang="vi-VN" sz="1600"/>
            </a:lvl9pPr>
          </a:lstStyle>
          <a:p>
            <a:r>
              <a:rPr lang="vi-VN"/>
              <a:t>Bấm để sửa kiểu tiêu đề phụ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ề và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/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061750D-1F1D-40FB-8965-E86C791CC8EB}" type="datetime1">
              <a:rPr lang="vi-VN" smtClean="0"/>
              <a:t>01/01/2025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Đầu trang của Phầ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4" t="422"/>
          <a:stretch>
            <a:fillRect/>
          </a:stretch>
        </p:blipFill>
        <p:spPr>
          <a:xfrm>
            <a:off x="0" y="0"/>
            <a:ext cx="12188952" cy="6857176"/>
          </a:xfrm>
          <a:prstGeom prst="rect">
            <a:avLst/>
          </a:prstGeom>
        </p:spPr>
      </p:pic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3352800" y="533400"/>
            <a:ext cx="7315200" cy="1828800"/>
          </a:xfrm>
        </p:spPr>
        <p:txBody>
          <a:bodyPr anchor="b">
            <a:normAutofit/>
          </a:bodyPr>
          <a:lstStyle>
            <a:lvl1pPr latinLnBrk="0">
              <a:defRPr lang="vi-VN" sz="44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3352800" y="2438400"/>
            <a:ext cx="5486400" cy="91440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24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 latinLnBrk="0">
              <a:buNone/>
              <a:defRPr lang="vi-VN"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latinLnBrk="0">
              <a:buNone/>
              <a:defRPr lang="vi-VN"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ộ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sz="half" idx="1" hasCustomPrompt="1"/>
          </p:nvPr>
        </p:nvSpPr>
        <p:spPr>
          <a:xfrm>
            <a:off x="152400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6278880" y="1825625"/>
            <a:ext cx="4389120" cy="3474720"/>
          </a:xfrm>
        </p:spPr>
        <p:txBody>
          <a:bodyPr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A144500-A852-4614-BE02-A7B55E0B8DF2}" type="datetime1">
              <a:rPr lang="vi-VN" smtClean="0"/>
              <a:t>01/01/2025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 hasCustomPrompt="1"/>
          </p:nvPr>
        </p:nvSpPr>
        <p:spPr>
          <a:xfrm>
            <a:off x="152400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4" name="Chỗ dành sẵn cho Nội dung 3"/>
          <p:cNvSpPr>
            <a:spLocks noGrp="1"/>
          </p:cNvSpPr>
          <p:nvPr>
            <p:ph sz="half" idx="2" hasCustomPrompt="1"/>
          </p:nvPr>
        </p:nvSpPr>
        <p:spPr>
          <a:xfrm>
            <a:off x="152400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5" name="Chỗ dành sẵ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6278880" y="1828799"/>
            <a:ext cx="4389120" cy="795867"/>
          </a:xfrm>
        </p:spPr>
        <p:txBody>
          <a:bodyPr anchor="ctr"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2400" b="0">
                <a:solidFill>
                  <a:schemeClr val="accent4">
                    <a:lumMod val="75000"/>
                  </a:schemeClr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000" b="1"/>
            </a:lvl2pPr>
            <a:lvl3pPr marL="914400" indent="0" latinLnBrk="0">
              <a:buNone/>
              <a:defRPr lang="vi-VN" sz="1800" b="1"/>
            </a:lvl3pPr>
            <a:lvl4pPr marL="1371600" indent="0" latinLnBrk="0">
              <a:buNone/>
              <a:defRPr lang="vi-VN" sz="1600" b="1"/>
            </a:lvl4pPr>
            <a:lvl5pPr marL="1828800" indent="0" latinLnBrk="0">
              <a:buNone/>
              <a:defRPr lang="vi-VN" sz="1600" b="1"/>
            </a:lvl5pPr>
            <a:lvl6pPr marL="2286000" indent="0" latinLnBrk="0">
              <a:buNone/>
              <a:defRPr lang="vi-VN" sz="1600" b="1"/>
            </a:lvl6pPr>
            <a:lvl7pPr marL="2743200" indent="0" latinLnBrk="0">
              <a:buNone/>
              <a:defRPr lang="vi-VN" sz="1600" b="1"/>
            </a:lvl7pPr>
            <a:lvl8pPr marL="3200400" indent="0" latinLnBrk="0">
              <a:buNone/>
              <a:defRPr lang="vi-VN" sz="1600" b="1"/>
            </a:lvl8pPr>
            <a:lvl9pPr marL="3657600" indent="0" latinLnBrk="0">
              <a:buNone/>
              <a:defRPr lang="vi-VN" sz="1600" b="1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6" name="Chỗ dành sẵ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6278880" y="2624666"/>
            <a:ext cx="4389120" cy="2675467"/>
          </a:xfrm>
        </p:spPr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2pPr>
            <a:lvl3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3pPr>
            <a:lvl4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4pPr>
            <a:lvl5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5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7" name="Chỗ dành sẵn cho Ngày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0B8EE9C-E5C3-4310-A0A8-D02DE97C9E16}" type="datetime1">
              <a:rPr lang="en-US" smtClean="0"/>
              <a:t>1/1/2025</a:t>
            </a:fld>
            <a:endParaRPr lang="en-US"/>
          </a:p>
        </p:txBody>
      </p:sp>
      <p:sp>
        <p:nvSpPr>
          <p:cNvPr id="8" name="Chỗ dành sẵn cho Chân trang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9" name="Chỗ dành sẵn cho Số Trang chiế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ỉ Tiêu đề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gà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5FC8679-97DB-46A1-A777-A0ABC5DB7EA2}" type="datetime1">
              <a:rPr lang="vi-VN" smtClean="0"/>
              <a:t>01/01/2025</a:t>
            </a:fld>
            <a:endParaRPr lang="vi-VN"/>
          </a:p>
        </p:txBody>
      </p:sp>
      <p:sp>
        <p:nvSpPr>
          <p:cNvPr id="4" name="Chỗ dành sẵn cho Chân trang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5" name="Chỗ dành sẵn cho Số Trang chiế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ố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ỗ dành sẵn cho Ngà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98E3D9-170E-4FBE-A407-230C83F1DE4F}" type="datetime1">
              <a:rPr lang="vi-VN" smtClean="0"/>
              <a:t>01/01/2025</a:t>
            </a:fld>
            <a:endParaRPr lang="vi-VN"/>
          </a:p>
        </p:txBody>
      </p:sp>
      <p:sp>
        <p:nvSpPr>
          <p:cNvPr id="3" name="Chỗ dành sẵn cho Chân trang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4" name="Chỗ dành sẵn cho Số Trang chiế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ội dung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/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Nội dung 2"/>
          <p:cNvSpPr>
            <a:spLocks noGrp="1"/>
          </p:cNvSpPr>
          <p:nvPr>
            <p:ph idx="1" hasCustomPrompt="1"/>
          </p:nvPr>
        </p:nvSpPr>
        <p:spPr>
          <a:xfrm>
            <a:off x="4724400" y="1828800"/>
            <a:ext cx="5943600" cy="3476625"/>
          </a:xfrm>
        </p:spPr>
        <p:txBody>
          <a:bodyPr>
            <a:normAutofit/>
          </a:bodyPr>
          <a:lstStyle>
            <a:lvl1pPr latinLnBrk="0">
              <a:defRPr lang="vi-VN" sz="2000"/>
            </a:lvl1pPr>
            <a:lvl2pPr latinLnBrk="0">
              <a:defRPr lang="vi-VN" sz="1800"/>
            </a:lvl2pPr>
            <a:lvl3pPr latinLnBrk="0">
              <a:defRPr lang="vi-VN" sz="1600"/>
            </a:lvl3pPr>
            <a:lvl4pPr latinLnBrk="0">
              <a:defRPr lang="vi-VN" sz="1400"/>
            </a:lvl4pPr>
            <a:lvl5pPr latinLnBrk="0">
              <a:defRPr lang="vi-VN" sz="1400"/>
            </a:lvl5pPr>
            <a:lvl6pPr latinLnBrk="0">
              <a:defRPr lang="vi-VN" sz="2000"/>
            </a:lvl6pPr>
            <a:lvl7pPr latinLnBrk="0">
              <a:defRPr lang="vi-VN" sz="2000"/>
            </a:lvl7pPr>
            <a:lvl8pPr latinLnBrk="0">
              <a:defRPr lang="vi-VN" sz="2000"/>
            </a:lvl8pPr>
            <a:lvl9pPr latinLnBrk="0">
              <a:defRPr lang="vi-VN" sz="2000"/>
            </a:lvl9pPr>
          </a:lstStyle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1523999" y="1828800"/>
            <a:ext cx="2926080" cy="3476625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/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2FFA2F-4DD1-4D2C-BAC2-71F67BBB7B93}" type="datetime1">
              <a:rPr lang="vi-VN" smtClean="0"/>
              <a:t>01/01/2025</a:t>
            </a:fld>
            <a:endParaRPr lang="vi-VN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anchor="b"/>
          <a:lstStyle>
            <a:lvl1pPr latinLnBrk="0">
              <a:defRPr lang="vi-VN" sz="32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  <p:sp>
        <p:nvSpPr>
          <p:cNvPr id="4" name="Chỗ dành sẵ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7010400" y="2245995"/>
            <a:ext cx="3657600" cy="2194560"/>
          </a:xfrm>
        </p:spPr>
        <p:txBody>
          <a:bodyPr>
            <a:normAutofit/>
          </a:bodyPr>
          <a:lstStyle>
            <a:lvl1pPr marL="0" indent="0" latinLnBrk="0">
              <a:spcBef>
                <a:spcPts val="1200"/>
              </a:spcBef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1400"/>
            </a:lvl2pPr>
            <a:lvl3pPr marL="914400" indent="0" latinLnBrk="0">
              <a:buNone/>
              <a:defRPr lang="vi-VN" sz="1200"/>
            </a:lvl3pPr>
            <a:lvl4pPr marL="1371600" indent="0" latinLnBrk="0">
              <a:buNone/>
              <a:defRPr lang="vi-VN" sz="1000"/>
            </a:lvl4pPr>
            <a:lvl5pPr marL="1828800" indent="0" latinLnBrk="0">
              <a:buNone/>
              <a:defRPr lang="vi-VN" sz="1000"/>
            </a:lvl5pPr>
            <a:lvl6pPr marL="2286000" indent="0" latinLnBrk="0">
              <a:buNone/>
              <a:defRPr lang="vi-VN" sz="1000"/>
            </a:lvl6pPr>
            <a:lvl7pPr marL="2743200" indent="0" latinLnBrk="0">
              <a:buNone/>
              <a:defRPr lang="vi-VN" sz="1000"/>
            </a:lvl7pPr>
            <a:lvl8pPr marL="3200400" indent="0" latinLnBrk="0">
              <a:buNone/>
              <a:defRPr lang="vi-VN" sz="1000"/>
            </a:lvl8pPr>
            <a:lvl9pPr marL="3657600" indent="0" latinLnBrk="0">
              <a:buNone/>
              <a:defRPr lang="vi-VN" sz="1000"/>
            </a:lvl9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5" name="Chỗ dành sẵn cho Ngày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B52B8FF1-2ED6-4537-923F-233B63C57ADF}" type="datetime1">
              <a:rPr lang="en-US" smtClean="0"/>
              <a:t>1/1/2025</a:t>
            </a:fld>
            <a:endParaRPr lang="en-US"/>
          </a:p>
        </p:txBody>
      </p:sp>
      <p:sp>
        <p:nvSpPr>
          <p:cNvPr id="6" name="Chỗ dành sẵn cho Chân trang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7" name="Chỗ dành sẵn cho Số Trang chiế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  <p:sp>
        <p:nvSpPr>
          <p:cNvPr id="8" name="Hình tự do 5"/>
          <p:cNvSpPr/>
          <p:nvPr/>
        </p:nvSpPr>
        <p:spPr bwMode="gray">
          <a:xfrm>
            <a:off x="804333" y="1695450"/>
            <a:ext cx="5596467" cy="3295650"/>
          </a:xfrm>
          <a:custGeom>
            <a:avLst/>
            <a:gdLst>
              <a:gd name="T0" fmla="*/ 1279 w 1347"/>
              <a:gd name="T1" fmla="*/ 919 h 986"/>
              <a:gd name="T2" fmla="*/ 65 w 1347"/>
              <a:gd name="T3" fmla="*/ 919 h 986"/>
              <a:gd name="T4" fmla="*/ 65 w 1347"/>
              <a:gd name="T5" fmla="*/ 64 h 986"/>
              <a:gd name="T6" fmla="*/ 1279 w 1347"/>
              <a:gd name="T7" fmla="*/ 64 h 986"/>
              <a:gd name="T8" fmla="*/ 1279 w 1347"/>
              <a:gd name="T9" fmla="*/ 919 h 986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1347" h="986">
                <a:moveTo>
                  <a:pt x="1279" y="919"/>
                </a:moveTo>
                <a:cubicBezTo>
                  <a:pt x="1211" y="986"/>
                  <a:pt x="121" y="974"/>
                  <a:pt x="65" y="919"/>
                </a:cubicBezTo>
                <a:cubicBezTo>
                  <a:pt x="9" y="863"/>
                  <a:pt x="0" y="128"/>
                  <a:pt x="65" y="64"/>
                </a:cubicBezTo>
                <a:cubicBezTo>
                  <a:pt x="130" y="0"/>
                  <a:pt x="1217" y="3"/>
                  <a:pt x="1279" y="64"/>
                </a:cubicBezTo>
                <a:cubicBezTo>
                  <a:pt x="1341" y="125"/>
                  <a:pt x="1347" y="852"/>
                  <a:pt x="1279" y="919"/>
                </a:cubicBezTo>
                <a:close/>
              </a:path>
            </a:pathLst>
          </a:custGeom>
          <a:solidFill>
            <a:srgbClr val="FFFFFF"/>
          </a:solidFill>
          <a:ln>
            <a:noFill/>
          </a:ln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2" name="Chỗ dành sẵn cho Ảnh 11"/>
          <p:cNvSpPr>
            <a:spLocks noGrp="1"/>
          </p:cNvSpPr>
          <p:nvPr>
            <p:ph type="pic" idx="1" hasCustomPrompt="1"/>
          </p:nvPr>
        </p:nvSpPr>
        <p:spPr>
          <a:xfrm>
            <a:off x="1006022" y="1874520"/>
            <a:ext cx="5193089" cy="2937510"/>
          </a:xfrm>
          <a:custGeom>
            <a:avLst/>
            <a:gdLst>
              <a:gd name="connsiteX0" fmla="*/ 2531359 w 5066932"/>
              <a:gd name="connsiteY0" fmla="*/ 21 h 2945784"/>
              <a:gd name="connsiteX1" fmla="*/ 4878015 w 5066932"/>
              <a:gd name="connsiteY1" fmla="*/ 145719 h 2945784"/>
              <a:gd name="connsiteX2" fmla="*/ 4878015 w 5066932"/>
              <a:gd name="connsiteY2" fmla="*/ 2803241 h 2945784"/>
              <a:gd name="connsiteX3" fmla="*/ 175988 w 5066932"/>
              <a:gd name="connsiteY3" fmla="*/ 2803241 h 2945784"/>
              <a:gd name="connsiteX4" fmla="*/ 175988 w 5066932"/>
              <a:gd name="connsiteY4" fmla="*/ 145719 h 2945784"/>
              <a:gd name="connsiteX5" fmla="*/ 2531359 w 5066932"/>
              <a:gd name="connsiteY5" fmla="*/ 21 h 29457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5066932" h="2945784">
                <a:moveTo>
                  <a:pt x="2531359" y="21"/>
                </a:moveTo>
                <a:cubicBezTo>
                  <a:pt x="3645379" y="1187"/>
                  <a:pt x="4757946" y="50918"/>
                  <a:pt x="4878015" y="145719"/>
                </a:cubicBezTo>
                <a:cubicBezTo>
                  <a:pt x="5118151" y="335320"/>
                  <a:pt x="5141390" y="2594991"/>
                  <a:pt x="4878015" y="2803241"/>
                </a:cubicBezTo>
                <a:cubicBezTo>
                  <a:pt x="4614639" y="3011491"/>
                  <a:pt x="392886" y="2974193"/>
                  <a:pt x="175988" y="2803241"/>
                </a:cubicBezTo>
                <a:cubicBezTo>
                  <a:pt x="-40909" y="2629181"/>
                  <a:pt x="-75768" y="344644"/>
                  <a:pt x="175988" y="145719"/>
                </a:cubicBezTo>
                <a:cubicBezTo>
                  <a:pt x="301866" y="46256"/>
                  <a:pt x="1417339" y="-1144"/>
                  <a:pt x="2531359" y="21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 sz="20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457200" indent="0" latinLnBrk="0">
              <a:buNone/>
              <a:defRPr lang="vi-VN" sz="2800"/>
            </a:lvl2pPr>
            <a:lvl3pPr marL="914400" indent="0" latinLnBrk="0">
              <a:buNone/>
              <a:defRPr lang="vi-VN" sz="2400"/>
            </a:lvl3pPr>
            <a:lvl4pPr marL="1371600" indent="0" latinLnBrk="0">
              <a:buNone/>
              <a:defRPr lang="vi-VN" sz="2000"/>
            </a:lvl4pPr>
            <a:lvl5pPr marL="1828800" indent="0" latinLnBrk="0">
              <a:buNone/>
              <a:defRPr lang="vi-VN" sz="2000"/>
            </a:lvl5pPr>
            <a:lvl6pPr marL="2286000" indent="0" latinLnBrk="0">
              <a:buNone/>
              <a:defRPr lang="vi-VN" sz="2000"/>
            </a:lvl6pPr>
            <a:lvl7pPr marL="2743200" indent="0" latinLnBrk="0">
              <a:buNone/>
              <a:defRPr lang="vi-VN" sz="2000"/>
            </a:lvl7pPr>
            <a:lvl8pPr marL="3200400" indent="0" latinLnBrk="0">
              <a:buNone/>
              <a:defRPr lang="vi-VN" sz="2000"/>
            </a:lvl8pPr>
            <a:lvl9pPr marL="3657600" indent="0" latinLnBrk="0">
              <a:buNone/>
              <a:defRPr lang="vi-VN" sz="2000"/>
            </a:lvl9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Hai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2435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5300133" y="933449"/>
            <a:ext cx="41148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5530568" y="1113022"/>
            <a:ext cx="3638453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20" name="Chỗ dành sẵn cho Văn bản 16"/>
          <p:cNvSpPr>
            <a:spLocks noGrp="1"/>
          </p:cNvSpPr>
          <p:nvPr>
            <p:ph type="body" sz="quarter" idx="16" hasCustomPrompt="1"/>
          </p:nvPr>
        </p:nvSpPr>
        <p:spPr>
          <a:xfrm>
            <a:off x="5566714" y="5305425"/>
            <a:ext cx="3566160" cy="1097280"/>
          </a:xfrm>
        </p:spPr>
        <p:txBody>
          <a:bodyPr>
            <a:normAutofit/>
          </a:bodyPr>
          <a:lstStyle>
            <a:lvl1pPr marL="0" indent="0" latinLnBrk="0">
              <a:buNone/>
              <a:defRPr lang="vi-VN" sz="18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Ba Ảnh với Chú thíc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Ảnh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55" y="1716"/>
            <a:ext cx="12188952" cy="6856284"/>
          </a:xfrm>
          <a:prstGeom prst="rect">
            <a:avLst/>
          </a:prstGeom>
        </p:spPr>
      </p:pic>
      <p:sp>
        <p:nvSpPr>
          <p:cNvPr id="7" name="Hình tự do 5"/>
          <p:cNvSpPr/>
          <p:nvPr/>
        </p:nvSpPr>
        <p:spPr bwMode="gray">
          <a:xfrm>
            <a:off x="762000" y="933449"/>
            <a:ext cx="5334000" cy="4109465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3" hasCustomPrompt="1"/>
          </p:nvPr>
        </p:nvSpPr>
        <p:spPr>
          <a:xfrm>
            <a:off x="991888" y="1113022"/>
            <a:ext cx="4874224" cy="3750319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8" name="Hình tự do 5"/>
          <p:cNvSpPr/>
          <p:nvPr/>
        </p:nvSpPr>
        <p:spPr bwMode="gray">
          <a:xfrm>
            <a:off x="6323873" y="967316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9" name="Chỗ dành sẵn cho Ảnh 18"/>
          <p:cNvSpPr>
            <a:spLocks noGrp="1"/>
          </p:cNvSpPr>
          <p:nvPr>
            <p:ph type="pic" sz="quarter" idx="15" hasCustomPrompt="1"/>
          </p:nvPr>
        </p:nvSpPr>
        <p:spPr>
          <a:xfrm>
            <a:off x="6506025" y="1109743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7" name="Chỗ dành sẵn cho Văn bản 16"/>
          <p:cNvSpPr>
            <a:spLocks noGrp="1"/>
          </p:cNvSpPr>
          <p:nvPr>
            <p:ph type="body" sz="quarter" idx="14" hasCustomPrompt="1"/>
          </p:nvPr>
        </p:nvSpPr>
        <p:spPr>
          <a:xfrm>
            <a:off x="1028581" y="5919255"/>
            <a:ext cx="8104082" cy="497420"/>
          </a:xfrm>
        </p:spPr>
        <p:txBody>
          <a:bodyPr>
            <a:normAutofit/>
          </a:bodyPr>
          <a:lstStyle>
            <a:lvl1pPr marL="0" indent="0" latinLnBrk="0">
              <a:spcBef>
                <a:spcPts val="0"/>
              </a:spcBef>
              <a:buNone/>
              <a:defRPr lang="vi-VN" sz="1600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  <a:lvl2pPr marL="0" indent="0" latinLnBrk="0">
              <a:spcBef>
                <a:spcPts val="1200"/>
              </a:spcBef>
              <a:buNone/>
              <a:defRPr lang="vi-VN" sz="1800"/>
            </a:lvl2pPr>
            <a:lvl3pPr marL="0" indent="0" latinLnBrk="0">
              <a:spcBef>
                <a:spcPts val="1200"/>
              </a:spcBef>
              <a:buNone/>
              <a:defRPr lang="vi-VN" sz="1800"/>
            </a:lvl3pPr>
            <a:lvl4pPr marL="0" indent="0" latinLnBrk="0">
              <a:spcBef>
                <a:spcPts val="1200"/>
              </a:spcBef>
              <a:buNone/>
              <a:defRPr lang="vi-VN" sz="1800"/>
            </a:lvl4pPr>
            <a:lvl5pPr marL="0" indent="0" latinLnBrk="0">
              <a:spcBef>
                <a:spcPts val="1200"/>
              </a:spcBef>
              <a:buNone/>
              <a:defRPr lang="vi-VN" sz="1800"/>
            </a:lvl5pPr>
          </a:lstStyle>
          <a:p>
            <a:pPr lvl="0"/>
            <a:r>
              <a:rPr lang="vi-VN"/>
              <a:t>Bấm để sửa kiểu văn bản Bản cái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6323873" y="3060954"/>
            <a:ext cx="2990942" cy="1934384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6506025" y="3203381"/>
            <a:ext cx="2626638" cy="1649530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1028580" y="5305424"/>
            <a:ext cx="8104083" cy="579921"/>
          </a:xfrm>
        </p:spPr>
        <p:txBody>
          <a:bodyPr>
            <a:normAutofit/>
          </a:bodyPr>
          <a:lstStyle>
            <a:lvl1pPr latinLnBrk="0">
              <a:defRPr lang="vi-VN" sz="2400">
                <a:solidFill>
                  <a:schemeClr val="accent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để sửa kiểu tiêu đề Bản cái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Năm Ả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63" y="283"/>
            <a:ext cx="12188952" cy="6859715"/>
          </a:xfrm>
          <a:prstGeom prst="rect">
            <a:avLst/>
          </a:prstGeom>
        </p:spPr>
      </p:pic>
      <p:sp>
        <p:nvSpPr>
          <p:cNvPr id="8" name="Hình tự do 5"/>
          <p:cNvSpPr/>
          <p:nvPr/>
        </p:nvSpPr>
        <p:spPr bwMode="gray">
          <a:xfrm>
            <a:off x="4182533" y="265044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9" name="Chỗ dành sẵn cho Ảnh 8"/>
          <p:cNvSpPr>
            <a:spLocks noGrp="1"/>
          </p:cNvSpPr>
          <p:nvPr>
            <p:ph type="pic" sz="quarter" idx="13" hasCustomPrompt="1"/>
          </p:nvPr>
        </p:nvSpPr>
        <p:spPr>
          <a:xfrm>
            <a:off x="4424435" y="436315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0" name="Hình tự do 5"/>
          <p:cNvSpPr/>
          <p:nvPr/>
        </p:nvSpPr>
        <p:spPr bwMode="gray">
          <a:xfrm>
            <a:off x="816188" y="384723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1" name="Chỗ dành sẵn cho Ảnh 10"/>
          <p:cNvSpPr>
            <a:spLocks noGrp="1"/>
          </p:cNvSpPr>
          <p:nvPr>
            <p:ph type="pic" sz="quarter" idx="15" hasCustomPrompt="1"/>
          </p:nvPr>
        </p:nvSpPr>
        <p:spPr>
          <a:xfrm>
            <a:off x="1013022" y="538232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2" name="Hình tự do 5"/>
          <p:cNvSpPr/>
          <p:nvPr/>
        </p:nvSpPr>
        <p:spPr bwMode="gray">
          <a:xfrm>
            <a:off x="816188" y="2478361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3" name="Chỗ dành sẵn cho Ảnh 12"/>
          <p:cNvSpPr>
            <a:spLocks noGrp="1"/>
          </p:cNvSpPr>
          <p:nvPr>
            <p:ph type="pic" sz="quarter" idx="16" hasCustomPrompt="1"/>
          </p:nvPr>
        </p:nvSpPr>
        <p:spPr>
          <a:xfrm>
            <a:off x="1013022" y="2631870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14" name="Hình tự do 5"/>
          <p:cNvSpPr/>
          <p:nvPr/>
        </p:nvSpPr>
        <p:spPr bwMode="gray">
          <a:xfrm>
            <a:off x="816188" y="4571999"/>
            <a:ext cx="3146212" cy="1894677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15" name="Chỗ dành sẵn cho Ảnh 14"/>
          <p:cNvSpPr>
            <a:spLocks noGrp="1"/>
          </p:cNvSpPr>
          <p:nvPr>
            <p:ph type="pic" sz="quarter" idx="17" hasCustomPrompt="1"/>
          </p:nvPr>
        </p:nvSpPr>
        <p:spPr>
          <a:xfrm>
            <a:off x="1013022" y="4725508"/>
            <a:ext cx="2752545" cy="1587658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18288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  <p:sp>
        <p:nvSpPr>
          <p:cNvPr id="20" name="Hình tự do 5"/>
          <p:cNvSpPr/>
          <p:nvPr/>
        </p:nvSpPr>
        <p:spPr bwMode="gray">
          <a:xfrm>
            <a:off x="4182533" y="3448511"/>
            <a:ext cx="5232399" cy="3020023"/>
          </a:xfrm>
          <a:custGeom>
            <a:avLst/>
            <a:gdLst>
              <a:gd name="T0" fmla="*/ 870 w 933"/>
              <a:gd name="T1" fmla="*/ 64 h 1275"/>
              <a:gd name="T2" fmla="*/ 870 w 933"/>
              <a:gd name="T3" fmla="*/ 1213 h 1275"/>
              <a:gd name="T4" fmla="*/ 61 w 933"/>
              <a:gd name="T5" fmla="*/ 1213 h 1275"/>
              <a:gd name="T6" fmla="*/ 61 w 933"/>
              <a:gd name="T7" fmla="*/ 64 h 1275"/>
              <a:gd name="T8" fmla="*/ 870 w 933"/>
              <a:gd name="T9" fmla="*/ 64 h 1275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</a:cxnLst>
            <a:rect l="0" t="0" r="r" b="b"/>
            <a:pathLst>
              <a:path w="933" h="1275">
                <a:moveTo>
                  <a:pt x="870" y="64"/>
                </a:moveTo>
                <a:cubicBezTo>
                  <a:pt x="933" y="128"/>
                  <a:pt x="922" y="1160"/>
                  <a:pt x="870" y="1213"/>
                </a:cubicBezTo>
                <a:cubicBezTo>
                  <a:pt x="817" y="1266"/>
                  <a:pt x="121" y="1275"/>
                  <a:pt x="61" y="1213"/>
                </a:cubicBezTo>
                <a:cubicBezTo>
                  <a:pt x="0" y="1151"/>
                  <a:pt x="3" y="123"/>
                  <a:pt x="61" y="64"/>
                </a:cubicBezTo>
                <a:cubicBezTo>
                  <a:pt x="118" y="5"/>
                  <a:pt x="806" y="0"/>
                  <a:pt x="870" y="64"/>
                </a:cubicBezTo>
                <a:close/>
              </a:path>
            </a:pathLst>
          </a:custGeom>
          <a:solidFill>
            <a:srgbClr val="FFFFFF"/>
          </a:solidFill>
          <a:effectLst>
            <a:outerShdw blurRad="317500" dist="63500" dir="2700000" algn="tl" rotWithShape="0">
              <a:prstClr val="black">
                <a:alpha val="30000"/>
              </a:prstClr>
            </a:outerShdw>
          </a:effectLst>
        </p:spPr>
        <p:txBody>
          <a:bodyPr vert="horz" wrap="square" lIns="91440" tIns="45720" rIns="91440" bIns="45720" numCol="1" anchor="t" anchorCtr="0" compatLnSpc="1"/>
          <a:lstStyle/>
          <a:p>
            <a:endParaRPr lang="vi-VN">
              <a:latin typeface="Segoe UI" panose="020B0502040204020203" pitchFamily="34" charset="0"/>
              <a:ea typeface="Segoe UI" panose="020B0502040204020203" pitchFamily="34" charset="0"/>
              <a:cs typeface="Segoe UI" panose="020B0502040204020203" pitchFamily="34" charset="0"/>
            </a:endParaRPr>
          </a:p>
        </p:txBody>
      </p:sp>
      <p:sp>
        <p:nvSpPr>
          <p:cNvPr id="21" name="Chỗ dành sẵn cho Ảnh 20"/>
          <p:cNvSpPr>
            <a:spLocks noGrp="1"/>
          </p:cNvSpPr>
          <p:nvPr>
            <p:ph type="pic" sz="quarter" idx="18" hasCustomPrompt="1"/>
          </p:nvPr>
        </p:nvSpPr>
        <p:spPr>
          <a:xfrm>
            <a:off x="4424435" y="3619782"/>
            <a:ext cx="4748594" cy="2677481"/>
          </a:xfrm>
          <a:custGeom>
            <a:avLst/>
            <a:gdLst>
              <a:gd name="connsiteX0" fmla="*/ 1744346 w 3503695"/>
              <a:gd name="connsiteY0" fmla="*/ 62 h 4031418"/>
              <a:gd name="connsiteX1" fmla="*/ 3334838 w 3503695"/>
              <a:gd name="connsiteY1" fmla="*/ 150223 h 4031418"/>
              <a:gd name="connsiteX2" fmla="*/ 3334838 w 3503695"/>
              <a:gd name="connsiteY2" fmla="*/ 3890810 h 4031418"/>
              <a:gd name="connsiteX3" fmla="*/ 174362 w 3503695"/>
              <a:gd name="connsiteY3" fmla="*/ 3890810 h 4031418"/>
              <a:gd name="connsiteX4" fmla="*/ 174362 w 3503695"/>
              <a:gd name="connsiteY4" fmla="*/ 150223 h 4031418"/>
              <a:gd name="connsiteX5" fmla="*/ 1744346 w 3503695"/>
              <a:gd name="connsiteY5" fmla="*/ 62 h 403141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503695" h="4031418">
                <a:moveTo>
                  <a:pt x="1744346" y="62"/>
                </a:moveTo>
                <a:cubicBezTo>
                  <a:pt x="2475376" y="-1972"/>
                  <a:pt x="3209826" y="46047"/>
                  <a:pt x="3334838" y="150223"/>
                </a:cubicBezTo>
                <a:cubicBezTo>
                  <a:pt x="3580957" y="358576"/>
                  <a:pt x="3537984" y="3718268"/>
                  <a:pt x="3334838" y="3890810"/>
                </a:cubicBezTo>
                <a:cubicBezTo>
                  <a:pt x="3127786" y="4063352"/>
                  <a:pt x="408761" y="4092652"/>
                  <a:pt x="174362" y="3890810"/>
                </a:cubicBezTo>
                <a:cubicBezTo>
                  <a:pt x="-63943" y="3688968"/>
                  <a:pt x="-52223" y="342299"/>
                  <a:pt x="174362" y="150223"/>
                </a:cubicBezTo>
                <a:cubicBezTo>
                  <a:pt x="285702" y="54185"/>
                  <a:pt x="1013315" y="2097"/>
                  <a:pt x="1744346" y="62"/>
                </a:cubicBezTo>
                <a:close/>
              </a:path>
            </a:pathLst>
          </a:custGeom>
          <a:solidFill>
            <a:schemeClr val="accent2">
              <a:lumMod val="20000"/>
              <a:lumOff val="80000"/>
            </a:schemeClr>
          </a:solidFill>
        </p:spPr>
        <p:txBody>
          <a:bodyPr wrap="square" tIns="365760">
            <a:noAutofit/>
          </a:bodyPr>
          <a:lstStyle>
            <a:lvl1pPr marL="0" indent="0" algn="ctr" latinLnBrk="0">
              <a:buNone/>
              <a:defRPr lang="vi-VN"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r>
              <a:rPr lang="vi-VN"/>
              <a:t>Bấm vào biểu tượng để thêm ảnh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ề và Văn bản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79DC548-14FE-4E4F-A263-940A54C248A3}" type="datetime1">
              <a:rPr lang="vi-VN" smtClean="0"/>
              <a:t>01/01/2025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ăn bản và Tiêu đề Dọ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Dọc 1"/>
          <p:cNvSpPr>
            <a:spLocks noGrp="1"/>
          </p:cNvSpPr>
          <p:nvPr>
            <p:ph type="title" orient="vert" hasCustomPrompt="1"/>
          </p:nvPr>
        </p:nvSpPr>
        <p:spPr>
          <a:xfrm>
            <a:off x="8839200" y="365125"/>
            <a:ext cx="1828799" cy="4940300"/>
          </a:xfrm>
        </p:spPr>
        <p:txBody>
          <a:bodyPr vert="eaVert"/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Dọc 2"/>
          <p:cNvSpPr>
            <a:spLocks noGrp="1"/>
          </p:cNvSpPr>
          <p:nvPr>
            <p:ph type="body" orient="vert" idx="1" hasCustomPrompt="1"/>
          </p:nvPr>
        </p:nvSpPr>
        <p:spPr>
          <a:xfrm>
            <a:off x="1524000" y="365125"/>
            <a:ext cx="6858000" cy="4940300"/>
          </a:xfrm>
        </p:spPr>
        <p:txBody>
          <a:bodyPr vert="eaVert"/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9EE30-883E-4C68-B7FA-C27C015832CB}" type="datetime1">
              <a:rPr lang="vi-VN" smtClean="0"/>
              <a:t>01/01/2025</a:t>
            </a:fld>
            <a:endParaRPr lang="vi-VN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vi-VN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9D71E3-7D81-4C24-B9D8-6B108755C64C}" type="slidenum">
              <a:rPr/>
              <a:t>‹#›</a:t>
            </a:fld>
            <a:endParaRPr lang="vi-VN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rang chiếu Tiêu đề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 hasCustomPrompt="1"/>
          </p:nvPr>
        </p:nvSpPr>
        <p:spPr>
          <a:xfrm>
            <a:off x="1065213" y="304800"/>
            <a:ext cx="7091361" cy="2793906"/>
          </a:xfrm>
        </p:spPr>
        <p:txBody>
          <a:bodyPr rtlCol="0" anchor="b">
            <a:normAutofit/>
          </a:bodyPr>
          <a:lstStyle>
            <a:lvl1pPr algn="l">
              <a:lnSpc>
                <a:spcPct val="80000"/>
              </a:lnSpc>
              <a:defRPr sz="6600"/>
            </a:lvl1pPr>
          </a:lstStyle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Phụ đề 2"/>
          <p:cNvSpPr>
            <a:spLocks noGrp="1"/>
          </p:cNvSpPr>
          <p:nvPr>
            <p:ph type="subTitle" idx="1" hasCustomPrompt="1"/>
          </p:nvPr>
        </p:nvSpPr>
        <p:spPr>
          <a:xfrm>
            <a:off x="1065213" y="3108804"/>
            <a:ext cx="7091361" cy="838200"/>
          </a:xfrm>
        </p:spPr>
        <p:txBody>
          <a:bodyPr rtlCol="0"/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accent2"/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</a:t>
            </a:r>
            <a:r>
              <a:rPr lang="vi-VN" noProof="0" dirty="0" err="1"/>
              <a:t>phụ</a:t>
            </a:r>
            <a:r>
              <a:rPr lang="vi-VN" noProof="0" dirty="0"/>
              <a:t> </a:t>
            </a:r>
            <a:r>
              <a:rPr lang="vi-VN" noProof="0" dirty="0" err="1"/>
              <a:t>đề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</p:txBody>
      </p:sp>
      <p:sp>
        <p:nvSpPr>
          <p:cNvPr id="8" name="Chỗ dành sẵn cho Ngày tháng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4160A937-CCB1-4E1C-B936-FD9CD2E337BB}" type="datetime1">
              <a:rPr lang="vi-VN" noProof="0" smtClean="0"/>
              <a:t>01/01/2025</a:t>
            </a:fld>
            <a:endParaRPr lang="vi-VN" noProof="0" dirty="0"/>
          </a:p>
        </p:txBody>
      </p:sp>
      <p:sp>
        <p:nvSpPr>
          <p:cNvPr id="9" name="Chỗ dành sẵn cho Chân trang 8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10" name="Chỗ dành sẵn cho Số Trang chiếu 9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êu đề và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/>
        <p:txBody>
          <a:bodyPr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8C3A219-E93E-4A57-8AB8-4746A4C196E5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êu đề của Mục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5180013" y="1600200"/>
            <a:ext cx="6400801" cy="2486025"/>
          </a:xfrm>
        </p:spPr>
        <p:txBody>
          <a:bodyPr rtlCol="0" anchor="b">
            <a:normAutofit/>
          </a:bodyPr>
          <a:lstStyle>
            <a:lvl1pPr>
              <a:defRPr sz="5200"/>
            </a:lvl1pPr>
          </a:lstStyle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5180011" y="4105029"/>
            <a:ext cx="6400801" cy="914400"/>
          </a:xfrm>
        </p:spPr>
        <p:txBody>
          <a:bodyPr rtlCol="0">
            <a:normAutofit/>
          </a:bodyPr>
          <a:lstStyle>
            <a:lvl1pPr marL="0" indent="0">
              <a:buNone/>
              <a:defRPr sz="2000">
                <a:solidFill>
                  <a:schemeClr val="accent2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719677E3-5E68-4C16-8BBB-55F20A1A8FB6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Hai Nội dung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noProof="0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sz="half" idx="1" hasCustomPrompt="1"/>
          </p:nvPr>
        </p:nvSpPr>
        <p:spPr>
          <a:xfrm>
            <a:off x="22082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7008813" y="1600200"/>
            <a:ext cx="4572000" cy="4114800"/>
          </a:xfrm>
        </p:spPr>
        <p:txBody>
          <a:bodyPr rtlCol="0"/>
          <a:lstStyle/>
          <a:p>
            <a:pPr lvl="0" rtl="0"/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của</a:t>
            </a:r>
            <a:r>
              <a:rPr lang="vi-VN" noProof="0" dirty="0"/>
              <a:t> </a:t>
            </a:r>
            <a:r>
              <a:rPr lang="vi-VN" noProof="0" dirty="0" err="1"/>
              <a:t>Bản</a:t>
            </a:r>
            <a:r>
              <a:rPr lang="vi-VN" noProof="0" dirty="0"/>
              <a:t> </a:t>
            </a:r>
            <a:r>
              <a:rPr lang="vi-VN" noProof="0" dirty="0" err="1"/>
              <a:t>cái</a:t>
            </a:r>
            <a:endParaRPr lang="vi-VN" noProof="0" dirty="0"/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</a:t>
            </a:r>
            <a:r>
              <a:rPr lang="vi-VN" noProof="0" dirty="0" err="1"/>
              <a:t>bốn</a:t>
            </a:r>
            <a:endParaRPr lang="vi-VN" noProof="0" dirty="0"/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8AD27773-524D-45C8-A1FA-602C14602A3B}" type="datetime1">
              <a:rPr lang="vi-VN" noProof="0" smtClean="0"/>
              <a:t>01/01/2025</a:t>
            </a:fld>
            <a:endParaRPr lang="vi-VN" noProof="0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noProof="0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 noProof="0"/>
              <a:t>‹#›</a:t>
            </a:fld>
            <a:endParaRPr lang="vi-VN" noProof="0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So sán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 hasCustomPrompt="1"/>
          </p:nvPr>
        </p:nvSpPr>
        <p:spPr>
          <a:xfrm>
            <a:off x="22082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4" name="Chỗ dành sẵn cho Nội dung 3"/>
          <p:cNvSpPr>
            <a:spLocks noGrp="1"/>
          </p:cNvSpPr>
          <p:nvPr>
            <p:ph sz="half" idx="2" hasCustomPrompt="1"/>
          </p:nvPr>
        </p:nvSpPr>
        <p:spPr>
          <a:xfrm>
            <a:off x="22082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5" name="Chỗ dành sẵn cho Văn bản 4"/>
          <p:cNvSpPr>
            <a:spLocks noGrp="1"/>
          </p:cNvSpPr>
          <p:nvPr>
            <p:ph type="body" sz="quarter" idx="3" hasCustomPrompt="1"/>
          </p:nvPr>
        </p:nvSpPr>
        <p:spPr>
          <a:xfrm>
            <a:off x="7008813" y="1600200"/>
            <a:ext cx="4572000" cy="823912"/>
          </a:xfrm>
        </p:spPr>
        <p:txBody>
          <a:bodyPr rtlCol="0" anchor="ctr">
            <a:noAutofit/>
          </a:bodyPr>
          <a:lstStyle>
            <a:lvl1pPr marL="0" indent="0">
              <a:spcBef>
                <a:spcPts val="0"/>
              </a:spcBef>
              <a:buNone/>
              <a:defRPr sz="2100" b="0">
                <a:solidFill>
                  <a:schemeClr val="accent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6" name="Chỗ dành sẵn cho Nội dung 5"/>
          <p:cNvSpPr>
            <a:spLocks noGrp="1"/>
          </p:cNvSpPr>
          <p:nvPr>
            <p:ph sz="quarter" idx="4" hasCustomPrompt="1"/>
          </p:nvPr>
        </p:nvSpPr>
        <p:spPr>
          <a:xfrm>
            <a:off x="7008813" y="2505075"/>
            <a:ext cx="4572000" cy="3337560"/>
          </a:xfrm>
        </p:spPr>
        <p:txBody>
          <a:bodyPr rtlCol="0"/>
          <a:lstStyle/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7" name="Chỗ dành sẵn cho Ngày tháng 6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A089F-08F3-472C-992E-D6619EBCE691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8" name="Chỗ dành sẵn cho Chân trang 7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9" name="Chỗ dành sẵn cho Số Trang chiếu 8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Chỉ Tiêu đề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gày tháng 2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8092662-6564-412C-9392-266C7F9E7420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4" name="Chỗ dành sẵn cho Chân trang 3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5" name="Chỗ dành sẵn cho Số Trang chiếu 4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Trống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Ngày tháng 1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ADCFBD34-5AE3-4C91-B13A-0044E6640D70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3" name="Chỗ dành sẵn cho Chân trang 2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4" name="Chỗ dành sẵn cho Số Trang chiếu 3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Nội dung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3" name="Chỗ dành sẵn cho Nội dung 2"/>
          <p:cNvSpPr>
            <a:spLocks noGrp="1"/>
          </p:cNvSpPr>
          <p:nvPr>
            <p:ph idx="1" hasCustomPrompt="1"/>
          </p:nvPr>
        </p:nvSpPr>
        <p:spPr>
          <a:xfrm>
            <a:off x="1293813" y="533400"/>
            <a:ext cx="6858000" cy="4800600"/>
          </a:xfrm>
        </p:spPr>
        <p:txBody>
          <a:bodyPr rtlCol="0">
            <a:normAutofit/>
          </a:bodyPr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400"/>
            </a:lvl5pPr>
            <a:lvl6pPr>
              <a:defRPr sz="1400"/>
            </a:lvl6pPr>
            <a:lvl7pPr>
              <a:defRPr sz="1400"/>
            </a:lvl7pPr>
            <a:lvl8pPr>
              <a:defRPr sz="1400"/>
            </a:lvl8pPr>
            <a:lvl9pPr>
              <a:defRPr sz="14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  <a:p>
            <a:pPr lvl="1" rtl="0"/>
            <a:r>
              <a:rPr lang="vi-VN" dirty="0" err="1"/>
              <a:t>Mức</a:t>
            </a:r>
            <a:r>
              <a:rPr lang="vi-VN" dirty="0"/>
              <a:t> hai</a:t>
            </a:r>
          </a:p>
          <a:p>
            <a:pPr lvl="2" rtl="0"/>
            <a:r>
              <a:rPr lang="vi-VN" dirty="0" err="1"/>
              <a:t>Mức</a:t>
            </a:r>
            <a:r>
              <a:rPr lang="vi-VN" dirty="0"/>
              <a:t> ba</a:t>
            </a:r>
          </a:p>
          <a:p>
            <a:pPr lvl="3" rtl="0"/>
            <a:r>
              <a:rPr lang="vi-VN" dirty="0" err="1"/>
              <a:t>Mức</a:t>
            </a:r>
            <a:r>
              <a:rPr lang="vi-VN" dirty="0"/>
              <a:t> </a:t>
            </a:r>
            <a:r>
              <a:rPr lang="vi-VN" dirty="0" err="1"/>
              <a:t>bốn</a:t>
            </a:r>
            <a:endParaRPr lang="vi-VN" dirty="0"/>
          </a:p>
          <a:p>
            <a:pPr lvl="4" rtl="0"/>
            <a:r>
              <a:rPr lang="vi-VN" dirty="0" err="1"/>
              <a:t>Mức</a:t>
            </a:r>
            <a:r>
              <a:rPr lang="vi-VN" dirty="0"/>
              <a:t> năm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 dirty="0" err="1"/>
              <a:t>Chỉnh</a:t>
            </a:r>
            <a:r>
              <a:rPr lang="vi-VN" dirty="0"/>
              <a:t> </a:t>
            </a:r>
            <a:r>
              <a:rPr lang="vi-VN" dirty="0" err="1"/>
              <a:t>sửa</a:t>
            </a:r>
            <a:r>
              <a:rPr lang="vi-VN" dirty="0"/>
              <a:t> </a:t>
            </a:r>
            <a:r>
              <a:rPr lang="vi-VN" dirty="0" err="1"/>
              <a:t>kiểu</a:t>
            </a:r>
            <a:r>
              <a:rPr lang="vi-VN" dirty="0"/>
              <a:t> văn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của</a:t>
            </a:r>
            <a:r>
              <a:rPr lang="vi-VN" dirty="0"/>
              <a:t> </a:t>
            </a:r>
            <a:r>
              <a:rPr lang="vi-VN" dirty="0" err="1"/>
              <a:t>Bản</a:t>
            </a:r>
            <a:r>
              <a:rPr lang="vi-VN" dirty="0"/>
              <a:t> </a:t>
            </a:r>
            <a:r>
              <a:rPr lang="vi-VN" dirty="0" err="1"/>
              <a:t>cái</a:t>
            </a:r>
            <a:endParaRPr lang="vi-VN" dirty="0"/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AB1D4A-8458-4CC2-8BA4-421667826001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Ảnh có Chú thích">
    <p:bg bwMode="gray"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>
          <a:xfrm>
            <a:off x="8837612" y="2277477"/>
            <a:ext cx="2743201" cy="2322178"/>
          </a:xfrm>
        </p:spPr>
        <p:txBody>
          <a:bodyPr rtlCol="0" anchor="b">
            <a:normAutofit/>
          </a:bodyPr>
          <a:lstStyle>
            <a:lvl1pPr>
              <a:defRPr sz="2600">
                <a:solidFill>
                  <a:schemeClr val="accent2"/>
                </a:solidFill>
              </a:defRPr>
            </a:lvl1pPr>
          </a:lstStyle>
          <a:p>
            <a:pPr rtl="0"/>
            <a:r>
              <a:rPr lang="vi-VN" dirty="0"/>
              <a:t>Bấm để sửa kiểu tiêu đề Bản cái</a:t>
            </a:r>
          </a:p>
        </p:txBody>
      </p:sp>
      <p:sp>
        <p:nvSpPr>
          <p:cNvPr id="8" name="Hình chữ nhật Góc tròn 7"/>
          <p:cNvSpPr/>
          <p:nvPr/>
        </p:nvSpPr>
        <p:spPr>
          <a:xfrm>
            <a:off x="1293812" y="533400"/>
            <a:ext cx="6858001" cy="4800600"/>
          </a:xfrm>
          <a:prstGeom prst="roundRect">
            <a:avLst>
              <a:gd name="adj" fmla="val 4409"/>
            </a:avLst>
          </a:prstGeom>
          <a:solidFill>
            <a:schemeClr val="bg1"/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rtl="0"/>
            <a:endParaRPr lang="vi-VN" dirty="0"/>
          </a:p>
        </p:txBody>
      </p:sp>
      <p:sp>
        <p:nvSpPr>
          <p:cNvPr id="3" name="Chỗ dành sẵn cho Ảnh 2" title="Chỗ dành sẵn trống để thêm một hình ảnh. Bấm vào chỗ dành sẵn, rồi chọn hình ảnh mà bạn muốn thêm"/>
          <p:cNvSpPr>
            <a:spLocks noGrp="1"/>
          </p:cNvSpPr>
          <p:nvPr>
            <p:ph type="pic" idx="1" hasCustomPrompt="1"/>
          </p:nvPr>
        </p:nvSpPr>
        <p:spPr>
          <a:xfrm>
            <a:off x="1408112" y="647700"/>
            <a:ext cx="6629400" cy="4572000"/>
          </a:xfrm>
          <a:prstGeom prst="roundRect">
            <a:avLst>
              <a:gd name="adj" fmla="val 3725"/>
            </a:avLst>
          </a:prstGeom>
        </p:spPr>
        <p:txBody>
          <a:bodyPr tIns="914400" rtlCol="0">
            <a:normAutofit/>
          </a:bodyPr>
          <a:lstStyle>
            <a:lvl1pPr marL="0" indent="0" algn="ctr">
              <a:buNone/>
              <a:defRPr sz="24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rtl="0"/>
            <a:r>
              <a:rPr lang="vi-VN" dirty="0"/>
              <a:t>Bấm biểu tượng để thêm hình ảnh</a:t>
            </a:r>
          </a:p>
        </p:txBody>
      </p:sp>
      <p:sp>
        <p:nvSpPr>
          <p:cNvPr id="4" name="Chỗ dành sẵn cho Văn bản 3"/>
          <p:cNvSpPr>
            <a:spLocks noGrp="1"/>
          </p:cNvSpPr>
          <p:nvPr>
            <p:ph type="body" sz="half" idx="2" hasCustomPrompt="1"/>
          </p:nvPr>
        </p:nvSpPr>
        <p:spPr>
          <a:xfrm>
            <a:off x="8837614" y="4583187"/>
            <a:ext cx="2743200" cy="1131813"/>
          </a:xfrm>
        </p:spPr>
        <p:txBody>
          <a:bodyPr rtlCol="0">
            <a:normAutofit/>
          </a:bodyPr>
          <a:lstStyle>
            <a:lvl1pPr marL="0" indent="0">
              <a:spcBef>
                <a:spcPts val="1000"/>
              </a:spcBef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 rtl="0"/>
            <a:r>
              <a:rPr lang="vi-VN"/>
              <a:t>Chỉnh sửa kiểu văn bản của Bản cái</a:t>
            </a:r>
          </a:p>
        </p:txBody>
      </p:sp>
      <p:sp>
        <p:nvSpPr>
          <p:cNvPr id="5" name="Chỗ dành sẵn cho Ngày tháng 4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C8EEB4D7-FFE0-4612-A129-DD9A7DDC61EB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6" name="Chỗ dành sẵn cho Chân trang 5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7" name="Chỗ dành sẵn cho Số Trang chiếu 6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title" hasCustomPrompt="1"/>
          </p:nvPr>
        </p:nvSpPr>
        <p:spPr/>
        <p:txBody>
          <a:bodyPr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/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B9520F76-9E09-43CF-92DF-1AD0B224A512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êu đề và Văn bản Dọc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ề Dọc 1"/>
          <p:cNvSpPr>
            <a:spLocks noGrp="1"/>
          </p:cNvSpPr>
          <p:nvPr>
            <p:ph type="title" orient="vert" hasCustomPrompt="1"/>
          </p:nvPr>
        </p:nvSpPr>
        <p:spPr>
          <a:xfrm>
            <a:off x="9865014" y="304801"/>
            <a:ext cx="1715800" cy="5410200"/>
          </a:xfrm>
        </p:spPr>
        <p:txBody>
          <a:bodyPr vert="eaVert" rtlCol="0"/>
          <a:lstStyle/>
          <a:p>
            <a:pPr rtl="0"/>
            <a:r>
              <a:rPr lang="vi-VN"/>
              <a:t>Bấm để sửa kiểu tiêu đề Bản cái</a:t>
            </a:r>
            <a:endParaRPr lang="vi-VN" dirty="0"/>
          </a:p>
        </p:txBody>
      </p:sp>
      <p:sp>
        <p:nvSpPr>
          <p:cNvPr id="3" name="Chỗ dành sẵn cho Văn bản Dọc 2"/>
          <p:cNvSpPr>
            <a:spLocks noGrp="1"/>
          </p:cNvSpPr>
          <p:nvPr>
            <p:ph type="body" orient="vert" idx="1" hasCustomPrompt="1"/>
          </p:nvPr>
        </p:nvSpPr>
        <p:spPr>
          <a:xfrm>
            <a:off x="2209800" y="304801"/>
            <a:ext cx="7502814" cy="5410200"/>
          </a:xfrm>
        </p:spPr>
        <p:txBody>
          <a:bodyPr vert="eaVert" rtlCol="0"/>
          <a:lstStyle/>
          <a:p>
            <a:pPr lvl="0" rtl="0"/>
            <a:r>
              <a:rPr lang="vi-VN"/>
              <a:t>Chỉnh sửa kiểu văn bản của Bản cái</a:t>
            </a:r>
          </a:p>
          <a:p>
            <a:pPr lvl="1" rtl="0"/>
            <a:r>
              <a:rPr lang="vi-VN"/>
              <a:t>Mức hai</a:t>
            </a:r>
          </a:p>
          <a:p>
            <a:pPr lvl="2" rtl="0"/>
            <a:r>
              <a:rPr lang="vi-VN"/>
              <a:t>Mức ba</a:t>
            </a:r>
          </a:p>
          <a:p>
            <a:pPr lvl="3" rtl="0"/>
            <a:r>
              <a:rPr lang="vi-VN"/>
              <a:t>Mức bốn</a:t>
            </a:r>
          </a:p>
          <a:p>
            <a:pPr lvl="4" rtl="0"/>
            <a:r>
              <a:rPr lang="vi-VN"/>
              <a:t>Mức năm</a:t>
            </a:r>
            <a:endParaRPr lang="vi-VN" dirty="0"/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/>
          <a:p>
            <a:pPr rtl="0"/>
            <a:fld id="{355A2252-D2AD-48D1-AC58-782B0528B7D1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11"/>
          </p:nvPr>
        </p:nvSpPr>
        <p:spPr/>
        <p:txBody>
          <a:bodyPr rtlCol="0"/>
          <a:lstStyle/>
          <a:p>
            <a:pPr rtl="0"/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12"/>
          </p:nvPr>
        </p:nvSpPr>
        <p:spPr/>
        <p:txBody>
          <a:bodyPr rtlCol="0"/>
          <a:lstStyle/>
          <a:p>
            <a:pPr rtl="0"/>
            <a:fld id="{8FDBFFB2-86D9-4B8F-A59A-553A60B94BBE}" type="slidenum">
              <a:rPr lang="vi-VN"/>
              <a:t>‹#›</a:t>
            </a:fld>
            <a:endParaRPr lang="vi-VN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6.xml"/><Relationship Id="rId10" Type="http://schemas.openxmlformats.org/officeDocument/2006/relationships/theme" Target="../theme/theme2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8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3.xml"/><Relationship Id="rId7" Type="http://schemas.openxmlformats.org/officeDocument/2006/relationships/slideLayout" Target="../slideLayouts/slideLayout27.xml"/><Relationship Id="rId12" Type="http://schemas.openxmlformats.org/officeDocument/2006/relationships/slideLayout" Target="../slideLayouts/slideLayout32.xml"/><Relationship Id="rId2" Type="http://schemas.openxmlformats.org/officeDocument/2006/relationships/slideLayout" Target="../slideLayouts/slideLayout22.xml"/><Relationship Id="rId1" Type="http://schemas.openxmlformats.org/officeDocument/2006/relationships/slideLayout" Target="../slideLayouts/slideLayout21.xml"/><Relationship Id="rId6" Type="http://schemas.openxmlformats.org/officeDocument/2006/relationships/slideLayout" Target="../slideLayouts/slideLayout26.xml"/><Relationship Id="rId11" Type="http://schemas.openxmlformats.org/officeDocument/2006/relationships/slideLayout" Target="../slideLayouts/slideLayout31.xml"/><Relationship Id="rId5" Type="http://schemas.openxmlformats.org/officeDocument/2006/relationships/slideLayout" Target="../slideLayouts/slideLayout25.xml"/><Relationship Id="rId10" Type="http://schemas.openxmlformats.org/officeDocument/2006/relationships/slideLayout" Target="../slideLayouts/slideLayout30.xml"/><Relationship Id="rId4" Type="http://schemas.openxmlformats.org/officeDocument/2006/relationships/slideLayout" Target="../slideLayouts/slideLayout24.xml"/><Relationship Id="rId9" Type="http://schemas.openxmlformats.org/officeDocument/2006/relationships/slideLayout" Target="../slideLayouts/slideLayout29.xml"/><Relationship Id="rId14" Type="http://schemas.openxmlformats.org/officeDocument/2006/relationships/image" Target="../media/image1.png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5.xml"/><Relationship Id="rId2" Type="http://schemas.openxmlformats.org/officeDocument/2006/relationships/slideLayout" Target="../slideLayouts/slideLayout34.xml"/><Relationship Id="rId1" Type="http://schemas.openxmlformats.org/officeDocument/2006/relationships/slideLayout" Target="../slideLayouts/slideLayout33.xml"/><Relationship Id="rId5" Type="http://schemas.openxmlformats.org/officeDocument/2006/relationships/theme" Target="../theme/theme4.xml"/><Relationship Id="rId4" Type="http://schemas.openxmlformats.org/officeDocument/2006/relationships/slideLayout" Target="../slideLayouts/slideLayout36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4.xml"/><Relationship Id="rId13" Type="http://schemas.openxmlformats.org/officeDocument/2006/relationships/slideLayout" Target="../slideLayouts/slideLayout49.xml"/><Relationship Id="rId3" Type="http://schemas.openxmlformats.org/officeDocument/2006/relationships/slideLayout" Target="../slideLayouts/slideLayout39.xml"/><Relationship Id="rId7" Type="http://schemas.openxmlformats.org/officeDocument/2006/relationships/slideLayout" Target="../slideLayouts/slideLayout43.xml"/><Relationship Id="rId12" Type="http://schemas.openxmlformats.org/officeDocument/2006/relationships/slideLayout" Target="../slideLayouts/slideLayout48.xml"/><Relationship Id="rId2" Type="http://schemas.openxmlformats.org/officeDocument/2006/relationships/slideLayout" Target="../slideLayouts/slideLayout38.xml"/><Relationship Id="rId16" Type="http://schemas.openxmlformats.org/officeDocument/2006/relationships/image" Target="../media/image7.png"/><Relationship Id="rId1" Type="http://schemas.openxmlformats.org/officeDocument/2006/relationships/slideLayout" Target="../slideLayouts/slideLayout37.xml"/><Relationship Id="rId6" Type="http://schemas.openxmlformats.org/officeDocument/2006/relationships/slideLayout" Target="../slideLayouts/slideLayout42.xml"/><Relationship Id="rId11" Type="http://schemas.openxmlformats.org/officeDocument/2006/relationships/slideLayout" Target="../slideLayouts/slideLayout47.xml"/><Relationship Id="rId5" Type="http://schemas.openxmlformats.org/officeDocument/2006/relationships/slideLayout" Target="../slideLayouts/slideLayout41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46.xml"/><Relationship Id="rId4" Type="http://schemas.openxmlformats.org/officeDocument/2006/relationships/slideLayout" Target="../slideLayouts/slideLayout40.xml"/><Relationship Id="rId9" Type="http://schemas.openxmlformats.org/officeDocument/2006/relationships/slideLayout" Target="../slideLayouts/slideLayout45.xml"/><Relationship Id="rId14" Type="http://schemas.openxmlformats.org/officeDocument/2006/relationships/slideLayout" Target="../slideLayouts/slideLayout50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8.xml"/><Relationship Id="rId13" Type="http://schemas.openxmlformats.org/officeDocument/2006/relationships/image" Target="../media/image12.png"/><Relationship Id="rId3" Type="http://schemas.openxmlformats.org/officeDocument/2006/relationships/slideLayout" Target="../slideLayouts/slideLayout53.xml"/><Relationship Id="rId7" Type="http://schemas.openxmlformats.org/officeDocument/2006/relationships/slideLayout" Target="../slideLayouts/slideLayout57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2.xml"/><Relationship Id="rId1" Type="http://schemas.openxmlformats.org/officeDocument/2006/relationships/slideLayout" Target="../slideLayouts/slideLayout51.xml"/><Relationship Id="rId6" Type="http://schemas.openxmlformats.org/officeDocument/2006/relationships/slideLayout" Target="../slideLayouts/slideLayout56.xml"/><Relationship Id="rId11" Type="http://schemas.openxmlformats.org/officeDocument/2006/relationships/slideLayout" Target="../slideLayouts/slideLayout61.xml"/><Relationship Id="rId5" Type="http://schemas.openxmlformats.org/officeDocument/2006/relationships/slideLayout" Target="../slideLayouts/slideLayout55.xml"/><Relationship Id="rId10" Type="http://schemas.openxmlformats.org/officeDocument/2006/relationships/slideLayout" Target="../slideLayouts/slideLayout60.xml"/><Relationship Id="rId4" Type="http://schemas.openxmlformats.org/officeDocument/2006/relationships/slideLayout" Target="../slideLayouts/slideLayout54.xml"/><Relationship Id="rId9" Type="http://schemas.openxmlformats.org/officeDocument/2006/relationships/slideLayout" Target="../slideLayouts/slideLayout5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2EC5BDD-082C-4349-BEE9-4D251FC5A993}" type="datetimeFigureOut">
              <a:rPr lang="en-US" smtClean="0"/>
              <a:t>1/1/2025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2BA2323-1E4E-4562-8C9E-EA499E14F15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609600" y="579433"/>
            <a:ext cx="7979600" cy="1143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000"/>
              <a:buFont typeface="Shadows Into Light Two"/>
              <a:buNone/>
              <a:defRPr sz="3000">
                <a:solidFill>
                  <a:schemeClr val="dk1"/>
                </a:solidFill>
                <a:latin typeface="Shadows Into Light Two"/>
                <a:ea typeface="Shadows Into Light Two"/>
                <a:cs typeface="Shadows Into Light Two"/>
                <a:sym typeface="Shadows Into Light Two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609600" y="1905000"/>
            <a:ext cx="7979600" cy="4227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937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lvl="1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lvl="2" indent="-39370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lvl="3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lvl="4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lvl="5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lvl="6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lvl="7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lvl="8" indent="-3937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11409045" y="6333135"/>
            <a:ext cx="7316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lvl="1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lvl="2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lvl="3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lvl="4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lvl="5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lvl="6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lvl="7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lvl="8" algn="r">
              <a:buNone/>
              <a:defRPr sz="1735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fld id="{00000000-1234-1234-1234-123412341234}" type="slidenum">
              <a:rPr lang="en-GB" smtClean="0"/>
              <a:t>‹#›</a:t>
            </a:fld>
            <a:endParaRPr lang="en-GB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865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121765" tIns="60882" rIns="121765" bIns="60882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9"/>
          </a:xfrm>
          <a:prstGeom prst="rect">
            <a:avLst/>
          </a:prstGeom>
        </p:spPr>
        <p:txBody>
          <a:bodyPr vert="horz" lIns="121765" tIns="60882" rIns="121765" bIns="60882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9CE5B826-6809-49B3-9B4B-177D412235B0}" type="datetimeFigureOut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2025/1/1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121765" tIns="60882" rIns="121765" bIns="60882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913130">
              <a:defRPr/>
            </a:pPr>
            <a:fld id="{601AD0B5-09AD-499F-88BC-01FCE55CDA76}" type="slidenum">
              <a:rPr lang="zh-CN" altLang="en-US" smtClean="0">
                <a:solidFill>
                  <a:prstClr val="black">
                    <a:tint val="75000"/>
                  </a:prstClr>
                </a:solidFill>
              </a:rPr>
              <a:t>‹#›</a:t>
            </a:fld>
            <a:endParaRPr lang="zh-CN" altLang="en-US">
              <a:solidFill>
                <a:prstClr val="black">
                  <a:tint val="75000"/>
                </a:prstClr>
              </a:solidFill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</p:sldLayoutIdLst>
  <mc:AlternateContent xmlns:mc="http://schemas.openxmlformats.org/markup-compatibility/2006" xmlns:p14="http://schemas.microsoft.com/office/powerpoint/2010/main">
    <mc:Choice Requires="p14">
      <p:transition p14:dur="10" advTm="0"/>
    </mc:Choice>
    <mc:Fallback xmlns="">
      <p:transition advTm="0"/>
    </mc:Fallback>
  </mc:AlternateContent>
  <p:txStyles>
    <p:titleStyle>
      <a:lvl1pPr algn="l" defTabSz="91313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313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16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109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59766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205422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51079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80485" indent="-228600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82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93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9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25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rgbClr val="00B0F0">
            <a:alpha val="10196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 bg1="lt1" tx1="dk1" bg2="lt2" tx2="dk2" accent1="accent1" accent2="accent2" accent3="accent3" accent4="accent4" accent5="accent5" accent6="accent6" hlink="hlink" folHlink="folHlink"/>
  <p:sldLayoutIdLst>
    <p:sldLayoutId id="2147483684" r:id="rId1"/>
    <p:sldLayoutId id="2147483685" r:id="rId2"/>
    <p:sldLayoutId id="2147483686" r:id="rId3"/>
    <p:sldLayoutId id="2147483687" r:id="rId4"/>
  </p:sldLayoutIdLst>
  <p:transition spd="slow" advTm="0">
    <p:random/>
  </p:transition>
  <p:txStyles>
    <p:titleStyle>
      <a:lvl1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方正准圆简体"/>
        </a:defRPr>
      </a:lvl1pPr>
      <a:lvl2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2pPr>
      <a:lvl3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3pPr>
      <a:lvl4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4pPr>
      <a:lvl5pPr algn="l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方正准圆简体"/>
          <a:ea typeface="方正准圆简体"/>
          <a:cs typeface="方正准圆简体"/>
        </a:defRPr>
      </a:lvl5pPr>
      <a:lvl6pPr marL="45656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6pPr>
      <a:lvl7pPr marL="91313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7pPr>
      <a:lvl8pPr marL="1369695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8pPr>
      <a:lvl9pPr marL="1826260" algn="l" rtl="0" fontAlgn="base">
        <a:lnSpc>
          <a:spcPct val="90000"/>
        </a:lnSpc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 Light" panose="020F0302020204030204" pitchFamily="34" charset="0"/>
          <a:ea typeface="SimSun" panose="02010600030101010101" pitchFamily="2" charset="-122"/>
        </a:defRPr>
      </a:lvl9pPr>
    </p:titleStyle>
    <p:bodyStyle>
      <a:lvl1pPr marL="227965" indent="-227965" algn="l" rtl="0" eaLnBrk="0" fontAlgn="base" hangingPunct="0">
        <a:lnSpc>
          <a:spcPct val="90000"/>
        </a:lnSpc>
        <a:spcBef>
          <a:spcPts val="1000"/>
        </a:spcBef>
        <a:spcAft>
          <a:spcPct val="0"/>
        </a:spcAft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方正准圆简体"/>
        </a:defRPr>
      </a:lvl1pPr>
      <a:lvl2pPr marL="68453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方正准圆简体"/>
        </a:defRPr>
      </a:lvl2pPr>
      <a:lvl3pPr marL="114109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方正准圆简体"/>
        </a:defRPr>
      </a:lvl3pPr>
      <a:lvl4pPr marL="1597660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4pPr>
      <a:lvl5pPr marL="2054225" indent="-227965" algn="l" rtl="0" eaLnBrk="0" fontAlgn="base" hangingPunct="0">
        <a:lnSpc>
          <a:spcPct val="90000"/>
        </a:lnSpc>
        <a:spcBef>
          <a:spcPts val="500"/>
        </a:spcBef>
        <a:spcAft>
          <a:spcPct val="0"/>
        </a:spcAft>
        <a:buFont typeface="Arial" panose="020B0604020202020204" pitchFamily="34" charset="0"/>
        <a:buChar char="•"/>
        <a:defRPr kern="1200">
          <a:solidFill>
            <a:schemeClr val="tx1"/>
          </a:solidFill>
          <a:latin typeface="+mn-lt"/>
          <a:ea typeface="+mn-ea"/>
          <a:cs typeface="方正准圆简体"/>
        </a:defRPr>
      </a:lvl5pPr>
      <a:lvl6pPr marL="251079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967355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42392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79850" indent="-227965" algn="l" defTabSz="91313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5656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1313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36969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82626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28219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73875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195320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651885" algn="l" defTabSz="913130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̉nh 6"/>
          <p:cNvPicPr>
            <a:picLocks noChangeAspect="1"/>
          </p:cNvPicPr>
          <p:nvPr userDrawn="1"/>
        </p:nvPicPr>
        <p:blipFill rotWithShape="1">
          <a:blip r:embed="rId1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25" t="511" r="525" b="2999"/>
          <a:stretch>
            <a:fillRect/>
          </a:stretch>
        </p:blipFill>
        <p:spPr>
          <a:xfrm>
            <a:off x="0" y="0"/>
            <a:ext cx="12188826" cy="6858000"/>
          </a:xfrm>
          <a:prstGeom prst="rect">
            <a:avLst/>
          </a:prstGeom>
        </p:spPr>
      </p:pic>
      <p:sp>
        <p:nvSpPr>
          <p:cNvPr id="2" name="Chỗ dành sẵn cho Tiêu đề 1"/>
          <p:cNvSpPr>
            <a:spLocks noGrp="1"/>
          </p:cNvSpPr>
          <p:nvPr>
            <p:ph type="title"/>
          </p:nvPr>
        </p:nvSpPr>
        <p:spPr>
          <a:xfrm>
            <a:off x="838200" y="365126"/>
            <a:ext cx="9829800" cy="1082674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vi-VN"/>
              <a:t>Bấm để sửa kiểu tiêu đề Bản cái</a:t>
            </a:r>
          </a:p>
        </p:txBody>
      </p:sp>
      <p:sp>
        <p:nvSpPr>
          <p:cNvPr id="3" name="Chỗ dành sẵn cho Văn bản 2"/>
          <p:cNvSpPr>
            <a:spLocks noGrp="1"/>
          </p:cNvSpPr>
          <p:nvPr>
            <p:ph type="body" idx="1"/>
          </p:nvPr>
        </p:nvSpPr>
        <p:spPr>
          <a:xfrm>
            <a:off x="1524000" y="1828800"/>
            <a:ext cx="9144000" cy="347472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vi-VN"/>
              <a:t>Bấm để sửa kiểu văn bản Bản cái</a:t>
            </a:r>
          </a:p>
          <a:p>
            <a:pPr lvl="1"/>
            <a:r>
              <a:rPr lang="vi-VN"/>
              <a:t>Mức hai</a:t>
            </a:r>
          </a:p>
          <a:p>
            <a:pPr lvl="2"/>
            <a:r>
              <a:rPr lang="vi-VN"/>
              <a:t>Mức ba</a:t>
            </a:r>
          </a:p>
          <a:p>
            <a:pPr lvl="3"/>
            <a:r>
              <a:rPr lang="vi-VN"/>
              <a:t>Mức bốn</a:t>
            </a:r>
          </a:p>
          <a:p>
            <a:pPr lvl="4"/>
            <a:r>
              <a:rPr lang="vi-VN"/>
              <a:t>Mức năm</a:t>
            </a:r>
          </a:p>
        </p:txBody>
      </p:sp>
      <p:sp>
        <p:nvSpPr>
          <p:cNvPr id="4" name="Chỗ dành sẵn cho Ngày 3"/>
          <p:cNvSpPr>
            <a:spLocks noGrp="1"/>
          </p:cNvSpPr>
          <p:nvPr>
            <p:ph type="dt" sz="half" idx="2"/>
          </p:nvPr>
        </p:nvSpPr>
        <p:spPr>
          <a:xfrm>
            <a:off x="7010400" y="6416675"/>
            <a:ext cx="1371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C651254F-DB1A-412F-B68D-4F350F1DF55A}" type="datetime1">
              <a:rPr lang="vi-VN" smtClean="0"/>
              <a:t>01/01/2025</a:t>
            </a:fld>
            <a:endParaRPr lang="en-US"/>
          </a:p>
        </p:txBody>
      </p:sp>
      <p:sp>
        <p:nvSpPr>
          <p:cNvPr id="5" name="Chỗ dành sẵn cho Chân trang 4"/>
          <p:cNvSpPr>
            <a:spLocks noGrp="1"/>
          </p:cNvSpPr>
          <p:nvPr>
            <p:ph type="ftr" sz="quarter" idx="3"/>
          </p:nvPr>
        </p:nvSpPr>
        <p:spPr>
          <a:xfrm>
            <a:off x="2209800" y="6416675"/>
            <a:ext cx="45720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endParaRPr lang="en-US"/>
          </a:p>
        </p:txBody>
      </p:sp>
      <p:sp>
        <p:nvSpPr>
          <p:cNvPr id="6" name="Chỗ dành sẵn cho Số Trang chiếu 5"/>
          <p:cNvSpPr>
            <a:spLocks noGrp="1"/>
          </p:cNvSpPr>
          <p:nvPr>
            <p:ph type="sldNum" sz="quarter" idx="4"/>
          </p:nvPr>
        </p:nvSpPr>
        <p:spPr>
          <a:xfrm>
            <a:off x="8610600" y="6416675"/>
            <a:ext cx="838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latinLnBrk="0">
              <a:defRPr lang="vi-VN" sz="1000">
                <a:solidFill>
                  <a:schemeClr val="tx1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fld id="{289D71E3-7D81-4C24-B9D8-6B108755C64C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89" r:id="rId1"/>
    <p:sldLayoutId id="2147483690" r:id="rId2"/>
    <p:sldLayoutId id="2147483691" r:id="rId3"/>
    <p:sldLayoutId id="2147483692" r:id="rId4"/>
    <p:sldLayoutId id="2147483693" r:id="rId5"/>
    <p:sldLayoutId id="2147483694" r:id="rId6"/>
    <p:sldLayoutId id="2147483695" r:id="rId7"/>
    <p:sldLayoutId id="2147483696" r:id="rId8"/>
    <p:sldLayoutId id="2147483697" r:id="rId9"/>
    <p:sldLayoutId id="2147483698" r:id="rId10"/>
    <p:sldLayoutId id="2147483699" r:id="rId11"/>
    <p:sldLayoutId id="2147483700" r:id="rId12"/>
    <p:sldLayoutId id="2147483701" r:id="rId13"/>
    <p:sldLayoutId id="2147483702" r:id="rId14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lang="vi-VN" sz="32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800"/>
        </a:spcBef>
        <a:buFont typeface="Arial" panose="020B0604020202020204" pitchFamily="34" charset="0"/>
        <a:buChar char="•"/>
        <a:defRPr lang="vi-VN" sz="20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1pPr>
      <a:lvl2pPr marL="457200" indent="-182880" algn="l" defTabSz="914400" rtl="0" eaLnBrk="1" latinLnBrk="0" hangingPunct="1">
        <a:lnSpc>
          <a:spcPct val="90000"/>
        </a:lnSpc>
        <a:spcBef>
          <a:spcPts val="1200"/>
        </a:spcBef>
        <a:buFont typeface="Arial" panose="020B0604020202020204" pitchFamily="34" charset="0"/>
        <a:buChar char="•"/>
        <a:defRPr lang="vi-VN" sz="18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2pPr>
      <a:lvl3pPr marL="685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6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3pPr>
      <a:lvl4pPr marL="914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4pPr>
      <a:lvl5pPr marL="11430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Segoe UI" panose="020B0502040204020203" pitchFamily="34" charset="0"/>
          <a:ea typeface="Segoe UI" panose="020B0502040204020203" pitchFamily="34" charset="0"/>
          <a:cs typeface="Segoe UI" panose="020B0502040204020203" pitchFamily="34" charset="0"/>
        </a:defRPr>
      </a:lvl5pPr>
      <a:lvl6pPr marL="13716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16002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18288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057400" indent="-182880" algn="l" defTabSz="914400" rtl="0" eaLnBrk="1" latinLnBrk="0" hangingPunct="1">
        <a:lnSpc>
          <a:spcPct val="90000"/>
        </a:lnSpc>
        <a:spcBef>
          <a:spcPts val="600"/>
        </a:spcBef>
        <a:buFont typeface="Arial" panose="020B0604020202020204" pitchFamily="34" charset="0"/>
        <a:buChar char="•"/>
        <a:defRPr lang="vi-VN"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vi-VN"/>
      </a:defPPr>
      <a:lvl1pPr marL="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lang="vi-VN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 bwMode="gray"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hỗ dành sẵn cho Tiêu đề 1"/>
          <p:cNvSpPr>
            <a:spLocks noGrp="1"/>
          </p:cNvSpPr>
          <p:nvPr>
            <p:ph type="title"/>
          </p:nvPr>
        </p:nvSpPr>
        <p:spPr>
          <a:xfrm>
            <a:off x="2208213" y="304800"/>
            <a:ext cx="9372600" cy="1200416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pPr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tiêu đề Bản cái</a:t>
            </a:r>
          </a:p>
        </p:txBody>
      </p:sp>
      <p:sp>
        <p:nvSpPr>
          <p:cNvPr id="3" name="Chỗ dành sẵn cho Văn bản 2"/>
          <p:cNvSpPr>
            <a:spLocks noGrp="1"/>
          </p:cNvSpPr>
          <p:nvPr>
            <p:ph type="body" idx="1"/>
          </p:nvPr>
        </p:nvSpPr>
        <p:spPr>
          <a:xfrm>
            <a:off x="2208213" y="1600200"/>
            <a:ext cx="93726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 rtl="0"/>
            <a:r>
              <a:rPr lang="vi-VN" noProof="0" dirty="0" err="1"/>
              <a:t>Bấm</a:t>
            </a:r>
            <a:r>
              <a:rPr lang="vi-VN" noProof="0" dirty="0"/>
              <a:t> </a:t>
            </a:r>
            <a:r>
              <a:rPr lang="vi-VN" noProof="0" dirty="0" err="1"/>
              <a:t>để</a:t>
            </a:r>
            <a:r>
              <a:rPr lang="vi-VN" noProof="0" dirty="0"/>
              <a:t> </a:t>
            </a:r>
            <a:r>
              <a:rPr lang="vi-VN" noProof="0" dirty="0" err="1"/>
              <a:t>chỉnh</a:t>
            </a:r>
            <a:r>
              <a:rPr lang="vi-VN" noProof="0" dirty="0"/>
              <a:t> </a:t>
            </a:r>
            <a:r>
              <a:rPr lang="vi-VN" noProof="0" dirty="0" err="1"/>
              <a:t>sửa</a:t>
            </a:r>
            <a:r>
              <a:rPr lang="vi-VN" noProof="0" dirty="0"/>
              <a:t> </a:t>
            </a:r>
            <a:r>
              <a:rPr lang="vi-VN" noProof="0" dirty="0" err="1"/>
              <a:t>kiểu</a:t>
            </a:r>
            <a:r>
              <a:rPr lang="vi-VN" noProof="0" dirty="0"/>
              <a:t> văn bản </a:t>
            </a:r>
            <a:r>
              <a:rPr lang="vi-VN" noProof="0" dirty="0" err="1"/>
              <a:t>Bản</a:t>
            </a:r>
            <a:r>
              <a:rPr lang="vi-VN" noProof="0" dirty="0"/>
              <a:t> cái</a:t>
            </a:r>
          </a:p>
          <a:p>
            <a:pPr lvl="1" rtl="0"/>
            <a:r>
              <a:rPr lang="vi-VN" noProof="0" dirty="0" err="1"/>
              <a:t>Mức</a:t>
            </a:r>
            <a:r>
              <a:rPr lang="vi-VN" noProof="0" dirty="0"/>
              <a:t> hai</a:t>
            </a:r>
          </a:p>
          <a:p>
            <a:pPr lvl="2" rtl="0"/>
            <a:r>
              <a:rPr lang="vi-VN" noProof="0" dirty="0" err="1"/>
              <a:t>Mức</a:t>
            </a:r>
            <a:r>
              <a:rPr lang="vi-VN" noProof="0" dirty="0"/>
              <a:t> ba</a:t>
            </a:r>
          </a:p>
          <a:p>
            <a:pPr lvl="3" rtl="0"/>
            <a:r>
              <a:rPr lang="vi-VN" noProof="0" dirty="0" err="1"/>
              <a:t>Mức</a:t>
            </a:r>
            <a:r>
              <a:rPr lang="vi-VN" noProof="0" dirty="0"/>
              <a:t> bốn</a:t>
            </a:r>
          </a:p>
          <a:p>
            <a:pPr lvl="4" rtl="0"/>
            <a:r>
              <a:rPr lang="vi-VN" noProof="0" dirty="0" err="1"/>
              <a:t>Mức</a:t>
            </a:r>
            <a:r>
              <a:rPr lang="vi-VN" noProof="0" dirty="0"/>
              <a:t> năm</a:t>
            </a:r>
          </a:p>
        </p:txBody>
      </p:sp>
      <p:sp>
        <p:nvSpPr>
          <p:cNvPr id="4" name="Chỗ dành sẵn cho Ngày tháng 3"/>
          <p:cNvSpPr>
            <a:spLocks noGrp="1"/>
          </p:cNvSpPr>
          <p:nvPr>
            <p:ph type="dt" sz="half" idx="2"/>
          </p:nvPr>
        </p:nvSpPr>
        <p:spPr>
          <a:xfrm>
            <a:off x="253576" y="6505078"/>
            <a:ext cx="964036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 spc="-40" baseline="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7E94C8EA-7194-4619-9588-D81C9427E0FC}" type="datetime1">
              <a:rPr lang="vi-VN" smtClean="0"/>
              <a:t>01/01/2025</a:t>
            </a:fld>
            <a:endParaRPr lang="vi-VN" dirty="0"/>
          </a:p>
        </p:txBody>
      </p:sp>
      <p:sp>
        <p:nvSpPr>
          <p:cNvPr id="5" name="Chỗ dành sẵn cho Chân trang 4"/>
          <p:cNvSpPr>
            <a:spLocks noGrp="1"/>
          </p:cNvSpPr>
          <p:nvPr>
            <p:ph type="ftr" sz="quarter" idx="3"/>
          </p:nvPr>
        </p:nvSpPr>
        <p:spPr>
          <a:xfrm>
            <a:off x="1280159" y="6505078"/>
            <a:ext cx="6876415" cy="22860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100">
                <a:solidFill>
                  <a:schemeClr val="accent1">
                    <a:lumMod val="50000"/>
                  </a:schemeClr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endParaRPr lang="vi-VN" dirty="0"/>
          </a:p>
        </p:txBody>
      </p:sp>
      <p:sp>
        <p:nvSpPr>
          <p:cNvPr id="6" name="Chỗ dành sẵn cho Số Trang chiếu 5"/>
          <p:cNvSpPr>
            <a:spLocks noGrp="1"/>
          </p:cNvSpPr>
          <p:nvPr>
            <p:ph type="sldNum" sz="quarter" idx="4"/>
          </p:nvPr>
        </p:nvSpPr>
        <p:spPr>
          <a:xfrm>
            <a:off x="11580814" y="6280298"/>
            <a:ext cx="533399" cy="349101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50" b="1">
                <a:solidFill>
                  <a:schemeClr val="accent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defRPr>
            </a:lvl1pPr>
          </a:lstStyle>
          <a:p>
            <a:fld id="{8FDBFFB2-86D9-4B8F-A59A-553A60B94BBE}" type="slidenum">
              <a:rPr lang="vi-VN" smtClean="0"/>
              <a:t>‹#›</a:t>
            </a:fld>
            <a:endParaRPr lang="vi-VN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04" r:id="rId1"/>
    <p:sldLayoutId id="2147483705" r:id="rId2"/>
    <p:sldLayoutId id="2147483706" r:id="rId3"/>
    <p:sldLayoutId id="2147483707" r:id="rId4"/>
    <p:sldLayoutId id="2147483708" r:id="rId5"/>
    <p:sldLayoutId id="2147483709" r:id="rId6"/>
    <p:sldLayoutId id="2147483710" r:id="rId7"/>
    <p:sldLayoutId id="2147483711" r:id="rId8"/>
    <p:sldLayoutId id="2147483712" r:id="rId9"/>
    <p:sldLayoutId id="2147483713" r:id="rId10"/>
    <p:sldLayoutId id="2147483714" r:id="rId11"/>
  </p:sldLayoutIdLst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3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</p:titleStyle>
    <p:bodyStyle>
      <a:lvl1pPr marL="274320" indent="-228600" algn="l" defTabSz="914400" rtl="0" eaLnBrk="1" latinLnBrk="0" hangingPunct="1">
        <a:lnSpc>
          <a:spcPct val="90000"/>
        </a:lnSpc>
        <a:spcBef>
          <a:spcPts val="1800"/>
        </a:spcBef>
        <a:buSzPct val="80000"/>
        <a:buFont typeface="Wingdings" panose="05000000000000000000" pitchFamily="2" charset="2"/>
        <a:buChar char="§"/>
        <a:defRPr sz="20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1pPr>
      <a:lvl2pPr marL="594360" indent="-228600" algn="l" defTabSz="914400" rtl="0" eaLnBrk="1" latinLnBrk="0" hangingPunct="1">
        <a:lnSpc>
          <a:spcPct val="90000"/>
        </a:lnSpc>
        <a:spcBef>
          <a:spcPts val="1000"/>
        </a:spcBef>
        <a:buSzPct val="80000"/>
        <a:buFont typeface="Wingdings" panose="05000000000000000000" pitchFamily="2" charset="2"/>
        <a:buChar char="§"/>
        <a:defRPr sz="18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2pPr>
      <a:lvl3pPr marL="9144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6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3pPr>
      <a:lvl4pPr marL="12344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4pPr>
      <a:lvl5pPr marL="155448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Tahoma" panose="020B0604030504040204" pitchFamily="34" charset="0"/>
          <a:ea typeface="Tahoma" panose="020B0604030504040204" pitchFamily="34" charset="0"/>
          <a:cs typeface="Tahoma" panose="020B0604030504040204" pitchFamily="34" charset="0"/>
        </a:defRPr>
      </a:lvl5pPr>
      <a:lvl6pPr marL="187452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19456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1460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834640" indent="-228600" algn="l" defTabSz="914400" rtl="0" eaLnBrk="1" latinLnBrk="0" hangingPunct="1">
        <a:lnSpc>
          <a:spcPct val="90000"/>
        </a:lnSpc>
        <a:spcBef>
          <a:spcPts val="800"/>
        </a:spcBef>
        <a:buSzPct val="80000"/>
        <a:buFont typeface="Wingdings" panose="05000000000000000000" pitchFamily="2" charset="2"/>
        <a:buChar char="§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5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gif"/><Relationship Id="rId7" Type="http://schemas.openxmlformats.org/officeDocument/2006/relationships/image" Target="../media/image32.gif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52.xml"/><Relationship Id="rId6" Type="http://schemas.openxmlformats.org/officeDocument/2006/relationships/image" Target="../media/image31.jpeg"/><Relationship Id="rId5" Type="http://schemas.openxmlformats.org/officeDocument/2006/relationships/image" Target="../media/image30.gif"/><Relationship Id="rId4" Type="http://schemas.openxmlformats.org/officeDocument/2006/relationships/image" Target="../media/image29.gif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emf"/><Relationship Id="rId1" Type="http://schemas.openxmlformats.org/officeDocument/2006/relationships/slideLayout" Target="../slideLayouts/slideLayout2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5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21.png"/><Relationship Id="rId4" Type="http://schemas.openxmlformats.org/officeDocument/2006/relationships/image" Target="../media/image20.jpe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3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838200" y="1541145"/>
            <a:ext cx="8458200" cy="2119630"/>
          </a:xfrm>
        </p:spPr>
        <p:txBody>
          <a:bodyPr>
            <a:prstTxWarp prst="textArchUp">
              <a:avLst/>
            </a:prstTxWarp>
            <a:normAutofit fontScale="90000"/>
          </a:bodyPr>
          <a:lstStyle/>
          <a:p>
            <a:pPr algn="ctr"/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br>
              <a:rPr lang="en-US" sz="6000" b="1" kern="10" dirty="0">
                <a:ln>
                  <a:solidFill>
                    <a:sysClr val="windowText" lastClr="000000"/>
                  </a:solidFill>
                </a:ln>
                <a:gradFill>
                  <a:gsLst>
                    <a:gs pos="0">
                      <a:srgbClr val="012D86"/>
                    </a:gs>
                    <a:gs pos="100000">
                      <a:srgbClr val="0E2557"/>
                    </a:gs>
                  </a:gsLst>
                  <a:lin scaled="0"/>
                </a:gra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6000" b="1" kern="10" dirty="0">
              <a:ln>
                <a:solidFill>
                  <a:sysClr val="windowText" lastClr="000000"/>
                </a:solidFill>
              </a:ln>
              <a:gradFill>
                <a:gsLst>
                  <a:gs pos="0">
                    <a:srgbClr val="012D86"/>
                  </a:gs>
                  <a:gs pos="100000">
                    <a:srgbClr val="0E2557"/>
                  </a:gs>
                </a:gsLst>
                <a:lin scaled="0"/>
              </a:gradFill>
              <a:effectLst>
                <a:outerShdw blurRad="38100" dist="25400" dir="5400000" algn="ctr" rotWithShape="0">
                  <a:srgbClr val="6E747A">
                    <a:alpha val="43000"/>
                  </a:srgbClr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21" name="圆角矩形 1"/>
          <p:cNvSpPr/>
          <p:nvPr/>
        </p:nvSpPr>
        <p:spPr>
          <a:xfrm>
            <a:off x="2459398" y="2048844"/>
            <a:ext cx="6064842" cy="1298755"/>
          </a:xfrm>
          <a:prstGeom prst="roundRect">
            <a:avLst>
              <a:gd name="adj" fmla="val 50000"/>
            </a:avLst>
          </a:prstGeom>
          <a:solidFill>
            <a:srgbClr val="FDB50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21701" tIns="60850" rIns="121701" bIns="60850" anchor="ctr"/>
          <a:lstStyle/>
          <a:p>
            <a:pPr algn="ctr" defTabSz="1216660">
              <a:defRPr/>
            </a:pPr>
            <a:r>
              <a:rPr lang="en-US" altLang="zh-CN" sz="4400" b="1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TIẾNG VIỆT LỚP 1</a:t>
            </a:r>
            <a:endParaRPr lang="zh-CN" altLang="en-US" sz="4400" b="1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/>
    </mc:Choice>
    <mc:Fallback xmlns="">
      <p:transition spd="med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ox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000"/>
                            </p:stCondLst>
                            <p:childTnLst>
                              <p:par>
                                <p:cTn id="13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0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1" grpId="0" bldLvl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230861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Nói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268439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5</a:t>
            </a:r>
          </a:p>
        </p:txBody>
      </p:sp>
      <p:pic>
        <p:nvPicPr>
          <p:cNvPr id="1026" name="Picture 2" descr="C:\Users\Administrator\Downloads\20200830_09383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47553" y="1834150"/>
            <a:ext cx="3681097" cy="44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Administrator\Downloads\20200830_09380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13563" y="1834150"/>
            <a:ext cx="3559844" cy="44820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xtBox 1">
            <a:extLst>
              <a:ext uri="{FF2B5EF4-FFF2-40B4-BE49-F238E27FC236}">
                <a16:creationId xmlns:a16="http://schemas.microsoft.com/office/drawing/2014/main" id="{B77A75C3-DCE6-3C1E-965E-E755CD22C360}"/>
              </a:ext>
            </a:extLst>
          </p:cNvPr>
          <p:cNvSpPr txBox="1"/>
          <p:nvPr/>
        </p:nvSpPr>
        <p:spPr>
          <a:xfrm>
            <a:off x="5099879" y="555266"/>
            <a:ext cx="342436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Chµo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 </a:t>
            </a:r>
            <a:r>
              <a:rPr lang="en-US" sz="4000" dirty="0" err="1">
                <a:solidFill>
                  <a:srgbClr val="FF0000"/>
                </a:solidFill>
                <a:latin typeface=".VnAvant" panose="020B7200000000000000" pitchFamily="34" charset="0"/>
              </a:rPr>
              <a:t>hái</a:t>
            </a:r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.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3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êu đề 1"/>
          <p:cNvSpPr>
            <a:spLocks noGrp="1"/>
          </p:cNvSpPr>
          <p:nvPr>
            <p:ph type="ctrTitle"/>
          </p:nvPr>
        </p:nvSpPr>
        <p:spPr>
          <a:xfrm>
            <a:off x="1245095" y="1069298"/>
            <a:ext cx="7091361" cy="2793906"/>
          </a:xfrm>
        </p:spPr>
        <p:txBody>
          <a:bodyPr rtlCol="0"/>
          <a:lstStyle/>
          <a:p>
            <a:pPr algn="ctr"/>
            <a:r>
              <a:rPr lang="en-US" altLang="vi-VN" dirty="0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  <a:t>Dặn dò</a:t>
            </a:r>
            <a:br>
              <a:rPr lang="en-US" altLang="vi-VN">
                <a:ln w="22225">
                  <a:solidFill>
                    <a:schemeClr val="accent2"/>
                  </a:solidFill>
                  <a:prstDash val="solid"/>
                </a:ln>
                <a:solidFill>
                  <a:schemeClr val="accent2">
                    <a:lumMod val="40000"/>
                    <a:lumOff val="60000"/>
                  </a:schemeClr>
                </a:solidFill>
                <a:effectLst/>
                <a:latin typeface="Times New Roman" panose="02020603050405020304" charset="0"/>
                <a:ea typeface="Tahoma" panose="020B0604030504040204" pitchFamily="34" charset="0"/>
                <a:cs typeface="Times New Roman" panose="02020603050405020304" charset="0"/>
              </a:rPr>
            </a:br>
            <a:r>
              <a:rPr lang="en-US" b="1">
                <a:solidFill>
                  <a:schemeClr val="hlink"/>
                </a:solidFill>
                <a:latin typeface="Times New Roman" pitchFamily="18" charset="0"/>
              </a:rPr>
              <a:t>Chuẩn bị bài sau:</a:t>
            </a:r>
            <a:r>
              <a:rPr lang="vi-VN" b="1">
                <a:solidFill>
                  <a:schemeClr val="hlink"/>
                </a:solidFill>
                <a:latin typeface="Times New Roman" pitchFamily="18" charset="0"/>
              </a:rPr>
              <a:t> B b ` </a:t>
            </a:r>
            <a:endParaRPr lang="en-US" altLang="vi-VN" dirty="0">
              <a:ln w="22225">
                <a:solidFill>
                  <a:schemeClr val="accent2"/>
                </a:solidFill>
                <a:prstDash val="solid"/>
              </a:ln>
              <a:solidFill>
                <a:schemeClr val="accent2">
                  <a:lumMod val="40000"/>
                  <a:lumOff val="60000"/>
                </a:schemeClr>
              </a:solidFill>
              <a:effectLst/>
              <a:latin typeface="Times New Roman" panose="02020603050405020304" charset="0"/>
              <a:ea typeface="Tahoma" panose="020B0604030504040204" pitchFamily="34" charset="0"/>
              <a:cs typeface="Times New Roman" panose="02020603050405020304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  <p:bldP spid="2" grpId="2"/>
      <p:bldP spid="2" grpId="3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Picture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3" descr="swing_set_playground_stacy_smile_md_wht"/>
          <p:cNvPicPr>
            <a:picLocks noChangeAspect="1" noChangeArrowheads="1" noCrop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0"/>
            <a:ext cx="3278717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swing_set_playground_traci_smile_md_wht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6600" y="0"/>
            <a:ext cx="3215217" cy="388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0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29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11" descr="Awreath1"/>
          <p:cNvPicPr>
            <a:picLocks noChangeAspect="1" noChangeArrowheads="1" noCrop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267200"/>
            <a:ext cx="32512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WordArt 12" descr="Purple mesh"/>
          <p:cNvSpPr>
            <a:spLocks noChangeArrowheads="1" noChangeShapeType="1" noTextEdit="1"/>
          </p:cNvSpPr>
          <p:nvPr/>
        </p:nvSpPr>
        <p:spPr bwMode="auto">
          <a:xfrm>
            <a:off x="2848130" y="1844675"/>
            <a:ext cx="6115988" cy="3048000"/>
          </a:xfrm>
          <a:prstGeom prst="rect">
            <a:avLst/>
          </a:prstGeom>
        </p:spPr>
        <p:txBody>
          <a:bodyPr spcFirstLastPara="1" wrap="none" fromWordArt="1">
            <a:prstTxWarp prst="textCircle">
              <a:avLst>
                <a:gd name="adj" fmla="val 10842107"/>
              </a:avLst>
            </a:prstTxWarp>
            <a:scene3d>
              <a:camera prst="legacyObliqueRight"/>
              <a:lightRig rig="legacyHarsh3" dir="t"/>
            </a:scene3d>
            <a:sp3d extrusionH="100000" prstMaterial="legacyMatte">
              <a:extrusionClr>
                <a:srgbClr val="663300"/>
              </a:extrusionClr>
            </a:sp3d>
          </a:bodyPr>
          <a:lstStyle/>
          <a:p>
            <a:pPr algn="ctr"/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 </a:t>
            </a:r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Bài học kết thúc.</a:t>
            </a:r>
            <a:r>
              <a:rPr lang="en-US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                           </a:t>
            </a:r>
            <a:r>
              <a:rPr lang="vi-VN" sz="3600" kern="10">
                <a:ln w="9525">
                  <a:round/>
                  <a:headEnd/>
                  <a:tailEnd/>
                </a:ln>
                <a:blipFill dpi="0" rotWithShape="0">
                  <a:blip r:embed="rId6"/>
                  <a:srcRect/>
                  <a:tile tx="0" ty="0" sx="100000" sy="100000" flip="none" algn="tl"/>
                </a:blipFill>
                <a:latin typeface="Arial"/>
                <a:cs typeface="Arial"/>
              </a:rPr>
              <a:t> </a:t>
            </a:r>
            <a:endParaRPr lang="en-US" sz="3600" kern="10">
              <a:ln w="9525">
                <a:round/>
                <a:headEnd/>
                <a:tailEnd/>
              </a:ln>
              <a:blipFill dpi="0" rotWithShape="0">
                <a:blip r:embed="rId6"/>
                <a:srcRect/>
                <a:tile tx="0" ty="0" sx="100000" sy="100000" flip="none" algn="tl"/>
              </a:blipFill>
              <a:latin typeface="Arial"/>
              <a:cs typeface="Arial"/>
            </a:endParaRPr>
          </a:p>
        </p:txBody>
      </p:sp>
      <p:grpSp>
        <p:nvGrpSpPr>
          <p:cNvPr id="10" name="Group 13"/>
          <p:cNvGrpSpPr>
            <a:grpSpLocks/>
          </p:cNvGrpSpPr>
          <p:nvPr/>
        </p:nvGrpSpPr>
        <p:grpSpPr bwMode="auto">
          <a:xfrm>
            <a:off x="0" y="0"/>
            <a:ext cx="12192000" cy="7010400"/>
            <a:chOff x="0" y="-10"/>
            <a:chExt cx="5760" cy="4330"/>
          </a:xfrm>
        </p:grpSpPr>
        <p:pic>
          <p:nvPicPr>
            <p:cNvPr id="11" name="Picture 14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-2109" y="2109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15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422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3" name="Picture 16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rot="-5400000">
              <a:off x="3576" y="2103"/>
              <a:ext cx="4294" cy="7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17" descr="Animate"/>
            <p:cNvPicPr>
              <a:picLocks noChangeAspect="1" noChangeArrowheads="1" noCrop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0" y="-10"/>
              <a:ext cx="5760" cy="10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5" name="TextBox 14"/>
          <p:cNvSpPr txBox="1"/>
          <p:nvPr/>
        </p:nvSpPr>
        <p:spPr>
          <a:xfrm>
            <a:off x="2985541" y="3159204"/>
            <a:ext cx="622091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6600" b="1">
                <a:solidFill>
                  <a:srgbClr val="0070C0"/>
                </a:solidFill>
                <a:latin typeface="Times New Roman" pitchFamily="18" charset="0"/>
                <a:cs typeface="Times New Roman" pitchFamily="18" charset="0"/>
              </a:rPr>
              <a:t>Cảm ơn các con</a:t>
            </a:r>
            <a:endParaRPr lang="en-US" sz="6600" b="1">
              <a:solidFill>
                <a:srgbClr val="0070C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9607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" name="图片 1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926461" y="34192"/>
            <a:ext cx="8342219" cy="1900445"/>
          </a:xfrm>
          <a:prstGeom prst="rect">
            <a:avLst/>
          </a:prstGeom>
        </p:spPr>
      </p:pic>
      <p:sp>
        <p:nvSpPr>
          <p:cNvPr id="4" name="Google Shape;461;p28"/>
          <p:cNvSpPr txBox="1"/>
          <p:nvPr/>
        </p:nvSpPr>
        <p:spPr>
          <a:xfrm>
            <a:off x="2037266" y="2845580"/>
            <a:ext cx="8120607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11500" b="1" kern="0" dirty="0" err="1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Bài</a:t>
            </a:r>
            <a:r>
              <a:rPr lang="en-US" sz="11500" b="1" kern="0" dirty="0">
                <a:solidFill>
                  <a:schemeClr val="bg2">
                    <a:lumMod val="1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1:</a:t>
            </a:r>
            <a:r>
              <a:rPr lang="en-US" sz="11500" b="1" kern="0" dirty="0">
                <a:solidFill>
                  <a:schemeClr val="accent2">
                    <a:lumMod val="50000"/>
                  </a:schemeClr>
                </a:solidFill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115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   </a:t>
            </a:r>
            <a:r>
              <a:rPr lang="en-US" sz="115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a</a:t>
            </a:r>
            <a:endParaRPr lang="en-US" sz="11500" b="1" kern="0" dirty="0">
              <a:solidFill>
                <a:srgbClr val="FF0000"/>
              </a:solidFill>
              <a:latin typeface="Times New Roman" panose="02020603050405020304" charset="0"/>
              <a:cs typeface="Times New Roman" panose="02020603050405020304" charset="0"/>
            </a:endParaRPr>
          </a:p>
        </p:txBody>
      </p:sp>
    </p:spTree>
  </p:cSld>
  <p:clrMapOvr>
    <a:masterClrMapping/>
  </p:clrMapOvr>
  <p:transition spd="slow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4"/>
          <p:cNvSpPr txBox="1"/>
          <p:nvPr/>
        </p:nvSpPr>
        <p:spPr>
          <a:xfrm>
            <a:off x="1383665" y="2408555"/>
            <a:ext cx="4323080" cy="10147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6000" b="1">
                <a:solidFill>
                  <a:srgbClr val="00B050"/>
                </a:solidFill>
                <a:latin typeface="Times New Roman" panose="02020603050405020304" charset="0"/>
                <a:cs typeface="Times New Roman" panose="02020603050405020304" charset="0"/>
              </a:rPr>
              <a:t>Tiết 1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newsflash/>
      </p:transition>
    </mc:Choice>
    <mc:Fallback xmlns="">
      <p:transition spd="med">
        <p:newsflash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5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44062" y="89282"/>
            <a:ext cx="10902460" cy="5983757"/>
          </a:xfrm>
          <a:prstGeom prst="rect">
            <a:avLst/>
          </a:prstGeom>
        </p:spPr>
      </p:pic>
      <p:sp>
        <p:nvSpPr>
          <p:cNvPr id="7" name="Rectangle: Rounded Corners 6"/>
          <p:cNvSpPr/>
          <p:nvPr/>
        </p:nvSpPr>
        <p:spPr>
          <a:xfrm>
            <a:off x="2166422" y="498148"/>
            <a:ext cx="2267214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Nhận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biết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8" name="Oval 7"/>
          <p:cNvSpPr/>
          <p:nvPr/>
        </p:nvSpPr>
        <p:spPr>
          <a:xfrm>
            <a:off x="1815693" y="53572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1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0A77EF59-49DD-4005-A6ED-A10D466DA189}"/>
              </a:ext>
            </a:extLst>
          </p:cNvPr>
          <p:cNvSpPr txBox="1"/>
          <p:nvPr/>
        </p:nvSpPr>
        <p:spPr>
          <a:xfrm>
            <a:off x="3545399" y="6073039"/>
            <a:ext cx="593109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latin typeface=".VnAvant" panose="020B7200000000000000" pitchFamily="34" charset="0"/>
              </a:rPr>
              <a:t>Nam vµ Hµ ca </a:t>
            </a:r>
            <a:r>
              <a:rPr lang="en-US" sz="4000" dirty="0" err="1">
                <a:latin typeface=".VnAvant" panose="020B7200000000000000" pitchFamily="34" charset="0"/>
              </a:rPr>
              <a:t>h¸t</a:t>
            </a:r>
            <a:r>
              <a:rPr lang="en-US" sz="4000" dirty="0">
                <a:latin typeface=".VnAvant" panose="020B7200000000000000" pitchFamily="34" charset="0"/>
              </a:rPr>
              <a:t>.</a:t>
            </a:r>
            <a:endParaRPr lang="vi-VN" sz="4000" dirty="0"/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C28977DC-D324-1811-E7AD-DD219CCA350A}"/>
              </a:ext>
            </a:extLst>
          </p:cNvPr>
          <p:cNvSpPr txBox="1"/>
          <p:nvPr/>
        </p:nvSpPr>
        <p:spPr>
          <a:xfrm>
            <a:off x="6832056" y="6085246"/>
            <a:ext cx="85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85FA53C8-2E7D-432D-35E3-935699D2A3CB}"/>
              </a:ext>
            </a:extLst>
          </p:cNvPr>
          <p:cNvSpPr txBox="1"/>
          <p:nvPr/>
        </p:nvSpPr>
        <p:spPr>
          <a:xfrm>
            <a:off x="5161280" y="6073039"/>
            <a:ext cx="85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747D63A-F29A-8E78-0296-64DC4CA08BCE}"/>
              </a:ext>
            </a:extLst>
          </p:cNvPr>
          <p:cNvSpPr txBox="1"/>
          <p:nvPr/>
        </p:nvSpPr>
        <p:spPr>
          <a:xfrm>
            <a:off x="6009861" y="6073039"/>
            <a:ext cx="85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64217E63-78C2-2460-88EE-47C0801693AB}"/>
              </a:ext>
            </a:extLst>
          </p:cNvPr>
          <p:cNvSpPr txBox="1"/>
          <p:nvPr/>
        </p:nvSpPr>
        <p:spPr>
          <a:xfrm>
            <a:off x="7610520" y="6085246"/>
            <a:ext cx="85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4000" dirty="0">
              <a:solidFill>
                <a:srgbClr val="FF0000"/>
              </a:solidFill>
            </a:endParaRP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DBF7051B-1B80-3E62-A4FD-702885733D00}"/>
              </a:ext>
            </a:extLst>
          </p:cNvPr>
          <p:cNvSpPr txBox="1"/>
          <p:nvPr/>
        </p:nvSpPr>
        <p:spPr>
          <a:xfrm>
            <a:off x="3900778" y="6060832"/>
            <a:ext cx="85388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dirty="0">
                <a:solidFill>
                  <a:srgbClr val="FF0000"/>
                </a:solidFill>
                <a:latin typeface=".VnAvant" panose="020B7200000000000000" pitchFamily="34" charset="0"/>
              </a:rPr>
              <a:t>a</a:t>
            </a:r>
            <a:endParaRPr lang="vi-VN" sz="4000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  <p:bldP spid="12" grpId="0"/>
      <p:bldP spid="14" grpId="0"/>
      <p:bldP spid="16" grpId="0"/>
      <p:bldP spid="1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3541223" y="1207320"/>
            <a:ext cx="4854632" cy="34470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1800" b="1" dirty="0">
                <a:solidFill>
                  <a:srgbClr val="FF0000"/>
                </a:solidFill>
                <a:latin typeface=".VnAvant" panose="020BE200000000000000" pitchFamily="34" charset="0"/>
              </a:rPr>
              <a:t>a</a:t>
            </a:r>
          </a:p>
        </p:txBody>
      </p:sp>
      <p:sp>
        <p:nvSpPr>
          <p:cNvPr id="5" name="Rectangle: Rounded Corners 4"/>
          <p:cNvSpPr/>
          <p:nvPr/>
        </p:nvSpPr>
        <p:spPr>
          <a:xfrm>
            <a:off x="963737" y="596624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6" name="Oval 5"/>
          <p:cNvSpPr/>
          <p:nvPr/>
        </p:nvSpPr>
        <p:spPr>
          <a:xfrm>
            <a:off x="613008" y="634202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 animBg="1"/>
      <p:bldP spid="6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" name="Content Placeholder 12" descr="A picture containing electronics, display, photo, monitor&#10;&#10;Description automatically generated"/>
          <p:cNvPicPr>
            <a:picLocks noGrp="1" noChangeAspect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04661" y="201208"/>
            <a:ext cx="6626087" cy="7153749"/>
          </a:xfrm>
        </p:spPr>
      </p:pic>
      <p:pic>
        <p:nvPicPr>
          <p:cNvPr id="14" name="video a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10678" y="365124"/>
            <a:ext cx="6414052" cy="558510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1045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1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3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461;p28"/>
          <p:cNvSpPr txBox="1"/>
          <p:nvPr/>
        </p:nvSpPr>
        <p:spPr>
          <a:xfrm>
            <a:off x="304799" y="1925400"/>
            <a:ext cx="6705600" cy="104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121900" rIns="121900" bIns="121900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L="457200" marR="0" lvl="0" indent="-393700" algn="l" rtl="0">
              <a:lnSpc>
                <a:spcPct val="100000"/>
              </a:lnSpc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600"/>
              <a:buFont typeface="Chivo Light"/>
              <a:buChar char="༝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1pPr>
            <a:lvl2pPr marL="914400" marR="0" lvl="1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2pPr>
            <a:lvl3pPr marL="1371600" marR="0" lvl="2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3pPr>
            <a:lvl4pPr marL="1828800" marR="0" lvl="3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4pPr>
            <a:lvl5pPr marL="2286000" marR="0" lvl="4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5pPr>
            <a:lvl6pPr marL="2743200" marR="0" lvl="5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6pPr>
            <a:lvl7pPr marL="3200400" marR="0" lvl="6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●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7pPr>
            <a:lvl8pPr marL="3657600" marR="0" lvl="7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○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8pPr>
            <a:lvl9pPr marL="4114800" marR="0" lvl="8" indent="-39370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600"/>
              <a:buFont typeface="Chivo Light"/>
              <a:buChar char="■"/>
              <a:defRPr sz="2600" b="0" i="0" u="none" strike="noStrike" cap="none">
                <a:solidFill>
                  <a:schemeClr val="dk1"/>
                </a:solidFill>
                <a:latin typeface="Chivo Light"/>
                <a:ea typeface="Chivo Light"/>
                <a:cs typeface="Chivo Light"/>
                <a:sym typeface="Chivo Light"/>
              </a:defRPr>
            </a:lvl9pPr>
          </a:lstStyle>
          <a:p>
            <a:pPr marL="0" indent="0" algn="ctr">
              <a:spcBef>
                <a:spcPts val="800"/>
              </a:spcBef>
              <a:buFont typeface="Chivo Light"/>
              <a:buNone/>
            </a:pPr>
            <a:r>
              <a:rPr lang="en-US" sz="9600" b="1" kern="0" dirty="0" err="1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Tiết</a:t>
            </a:r>
            <a:r>
              <a:rPr lang="en-US" sz="9600" b="1" kern="0" dirty="0">
                <a:solidFill>
                  <a:srgbClr val="FF0000"/>
                </a:solidFill>
                <a:latin typeface="Times New Roman" panose="02020603050405020304" charset="0"/>
                <a:cs typeface="Times New Roman" panose="02020603050405020304" charset="0"/>
              </a:rPr>
              <a:t> 2</a:t>
            </a:r>
          </a:p>
        </p:txBody>
      </p:sp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: Rounded Corners 7"/>
          <p:cNvSpPr/>
          <p:nvPr/>
        </p:nvSpPr>
        <p:spPr>
          <a:xfrm>
            <a:off x="904002" y="670558"/>
            <a:ext cx="2486312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Tập</a:t>
            </a:r>
            <a:r>
              <a:rPr lang="en-US" sz="2800" b="1" dirty="0">
                <a:latin typeface="Times New Roman" panose="02020603050405020304" charset="0"/>
                <a:cs typeface="Times New Roman" panose="02020603050405020304" charset="0"/>
              </a:rPr>
              <a:t> </a:t>
            </a:r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viết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10" name="Oval 9"/>
          <p:cNvSpPr/>
          <p:nvPr/>
        </p:nvSpPr>
        <p:spPr>
          <a:xfrm>
            <a:off x="553273" y="708136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3</a:t>
            </a: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8660" y="2629757"/>
            <a:ext cx="11584639" cy="1185331"/>
          </a:xfrm>
          <a:prstGeom prst="rect">
            <a:avLst/>
          </a:prstGeom>
        </p:spPr>
      </p:pic>
    </p:spTree>
  </p:cSld>
  <p:clrMapOvr>
    <a:masterClrMapping/>
  </p:clrMapOvr>
  <p:transition>
    <p:cut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/>
          <p:cNvSpPr/>
          <p:nvPr/>
        </p:nvSpPr>
        <p:spPr>
          <a:xfrm>
            <a:off x="963737" y="343405"/>
            <a:ext cx="1427967" cy="584415"/>
          </a:xfrm>
          <a:prstGeom prst="roundRect">
            <a:avLst/>
          </a:prstGeom>
          <a:solidFill>
            <a:srgbClr val="80C535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 err="1">
                <a:latin typeface="Times New Roman" panose="02020603050405020304" charset="0"/>
                <a:cs typeface="Times New Roman" panose="02020603050405020304" charset="0"/>
              </a:rPr>
              <a:t>Đọc</a:t>
            </a:r>
            <a:endParaRPr lang="en-US" sz="2800" b="1" dirty="0">
              <a:latin typeface="Times New Roman" panose="02020603050405020304" charset="0"/>
              <a:cs typeface="Times New Roman" panose="02020603050405020304" charset="0"/>
            </a:endParaRPr>
          </a:p>
        </p:txBody>
      </p:sp>
      <p:sp>
        <p:nvSpPr>
          <p:cNvPr id="5" name="Oval 4"/>
          <p:cNvSpPr/>
          <p:nvPr/>
        </p:nvSpPr>
        <p:spPr>
          <a:xfrm>
            <a:off x="613008" y="380983"/>
            <a:ext cx="551146" cy="496733"/>
          </a:xfrm>
          <a:prstGeom prst="ellipse">
            <a:avLst/>
          </a:prstGeom>
          <a:solidFill>
            <a:schemeClr val="accent4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chemeClr val="tx1"/>
                </a:solidFill>
                <a:latin typeface=".VnAvant" panose="020BE200000000000000" pitchFamily="34" charset="0"/>
              </a:rPr>
              <a:t>4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23974" y="965398"/>
            <a:ext cx="5268863" cy="5604848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52383" y="965397"/>
            <a:ext cx="4821996" cy="5472965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  <p:bldP spid="5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Aumerle template">
  <a:themeElements>
    <a:clrScheme name="Custom 347">
      <a:dk1>
        <a:srgbClr val="65677F"/>
      </a:dk1>
      <a:lt1>
        <a:srgbClr val="FFFFFF"/>
      </a:lt1>
      <a:dk2>
        <a:srgbClr val="CDCFE5"/>
      </a:dk2>
      <a:lt2>
        <a:srgbClr val="EDEEF8"/>
      </a:lt2>
      <a:accent1>
        <a:srgbClr val="FFA105"/>
      </a:accent1>
      <a:accent2>
        <a:srgbClr val="FFD03C"/>
      </a:accent2>
      <a:accent3>
        <a:srgbClr val="D2F264"/>
      </a:accent3>
      <a:accent4>
        <a:srgbClr val="AAED97"/>
      </a:accent4>
      <a:accent5>
        <a:srgbClr val="96B5F5"/>
      </a:accent5>
      <a:accent6>
        <a:srgbClr val="7A7D99"/>
      </a:accent6>
      <a:hlink>
        <a:srgbClr val="FF7B59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3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自定义 2">
      <a:majorFont>
        <a:latin typeface="等线 Light"/>
        <a:ea typeface="微软雅黑"/>
        <a:cs typeface=""/>
      </a:majorFont>
      <a:minorFont>
        <a:latin typeface="等线"/>
        <a:ea typeface="微软雅黑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2_Office 主题">
  <a:themeElements>
    <a:clrScheme name="自定义 83">
      <a:dk1>
        <a:srgbClr val="002060"/>
      </a:dk1>
      <a:lt1>
        <a:sysClr val="window" lastClr="FFFFFF"/>
      </a:lt1>
      <a:dk2>
        <a:srgbClr val="1C1C1C"/>
      </a:dk2>
      <a:lt2>
        <a:srgbClr val="EEECE1"/>
      </a:lt2>
      <a:accent1>
        <a:srgbClr val="009999"/>
      </a:accent1>
      <a:accent2>
        <a:srgbClr val="FF0066"/>
      </a:accent2>
      <a:accent3>
        <a:srgbClr val="99CC00"/>
      </a:accent3>
      <a:accent4>
        <a:srgbClr val="FFCC00"/>
      </a:accent4>
      <a:accent5>
        <a:srgbClr val="548DD4"/>
      </a:accent5>
      <a:accent6>
        <a:srgbClr val="FF9B05"/>
      </a:accent6>
      <a:hlink>
        <a:srgbClr val="C7C7C7"/>
      </a:hlink>
      <a:folHlink>
        <a:srgbClr val="FF0000"/>
      </a:folHlink>
    </a:clrScheme>
    <a:fontScheme name="Temp">
      <a:majorFont>
        <a:latin typeface="方正准圆简体"/>
        <a:ea typeface="方正准圆简体"/>
        <a:cs typeface=""/>
      </a:majorFont>
      <a:minorFont>
        <a:latin typeface="方正准圆简体"/>
        <a:ea typeface="方正准圆简体"/>
        <a:cs typeface=""/>
      </a:minorFont>
    </a:fontScheme>
    <a:fmtScheme name="Office 主题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ln>
          <a:noFill/>
        </a:ln>
      </a:spPr>
      <a:bodyPr rtlCol="0"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Bạn nhỏ 16x9">
  <a:themeElements>
    <a:clrScheme name="ChildrenFriends">
      <a:dk1>
        <a:srgbClr val="404040"/>
      </a:dk1>
      <a:lt1>
        <a:sysClr val="window" lastClr="FFFFFF"/>
      </a:lt1>
      <a:dk2>
        <a:srgbClr val="000000"/>
      </a:dk2>
      <a:lt2>
        <a:srgbClr val="EAEAEA"/>
      </a:lt2>
      <a:accent1>
        <a:srgbClr val="A63121"/>
      </a:accent1>
      <a:accent2>
        <a:srgbClr val="318DCB"/>
      </a:accent2>
      <a:accent3>
        <a:srgbClr val="F28330"/>
      </a:accent3>
      <a:accent4>
        <a:srgbClr val="50B852"/>
      </a:accent4>
      <a:accent5>
        <a:srgbClr val="EEAD1D"/>
      </a:accent5>
      <a:accent6>
        <a:srgbClr val="A68555"/>
      </a:accent6>
      <a:hlink>
        <a:srgbClr val="F28330"/>
      </a:hlink>
      <a:folHlink>
        <a:srgbClr val="969696"/>
      </a:folHlink>
    </a:clrScheme>
    <a:fontScheme name="Times New Roman-Arial">
      <a:maj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Trẻ em Vui vẻ 16x9">
  <a:themeElements>
    <a:clrScheme name="Children Happy">
      <a:dk1>
        <a:srgbClr val="595959"/>
      </a:dk1>
      <a:lt1>
        <a:sysClr val="window" lastClr="FFFFFF"/>
      </a:lt1>
      <a:dk2>
        <a:srgbClr val="000000"/>
      </a:dk2>
      <a:lt2>
        <a:srgbClr val="DDDDDD"/>
      </a:lt2>
      <a:accent1>
        <a:srgbClr val="A6B727"/>
      </a:accent1>
      <a:accent2>
        <a:srgbClr val="DF5327"/>
      </a:accent2>
      <a:accent3>
        <a:srgbClr val="FE9E00"/>
      </a:accent3>
      <a:accent4>
        <a:srgbClr val="418AB3"/>
      </a:accent4>
      <a:accent5>
        <a:srgbClr val="D9D66D"/>
      </a:accent5>
      <a:accent6>
        <a:srgbClr val="838383"/>
      </a:accent6>
      <a:hlink>
        <a:srgbClr val="F59E00"/>
      </a:hlink>
      <a:folHlink>
        <a:srgbClr val="B2B2B2"/>
      </a:folHlink>
    </a:clrScheme>
    <a:fontScheme name="Euphemia">
      <a:majorFont>
        <a:latin typeface="Euphemia"/>
        <a:ea typeface=""/>
        <a:cs typeface=""/>
      </a:majorFont>
      <a:minorFont>
        <a:latin typeface="Euphemia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76</TotalTime>
  <Words>76</Words>
  <Application>Microsoft Office PowerPoint</Application>
  <PresentationFormat>Widescreen</PresentationFormat>
  <Paragraphs>27</Paragraphs>
  <Slides>12</Slides>
  <Notes>2</Notes>
  <HiddenSlides>0</HiddenSlides>
  <MMClips>1</MMClips>
  <ScaleCrop>false</ScaleCrop>
  <HeadingPairs>
    <vt:vector size="6" baseType="variant">
      <vt:variant>
        <vt:lpstr>Fonts Used</vt:lpstr>
      </vt:variant>
      <vt:variant>
        <vt:i4>15</vt:i4>
      </vt:variant>
      <vt:variant>
        <vt:lpstr>Theme</vt:lpstr>
      </vt:variant>
      <vt:variant>
        <vt:i4>6</vt:i4>
      </vt:variant>
      <vt:variant>
        <vt:lpstr>Slide Titles</vt:lpstr>
      </vt:variant>
      <vt:variant>
        <vt:i4>12</vt:i4>
      </vt:variant>
    </vt:vector>
  </HeadingPairs>
  <TitlesOfParts>
    <vt:vector size="33" baseType="lpstr">
      <vt:lpstr>Chivo</vt:lpstr>
      <vt:lpstr>Chivo Light</vt:lpstr>
      <vt:lpstr>等线</vt:lpstr>
      <vt:lpstr>等线 Light</vt:lpstr>
      <vt:lpstr>Microsoft YaHei</vt:lpstr>
      <vt:lpstr>方正准圆简体</vt:lpstr>
      <vt:lpstr>.VnAvant</vt:lpstr>
      <vt:lpstr>Arial</vt:lpstr>
      <vt:lpstr>Calibri</vt:lpstr>
      <vt:lpstr>Calibri Light</vt:lpstr>
      <vt:lpstr>Segoe UI</vt:lpstr>
      <vt:lpstr>Shadows Into Light Two</vt:lpstr>
      <vt:lpstr>Tahoma</vt:lpstr>
      <vt:lpstr>Times New Roman</vt:lpstr>
      <vt:lpstr>Wingdings</vt:lpstr>
      <vt:lpstr>Office Theme</vt:lpstr>
      <vt:lpstr>Aumerle template</vt:lpstr>
      <vt:lpstr>3_Office 主题​​</vt:lpstr>
      <vt:lpstr>2_Office 主题</vt:lpstr>
      <vt:lpstr>Bạn nhỏ 16x9</vt:lpstr>
      <vt:lpstr>Trẻ em Vui vẻ 16x9</vt:lpstr>
      <vt:lpstr>    CHÀO MỪNG CÁC EM ĐẾN VỚI TIẾT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Dặn dò Chuẩn bị bài sau: B b ` 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linhmx</dc:creator>
  <cp:lastModifiedBy>Admin</cp:lastModifiedBy>
  <cp:revision>35</cp:revision>
  <dcterms:created xsi:type="dcterms:W3CDTF">2020-08-12T16:29:00Z</dcterms:created>
  <dcterms:modified xsi:type="dcterms:W3CDTF">2025-01-01T16:27:29Z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