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8" r:id="rId3"/>
    <p:sldId id="269" r:id="rId4"/>
    <p:sldId id="270" r:id="rId5"/>
    <p:sldId id="256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64" r:id="rId15"/>
    <p:sldId id="265" r:id="rId16"/>
    <p:sldId id="266" r:id="rId17"/>
    <p:sldId id="273" r:id="rId18"/>
    <p:sldId id="26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90</Words>
  <Application>Microsoft Office PowerPoint</Application>
  <PresentationFormat>On-screen Show (4:3)</PresentationFormat>
  <Paragraphs>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15</cp:revision>
  <dcterms:created xsi:type="dcterms:W3CDTF">2020-08-10T03:28:33Z</dcterms:created>
  <dcterms:modified xsi:type="dcterms:W3CDTF">2020-08-23T05:20:15Z</dcterms:modified>
</cp:coreProperties>
</file>