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3"/>
  </p:notesMasterIdLst>
  <p:sldIdLst>
    <p:sldId id="341" r:id="rId2"/>
    <p:sldId id="349" r:id="rId3"/>
    <p:sldId id="356" r:id="rId4"/>
    <p:sldId id="335" r:id="rId5"/>
    <p:sldId id="366" r:id="rId6"/>
    <p:sldId id="367" r:id="rId7"/>
    <p:sldId id="362" r:id="rId8"/>
    <p:sldId id="368" r:id="rId9"/>
    <p:sldId id="363" r:id="rId10"/>
    <p:sldId id="364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128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9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/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1314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90</Words>
  <Application>Microsoft Office PowerPoint</Application>
  <PresentationFormat>On-screen Show (4:3)</PresentationFormat>
  <Paragraphs>32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233</cp:revision>
  <dcterms:created xsi:type="dcterms:W3CDTF">2020-08-07T01:41:03Z</dcterms:created>
  <dcterms:modified xsi:type="dcterms:W3CDTF">2020-08-25T15:19:16Z</dcterms:modified>
</cp:coreProperties>
</file>