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  <p:sldMasterId id="2147483666" r:id="rId4"/>
    <p:sldMasterId id="2147483679" r:id="rId5"/>
  </p:sldMasterIdLst>
  <p:notesMasterIdLst>
    <p:notesMasterId r:id="rId7"/>
  </p:notesMasterIdLst>
  <p:sldIdLst>
    <p:sldId id="320" r:id="rId6"/>
    <p:sldId id="256" r:id="rId8"/>
    <p:sldId id="287" r:id="rId9"/>
    <p:sldId id="290" r:id="rId10"/>
    <p:sldId id="292" r:id="rId11"/>
    <p:sldId id="291" r:id="rId12"/>
    <p:sldId id="264" r:id="rId13"/>
    <p:sldId id="294" r:id="rId14"/>
    <p:sldId id="295" r:id="rId15"/>
    <p:sldId id="296" r:id="rId16"/>
    <p:sldId id="350" r:id="rId17"/>
    <p:sldId id="299" r:id="rId18"/>
    <p:sldId id="300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2" r:id="rId29"/>
    <p:sldId id="351" r:id="rId30"/>
    <p:sldId id="311" r:id="rId31"/>
    <p:sldId id="313" r:id="rId32"/>
    <p:sldId id="314" r:id="rId33"/>
    <p:sldId id="315" r:id="rId34"/>
    <p:sldId id="316" r:id="rId35"/>
    <p:sldId id="317" r:id="rId36"/>
    <p:sldId id="318" r:id="rId37"/>
    <p:sldId id="352" r:id="rId38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00"/>
    <a:srgbClr val="99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1695" autoAdjust="0"/>
  </p:normalViewPr>
  <p:slideViewPr>
    <p:cSldViewPr>
      <p:cViewPr>
        <p:scale>
          <a:sx n="100" d="100"/>
          <a:sy n="100" d="100"/>
        </p:scale>
        <p:origin x="264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39" Type="http://schemas.openxmlformats.org/officeDocument/2006/relationships/presProps" Target="presProps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1AD71-E780-4836-A927-B532131AEC9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68917-3D9D-401D-947A-C4C530850A3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68917-3D9D-401D-947A-C4C530850A3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68917-3D9D-401D-947A-C4C530850A3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68917-3D9D-401D-947A-C4C530850A3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68917-3D9D-401D-947A-C4C530850A3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  <a:endParaRPr lang="en-US" altLang="ko-KR" dirty="0" smtClean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  <a:endParaRPr lang="en-US" altLang="ko-KR" dirty="0" smtClean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  <a:endParaRPr lang="en-US" altLang="ko-KR" dirty="0" smtClean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  <a:endParaRPr lang="en-US" altLang="ko-KR" dirty="0" smtClean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8.xml"/><Relationship Id="rId3" Type="http://schemas.microsoft.com/office/2007/relationships/hdphoto" Target="../media/image22.wdp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jpeg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jpeg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29.jpeg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0.jpeg"/><Relationship Id="rId1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jpeg"/><Relationship Id="rId2" Type="http://schemas.openxmlformats.org/officeDocument/2006/relationships/image" Target="../media/image23.jpeg"/><Relationship Id="rId1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8.xml"/><Relationship Id="rId3" Type="http://schemas.microsoft.com/office/2007/relationships/hdphoto" Target="../media/image22.wdp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4.jpeg"/><Relationship Id="rId1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4.jpeg"/><Relationship Id="rId1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4.jpeg"/><Relationship Id="rId1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image" Target="../media/image53.png"/><Relationship Id="rId7" Type="http://schemas.openxmlformats.org/officeDocument/2006/relationships/image" Target="../media/image52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image22.wdp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jpe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jpe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7753352" y="2924265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35886" y="3762866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4352924"/>
            <a:ext cx="9144000" cy="790575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-956642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280481" y="2904079"/>
            <a:ext cx="4066286" cy="818567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638" rIns="91276" bIns="45638" anchor="ctr"/>
          <a:lstStyle/>
          <a:p>
            <a:pPr algn="ctr" defTabSz="912495">
              <a:defRPr/>
            </a:pPr>
            <a:r>
              <a:rPr lang="en-US" altLang="zh-CN" sz="3600" b="1" dirty="0" smtClean="0">
                <a:solidFill>
                  <a:srgbClr val="FF0000"/>
                </a:solidFill>
              </a:rPr>
              <a:t>TOÁN LỚP </a:t>
            </a:r>
            <a:r>
              <a:rPr lang="en-US" altLang="zh-CN" sz="3600" b="1" dirty="0">
                <a:solidFill>
                  <a:srgbClr val="FF0000"/>
                </a:solidFill>
              </a:rPr>
              <a:t>1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716822" y="4579159"/>
            <a:ext cx="3938969" cy="46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6" tIns="45638" rIns="91276" bIns="456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viên: ......................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36965" y="2419807"/>
            <a:ext cx="4184162" cy="3179204"/>
          </a:xfrm>
          <a:prstGeom prst="rect">
            <a:avLst/>
          </a:prstGeom>
          <a:noFill/>
        </p:spPr>
        <p:txBody>
          <a:bodyPr spcFirstLastPara="1" wrap="none" lIns="91276" tIns="45638" rIns="91276" bIns="45638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912495">
              <a:defRPr/>
            </a:pPr>
            <a:endParaRPr lang="en-US" sz="4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280481" y="162889"/>
            <a:ext cx="4953329" cy="43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6" tIns="34289" rIns="68486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4530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..................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1" y="1257302"/>
            <a:ext cx="6867730" cy="4112121"/>
          </a:xfrm>
          <a:prstGeom prst="rect">
            <a:avLst/>
          </a:prstGeom>
        </p:spPr>
        <p:txBody>
          <a:bodyPr spcFirstLastPara="1" wrap="none" lIns="68486" tIns="34289" rIns="68486" bIns="34289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684530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27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720" y="0"/>
            <a:ext cx="1729280" cy="3235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fade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762000" y="1276350"/>
            <a:ext cx="4608512" cy="945396"/>
            <a:chOff x="827584" y="1491630"/>
            <a:chExt cx="4608512" cy="945396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  <a:endPara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495800" y="44767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  <p:pic>
        <p:nvPicPr>
          <p:cNvPr id="21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2"/>
          <a:srcRect l="16840" t="15306" r="61509" b="65986"/>
          <a:stretch>
            <a:fillRect/>
          </a:stretch>
        </p:blipFill>
        <p:spPr bwMode="auto">
          <a:xfrm>
            <a:off x="2057400" y="1200150"/>
            <a:ext cx="2362200" cy="1676400"/>
          </a:xfrm>
          <a:prstGeom prst="rect">
            <a:avLst/>
          </a:prstGeom>
          <a:noFill/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2"/>
          <a:srcRect l="57736" t="10204" r="12193" b="72789"/>
          <a:stretch>
            <a:fillRect/>
          </a:stretch>
        </p:blipFill>
        <p:spPr bwMode="auto">
          <a:xfrm>
            <a:off x="2133600" y="2495550"/>
            <a:ext cx="2209800" cy="1524000"/>
          </a:xfrm>
          <a:prstGeom prst="rect">
            <a:avLst/>
          </a:prstGeom>
          <a:noFill/>
        </p:spPr>
      </p:pic>
      <p:pic>
        <p:nvPicPr>
          <p:cNvPr id="24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2"/>
          <a:srcRect l="38491" t="17857" r="54293" b="76190"/>
          <a:stretch>
            <a:fillRect/>
          </a:stretch>
        </p:blipFill>
        <p:spPr bwMode="auto">
          <a:xfrm>
            <a:off x="4343400" y="1200150"/>
            <a:ext cx="990600" cy="533400"/>
          </a:xfrm>
          <a:prstGeom prst="rect">
            <a:avLst/>
          </a:prstGeom>
          <a:noFill/>
        </p:spPr>
      </p:pic>
      <p:pic>
        <p:nvPicPr>
          <p:cNvPr id="25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2"/>
          <a:srcRect l="44505" t="10204" r="41061" b="77041"/>
          <a:stretch>
            <a:fillRect/>
          </a:stretch>
        </p:blipFill>
        <p:spPr bwMode="auto">
          <a:xfrm>
            <a:off x="5029200" y="666750"/>
            <a:ext cx="1600200" cy="15240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2"/>
          <a:srcRect l="38491" t="24660" r="54293" b="68537"/>
          <a:stretch>
            <a:fillRect/>
          </a:stretch>
        </p:blipFill>
        <p:spPr bwMode="auto">
          <a:xfrm>
            <a:off x="4419600" y="2190750"/>
            <a:ext cx="838200" cy="914400"/>
          </a:xfrm>
          <a:prstGeom prst="rect">
            <a:avLst/>
          </a:prstGeom>
          <a:noFill/>
        </p:spPr>
      </p:pic>
      <p:pic>
        <p:nvPicPr>
          <p:cNvPr id="31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2"/>
          <a:srcRect l="44505" t="22959" r="41061" b="65986"/>
          <a:stretch>
            <a:fillRect/>
          </a:stretch>
        </p:blipFill>
        <p:spPr bwMode="auto">
          <a:xfrm>
            <a:off x="5105400" y="2266950"/>
            <a:ext cx="1143000" cy="990600"/>
          </a:xfrm>
          <a:prstGeom prst="rect">
            <a:avLst/>
          </a:prstGeom>
          <a:noFill/>
        </p:spPr>
      </p:pic>
      <p:pic>
        <p:nvPicPr>
          <p:cNvPr id="32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2"/>
          <a:srcRect l="57736" t="26361" r="12193" b="65986"/>
          <a:stretch>
            <a:fillRect/>
          </a:stretch>
        </p:blipFill>
        <p:spPr bwMode="auto">
          <a:xfrm>
            <a:off x="2286000" y="3867150"/>
            <a:ext cx="1905000" cy="1066800"/>
          </a:xfrm>
          <a:prstGeom prst="rect">
            <a:avLst/>
          </a:prstGeom>
          <a:noFill/>
        </p:spPr>
      </p:pic>
      <p:pic>
        <p:nvPicPr>
          <p:cNvPr id="33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3"/>
          <a:srcRect l="59215" t="41645" r="9078" b="29112"/>
          <a:stretch>
            <a:fillRect/>
          </a:stretch>
        </p:blipFill>
        <p:spPr bwMode="auto">
          <a:xfrm>
            <a:off x="2438400" y="3943350"/>
            <a:ext cx="2819400" cy="1200150"/>
          </a:xfrm>
          <a:prstGeom prst="rect">
            <a:avLst/>
          </a:prstGeom>
          <a:noFill/>
        </p:spPr>
      </p:pic>
      <p:pic>
        <p:nvPicPr>
          <p:cNvPr id="8194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3"/>
          <a:srcRect r="78521" b="58225"/>
          <a:stretch>
            <a:fillRect/>
          </a:stretch>
        </p:blipFill>
        <p:spPr bwMode="auto">
          <a:xfrm>
            <a:off x="1981200" y="2495550"/>
            <a:ext cx="2209800" cy="152400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3429000" y="41719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352800" y="35623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038600" y="41719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1817695" y="1718322"/>
            <a:ext cx="4544416" cy="2473608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51441" tIns="25721" rIns="51441" bIns="25721" numCol="1" anchor="t" anchorCtr="0" compatLnSpc="1"/>
          <a:lstStyle/>
          <a:p>
            <a:pPr>
              <a:defRPr/>
            </a:pPr>
            <a:endParaRPr lang="id-ID" sz="1350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959946" y="2590361"/>
            <a:ext cx="2313978" cy="466090"/>
          </a:xfrm>
          <a:prstGeom prst="rect">
            <a:avLst/>
          </a:prstGeom>
          <a:noFill/>
        </p:spPr>
        <p:txBody>
          <a:bodyPr wrap="square" lIns="51441" tIns="25721" rIns="51441" bIns="25721" rtlCol="0">
            <a:spAutoFit/>
          </a:bodyPr>
          <a:lstStyle/>
          <a:p>
            <a:pPr algn="ctr">
              <a:defRPr/>
            </a:pPr>
            <a:r>
              <a:rPr lang="en-US" altLang="zh-CN" sz="27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2700" b="1" kern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277635" y="2402660"/>
            <a:ext cx="1528049" cy="828983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437875" y="1437623"/>
            <a:ext cx="1528049" cy="828983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530006" y="3422882"/>
            <a:ext cx="1528049" cy="828983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258198" y="2402660"/>
            <a:ext cx="1528049" cy="828983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232440" y="1589918"/>
            <a:ext cx="493183" cy="252413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2067278" y="2551349"/>
            <a:ext cx="461812" cy="249711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058192" y="2589228"/>
            <a:ext cx="461812" cy="250539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51441" tIns="25721" rIns="51441" bIns="25721" numCol="1" anchor="t" anchorCtr="0" compatLnSpc="1"/>
          <a:lstStyle/>
          <a:p>
            <a:pPr>
              <a:defRPr/>
            </a:pPr>
            <a:endParaRPr lang="id-ID" sz="1350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336440" y="3626340"/>
            <a:ext cx="461812" cy="218291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99715" y="1728626"/>
            <a:ext cx="1690688" cy="269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10" y="673130"/>
            <a:ext cx="2765734" cy="46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3" name="Group 10"/>
          <p:cNvGrpSpPr/>
          <p:nvPr/>
        </p:nvGrpSpPr>
        <p:grpSpPr>
          <a:xfrm>
            <a:off x="914400" y="1200150"/>
            <a:ext cx="4608512" cy="945396"/>
            <a:chOff x="827584" y="1491630"/>
            <a:chExt cx="4608512" cy="945396"/>
          </a:xfrm>
        </p:grpSpPr>
        <p:sp>
          <p:nvSpPr>
            <p:cNvPr id="27" name="Oval 26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  <a:endPara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5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2"/>
          <a:srcRect l="12279" t="39062" r="49657" b="50521"/>
          <a:stretch>
            <a:fillRect/>
          </a:stretch>
        </p:blipFill>
        <p:spPr bwMode="auto">
          <a:xfrm>
            <a:off x="1524000" y="1809750"/>
            <a:ext cx="3276600" cy="1295400"/>
          </a:xfrm>
          <a:prstGeom prst="rect">
            <a:avLst/>
          </a:prstGeom>
          <a:noFill/>
        </p:spPr>
      </p:pic>
      <p:pic>
        <p:nvPicPr>
          <p:cNvPr id="36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2"/>
          <a:srcRect l="49115" t="39062" r="11592" b="49653"/>
          <a:stretch>
            <a:fillRect/>
          </a:stretch>
        </p:blipFill>
        <p:spPr bwMode="auto">
          <a:xfrm>
            <a:off x="1524000" y="3181350"/>
            <a:ext cx="3276600" cy="1676400"/>
          </a:xfrm>
          <a:prstGeom prst="rect">
            <a:avLst/>
          </a:prstGeom>
          <a:noFill/>
        </p:spPr>
      </p:pic>
      <p:pic>
        <p:nvPicPr>
          <p:cNvPr id="37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2"/>
          <a:srcRect l="12279" t="49479" r="49657" b="38368"/>
          <a:stretch>
            <a:fillRect/>
          </a:stretch>
        </p:blipFill>
        <p:spPr bwMode="auto">
          <a:xfrm>
            <a:off x="5410200" y="1733550"/>
            <a:ext cx="3124200" cy="1371600"/>
          </a:xfrm>
          <a:prstGeom prst="rect">
            <a:avLst/>
          </a:prstGeom>
          <a:noFill/>
        </p:spPr>
      </p:pic>
      <p:pic>
        <p:nvPicPr>
          <p:cNvPr id="38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2"/>
          <a:srcRect l="49115" t="48611" r="11592" b="38368"/>
          <a:stretch>
            <a:fillRect/>
          </a:stretch>
        </p:blipFill>
        <p:spPr bwMode="auto">
          <a:xfrm>
            <a:off x="5638800" y="3181350"/>
            <a:ext cx="2895600" cy="1600200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4191000" y="19621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1</a:t>
            </a:r>
            <a:endParaRPr lang="en-US" sz="2400" b="1" dirty="0" smtClean="0"/>
          </a:p>
        </p:txBody>
      </p:sp>
      <p:sp>
        <p:nvSpPr>
          <p:cNvPr id="40" name="TextBox 39"/>
          <p:cNvSpPr txBox="1"/>
          <p:nvPr/>
        </p:nvSpPr>
        <p:spPr>
          <a:xfrm>
            <a:off x="4191000" y="24955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5</a:t>
            </a:r>
            <a:endParaRPr lang="en-US" sz="2400" b="1" dirty="0" smtClean="0"/>
          </a:p>
        </p:txBody>
      </p:sp>
      <p:sp>
        <p:nvSpPr>
          <p:cNvPr id="41" name="TextBox 40"/>
          <p:cNvSpPr txBox="1"/>
          <p:nvPr/>
        </p:nvSpPr>
        <p:spPr>
          <a:xfrm>
            <a:off x="4114800" y="34099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6</a:t>
            </a:r>
            <a:endParaRPr lang="en-US" sz="2400" b="1" dirty="0" smtClean="0"/>
          </a:p>
        </p:txBody>
      </p:sp>
      <p:sp>
        <p:nvSpPr>
          <p:cNvPr id="42" name="TextBox 41"/>
          <p:cNvSpPr txBox="1"/>
          <p:nvPr/>
        </p:nvSpPr>
        <p:spPr>
          <a:xfrm>
            <a:off x="4114800" y="40195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1</a:t>
            </a:r>
            <a:endParaRPr lang="en-US" sz="2400" b="1" dirty="0" smtClean="0"/>
          </a:p>
        </p:txBody>
      </p:sp>
      <p:sp>
        <p:nvSpPr>
          <p:cNvPr id="43" name="TextBox 42"/>
          <p:cNvSpPr txBox="1"/>
          <p:nvPr/>
        </p:nvSpPr>
        <p:spPr>
          <a:xfrm>
            <a:off x="7924800" y="18859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7</a:t>
            </a:r>
            <a:endParaRPr lang="en-US" sz="2400" b="1" dirty="0" smtClean="0"/>
          </a:p>
        </p:txBody>
      </p:sp>
      <p:sp>
        <p:nvSpPr>
          <p:cNvPr id="44" name="TextBox 43"/>
          <p:cNvSpPr txBox="1"/>
          <p:nvPr/>
        </p:nvSpPr>
        <p:spPr>
          <a:xfrm>
            <a:off x="7924800" y="24193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2</a:t>
            </a:r>
            <a:endParaRPr lang="en-US" sz="2400" b="1" dirty="0" smtClean="0"/>
          </a:p>
        </p:txBody>
      </p:sp>
      <p:sp>
        <p:nvSpPr>
          <p:cNvPr id="45" name="TextBox 44"/>
          <p:cNvSpPr txBox="1"/>
          <p:nvPr/>
        </p:nvSpPr>
        <p:spPr>
          <a:xfrm>
            <a:off x="7924800" y="34861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8</a:t>
            </a:r>
            <a:endParaRPr lang="en-US" sz="2400" b="1" dirty="0" smtClean="0"/>
          </a:p>
        </p:txBody>
      </p:sp>
      <p:sp>
        <p:nvSpPr>
          <p:cNvPr id="46" name="TextBox 45"/>
          <p:cNvSpPr txBox="1"/>
          <p:nvPr/>
        </p:nvSpPr>
        <p:spPr>
          <a:xfrm>
            <a:off x="7924800" y="40195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2</a:t>
            </a:r>
            <a:endParaRPr lang="en-US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914400" y="1200150"/>
            <a:ext cx="4608512" cy="945396"/>
            <a:chOff x="827584" y="1491630"/>
            <a:chExt cx="4608512" cy="945396"/>
          </a:xfrm>
        </p:grpSpPr>
        <p:sp>
          <p:nvSpPr>
            <p:cNvPr id="27" name="Oval 26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  <a:endPara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2"/>
          <a:srcRect l="16363" t="67319" r="31915" b="11635"/>
          <a:stretch>
            <a:fillRect/>
          </a:stretch>
        </p:blipFill>
        <p:spPr bwMode="auto">
          <a:xfrm>
            <a:off x="2514600" y="1352550"/>
            <a:ext cx="4724400" cy="2038350"/>
          </a:xfrm>
          <a:prstGeom prst="rect">
            <a:avLst/>
          </a:prstGeom>
          <a:noFill/>
        </p:spPr>
      </p:pic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2743200" y="3638550"/>
          <a:ext cx="428720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/>
                <a:gridCol w="660083"/>
                <a:gridCol w="1005840"/>
                <a:gridCol w="1005840"/>
                <a:gridCol w="100584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-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=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2743200" y="4400550"/>
          <a:ext cx="428720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/>
                <a:gridCol w="660083"/>
                <a:gridCol w="1005840"/>
                <a:gridCol w="1005840"/>
                <a:gridCol w="1005840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-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=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3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1"/>
            <a:ext cx="152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2"/>
          <a:srcRect l="21432" t="21044" r="33322" b="73906"/>
          <a:stretch>
            <a:fillRect/>
          </a:stretch>
        </p:blipFill>
        <p:spPr bwMode="auto">
          <a:xfrm>
            <a:off x="3124200" y="1047750"/>
            <a:ext cx="3886200" cy="685800"/>
          </a:xfrm>
          <a:prstGeom prst="rect">
            <a:avLst/>
          </a:prstGeom>
          <a:noFill/>
        </p:spPr>
      </p:pic>
      <p:grpSp>
        <p:nvGrpSpPr>
          <p:cNvPr id="22" name="Group 10"/>
          <p:cNvGrpSpPr/>
          <p:nvPr/>
        </p:nvGrpSpPr>
        <p:grpSpPr>
          <a:xfrm>
            <a:off x="1524000" y="742950"/>
            <a:ext cx="4608512" cy="945396"/>
            <a:chOff x="827584" y="1491630"/>
            <a:chExt cx="4608512" cy="945396"/>
          </a:xfrm>
        </p:grpSpPr>
        <p:sp>
          <p:nvSpPr>
            <p:cNvPr id="23" name="Oval 22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  <a:endPara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 cstate="print"/>
          <a:srcRect l="65488" t="21044" r="13080" b="73906"/>
          <a:stretch>
            <a:fillRect/>
          </a:stretch>
        </p:blipFill>
        <p:spPr bwMode="auto">
          <a:xfrm>
            <a:off x="7010400" y="1200150"/>
            <a:ext cx="1828800" cy="457200"/>
          </a:xfrm>
          <a:prstGeom prst="rect">
            <a:avLst/>
          </a:prstGeom>
          <a:noFill/>
        </p:spPr>
      </p:pic>
      <p:pic>
        <p:nvPicPr>
          <p:cNvPr id="27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4" cstate="print"/>
          <a:srcRect l="21432" t="39562" r="33322" b="53704"/>
          <a:stretch>
            <a:fillRect/>
          </a:stretch>
        </p:blipFill>
        <p:spPr bwMode="auto">
          <a:xfrm>
            <a:off x="3200400" y="2419350"/>
            <a:ext cx="3733800" cy="762000"/>
          </a:xfrm>
          <a:prstGeom prst="rect">
            <a:avLst/>
          </a:prstGeom>
          <a:noFill/>
        </p:spPr>
      </p:pic>
      <p:pic>
        <p:nvPicPr>
          <p:cNvPr id="28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2"/>
          <a:srcRect l="21432" t="25931" r="33322" b="69181"/>
          <a:stretch>
            <a:fillRect/>
          </a:stretch>
        </p:blipFill>
        <p:spPr bwMode="auto">
          <a:xfrm>
            <a:off x="3200400" y="1733550"/>
            <a:ext cx="3733800" cy="685800"/>
          </a:xfrm>
          <a:prstGeom prst="rect">
            <a:avLst/>
          </a:prstGeom>
          <a:noFill/>
        </p:spPr>
      </p:pic>
      <p:pic>
        <p:nvPicPr>
          <p:cNvPr id="29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2"/>
          <a:srcRect l="21432" t="30004" r="33322" b="64294"/>
          <a:stretch>
            <a:fillRect/>
          </a:stretch>
        </p:blipFill>
        <p:spPr bwMode="auto">
          <a:xfrm>
            <a:off x="3124200" y="3105150"/>
            <a:ext cx="3886200" cy="7620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2"/>
          <a:srcRect l="21432" t="35353" r="33322" b="60438"/>
          <a:stretch>
            <a:fillRect/>
          </a:stretch>
        </p:blipFill>
        <p:spPr bwMode="auto">
          <a:xfrm>
            <a:off x="3124200" y="4095750"/>
            <a:ext cx="3886200" cy="609600"/>
          </a:xfrm>
          <a:prstGeom prst="rect">
            <a:avLst/>
          </a:prstGeom>
          <a:noFill/>
        </p:spPr>
      </p:pic>
      <p:pic>
        <p:nvPicPr>
          <p:cNvPr id="31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5" cstate="print"/>
          <a:srcRect l="65488" t="26094" r="13080" b="69697"/>
          <a:stretch>
            <a:fillRect/>
          </a:stretch>
        </p:blipFill>
        <p:spPr bwMode="auto">
          <a:xfrm>
            <a:off x="7086600" y="1885950"/>
            <a:ext cx="1447800" cy="533400"/>
          </a:xfrm>
          <a:prstGeom prst="rect">
            <a:avLst/>
          </a:prstGeom>
          <a:noFill/>
        </p:spPr>
      </p:pic>
      <p:pic>
        <p:nvPicPr>
          <p:cNvPr id="32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2"/>
          <a:srcRect l="65488" t="30992" r="13080" b="65182"/>
          <a:stretch>
            <a:fillRect/>
          </a:stretch>
        </p:blipFill>
        <p:spPr bwMode="auto">
          <a:xfrm>
            <a:off x="7086600" y="2571750"/>
            <a:ext cx="1371600" cy="533400"/>
          </a:xfrm>
          <a:prstGeom prst="rect">
            <a:avLst/>
          </a:prstGeom>
          <a:noFill/>
        </p:spPr>
      </p:pic>
      <p:pic>
        <p:nvPicPr>
          <p:cNvPr id="33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6" cstate="print"/>
          <a:srcRect l="65488" t="35353" r="13080" b="59596"/>
          <a:stretch>
            <a:fillRect/>
          </a:stretch>
        </p:blipFill>
        <p:spPr bwMode="auto">
          <a:xfrm>
            <a:off x="7086600" y="3257550"/>
            <a:ext cx="1371600" cy="609600"/>
          </a:xfrm>
          <a:prstGeom prst="rect">
            <a:avLst/>
          </a:prstGeom>
          <a:noFill/>
        </p:spPr>
      </p:pic>
      <p:pic>
        <p:nvPicPr>
          <p:cNvPr id="34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7" cstate="print"/>
          <a:srcRect l="65488" t="40404" r="13080" b="55387"/>
          <a:stretch>
            <a:fillRect/>
          </a:stretch>
        </p:blipFill>
        <p:spPr bwMode="auto">
          <a:xfrm>
            <a:off x="7162800" y="4095750"/>
            <a:ext cx="1371600" cy="533400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8001000" y="19621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4</a:t>
            </a:r>
            <a:endParaRPr lang="en-US" sz="2400" b="1" dirty="0" smtClean="0"/>
          </a:p>
        </p:txBody>
      </p:sp>
      <p:sp>
        <p:nvSpPr>
          <p:cNvPr id="36" name="TextBox 35"/>
          <p:cNvSpPr txBox="1"/>
          <p:nvPr/>
        </p:nvSpPr>
        <p:spPr>
          <a:xfrm>
            <a:off x="8001000" y="26479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3</a:t>
            </a:r>
            <a:endParaRPr lang="en-US" sz="2400" b="1" dirty="0" smtClean="0"/>
          </a:p>
        </p:txBody>
      </p:sp>
      <p:sp>
        <p:nvSpPr>
          <p:cNvPr id="37" name="TextBox 36"/>
          <p:cNvSpPr txBox="1"/>
          <p:nvPr/>
        </p:nvSpPr>
        <p:spPr>
          <a:xfrm>
            <a:off x="8001000" y="33337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2</a:t>
            </a:r>
            <a:endParaRPr lang="en-US" sz="2400" b="1" dirty="0" smtClean="0"/>
          </a:p>
        </p:txBody>
      </p:sp>
      <p:sp>
        <p:nvSpPr>
          <p:cNvPr id="38" name="TextBox 37"/>
          <p:cNvSpPr txBox="1"/>
          <p:nvPr/>
        </p:nvSpPr>
        <p:spPr>
          <a:xfrm>
            <a:off x="8077200" y="40957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1</a:t>
            </a:r>
            <a:endParaRPr lang="en-US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3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1"/>
            <a:ext cx="152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0"/>
          <p:cNvGrpSpPr/>
          <p:nvPr/>
        </p:nvGrpSpPr>
        <p:grpSpPr>
          <a:xfrm>
            <a:off x="1524002" y="742950"/>
            <a:ext cx="7310437" cy="814864"/>
            <a:chOff x="827585" y="1491630"/>
            <a:chExt cx="4421291" cy="814864"/>
          </a:xfrm>
        </p:grpSpPr>
        <p:sp>
          <p:nvSpPr>
            <p:cNvPr id="23" name="Oval 22"/>
            <p:cNvSpPr/>
            <p:nvPr/>
          </p:nvSpPr>
          <p:spPr>
            <a:xfrm>
              <a:off x="827585" y="1491630"/>
              <a:ext cx="460851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88435" y="1567830"/>
              <a:ext cx="396044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những chú thỏ ghi phép tính có kết quả là 4</a:t>
              </a:r>
              <a:endPara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2" cstate="print"/>
          <a:srcRect l="11907" t="50505" b="9933"/>
          <a:stretch>
            <a:fillRect/>
          </a:stretch>
        </p:blipFill>
        <p:spPr bwMode="auto">
          <a:xfrm>
            <a:off x="2209800" y="1352550"/>
            <a:ext cx="6477000" cy="3581400"/>
          </a:xfrm>
          <a:prstGeom prst="rect">
            <a:avLst/>
          </a:prstGeom>
          <a:noFill/>
        </p:spPr>
      </p:pic>
      <p:sp>
        <p:nvSpPr>
          <p:cNvPr id="45" name="Oval 44"/>
          <p:cNvSpPr/>
          <p:nvPr/>
        </p:nvSpPr>
        <p:spPr>
          <a:xfrm>
            <a:off x="2438400" y="3790950"/>
            <a:ext cx="10668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7 </a:t>
            </a:r>
            <a:r>
              <a:rPr lang="en-US" sz="1600" b="1" dirty="0" smtClean="0"/>
              <a:t>– 3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6477000" y="21907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6 – 2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514600" y="22669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5 – </a:t>
            </a:r>
            <a:r>
              <a:rPr lang="en-US" sz="1600" b="1" dirty="0" smtClean="0"/>
              <a:t>1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876800" y="40195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8</a:t>
            </a:r>
            <a:r>
              <a:rPr lang="en-US" sz="1600" b="1" dirty="0" smtClean="0"/>
              <a:t> </a:t>
            </a:r>
            <a:r>
              <a:rPr lang="en-US" sz="1600" b="1" dirty="0" smtClean="0"/>
              <a:t>– 4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3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1"/>
            <a:ext cx="152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0"/>
          <p:cNvGrpSpPr/>
          <p:nvPr/>
        </p:nvGrpSpPr>
        <p:grpSpPr>
          <a:xfrm>
            <a:off x="1524000" y="742950"/>
            <a:ext cx="7620000" cy="853063"/>
            <a:chOff x="827584" y="1491630"/>
            <a:chExt cx="4608512" cy="853063"/>
          </a:xfrm>
        </p:grpSpPr>
        <p:sp>
          <p:nvSpPr>
            <p:cNvPr id="23" name="Oval 22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75656" y="1606029"/>
              <a:ext cx="39604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Số?</a:t>
              </a:r>
              <a:endPara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905003" y="1733550"/>
          <a:ext cx="6629400" cy="234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6600"/>
                <a:gridCol w="736600"/>
                <a:gridCol w="736600"/>
                <a:gridCol w="736600"/>
                <a:gridCol w="736600"/>
                <a:gridCol w="736600"/>
                <a:gridCol w="736600"/>
                <a:gridCol w="736600"/>
                <a:gridCol w="736600"/>
              </a:tblGrid>
              <a:tr h="540327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-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9</a:t>
                      </a:r>
                      <a:endParaRPr lang="en-US" sz="3600" b="1" dirty="0"/>
                    </a:p>
                  </a:txBody>
                  <a:tcPr/>
                </a:tc>
              </a:tr>
              <a:tr h="540327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1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2</a:t>
                      </a:r>
                      <a:endParaRPr lang="en-US" sz="3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3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4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5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6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7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8</a:t>
                      </a:r>
                      <a:endParaRPr lang="en-US" sz="3600" b="1" dirty="0"/>
                    </a:p>
                  </a:txBody>
                  <a:tcPr/>
                </a:tc>
              </a:tr>
              <a:tr h="900545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8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7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dirty="0" smtClean="0"/>
                        <a:t>?</a:t>
                      </a:r>
                      <a:endParaRPr lang="en-US" sz="3200" dirty="0" smtClean="0"/>
                    </a:p>
                    <a:p>
                      <a:pPr algn="ctr"/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848600" y="3028950"/>
            <a:ext cx="5334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76800" y="3028950"/>
            <a:ext cx="6096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5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15000" y="3028950"/>
            <a:ext cx="4572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4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53200" y="3028950"/>
            <a:ext cx="4572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62800" y="3028950"/>
            <a:ext cx="4572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67200" y="3028950"/>
            <a:ext cx="3810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6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Administrator\Desktop\2020-2021\TAILIEU\Toan1.1 bai 11-15 (FB Yen Nga)-20200808T151710Z-001\Toan1.1 bai 11-15 (FB Yen Nga)\file ảnh scan từ sách\bài 11\Phạm Duyên- trang 73.jpg"/>
          <p:cNvPicPr>
            <a:picLocks noChangeAspect="1" noChangeArrowheads="1"/>
          </p:cNvPicPr>
          <p:nvPr/>
        </p:nvPicPr>
        <p:blipFill>
          <a:blip r:embed="rId1" cstate="print"/>
          <a:srcRect l="60926" t="35096" r="14312" b="11141"/>
          <a:stretch>
            <a:fillRect/>
          </a:stretch>
        </p:blipFill>
        <p:spPr bwMode="auto">
          <a:xfrm>
            <a:off x="6705600" y="1047750"/>
            <a:ext cx="1220724" cy="4343400"/>
          </a:xfrm>
          <a:prstGeom prst="rect">
            <a:avLst/>
          </a:prstGeom>
          <a:noFill/>
        </p:spPr>
      </p:pic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3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1"/>
            <a:ext cx="152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0"/>
          <p:cNvGrpSpPr/>
          <p:nvPr/>
        </p:nvGrpSpPr>
        <p:grpSpPr>
          <a:xfrm>
            <a:off x="1524000" y="742950"/>
            <a:ext cx="7620000" cy="853063"/>
            <a:chOff x="827584" y="1491630"/>
            <a:chExt cx="4608512" cy="853063"/>
          </a:xfrm>
        </p:grpSpPr>
        <p:sp>
          <p:nvSpPr>
            <p:cNvPr id="23" name="Oval 22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  <a:endParaRPr lang="en-US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75656" y="1606029"/>
              <a:ext cx="39604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phép tính thích hợp với mỗi hình.</a:t>
              </a:r>
              <a:endPara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C:\Users\Administrator\Desktop\2020-2021\TAILIEU\Toan1.1 bai 11-15 (FB Yen Nga)-20200808T151710Z-001\Toan1.1 bai 11-15 (FB Yen Nga)\file ảnh scan từ sách\bài 11\Phạm Duyên- trang 73.jpg"/>
          <p:cNvPicPr>
            <a:picLocks noChangeAspect="1" noChangeArrowheads="1"/>
          </p:cNvPicPr>
          <p:nvPr/>
        </p:nvPicPr>
        <p:blipFill>
          <a:blip r:embed="rId3" cstate="print"/>
          <a:srcRect l="8371" t="35096" r="39074" b="11141"/>
          <a:stretch>
            <a:fillRect/>
          </a:stretch>
        </p:blipFill>
        <p:spPr bwMode="auto">
          <a:xfrm>
            <a:off x="2819400" y="1276350"/>
            <a:ext cx="2590800" cy="3867150"/>
          </a:xfrm>
          <a:prstGeom prst="rect">
            <a:avLst/>
          </a:prstGeom>
          <a:noFill/>
        </p:spPr>
      </p:pic>
      <p:cxnSp>
        <p:nvCxnSpPr>
          <p:cNvPr id="22" name="Straight Arrow Connector 21"/>
          <p:cNvCxnSpPr/>
          <p:nvPr/>
        </p:nvCxnSpPr>
        <p:spPr>
          <a:xfrm rot="10800000">
            <a:off x="5181600" y="2114550"/>
            <a:ext cx="16764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4838700" y="2305050"/>
            <a:ext cx="2514600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5257800" y="3486150"/>
            <a:ext cx="16764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0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828800" y="89535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Số 0 trong phép trừ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2" cstate="print"/>
          <a:srcRect l="16259" t="26820" r="45803" b="64559"/>
          <a:stretch>
            <a:fillRect/>
          </a:stretch>
        </p:blipFill>
        <p:spPr bwMode="auto">
          <a:xfrm>
            <a:off x="1905000" y="2190750"/>
            <a:ext cx="3124200" cy="1066800"/>
          </a:xfrm>
          <a:prstGeom prst="rect">
            <a:avLst/>
          </a:prstGeom>
          <a:noFill/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3"/>
          <a:srcRect l="16259" t="22989" r="45803" b="74137"/>
          <a:stretch>
            <a:fillRect/>
          </a:stretch>
        </p:blipFill>
        <p:spPr bwMode="auto">
          <a:xfrm>
            <a:off x="2286000" y="1428750"/>
            <a:ext cx="2133600" cy="457200"/>
          </a:xfrm>
          <a:prstGeom prst="rect">
            <a:avLst/>
          </a:prstGeom>
          <a:noFill/>
        </p:spPr>
      </p:pic>
      <p:pic>
        <p:nvPicPr>
          <p:cNvPr id="25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4" cstate="print"/>
          <a:srcRect l="54197" t="27778" r="9220" b="64559"/>
          <a:stretch>
            <a:fillRect/>
          </a:stretch>
        </p:blipFill>
        <p:spPr bwMode="auto">
          <a:xfrm>
            <a:off x="5105400" y="1962150"/>
            <a:ext cx="2514600" cy="609600"/>
          </a:xfrm>
          <a:prstGeom prst="rect">
            <a:avLst/>
          </a:prstGeom>
          <a:noFill/>
        </p:spPr>
      </p:pic>
      <p:pic>
        <p:nvPicPr>
          <p:cNvPr id="26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3"/>
          <a:srcRect l="16259" t="43103" r="45803" b="47318"/>
          <a:stretch>
            <a:fillRect/>
          </a:stretch>
        </p:blipFill>
        <p:spPr bwMode="auto">
          <a:xfrm>
            <a:off x="1752600" y="3638550"/>
            <a:ext cx="3352800" cy="1200150"/>
          </a:xfrm>
          <a:prstGeom prst="rect">
            <a:avLst/>
          </a:prstGeom>
          <a:noFill/>
        </p:spPr>
      </p:pic>
      <p:pic>
        <p:nvPicPr>
          <p:cNvPr id="27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3"/>
          <a:srcRect l="16259" t="39275" r="45803" b="56893"/>
          <a:stretch>
            <a:fillRect/>
          </a:stretch>
        </p:blipFill>
        <p:spPr bwMode="auto">
          <a:xfrm>
            <a:off x="2286000" y="3257550"/>
            <a:ext cx="2819400" cy="533400"/>
          </a:xfrm>
          <a:prstGeom prst="rect">
            <a:avLst/>
          </a:prstGeom>
          <a:noFill/>
        </p:spPr>
      </p:pic>
      <p:pic>
        <p:nvPicPr>
          <p:cNvPr id="28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5" cstate="print"/>
          <a:srcRect l="62326" t="45977" r="17350" b="46360"/>
          <a:stretch>
            <a:fillRect/>
          </a:stretch>
        </p:blipFill>
        <p:spPr bwMode="auto">
          <a:xfrm>
            <a:off x="5638800" y="3943350"/>
            <a:ext cx="1143000" cy="609600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6553200" y="2038350"/>
            <a:ext cx="38100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2</a:t>
            </a:r>
            <a:endParaRPr lang="en-US" sz="2000" b="1" dirty="0" smtClean="0"/>
          </a:p>
        </p:txBody>
      </p:sp>
      <p:sp>
        <p:nvSpPr>
          <p:cNvPr id="31" name="TextBox 30"/>
          <p:cNvSpPr txBox="1"/>
          <p:nvPr/>
        </p:nvSpPr>
        <p:spPr>
          <a:xfrm>
            <a:off x="6400800" y="4019550"/>
            <a:ext cx="38100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1</a:t>
            </a: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0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828800" y="89535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Số 0 trong phép trừ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29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2"/>
          <a:srcRect l="16259" t="56514" r="45803" b="38697"/>
          <a:stretch>
            <a:fillRect/>
          </a:stretch>
        </p:blipFill>
        <p:spPr bwMode="auto">
          <a:xfrm>
            <a:off x="2057400" y="1352550"/>
            <a:ext cx="2590800" cy="762000"/>
          </a:xfrm>
          <a:prstGeom prst="rect">
            <a:avLst/>
          </a:prstGeom>
          <a:noFill/>
        </p:spPr>
      </p:pic>
      <p:pic>
        <p:nvPicPr>
          <p:cNvPr id="21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2"/>
          <a:srcRect l="16259" t="60345" r="45803" b="29119"/>
          <a:stretch>
            <a:fillRect/>
          </a:stretch>
        </p:blipFill>
        <p:spPr bwMode="auto">
          <a:xfrm>
            <a:off x="2057400" y="1885950"/>
            <a:ext cx="2590800" cy="1371600"/>
          </a:xfrm>
          <a:prstGeom prst="rect">
            <a:avLst/>
          </a:prstGeom>
          <a:noFill/>
        </p:spPr>
      </p:pic>
      <p:pic>
        <p:nvPicPr>
          <p:cNvPr id="23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3" cstate="print"/>
          <a:srcRect l="55552" t="62261" r="17350" b="31035"/>
          <a:stretch>
            <a:fillRect/>
          </a:stretch>
        </p:blipFill>
        <p:spPr bwMode="auto">
          <a:xfrm>
            <a:off x="5029200" y="1733550"/>
            <a:ext cx="2057400" cy="685800"/>
          </a:xfrm>
          <a:prstGeom prst="rect">
            <a:avLst/>
          </a:prstGeom>
          <a:noFill/>
        </p:spPr>
      </p:pic>
      <p:pic>
        <p:nvPicPr>
          <p:cNvPr id="24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2"/>
          <a:srcRect l="16259" t="73754" r="30899" b="22415"/>
          <a:stretch>
            <a:fillRect/>
          </a:stretch>
        </p:blipFill>
        <p:spPr bwMode="auto">
          <a:xfrm>
            <a:off x="2057400" y="3105150"/>
            <a:ext cx="2971800" cy="6096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4" cstate="print"/>
          <a:srcRect l="16259" t="77586" r="45803" b="12836"/>
          <a:stretch>
            <a:fillRect/>
          </a:stretch>
        </p:blipFill>
        <p:spPr bwMode="auto">
          <a:xfrm>
            <a:off x="1828800" y="3790950"/>
            <a:ext cx="2743200" cy="1143000"/>
          </a:xfrm>
          <a:prstGeom prst="rect">
            <a:avLst/>
          </a:prstGeom>
          <a:noFill/>
        </p:spPr>
      </p:pic>
      <p:pic>
        <p:nvPicPr>
          <p:cNvPr id="31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5" cstate="print"/>
          <a:srcRect l="62327" t="80459" r="17349" b="13794"/>
          <a:stretch>
            <a:fillRect/>
          </a:stretch>
        </p:blipFill>
        <p:spPr bwMode="auto">
          <a:xfrm>
            <a:off x="5562600" y="3486150"/>
            <a:ext cx="1752600" cy="685800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6553200" y="1885950"/>
            <a:ext cx="38100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0</a:t>
            </a:r>
            <a:endParaRPr lang="en-US" sz="2000" b="1" dirty="0" smtClean="0"/>
          </a:p>
        </p:txBody>
      </p:sp>
      <p:sp>
        <p:nvSpPr>
          <p:cNvPr id="34" name="TextBox 33"/>
          <p:cNvSpPr txBox="1"/>
          <p:nvPr/>
        </p:nvSpPr>
        <p:spPr>
          <a:xfrm>
            <a:off x="6705600" y="3562350"/>
            <a:ext cx="38100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3</a:t>
            </a: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1"/>
          <a:srcRect l="24584" t="29403" r="11461" b="51094"/>
          <a:stretch>
            <a:fillRect/>
          </a:stretch>
        </p:blipFill>
        <p:spPr bwMode="auto">
          <a:xfrm>
            <a:off x="1752600" y="1123950"/>
            <a:ext cx="6858000" cy="335280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865717" y="-20537"/>
            <a:ext cx="5442587" cy="108012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800200" y="-263857"/>
            <a:ext cx="6353200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32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32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59582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18" name="Group 17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19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1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30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1"/>
          <a:srcRect l="27092" t="51566" r="66638" b="44002"/>
          <a:stretch>
            <a:fillRect/>
          </a:stretch>
        </p:blipFill>
        <p:spPr bwMode="auto">
          <a:xfrm>
            <a:off x="4495800" y="1885950"/>
            <a:ext cx="533400" cy="685800"/>
          </a:xfrm>
          <a:prstGeom prst="rect">
            <a:avLst/>
          </a:prstGeom>
          <a:noFill/>
        </p:spPr>
      </p:pic>
      <p:pic>
        <p:nvPicPr>
          <p:cNvPr id="28" name="Picture 27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1"/>
          <a:srcRect l="20822" t="51566" r="49082" b="44002"/>
          <a:stretch>
            <a:fillRect/>
          </a:stretch>
        </p:blipFill>
        <p:spPr bwMode="auto">
          <a:xfrm>
            <a:off x="2209800" y="1885950"/>
            <a:ext cx="2286000" cy="685800"/>
          </a:xfrm>
          <a:prstGeom prst="rect">
            <a:avLst/>
          </a:prstGeom>
          <a:noFill/>
        </p:spPr>
      </p:pic>
      <p:cxnSp>
        <p:nvCxnSpPr>
          <p:cNvPr id="33" name="Straight Connector 32"/>
          <p:cNvCxnSpPr/>
          <p:nvPr/>
        </p:nvCxnSpPr>
        <p:spPr>
          <a:xfrm>
            <a:off x="4572000" y="2038350"/>
            <a:ext cx="457200" cy="381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7" name="Picture 26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1"/>
          <a:srcRect l="62205" t="50457" r="14753" b="44888"/>
          <a:stretch>
            <a:fillRect/>
          </a:stretch>
        </p:blipFill>
        <p:spPr bwMode="auto">
          <a:xfrm>
            <a:off x="5791200" y="1733550"/>
            <a:ext cx="2286000" cy="1295400"/>
          </a:xfrm>
          <a:prstGeom prst="rect">
            <a:avLst/>
          </a:prstGeom>
          <a:noFill/>
        </p:spPr>
      </p:pic>
      <p:pic>
        <p:nvPicPr>
          <p:cNvPr id="34" name="Picture 33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1"/>
          <a:srcRect l="62205" t="55112" r="13969" b="42228"/>
          <a:stretch>
            <a:fillRect/>
          </a:stretch>
        </p:blipFill>
        <p:spPr bwMode="auto">
          <a:xfrm>
            <a:off x="5791200" y="3181350"/>
            <a:ext cx="2438400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550"/>
            <a:ext cx="152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10"/>
          <p:cNvGrpSpPr/>
          <p:nvPr/>
        </p:nvGrpSpPr>
        <p:grpSpPr>
          <a:xfrm>
            <a:off x="761999" y="1200150"/>
            <a:ext cx="7310439" cy="533400"/>
            <a:chOff x="597159" y="1491630"/>
            <a:chExt cx="4421292" cy="533400"/>
          </a:xfrm>
        </p:grpSpPr>
        <p:sp>
          <p:nvSpPr>
            <p:cNvPr id="26" name="Oval 25"/>
            <p:cNvSpPr/>
            <p:nvPr/>
          </p:nvSpPr>
          <p:spPr>
            <a:xfrm>
              <a:off x="597159" y="1491630"/>
              <a:ext cx="414766" cy="533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58011" y="1491630"/>
              <a:ext cx="39604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 nhẩm.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524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5 – 0 =</a:t>
            </a:r>
            <a:endParaRPr lang="en-US" sz="2800" b="1" dirty="0" smtClean="0"/>
          </a:p>
          <a:p>
            <a:r>
              <a:rPr lang="en-US" sz="2800" b="1" dirty="0" smtClean="0"/>
              <a:t>6 – 6 =</a:t>
            </a:r>
            <a:endParaRPr lang="en-US" sz="2800" b="1" dirty="0" smtClean="0"/>
          </a:p>
          <a:p>
            <a:r>
              <a:rPr lang="en-US" sz="2800" b="1" dirty="0" smtClean="0"/>
              <a:t>5 +0 =</a:t>
            </a:r>
            <a:endParaRPr lang="en-US" sz="2800" b="1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19812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4</a:t>
            </a:r>
            <a:r>
              <a:rPr lang="en-US" sz="2800" b="1" dirty="0" smtClean="0"/>
              <a:t> – 0 =</a:t>
            </a:r>
            <a:endParaRPr lang="en-US" sz="2800" b="1" dirty="0" smtClean="0"/>
          </a:p>
          <a:p>
            <a:r>
              <a:rPr lang="en-US" sz="2800" b="1" dirty="0" smtClean="0"/>
              <a:t>7</a:t>
            </a:r>
            <a:r>
              <a:rPr lang="en-US" sz="2800" b="1" dirty="0" smtClean="0"/>
              <a:t> – 7 =</a:t>
            </a:r>
            <a:endParaRPr lang="en-US" sz="2800" b="1" dirty="0" smtClean="0"/>
          </a:p>
          <a:p>
            <a:r>
              <a:rPr lang="en-US" sz="2800" b="1" dirty="0" smtClean="0"/>
              <a:t>0</a:t>
            </a:r>
            <a:r>
              <a:rPr lang="en-US" sz="2800" b="1" dirty="0" smtClean="0"/>
              <a:t> +4 =</a:t>
            </a:r>
            <a:endParaRPr lang="en-US" sz="2800" b="1" dirty="0" smtClean="0"/>
          </a:p>
        </p:txBody>
      </p:sp>
      <p:sp>
        <p:nvSpPr>
          <p:cNvPr id="35" name="TextBox 34"/>
          <p:cNvSpPr txBox="1"/>
          <p:nvPr/>
        </p:nvSpPr>
        <p:spPr>
          <a:xfrm>
            <a:off x="39624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3 – 0 =</a:t>
            </a:r>
            <a:endParaRPr lang="en-US" sz="2800" b="1" dirty="0" smtClean="0"/>
          </a:p>
          <a:p>
            <a:r>
              <a:rPr lang="en-US" sz="2800" b="1" dirty="0" smtClean="0"/>
              <a:t>4 – 4 =</a:t>
            </a:r>
            <a:endParaRPr lang="en-US" sz="2800" b="1" dirty="0" smtClean="0"/>
          </a:p>
          <a:p>
            <a:r>
              <a:rPr lang="en-US" sz="2800" b="1" dirty="0" smtClean="0"/>
              <a:t>3</a:t>
            </a:r>
            <a:r>
              <a:rPr lang="en-US" sz="2800" b="1" dirty="0" smtClean="0"/>
              <a:t> +0 =</a:t>
            </a:r>
            <a:endParaRPr lang="en-US" sz="2800" b="1" dirty="0" smtClean="0"/>
          </a:p>
        </p:txBody>
      </p:sp>
      <p:sp>
        <p:nvSpPr>
          <p:cNvPr id="36" name="TextBox 35"/>
          <p:cNvSpPr txBox="1"/>
          <p:nvPr/>
        </p:nvSpPr>
        <p:spPr>
          <a:xfrm>
            <a:off x="59436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 – 0 =</a:t>
            </a:r>
            <a:endParaRPr lang="en-US" sz="2800" b="1" dirty="0" smtClean="0"/>
          </a:p>
          <a:p>
            <a:r>
              <a:rPr lang="en-US" sz="2800" b="1" dirty="0" smtClean="0"/>
              <a:t>9 – 9 =</a:t>
            </a:r>
            <a:endParaRPr lang="en-US" sz="2800" b="1" dirty="0" smtClean="0"/>
          </a:p>
          <a:p>
            <a:r>
              <a:rPr lang="en-US" sz="2800" b="1" dirty="0" smtClean="0"/>
              <a:t>0</a:t>
            </a:r>
            <a:r>
              <a:rPr lang="en-US" sz="2800" b="1" dirty="0" smtClean="0"/>
              <a:t> +2 =</a:t>
            </a:r>
            <a:endParaRPr lang="en-US" sz="2800" b="1" dirty="0" smtClean="0"/>
          </a:p>
        </p:txBody>
      </p:sp>
      <p:sp>
        <p:nvSpPr>
          <p:cNvPr id="38" name="TextBox 37"/>
          <p:cNvSpPr txBox="1"/>
          <p:nvPr/>
        </p:nvSpPr>
        <p:spPr>
          <a:xfrm>
            <a:off x="14478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5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0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5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004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4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0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4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578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0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39000" y="1809750"/>
            <a:ext cx="45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0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35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0550"/>
            <a:ext cx="152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istrator\Desktop\2020-2021\TAILIEU\Toan1.1 bai 11-15 (FB Yen Nga)-20200808T151710Z-001\Toan1.1 bai 11-15 (FB Yen Nga)\file ảnh scan từ sách\bài 11\Phạm Duyên- trang 75.jpg"/>
          <p:cNvPicPr>
            <a:picLocks noChangeAspect="1" noChangeArrowheads="1"/>
          </p:cNvPicPr>
          <p:nvPr/>
        </p:nvPicPr>
        <p:blipFill>
          <a:blip r:embed="rId2" cstate="print"/>
          <a:srcRect l="14973" t="39954" r="12803" b="40639"/>
          <a:stretch>
            <a:fillRect/>
          </a:stretch>
        </p:blipFill>
        <p:spPr bwMode="auto">
          <a:xfrm>
            <a:off x="1752600" y="1962150"/>
            <a:ext cx="6248400" cy="2362200"/>
          </a:xfrm>
          <a:prstGeom prst="rect">
            <a:avLst/>
          </a:prstGeom>
          <a:noFill/>
        </p:spPr>
      </p:pic>
      <p:grpSp>
        <p:nvGrpSpPr>
          <p:cNvPr id="15" name="Group 10"/>
          <p:cNvGrpSpPr/>
          <p:nvPr/>
        </p:nvGrpSpPr>
        <p:grpSpPr>
          <a:xfrm>
            <a:off x="914400" y="1200150"/>
            <a:ext cx="6765132" cy="720080"/>
            <a:chOff x="827584" y="1491630"/>
            <a:chExt cx="4352654" cy="720080"/>
          </a:xfrm>
        </p:grpSpPr>
        <p:sp>
          <p:nvSpPr>
            <p:cNvPr id="16" name="Oval 15"/>
            <p:cNvSpPr/>
            <p:nvPr/>
          </p:nvSpPr>
          <p:spPr>
            <a:xfrm>
              <a:off x="827584" y="1491630"/>
              <a:ext cx="343187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en-US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19798" y="1567830"/>
              <a:ext cx="396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 phép tính nào có cùng kết quả?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2895600" y="2724150"/>
            <a:ext cx="685800" cy="64008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 flipV="1">
            <a:off x="2819400" y="2800350"/>
            <a:ext cx="838200" cy="4572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248400" y="2724150"/>
            <a:ext cx="457200" cy="64008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 flipV="1">
            <a:off x="5943600" y="2724150"/>
            <a:ext cx="685800" cy="6096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950"/>
            <a:ext cx="152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762000" y="12763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en-US" sz="7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0" y="1352550"/>
            <a:ext cx="6548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C:\Users\Administrator\Desktop\2020-2021\TAILIEU\Toan1.1 bai 11-15 (FB Yen Nga)-20200808T151710Z-001\Toan1.1 bai 11-15 (FB Yen Nga)\file ảnh scan từ sách\bài 11\Phạm Duyên- trang 75.jpg"/>
          <p:cNvPicPr>
            <a:picLocks noChangeAspect="1" noChangeArrowheads="1"/>
          </p:cNvPicPr>
          <p:nvPr/>
        </p:nvPicPr>
        <p:blipFill>
          <a:blip r:embed="rId2" cstate="print"/>
          <a:srcRect l="22019" t="64369" r="18088" b="12472"/>
          <a:stretch>
            <a:fillRect/>
          </a:stretch>
        </p:blipFill>
        <p:spPr bwMode="auto">
          <a:xfrm>
            <a:off x="2209800" y="1809750"/>
            <a:ext cx="5181600" cy="28194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3886200" y="4171950"/>
            <a:ext cx="17526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/>
              <a:t>3 – 3 = 0</a:t>
            </a:r>
            <a:endParaRPr lang="en-US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6002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" name="Group 10"/>
          <p:cNvGrpSpPr/>
          <p:nvPr/>
        </p:nvGrpSpPr>
        <p:grpSpPr>
          <a:xfrm>
            <a:off x="761999" y="1200150"/>
            <a:ext cx="7234239" cy="533400"/>
            <a:chOff x="597159" y="1491630"/>
            <a:chExt cx="4375207" cy="533400"/>
          </a:xfrm>
        </p:grpSpPr>
        <p:sp>
          <p:nvSpPr>
            <p:cNvPr id="26" name="Oval 25"/>
            <p:cNvSpPr/>
            <p:nvPr/>
          </p:nvSpPr>
          <p:spPr>
            <a:xfrm>
              <a:off x="597159" y="1491630"/>
              <a:ext cx="414766" cy="533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11926" y="1491630"/>
              <a:ext cx="39604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Tính nhẩm.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52400" y="1809750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</a:t>
            </a:r>
            <a:r>
              <a:rPr lang="en-US" sz="2800" b="1" dirty="0" smtClean="0"/>
              <a:t> – 0 =</a:t>
            </a:r>
            <a:endParaRPr lang="en-US" sz="2800" b="1" dirty="0" smtClean="0"/>
          </a:p>
          <a:p>
            <a:r>
              <a:rPr lang="en-US" sz="2800" b="1" dirty="0" smtClean="0"/>
              <a:t>4</a:t>
            </a:r>
            <a:r>
              <a:rPr lang="en-US" sz="2800" b="1" dirty="0" smtClean="0"/>
              <a:t> – 1 =</a:t>
            </a:r>
            <a:endParaRPr lang="en-US" sz="2800" b="1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19812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3</a:t>
            </a:r>
            <a:r>
              <a:rPr lang="en-US" sz="2800" b="1" dirty="0" smtClean="0"/>
              <a:t> – 2 =</a:t>
            </a:r>
            <a:endParaRPr lang="en-US" sz="2800" b="1" dirty="0" smtClean="0"/>
          </a:p>
          <a:p>
            <a:r>
              <a:rPr lang="en-US" sz="2800" b="1" dirty="0" smtClean="0"/>
              <a:t>3 – 1 =</a:t>
            </a:r>
            <a:endParaRPr lang="en-US" sz="2800" b="1" dirty="0" smtClean="0"/>
          </a:p>
          <a:p>
            <a:endParaRPr lang="en-US" sz="2800" b="1" dirty="0" smtClean="0"/>
          </a:p>
        </p:txBody>
      </p:sp>
      <p:sp>
        <p:nvSpPr>
          <p:cNvPr id="35" name="TextBox 34"/>
          <p:cNvSpPr txBox="1"/>
          <p:nvPr/>
        </p:nvSpPr>
        <p:spPr>
          <a:xfrm>
            <a:off x="3962400" y="1809750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4</a:t>
            </a:r>
            <a:r>
              <a:rPr lang="en-US" sz="2800" b="1" dirty="0" smtClean="0"/>
              <a:t> – 3 =</a:t>
            </a:r>
            <a:endParaRPr lang="en-US" sz="2800" b="1" dirty="0" smtClean="0"/>
          </a:p>
          <a:p>
            <a:r>
              <a:rPr lang="en-US" sz="2800" b="1" dirty="0" smtClean="0"/>
              <a:t>5</a:t>
            </a:r>
            <a:r>
              <a:rPr lang="en-US" sz="2800" b="1" dirty="0" smtClean="0"/>
              <a:t> – 1 =</a:t>
            </a:r>
            <a:endParaRPr lang="en-US" sz="2800" b="1" dirty="0" smtClean="0"/>
          </a:p>
        </p:txBody>
      </p:sp>
      <p:sp>
        <p:nvSpPr>
          <p:cNvPr id="36" name="TextBox 35"/>
          <p:cNvSpPr txBox="1"/>
          <p:nvPr/>
        </p:nvSpPr>
        <p:spPr>
          <a:xfrm>
            <a:off x="5943600" y="1809750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4</a:t>
            </a:r>
            <a:r>
              <a:rPr lang="en-US" sz="2800" b="1" dirty="0" smtClean="0"/>
              <a:t> – 4 =</a:t>
            </a:r>
            <a:endParaRPr lang="en-US" sz="2800" b="1" dirty="0" smtClean="0"/>
          </a:p>
          <a:p>
            <a:r>
              <a:rPr lang="en-US" sz="2800" b="1" dirty="0" smtClean="0"/>
              <a:t>2</a:t>
            </a:r>
            <a:r>
              <a:rPr lang="en-US" sz="2800" b="1" dirty="0" smtClean="0"/>
              <a:t> – 0 =</a:t>
            </a:r>
            <a:endParaRPr lang="en-US" sz="2800" b="1" dirty="0" smtClean="0"/>
          </a:p>
        </p:txBody>
      </p:sp>
      <p:sp>
        <p:nvSpPr>
          <p:cNvPr id="38" name="TextBox 37"/>
          <p:cNvSpPr txBox="1"/>
          <p:nvPr/>
        </p:nvSpPr>
        <p:spPr>
          <a:xfrm>
            <a:off x="1447800" y="1809750"/>
            <a:ext cx="129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004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578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4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39000" y="1809750"/>
            <a:ext cx="45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0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</p:txBody>
      </p:sp>
      <p:pic>
        <p:nvPicPr>
          <p:cNvPr id="24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335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1447800" y="3028950"/>
          <a:ext cx="6629400" cy="1981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6600"/>
                <a:gridCol w="736600"/>
                <a:gridCol w="736600"/>
                <a:gridCol w="736600"/>
                <a:gridCol w="736600"/>
                <a:gridCol w="736600"/>
                <a:gridCol w="736600"/>
                <a:gridCol w="736600"/>
                <a:gridCol w="736600"/>
              </a:tblGrid>
              <a:tr h="426866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-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</a:tr>
              <a:tr h="426866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</a:t>
                      </a:r>
                      <a:endParaRPr lang="en-US" sz="2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4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6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0</a:t>
                      </a:r>
                      <a:endParaRPr lang="en-US" sz="2800" b="1" dirty="0"/>
                    </a:p>
                  </a:txBody>
                  <a:tcPr/>
                </a:tc>
              </a:tr>
              <a:tr h="746468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6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?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?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?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?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0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 smtClean="0"/>
                        <a:t>?</a:t>
                      </a:r>
                      <a:endParaRPr lang="en-US" sz="2800" dirty="0" smtClean="0"/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1447800" y="2647950"/>
            <a:ext cx="6548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Số?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71800" y="4095750"/>
            <a:ext cx="5334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5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19600" y="4095750"/>
            <a:ext cx="6858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81600" y="4095750"/>
            <a:ext cx="5334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19800" y="4095750"/>
            <a:ext cx="5334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91400" y="4095750"/>
            <a:ext cx="4572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7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35" grpId="0"/>
      <p:bldP spid="36" grpId="0"/>
      <p:bldP spid="29" grpId="0"/>
      <p:bldP spid="30" grpId="0" animBg="1"/>
      <p:bldP spid="31" grpId="0" animBg="1"/>
      <p:bldP spid="32" grpId="0" animBg="1"/>
      <p:bldP spid="34" grpId="0" animBg="1"/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1817695" y="1718322"/>
            <a:ext cx="4544416" cy="2473608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51441" tIns="25721" rIns="51441" bIns="25721" numCol="1" anchor="t" anchorCtr="0" compatLnSpc="1"/>
          <a:lstStyle/>
          <a:p>
            <a:pPr>
              <a:defRPr/>
            </a:pPr>
            <a:endParaRPr lang="id-ID" sz="1350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959946" y="2590361"/>
            <a:ext cx="2313978" cy="466090"/>
          </a:xfrm>
          <a:prstGeom prst="rect">
            <a:avLst/>
          </a:prstGeom>
          <a:noFill/>
        </p:spPr>
        <p:txBody>
          <a:bodyPr wrap="square" lIns="51441" tIns="25721" rIns="51441" bIns="25721" rtlCol="0">
            <a:spAutoFit/>
          </a:bodyPr>
          <a:lstStyle/>
          <a:p>
            <a:pPr algn="ctr">
              <a:defRPr/>
            </a:pPr>
            <a:r>
              <a:rPr lang="en-US" altLang="zh-CN" sz="27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2700" b="1" kern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277635" y="2402660"/>
            <a:ext cx="1528049" cy="828983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437875" y="1437623"/>
            <a:ext cx="1528049" cy="828983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530006" y="3422882"/>
            <a:ext cx="1528049" cy="828983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258198" y="2402660"/>
            <a:ext cx="1528049" cy="828983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232440" y="1589918"/>
            <a:ext cx="493183" cy="252413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2067278" y="2551349"/>
            <a:ext cx="461812" cy="249711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058192" y="2589228"/>
            <a:ext cx="461812" cy="250539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51441" tIns="25721" rIns="51441" bIns="25721" numCol="1" anchor="t" anchorCtr="0" compatLnSpc="1"/>
          <a:lstStyle/>
          <a:p>
            <a:pPr>
              <a:defRPr/>
            </a:pPr>
            <a:endParaRPr lang="id-ID" sz="1350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336440" y="3626340"/>
            <a:ext cx="461812" cy="218291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99715" y="1728626"/>
            <a:ext cx="1690688" cy="269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10" y="673130"/>
            <a:ext cx="2765734" cy="46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en-US" sz="7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bông hoa nào ghi phép tính có kết quả lớn hơn 3?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istrator\Desktop\2020-2021\TAILIEU\Toan1.1 bai 11-15 (FB Yen Nga)-20200808T151710Z-001\Toan1.1 bai 11-15 (FB Yen Nga)\file ảnh scan từ sách\bài 11\Phạm Duyên- trang 76.jpg"/>
          <p:cNvPicPr>
            <a:picLocks noChangeAspect="1" noChangeArrowheads="1"/>
          </p:cNvPicPr>
          <p:nvPr/>
        </p:nvPicPr>
        <p:blipFill>
          <a:blip r:embed="rId2"/>
          <a:srcRect l="22608" t="50830" r="21491" b="10725"/>
          <a:stretch>
            <a:fillRect/>
          </a:stretch>
        </p:blipFill>
        <p:spPr bwMode="auto">
          <a:xfrm>
            <a:off x="1600200" y="1581150"/>
            <a:ext cx="5486400" cy="3409950"/>
          </a:xfrm>
          <a:prstGeom prst="rect">
            <a:avLst/>
          </a:prstGeom>
          <a:noFill/>
        </p:spPr>
      </p:pic>
      <p:sp>
        <p:nvSpPr>
          <p:cNvPr id="20" name="Oval 19"/>
          <p:cNvSpPr/>
          <p:nvPr/>
        </p:nvSpPr>
        <p:spPr>
          <a:xfrm>
            <a:off x="2057400" y="21907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7 </a:t>
            </a:r>
            <a:r>
              <a:rPr lang="en-US" sz="1600" b="1" dirty="0" smtClean="0"/>
              <a:t>– </a:t>
            </a:r>
            <a:r>
              <a:rPr lang="en-US" sz="1600" b="1" dirty="0" smtClean="0"/>
              <a:t>2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638800" y="28765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6</a:t>
            </a:r>
            <a:r>
              <a:rPr lang="en-US" sz="1600" b="1" dirty="0" smtClean="0"/>
              <a:t> </a:t>
            </a:r>
            <a:r>
              <a:rPr lang="en-US" sz="1600" b="1" dirty="0" smtClean="0"/>
              <a:t>– 1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981200" y="31051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8</a:t>
            </a:r>
            <a:r>
              <a:rPr lang="en-US" sz="1600" b="1" dirty="0" smtClean="0"/>
              <a:t> </a:t>
            </a:r>
            <a:r>
              <a:rPr lang="en-US" sz="1600" b="1" dirty="0" smtClean="0"/>
              <a:t>– 4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257800" y="18859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4</a:t>
            </a:r>
            <a:r>
              <a:rPr lang="en-US" sz="1600" b="1" dirty="0" smtClean="0"/>
              <a:t> </a:t>
            </a:r>
            <a:r>
              <a:rPr lang="en-US" sz="1600" b="1" dirty="0" smtClean="0"/>
              <a:t>– 0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0" grpId="0" animBg="1"/>
      <p:bldP spid="21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en-US" sz="7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Có mấy con cá đang cắn câu?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istrator\Desktop\2020-2021\TAILIEU\Toan1.1 bai 11-15 (FB Yen Nga)-20200808T151710Z-001\Toan1.1 bai 11-15 (FB Yen Nga)\file ảnh scan từ sách\bài 11\Phạm Duyên- trang 77.jpg"/>
          <p:cNvPicPr>
            <a:picLocks noChangeAspect="1" noChangeArrowheads="1"/>
          </p:cNvPicPr>
          <p:nvPr/>
        </p:nvPicPr>
        <p:blipFill>
          <a:blip r:embed="rId2"/>
          <a:srcRect l="27665" t="14597" r="26627" b="54791"/>
          <a:stretch>
            <a:fillRect/>
          </a:stretch>
        </p:blipFill>
        <p:spPr bwMode="auto">
          <a:xfrm>
            <a:off x="1524000" y="1885950"/>
            <a:ext cx="6629400" cy="2743200"/>
          </a:xfrm>
          <a:prstGeom prst="rect">
            <a:avLst/>
          </a:prstGeom>
          <a:noFill/>
        </p:spPr>
      </p:pic>
      <p:sp>
        <p:nvSpPr>
          <p:cNvPr id="27" name="Oval 26"/>
          <p:cNvSpPr/>
          <p:nvPr/>
        </p:nvSpPr>
        <p:spPr>
          <a:xfrm>
            <a:off x="2057400" y="1733550"/>
            <a:ext cx="533400" cy="381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733800" y="1657350"/>
            <a:ext cx="533400" cy="381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C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4572000" y="1657350"/>
            <a:ext cx="533400" cy="381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D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334000" y="1657350"/>
            <a:ext cx="533400" cy="381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E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172200" y="1657350"/>
            <a:ext cx="533400" cy="381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G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62200" y="455295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5 con cá đang cắn câu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endParaRPr lang="en-US" sz="7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Số?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77.jpg"/>
          <p:cNvPicPr>
            <a:picLocks noChangeAspect="1" noChangeArrowheads="1"/>
          </p:cNvPicPr>
          <p:nvPr/>
        </p:nvPicPr>
        <p:blipFill>
          <a:blip r:embed="rId2"/>
          <a:srcRect l="27665" t="47760" r="20517" b="44587"/>
          <a:stretch>
            <a:fillRect/>
          </a:stretch>
        </p:blipFill>
        <p:spPr bwMode="auto">
          <a:xfrm>
            <a:off x="1524000" y="1885950"/>
            <a:ext cx="6096000" cy="914400"/>
          </a:xfrm>
          <a:prstGeom prst="rect">
            <a:avLst/>
          </a:prstGeom>
          <a:noFill/>
        </p:spPr>
      </p:pic>
      <p:sp>
        <p:nvSpPr>
          <p:cNvPr id="23" name="Rounded Rectangle 22"/>
          <p:cNvSpPr/>
          <p:nvPr/>
        </p:nvSpPr>
        <p:spPr>
          <a:xfrm>
            <a:off x="3657600" y="21907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5</a:t>
            </a:r>
            <a:endParaRPr lang="en-US" sz="28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6172200" y="21907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5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3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en-US" sz="7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2020-2021\TAILIEU\Toan1.1 bai 11-15 (FB Yen Nga)-20200808T151710Z-001\Toan1.1 bai 11-15 (FB Yen Nga)\file ảnh scan từ sách\bài 11\Phạm Duyên- trang 77.jpg"/>
          <p:cNvPicPr>
            <a:picLocks noChangeAspect="1" noChangeArrowheads="1"/>
          </p:cNvPicPr>
          <p:nvPr/>
        </p:nvPicPr>
        <p:blipFill>
          <a:blip r:embed="rId2"/>
          <a:srcRect l="27665" t="56262" r="15293" b="11428"/>
          <a:stretch>
            <a:fillRect/>
          </a:stretch>
        </p:blipFill>
        <p:spPr bwMode="auto">
          <a:xfrm>
            <a:off x="1676400" y="1657350"/>
            <a:ext cx="5943600" cy="2743200"/>
          </a:xfrm>
          <a:prstGeom prst="rect">
            <a:avLst/>
          </a:prstGeom>
          <a:noFill/>
        </p:spPr>
      </p:pic>
      <p:sp>
        <p:nvSpPr>
          <p:cNvPr id="20" name="Rounded Rectangle 19"/>
          <p:cNvSpPr/>
          <p:nvPr/>
        </p:nvSpPr>
        <p:spPr>
          <a:xfrm>
            <a:off x="3276600" y="40195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8</a:t>
            </a:r>
            <a:endParaRPr lang="en-US" sz="2800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4114800" y="40195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5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0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en-US" sz="7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inistrator\Desktop\2020-2021\TAILIEU\Toan1.1 bai 11-15 (FB Yen Nga)-20200808T151710Z-001\Toan1.1 bai 11-15 (FB Yen Nga)\file ảnh scan từ sách\bài 11\Phạm Duyên- trang 78.jpg"/>
          <p:cNvPicPr>
            <a:picLocks noChangeAspect="1" noChangeArrowheads="1"/>
          </p:cNvPicPr>
          <p:nvPr/>
        </p:nvPicPr>
        <p:blipFill>
          <a:blip r:embed="rId2" cstate="print"/>
          <a:srcRect l="18135" t="22207" r="11916" b="62225"/>
          <a:stretch>
            <a:fillRect/>
          </a:stretch>
        </p:blipFill>
        <p:spPr bwMode="auto">
          <a:xfrm>
            <a:off x="1600200" y="1581150"/>
            <a:ext cx="4114800" cy="1752600"/>
          </a:xfrm>
          <a:prstGeom prst="rect">
            <a:avLst/>
          </a:prstGeom>
          <a:noFill/>
        </p:spPr>
      </p:pic>
      <p:pic>
        <p:nvPicPr>
          <p:cNvPr id="24" name="Picture 2" descr="C:\Users\Administrator\Desktop\2020-2021\TAILIEU\Toan1.1 bai 11-15 (FB Yen Nga)-20200808T151710Z-001\Toan1.1 bai 11-15 (FB Yen Nga)\file ảnh scan từ sách\bài 11\Phạm Duyên- trang 78.jpg"/>
          <p:cNvPicPr>
            <a:picLocks noChangeAspect="1" noChangeArrowheads="1"/>
          </p:cNvPicPr>
          <p:nvPr/>
        </p:nvPicPr>
        <p:blipFill>
          <a:blip r:embed="rId3" cstate="print"/>
          <a:srcRect l="18135" t="37775" r="11916" b="46623"/>
          <a:stretch>
            <a:fillRect/>
          </a:stretch>
        </p:blipFill>
        <p:spPr bwMode="auto">
          <a:xfrm>
            <a:off x="1600200" y="3333750"/>
            <a:ext cx="4114800" cy="1809750"/>
          </a:xfrm>
          <a:prstGeom prst="rect">
            <a:avLst/>
          </a:prstGeom>
          <a:noFill/>
        </p:spPr>
      </p:pic>
      <p:sp>
        <p:nvSpPr>
          <p:cNvPr id="25" name="Rounded Rectangle 24"/>
          <p:cNvSpPr/>
          <p:nvPr/>
        </p:nvSpPr>
        <p:spPr>
          <a:xfrm>
            <a:off x="2514600" y="23431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</a:t>
            </a:r>
            <a:endParaRPr lang="en-US" sz="2400" b="1" dirty="0"/>
          </a:p>
        </p:txBody>
      </p:sp>
      <p:sp>
        <p:nvSpPr>
          <p:cNvPr id="26" name="Rounded Rectangle 25"/>
          <p:cNvSpPr/>
          <p:nvPr/>
        </p:nvSpPr>
        <p:spPr>
          <a:xfrm>
            <a:off x="2514600" y="40957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4</a:t>
            </a:r>
            <a:endParaRPr lang="en-US" sz="2400" b="1" dirty="0"/>
          </a:p>
        </p:txBody>
      </p:sp>
      <p:pic>
        <p:nvPicPr>
          <p:cNvPr id="27" name="Picture 2" descr="C:\Users\Administrator\Desktop\2020-2021\TAILIEU\Toan1.1 bai 11-15 (FB Yen Nga)-20200808T151710Z-001\Toan1.1 bai 11-15 (FB Yen Nga)\file ảnh scan từ sách\bài 11\Phạm Duyên- trang 78.jpg"/>
          <p:cNvPicPr>
            <a:picLocks noChangeAspect="1" noChangeArrowheads="1"/>
          </p:cNvPicPr>
          <p:nvPr/>
        </p:nvPicPr>
        <p:blipFill>
          <a:blip r:embed="rId3" cstate="print"/>
          <a:srcRect l="31088" t="55512" r="27460" b="32007"/>
          <a:stretch>
            <a:fillRect/>
          </a:stretch>
        </p:blipFill>
        <p:spPr bwMode="auto">
          <a:xfrm>
            <a:off x="5715000" y="2343150"/>
            <a:ext cx="2438400" cy="144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865717" y="-20537"/>
            <a:ext cx="5442587" cy="108012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800200" y="-263857"/>
            <a:ext cx="6353200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32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32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59582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4" name="Group 17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19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1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 cstate="print"/>
          <a:srcRect l="60779" t="79935" r="13897" b="12973"/>
          <a:stretch>
            <a:fillRect/>
          </a:stretch>
        </p:blipFill>
        <p:spPr bwMode="auto">
          <a:xfrm>
            <a:off x="5638800" y="2724150"/>
            <a:ext cx="2133600" cy="1219200"/>
          </a:xfrm>
          <a:prstGeom prst="rect">
            <a:avLst/>
          </a:prstGeom>
          <a:noFill/>
        </p:spPr>
      </p:pic>
      <p:pic>
        <p:nvPicPr>
          <p:cNvPr id="6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352550"/>
            <a:ext cx="3886200" cy="3429000"/>
          </a:xfrm>
          <a:prstGeom prst="rect">
            <a:avLst/>
          </a:prstGeom>
          <a:noFill/>
        </p:spPr>
      </p:pic>
      <p:pic>
        <p:nvPicPr>
          <p:cNvPr id="18" name="Picture 17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 cstate="print"/>
          <a:srcRect l="65650" t="70183" r="11621" b="24830"/>
          <a:stretch>
            <a:fillRect/>
          </a:stretch>
        </p:blipFill>
        <p:spPr bwMode="auto">
          <a:xfrm>
            <a:off x="5715000" y="1276350"/>
            <a:ext cx="2133600" cy="106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endParaRPr lang="en-US" sz="7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3581400" y="2114550"/>
            <a:ext cx="533400" cy="381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00" y="203835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8 – 2 – 3 =                   b) 7 – 4 – 1 =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00" y="302895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10 – 5 – 2 =                  d) 3 + 6 – 4 =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162800" y="2114550"/>
            <a:ext cx="533400" cy="381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657600" y="3105150"/>
            <a:ext cx="533400" cy="381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086600" y="3105150"/>
            <a:ext cx="533400" cy="381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5" grpId="0" animBg="1"/>
      <p:bldP spid="20" grpId="0"/>
      <p:bldP spid="21" grpId="0"/>
      <p:bldP spid="22" grpId="0" animBg="1"/>
      <p:bldP spid="23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/>
          <p:cNvSpPr/>
          <p:nvPr/>
        </p:nvSpPr>
        <p:spPr>
          <a:xfrm>
            <a:off x="1219200" y="1047750"/>
            <a:ext cx="5486400" cy="1295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60561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134111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03617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762000" y="1276350"/>
            <a:ext cx="4608512" cy="945396"/>
            <a:chOff x="827584" y="1491630"/>
            <a:chExt cx="4608512" cy="945396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  <a:endPara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2"/>
          <a:srcRect l="52750" t="10943" r="13552" b="64857"/>
          <a:stretch>
            <a:fillRect/>
          </a:stretch>
        </p:blipFill>
        <p:spPr bwMode="auto">
          <a:xfrm>
            <a:off x="4343400" y="1200150"/>
            <a:ext cx="3810000" cy="3352800"/>
          </a:xfrm>
          <a:prstGeom prst="rect">
            <a:avLst/>
          </a:prstGeom>
          <a:noFill/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2"/>
          <a:srcRect l="29296" t="21044" r="48082" b="72222"/>
          <a:stretch>
            <a:fillRect/>
          </a:stretch>
        </p:blipFill>
        <p:spPr bwMode="auto">
          <a:xfrm>
            <a:off x="2590800" y="1428750"/>
            <a:ext cx="1828800" cy="1066800"/>
          </a:xfrm>
          <a:prstGeom prst="rect">
            <a:avLst/>
          </a:prstGeom>
          <a:noFill/>
        </p:spPr>
      </p:pic>
      <p:pic>
        <p:nvPicPr>
          <p:cNvPr id="21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2"/>
          <a:srcRect l="20961" t="27988" r="52844" b="66120"/>
          <a:stretch>
            <a:fillRect/>
          </a:stretch>
        </p:blipFill>
        <p:spPr bwMode="auto">
          <a:xfrm>
            <a:off x="2209800" y="2495550"/>
            <a:ext cx="1981200" cy="990600"/>
          </a:xfrm>
          <a:prstGeom prst="rect">
            <a:avLst/>
          </a:prstGeom>
          <a:noFill/>
        </p:spPr>
      </p:pic>
      <p:pic>
        <p:nvPicPr>
          <p:cNvPr id="3076" name="Picture 4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3"/>
          <a:srcRect l="1023" t="1958" r="73514" b="72977"/>
          <a:stretch>
            <a:fillRect/>
          </a:stretch>
        </p:blipFill>
        <p:spPr bwMode="auto">
          <a:xfrm>
            <a:off x="2286000" y="3714750"/>
            <a:ext cx="1897062" cy="9144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2971800" y="386715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3</a:t>
            </a:r>
            <a:endParaRPr lang="en-US" sz="3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657600" y="386715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5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2" cstate="print"/>
          <a:srcRect l="55491" t="35353" r="14742" b="46970"/>
          <a:stretch>
            <a:fillRect/>
          </a:stretch>
        </p:blipFill>
        <p:spPr bwMode="auto">
          <a:xfrm>
            <a:off x="3581400" y="1276350"/>
            <a:ext cx="4572000" cy="2438400"/>
          </a:xfrm>
          <a:prstGeom prst="rect">
            <a:avLst/>
          </a:prstGeom>
          <a:noFill/>
        </p:spPr>
      </p:pic>
      <p:pic>
        <p:nvPicPr>
          <p:cNvPr id="12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2" cstate="print"/>
          <a:srcRect l="20961" t="35353" r="43610" b="56229"/>
          <a:stretch>
            <a:fillRect/>
          </a:stretch>
        </p:blipFill>
        <p:spPr bwMode="auto">
          <a:xfrm>
            <a:off x="1295400" y="1276350"/>
            <a:ext cx="2667000" cy="1295400"/>
          </a:xfrm>
          <a:prstGeom prst="rect">
            <a:avLst/>
          </a:prstGeom>
          <a:noFill/>
        </p:spPr>
      </p:pic>
      <p:pic>
        <p:nvPicPr>
          <p:cNvPr id="3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3"/>
          <a:srcRect r="77498" b="83290"/>
          <a:stretch>
            <a:fillRect/>
          </a:stretch>
        </p:blipFill>
        <p:spPr bwMode="auto">
          <a:xfrm>
            <a:off x="1447800" y="3714750"/>
            <a:ext cx="2590800" cy="762000"/>
          </a:xfrm>
          <a:prstGeom prst="rect">
            <a:avLst/>
          </a:prstGeom>
          <a:noFill/>
        </p:spPr>
      </p:pic>
      <p:grpSp>
        <p:nvGrpSpPr>
          <p:cNvPr id="2" name="Group 10"/>
          <p:cNvGrpSpPr/>
          <p:nvPr/>
        </p:nvGrpSpPr>
        <p:grpSpPr>
          <a:xfrm>
            <a:off x="762000" y="1276350"/>
            <a:ext cx="4608512" cy="1314728"/>
            <a:chOff x="827584" y="1491630"/>
            <a:chExt cx="4608512" cy="1314728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  <a:endPara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2" cstate="print"/>
          <a:srcRect l="20961" t="43771" r="52844" b="49495"/>
          <a:stretch>
            <a:fillRect/>
          </a:stretch>
        </p:blipFill>
        <p:spPr bwMode="auto">
          <a:xfrm>
            <a:off x="1371600" y="2800350"/>
            <a:ext cx="2743200" cy="9144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514600" y="379095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7</a:t>
            </a:r>
            <a:endParaRPr 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352800" y="379095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3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2" cstate="print"/>
          <a:srcRect l="7863" t="57239" r="42807" b="10774"/>
          <a:stretch>
            <a:fillRect/>
          </a:stretch>
        </p:blipFill>
        <p:spPr bwMode="auto">
          <a:xfrm>
            <a:off x="1600200" y="1123950"/>
            <a:ext cx="3810000" cy="3505200"/>
          </a:xfrm>
          <a:prstGeom prst="rect">
            <a:avLst/>
          </a:prstGeom>
          <a:noFill/>
        </p:spPr>
      </p:pic>
      <p:grpSp>
        <p:nvGrpSpPr>
          <p:cNvPr id="2" name="Group 10"/>
          <p:cNvGrpSpPr/>
          <p:nvPr/>
        </p:nvGrpSpPr>
        <p:grpSpPr>
          <a:xfrm>
            <a:off x="762000" y="1123950"/>
            <a:ext cx="4608512" cy="720080"/>
            <a:chOff x="827584" y="1491630"/>
            <a:chExt cx="4608512" cy="720080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2" cstate="print"/>
          <a:srcRect l="66072" t="57239" r="11236" b="10774"/>
          <a:stretch>
            <a:fillRect/>
          </a:stretch>
        </p:blipFill>
        <p:spPr bwMode="auto">
          <a:xfrm>
            <a:off x="5562600" y="1123950"/>
            <a:ext cx="2209800" cy="35052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934200" y="1200151"/>
            <a:ext cx="6858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5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934200" y="1885951"/>
            <a:ext cx="6858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2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934200" y="2571751"/>
            <a:ext cx="685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3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934200" y="3257551"/>
            <a:ext cx="685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2</a:t>
            </a:r>
            <a:endParaRPr 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934200" y="3943351"/>
            <a:ext cx="685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5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6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2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5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2"/>
          <a:srcRect l="41558" t="15625" r="33766" b="81771"/>
          <a:stretch>
            <a:fillRect/>
          </a:stretch>
        </p:blipFill>
        <p:spPr bwMode="auto">
          <a:xfrm>
            <a:off x="3200400" y="819150"/>
            <a:ext cx="1447800" cy="457200"/>
          </a:xfrm>
          <a:prstGeom prst="rect">
            <a:avLst/>
          </a:prstGeom>
          <a:noFill/>
        </p:spPr>
      </p:pic>
      <p:pic>
        <p:nvPicPr>
          <p:cNvPr id="28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2"/>
          <a:srcRect l="47888" t="19097" r="18959" b="73958"/>
          <a:stretch>
            <a:fillRect/>
          </a:stretch>
        </p:blipFill>
        <p:spPr bwMode="auto">
          <a:xfrm>
            <a:off x="4191000" y="1276350"/>
            <a:ext cx="3505200" cy="990600"/>
          </a:xfrm>
          <a:prstGeom prst="rect">
            <a:avLst/>
          </a:prstGeom>
          <a:noFill/>
        </p:spPr>
      </p:pic>
      <p:pic>
        <p:nvPicPr>
          <p:cNvPr id="29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2"/>
          <a:srcRect l="49116" t="25391" r="33694" b="63541"/>
          <a:stretch>
            <a:fillRect/>
          </a:stretch>
        </p:blipFill>
        <p:spPr bwMode="auto">
          <a:xfrm>
            <a:off x="4724400" y="2266950"/>
            <a:ext cx="1524000" cy="13716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2"/>
          <a:srcRect l="65079" t="25391" r="18959" b="63541"/>
          <a:stretch>
            <a:fillRect/>
          </a:stretch>
        </p:blipFill>
        <p:spPr bwMode="auto">
          <a:xfrm>
            <a:off x="4648200" y="3409950"/>
            <a:ext cx="2133600" cy="1143000"/>
          </a:xfrm>
          <a:prstGeom prst="rect">
            <a:avLst/>
          </a:prstGeom>
          <a:noFill/>
        </p:spPr>
      </p:pic>
      <p:pic>
        <p:nvPicPr>
          <p:cNvPr id="5122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2"/>
          <a:srcRect l="18418" t="19502" r="50885" b="64583"/>
          <a:stretch>
            <a:fillRect/>
          </a:stretch>
        </p:blipFill>
        <p:spPr bwMode="auto">
          <a:xfrm>
            <a:off x="1447800" y="1352550"/>
            <a:ext cx="3200400" cy="2362200"/>
          </a:xfrm>
          <a:prstGeom prst="rect">
            <a:avLst/>
          </a:prstGeom>
          <a:noFill/>
        </p:spPr>
      </p:pic>
      <p:sp>
        <p:nvSpPr>
          <p:cNvPr id="19" name="Rounded Rectangle 18"/>
          <p:cNvSpPr/>
          <p:nvPr/>
        </p:nvSpPr>
        <p:spPr>
          <a:xfrm>
            <a:off x="5562600" y="2952750"/>
            <a:ext cx="381000" cy="381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6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2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5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2"/>
          <a:srcRect l="18419" t="38194" r="50884" b="53125"/>
          <a:stretch>
            <a:fillRect/>
          </a:stretch>
        </p:blipFill>
        <p:spPr bwMode="auto">
          <a:xfrm>
            <a:off x="1676400" y="1428750"/>
            <a:ext cx="2743200" cy="1143000"/>
          </a:xfrm>
          <a:prstGeom prst="rect">
            <a:avLst/>
          </a:prstGeom>
          <a:noFill/>
        </p:spPr>
      </p:pic>
      <p:pic>
        <p:nvPicPr>
          <p:cNvPr id="16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2"/>
          <a:srcRect l="49116" t="38194" r="18959" b="54861"/>
          <a:stretch>
            <a:fillRect/>
          </a:stretch>
        </p:blipFill>
        <p:spPr bwMode="auto">
          <a:xfrm>
            <a:off x="4267200" y="1352550"/>
            <a:ext cx="2743200" cy="838200"/>
          </a:xfrm>
          <a:prstGeom prst="rect">
            <a:avLst/>
          </a:prstGeom>
          <a:noFill/>
        </p:spPr>
      </p:pic>
      <p:pic>
        <p:nvPicPr>
          <p:cNvPr id="17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2"/>
          <a:srcRect l="18419" t="46875" r="50884" b="43576"/>
          <a:stretch>
            <a:fillRect/>
          </a:stretch>
        </p:blipFill>
        <p:spPr bwMode="auto">
          <a:xfrm>
            <a:off x="1752600" y="2571750"/>
            <a:ext cx="2590800" cy="1143000"/>
          </a:xfrm>
          <a:prstGeom prst="rect">
            <a:avLst/>
          </a:prstGeom>
          <a:noFill/>
        </p:spPr>
      </p:pic>
      <p:pic>
        <p:nvPicPr>
          <p:cNvPr id="18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2"/>
          <a:srcRect l="49116" t="45139" r="31239" b="45312"/>
          <a:stretch>
            <a:fillRect/>
          </a:stretch>
        </p:blipFill>
        <p:spPr bwMode="auto">
          <a:xfrm>
            <a:off x="4953000" y="2266950"/>
            <a:ext cx="2286000" cy="838200"/>
          </a:xfrm>
          <a:prstGeom prst="rect">
            <a:avLst/>
          </a:prstGeom>
          <a:noFill/>
        </p:spPr>
      </p:pic>
      <p:pic>
        <p:nvPicPr>
          <p:cNvPr id="15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2"/>
          <a:srcRect l="41558" t="15625" r="33766" b="81771"/>
          <a:stretch>
            <a:fillRect/>
          </a:stretch>
        </p:blipFill>
        <p:spPr bwMode="auto">
          <a:xfrm>
            <a:off x="2514600" y="1047750"/>
            <a:ext cx="2590800" cy="457200"/>
          </a:xfrm>
          <a:prstGeom prst="rect">
            <a:avLst/>
          </a:prstGeom>
          <a:noFill/>
        </p:spPr>
      </p:pic>
      <p:pic>
        <p:nvPicPr>
          <p:cNvPr id="19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2"/>
          <a:srcRect l="67534" t="45139" r="20188" b="45312"/>
          <a:stretch>
            <a:fillRect/>
          </a:stretch>
        </p:blipFill>
        <p:spPr bwMode="auto">
          <a:xfrm>
            <a:off x="4953000" y="3181350"/>
            <a:ext cx="1524000" cy="11430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400800" y="363855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5</a:t>
            </a:r>
            <a:endParaRPr lang="en-US" sz="2800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6096000" y="2266950"/>
            <a:ext cx="533400" cy="381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  <a:endParaRPr lang="en-US" altLang="ko-KR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762000" y="1276350"/>
            <a:ext cx="4608512" cy="945396"/>
            <a:chOff x="827584" y="1491630"/>
            <a:chExt cx="4608512" cy="945396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  <a:endPara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146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2"/>
          <a:srcRect l="58939" t="65972" b="11528"/>
          <a:stretch>
            <a:fillRect/>
          </a:stretch>
        </p:blipFill>
        <p:spPr bwMode="auto">
          <a:xfrm>
            <a:off x="5638800" y="742950"/>
            <a:ext cx="3340135" cy="2286000"/>
          </a:xfrm>
          <a:prstGeom prst="rect">
            <a:avLst/>
          </a:prstGeom>
          <a:noFill/>
        </p:spPr>
      </p:pic>
      <p:pic>
        <p:nvPicPr>
          <p:cNvPr id="14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2"/>
          <a:srcRect l="17682" t="69305" r="41061" b="23195"/>
          <a:stretch>
            <a:fillRect/>
          </a:stretch>
        </p:blipFill>
        <p:spPr bwMode="auto">
          <a:xfrm>
            <a:off x="2057400" y="1504950"/>
            <a:ext cx="3581400" cy="990600"/>
          </a:xfrm>
          <a:prstGeom prst="rect">
            <a:avLst/>
          </a:prstGeom>
          <a:noFill/>
        </p:spPr>
      </p:pic>
      <p:pic>
        <p:nvPicPr>
          <p:cNvPr id="15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2"/>
          <a:srcRect l="33006" t="75972" r="41061" b="11528"/>
          <a:stretch>
            <a:fillRect/>
          </a:stretch>
        </p:blipFill>
        <p:spPr bwMode="auto">
          <a:xfrm>
            <a:off x="1905000" y="3486150"/>
            <a:ext cx="2514600" cy="1143000"/>
          </a:xfrm>
          <a:prstGeom prst="rect">
            <a:avLst/>
          </a:prstGeom>
          <a:noFill/>
        </p:spPr>
      </p:pic>
      <p:pic>
        <p:nvPicPr>
          <p:cNvPr id="16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2"/>
          <a:srcRect l="11788" t="75972" r="65815" b="11528"/>
          <a:stretch>
            <a:fillRect/>
          </a:stretch>
        </p:blipFill>
        <p:spPr bwMode="auto">
          <a:xfrm>
            <a:off x="2057400" y="2419350"/>
            <a:ext cx="1981200" cy="1143000"/>
          </a:xfrm>
          <a:prstGeom prst="rect">
            <a:avLst/>
          </a:prstGeom>
          <a:noFill/>
        </p:spPr>
      </p:pic>
      <p:pic>
        <p:nvPicPr>
          <p:cNvPr id="6147" name="Picture 3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3"/>
          <a:srcRect l="8076" t="14491" r="73514" b="58355"/>
          <a:stretch>
            <a:fillRect/>
          </a:stretch>
        </p:blipFill>
        <p:spPr bwMode="auto">
          <a:xfrm>
            <a:off x="2590800" y="2495550"/>
            <a:ext cx="1600200" cy="1143000"/>
          </a:xfrm>
          <a:prstGeom prst="rect">
            <a:avLst/>
          </a:prstGeom>
          <a:noFill/>
        </p:spPr>
      </p:pic>
      <p:pic>
        <p:nvPicPr>
          <p:cNvPr id="19" name="Picture 3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3"/>
          <a:srcRect l="30684" t="14621" r="41807" b="62402"/>
          <a:stretch>
            <a:fillRect/>
          </a:stretch>
        </p:blipFill>
        <p:spPr bwMode="auto">
          <a:xfrm>
            <a:off x="4953000" y="3105150"/>
            <a:ext cx="2438400" cy="8382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3352800" y="30289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791200" y="33337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400800" y="33337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</a:t>
            </a:r>
            <a:endParaRPr lang="en-US" sz="2000" b="1" dirty="0"/>
          </a:p>
        </p:txBody>
      </p:sp>
      <p:pic>
        <p:nvPicPr>
          <p:cNvPr id="27" name="Picture 3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3"/>
          <a:srcRect l="30684" t="14621" r="41807" b="62402"/>
          <a:stretch>
            <a:fillRect/>
          </a:stretch>
        </p:blipFill>
        <p:spPr bwMode="auto">
          <a:xfrm>
            <a:off x="4953000" y="4019550"/>
            <a:ext cx="2438400" cy="83820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5791200" y="42481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</a:t>
            </a:r>
            <a:endParaRPr lang="en-US" sz="2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324600" y="42481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  <p:bldP spid="23" grpId="0"/>
      <p:bldP spid="26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b="1" dirty="0" smtClean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2003</Words>
  <Application>WPS Presentation</Application>
  <PresentationFormat>On-screen Show (16:9)</PresentationFormat>
  <Paragraphs>584</Paragraphs>
  <Slides>32</Slides>
  <Notes>5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32</vt:i4>
      </vt:variant>
    </vt:vector>
  </HeadingPairs>
  <TitlesOfParts>
    <vt:vector size="49" baseType="lpstr">
      <vt:lpstr>Arial</vt:lpstr>
      <vt:lpstr>SimSun</vt:lpstr>
      <vt:lpstr>Wingdings</vt:lpstr>
      <vt:lpstr>Tahoma</vt:lpstr>
      <vt:lpstr>Microsoft YaHei</vt:lpstr>
      <vt:lpstr>Times New Roman</vt:lpstr>
      <vt:lpstr>Calibri</vt:lpstr>
      <vt:lpstr>Malgun Gothic</vt:lpstr>
      <vt:lpstr>Verdana</vt:lpstr>
      <vt:lpstr>Times New Roman</vt:lpstr>
      <vt:lpstr>Aharoni</vt:lpstr>
      <vt:lpstr>Arial Unicode MS</vt:lpstr>
      <vt:lpstr>Calibri Light</vt:lpstr>
      <vt:lpstr>Office Theme</vt:lpstr>
      <vt:lpstr>Custom Design</vt:lpstr>
      <vt:lpstr>1_Office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ngoc</cp:lastModifiedBy>
  <cp:revision>215</cp:revision>
  <dcterms:created xsi:type="dcterms:W3CDTF">2014-04-01T16:27:00Z</dcterms:created>
  <dcterms:modified xsi:type="dcterms:W3CDTF">2020-08-29T06:38:59Z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