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3" r:id="rId3"/>
    <p:sldId id="257" r:id="rId4"/>
    <p:sldId id="258" r:id="rId5"/>
    <p:sldId id="259" r:id="rId6"/>
    <p:sldId id="264" r:id="rId7"/>
    <p:sldId id="266" r:id="rId8"/>
    <p:sldId id="267" r:id="rId9"/>
    <p:sldId id="268" r:id="rId10"/>
    <p:sldId id="271" r:id="rId11"/>
    <p:sldId id="272"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A74"/>
    <a:srgbClr val="EBF6F9"/>
    <a:srgbClr val="FBD6B7"/>
    <a:srgbClr val="E824B5"/>
    <a:srgbClr val="00DA63"/>
    <a:srgbClr val="0DFF7A"/>
    <a:srgbClr val="BEE395"/>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27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05/01/2022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126722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‘hãnh diện”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click vào</a:t>
            </a:r>
            <a:r>
              <a:rPr lang="en-US" baseline="0" smtClean="0"/>
              <a:t> từng bông hoa trên từ, hoa sẽ biến mất, chữ xuất hiện, đồng thời hoa trên cây sẽ mọc ra.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05301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Chỗ</a:t>
            </a:r>
            <a:r>
              <a:rPr lang="en-US" baseline="0" smtClean="0"/>
              <a:t> này GV linh động tổ chức HĐ dạy học phù hợp với ĐK lớp học. Nhưng GV cũng cần nhìn lại bản thân xem đã làm được gì cho các con sau một học kì, liệu có quá thô lỗ hay chưa xây dựng được các phương pháp học tập tích cực, thú vị hay chưa. Hãy biến lớp học thành một sân chơi nhé các thầy cô.</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05/01/2022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05/01/2022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05/01/2022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05/01/2022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05/01/2022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05/01/2022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05/01/2022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05/01/2022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05/01/2022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05/01/2022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05/01/2022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05/01/2022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jp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jpg"/><Relationship Id="rId7" Type="http://schemas.openxmlformats.org/officeDocument/2006/relationships/image" Target="../media/image17.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TÔI LÀ HỌC SINH LỚP 1</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33350"/>
            <a:ext cx="71628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+Xem lại bài trang 4      trang 7</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a:latin typeface="Arial-Rounded" pitchFamily="34" charset="0"/>
                <a:ea typeface="Arial-Rounded" pitchFamily="34" charset="0"/>
                <a:cs typeface="Arial-Rounded" pitchFamily="34" charset="0"/>
              </a:rPr>
              <a:t>Đôi tai xấu xí </a:t>
            </a:r>
            <a:r>
              <a:rPr lang="en-US" sz="2800" b="1" i="1" smtClean="0">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a:t>
            </a:r>
            <a:r>
              <a:rPr lang="en-US" sz="2800" b="1">
                <a:latin typeface="Arial-Rounded" pitchFamily="34" charset="0"/>
                <a:ea typeface="Arial-Rounded" pitchFamily="34" charset="0"/>
                <a:cs typeface="Arial-Rounded" pitchFamily="34" charset="0"/>
              </a:rPr>
              <a:t>trang 8 + 9</a:t>
            </a:r>
            <a:r>
              <a:rPr lang="en-US" sz="2800" b="1" smtClean="0">
                <a:latin typeface="Arial-Rounded" pitchFamily="34" charset="0"/>
                <a:ea typeface="Arial-Rounded" pitchFamily="34" charset="0"/>
                <a:cs typeface="Arial-Rounded" pitchFamily="34" charset="0"/>
              </a:rPr>
              <a:t>)</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590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67530"/>
            <a:ext cx="6781800" cy="584763"/>
          </a:xfrm>
          <a:prstGeom prst="rect">
            <a:avLst/>
          </a:prstGeom>
          <a:solidFill>
            <a:srgbClr val="BEE395"/>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mới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514350" y="2458831"/>
            <a:ext cx="847725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Nam rất  (………..) khi được cô giáo khen.</a:t>
            </a:r>
            <a:endParaRPr lang="en-US" sz="3600" b="1">
              <a:latin typeface="Arial-Rounded" pitchFamily="34" charset="0"/>
              <a:ea typeface="Arial-Rounded" pitchFamily="34" charset="0"/>
              <a:cs typeface="Arial-Rounded" pitchFamily="34" charset="0"/>
            </a:endParaRPr>
          </a:p>
        </p:txBody>
      </p:sp>
      <p:sp>
        <p:nvSpPr>
          <p:cNvPr id="12" name="TextBox 11"/>
          <p:cNvSpPr txBox="1"/>
          <p:nvPr/>
        </p:nvSpPr>
        <p:spPr>
          <a:xfrm>
            <a:off x="2975264" y="1462629"/>
            <a:ext cx="2112818" cy="584763"/>
          </a:xfrm>
          <a:prstGeom prst="rect">
            <a:avLst/>
          </a:prstGeom>
          <a:solidFill>
            <a:srgbClr val="BEE395"/>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mới</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893618" y="1466234"/>
            <a:ext cx="2112818" cy="584763"/>
          </a:xfrm>
          <a:prstGeom prst="rect">
            <a:avLst/>
          </a:prstGeom>
          <a:solidFill>
            <a:srgbClr val="BEE395"/>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5410200" y="1467530"/>
            <a:ext cx="1905000" cy="584763"/>
          </a:xfrm>
          <a:prstGeom prst="rect">
            <a:avLst/>
          </a:prstGeom>
          <a:solidFill>
            <a:srgbClr val="BEE395"/>
          </a:solidFill>
          <a:ln>
            <a:noFill/>
          </a:ln>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hãnh diện</a:t>
            </a:r>
            <a:endParaRPr lang="en-US" sz="3200" b="1">
              <a:latin typeface="Arial-Rounded" pitchFamily="34" charset="0"/>
              <a:ea typeface="Arial-Rounded" pitchFamily="34" charset="0"/>
              <a:cs typeface="Arial-Rounded" pitchFamily="34" charset="0"/>
            </a:endParaRPr>
          </a:p>
        </p:txBody>
      </p:sp>
      <p:grpSp>
        <p:nvGrpSpPr>
          <p:cNvPr id="3" name="Group 2"/>
          <p:cNvGrpSpPr/>
          <p:nvPr/>
        </p:nvGrpSpPr>
        <p:grpSpPr>
          <a:xfrm>
            <a:off x="-267855" y="3703407"/>
            <a:ext cx="9296400" cy="1076877"/>
            <a:chOff x="-267855" y="3703407"/>
            <a:chExt cx="9296400" cy="1076877"/>
          </a:xfrm>
        </p:grpSpPr>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67855" y="3903991"/>
              <a:ext cx="9296400" cy="846386"/>
            </a:xfrm>
            <a:prstGeom prst="rect">
              <a:avLst/>
            </a:prstGeom>
          </p:spPr>
          <p:txBody>
            <a:bodyPr wrap="square">
              <a:spAutoFit/>
            </a:bodyPr>
            <a:lstStyle/>
            <a:p>
              <a:pPr algn="ctr"/>
              <a:r>
                <a:rPr lang="en-US" sz="4900" b="1">
                  <a:solidFill>
                    <a:srgbClr val="7030A0"/>
                  </a:solidFill>
                  <a:latin typeface="HP001 4 hàng" pitchFamily="34" charset="0"/>
                  <a:ea typeface="Arial-Rounded" pitchFamily="34" charset="0"/>
                  <a:cs typeface="Arial-Rounded" pitchFamily="34" charset="0"/>
                </a:rPr>
                <a:t> </a:t>
              </a:r>
              <a:r>
                <a:rPr lang="en-US" sz="3600" b="1" smtClean="0">
                  <a:solidFill>
                    <a:srgbClr val="7030A0"/>
                  </a:solidFill>
                  <a:latin typeface="HP001 4 hàng" pitchFamily="34" charset="0"/>
                  <a:ea typeface="Arial-Rounded" pitchFamily="34" charset="0"/>
                  <a:cs typeface="Arial-Rounded" pitchFamily="34" charset="0"/>
                </a:rPr>
                <a:t>Nam</a:t>
              </a:r>
              <a:r>
                <a:rPr lang="vi-VN" sz="3600" b="1">
                  <a:solidFill>
                    <a:srgbClr val="7030A0"/>
                  </a:solidFill>
                  <a:latin typeface="HP001 4 hàng" pitchFamily="34" charset="0"/>
                  <a:ea typeface="Arial-Rounded" pitchFamily="34" charset="0"/>
                  <a:cs typeface="Arial-Rounded" pitchFamily="34" charset="0"/>
                </a:rPr>
                <a:t> ǟất hã</a:t>
              </a:r>
              <a:r>
                <a:rPr lang="el-GR" sz="3600" b="1">
                  <a:solidFill>
                    <a:srgbClr val="7030A0"/>
                  </a:solidFill>
                  <a:latin typeface="HP001 4 hàng" pitchFamily="34" charset="0"/>
                  <a:ea typeface="Arial-Rounded" pitchFamily="34" charset="0"/>
                  <a:cs typeface="Arial-Rounded" pitchFamily="34" charset="0"/>
                </a:rPr>
                <a:t>ζ </a:t>
              </a:r>
              <a:r>
                <a:rPr lang="vi-VN" sz="3600" b="1">
                  <a:solidFill>
                    <a:srgbClr val="7030A0"/>
                  </a:solidFill>
                  <a:latin typeface="HP001 4 hàng" pitchFamily="34" charset="0"/>
                  <a:ea typeface="Arial-Rounded" pitchFamily="34" charset="0"/>
                  <a:cs typeface="Arial-Rounded" pitchFamily="34" charset="0"/>
                </a:rPr>
                <a:t>d</a:t>
              </a:r>
              <a:r>
                <a:rPr lang="el-GR" sz="3600" b="1">
                  <a:solidFill>
                    <a:srgbClr val="7030A0"/>
                  </a:solidFill>
                  <a:latin typeface="HP001 4 hàng" pitchFamily="34" charset="0"/>
                  <a:ea typeface="Arial-Rounded" pitchFamily="34" charset="0"/>
                  <a:cs typeface="Arial-Rounded" pitchFamily="34" charset="0"/>
                </a:rPr>
                <a:t>Η</a:t>
              </a:r>
              <a:r>
                <a:rPr lang="vi-VN" sz="3600" b="1">
                  <a:solidFill>
                    <a:srgbClr val="7030A0"/>
                  </a:solidFill>
                  <a:latin typeface="HP001 4 hàng" pitchFamily="34" charset="0"/>
                  <a:ea typeface="Arial-Rounded" pitchFamily="34" charset="0"/>
                  <a:cs typeface="Arial-Rounded" pitchFamily="34" charset="0"/>
                </a:rPr>
                <a:t>İn </a:t>
              </a:r>
              <a:r>
                <a:rPr lang="el-GR" sz="3600" b="1">
                  <a:solidFill>
                    <a:srgbClr val="7030A0"/>
                  </a:solidFill>
                  <a:latin typeface="HP001 4 hàng" pitchFamily="34" charset="0"/>
                  <a:ea typeface="Arial-Rounded" pitchFamily="34" charset="0"/>
                  <a:cs typeface="Arial-Rounded" pitchFamily="34" charset="0"/>
                </a:rPr>
                <a:t>δ</a:t>
              </a:r>
              <a:r>
                <a:rPr lang="vi-VN" sz="3600" b="1">
                  <a:solidFill>
                    <a:srgbClr val="7030A0"/>
                  </a:solidFill>
                  <a:latin typeface="HP001 4 hàng" pitchFamily="34" charset="0"/>
                  <a:ea typeface="Arial-Rounded" pitchFamily="34" charset="0"/>
                  <a:cs typeface="Arial-Rounded" pitchFamily="34" charset="0"/>
                </a:rPr>
                <a:t>i đư</a:t>
              </a:r>
              <a:r>
                <a:rPr lang="el-GR" sz="3600" b="1">
                  <a:solidFill>
                    <a:srgbClr val="7030A0"/>
                  </a:solidFill>
                  <a:latin typeface="HP001 4 hàng" pitchFamily="34" charset="0"/>
                  <a:ea typeface="Arial-Rounded" pitchFamily="34" charset="0"/>
                  <a:cs typeface="Arial-Rounded" pitchFamily="34" charset="0"/>
                </a:rPr>
                <a:t>ϑ </a:t>
              </a:r>
              <a:r>
                <a:rPr lang="vi-VN" sz="3600" b="1">
                  <a:solidFill>
                    <a:srgbClr val="7030A0"/>
                  </a:solidFill>
                  <a:latin typeface="HP001 4 hàng" pitchFamily="34" charset="0"/>
                  <a:ea typeface="Arial-Rounded" pitchFamily="34" charset="0"/>
                  <a:cs typeface="Arial-Rounded" pitchFamily="34" charset="0"/>
                </a:rPr>
                <a:t>cô giáo </a:t>
              </a:r>
              <a:r>
                <a:rPr lang="el-GR" sz="3600" b="1">
                  <a:solidFill>
                    <a:srgbClr val="7030A0"/>
                  </a:solidFill>
                  <a:latin typeface="HP001 4 hàng" pitchFamily="34" charset="0"/>
                  <a:ea typeface="Arial-Rounded" pitchFamily="34" charset="0"/>
                  <a:cs typeface="Arial-Rounded" pitchFamily="34" charset="0"/>
                </a:rPr>
                <a:t>Ά΄</a:t>
              </a:r>
              <a:r>
                <a:rPr lang="vi-VN" sz="3600" b="1" smtClean="0">
                  <a:solidFill>
                    <a:srgbClr val="7030A0"/>
                  </a:solidFill>
                  <a:latin typeface="HP001 4 hàng" pitchFamily="34" charset="0"/>
                  <a:ea typeface="Arial-Rounded" pitchFamily="34" charset="0"/>
                  <a:cs typeface="Arial-Rounded" pitchFamily="34" charset="0"/>
                </a:rPr>
                <a:t>n</a:t>
              </a:r>
              <a:r>
                <a:rPr lang="en-US" sz="3600" b="1" smtClean="0">
                  <a:solidFill>
                    <a:srgbClr val="7030A0"/>
                  </a:solidFill>
                  <a:latin typeface="HP001 4 hàng" pitchFamily="34" charset="0"/>
                  <a:ea typeface="Arial-Rounded" pitchFamily="34" charset="0"/>
                  <a:cs typeface="Arial-Rounded" pitchFamily="34" charset="0"/>
                </a:rPr>
                <a:t>. </a:t>
              </a:r>
              <a:endParaRPr lang="en-US" sz="4900" b="1">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94444E-6 4.69136E-6 L -0.34045 0.20246 " pathEditMode="relative" rAng="0" ptsTypes="AA">
                                      <p:cBhvr>
                                        <p:cTn id="30" dur="2000" fill="hold"/>
                                        <p:tgtEl>
                                          <p:spTgt spid="10"/>
                                        </p:tgtEl>
                                        <p:attrNameLst>
                                          <p:attrName>ppt_x</p:attrName>
                                          <p:attrName>ppt_y</p:attrName>
                                        </p:attrNameLst>
                                      </p:cBhvr>
                                      <p:rCtr x="-17031" y="10123"/>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để nói theo tranh</a:t>
            </a:r>
            <a:endParaRPr lang="en-US" sz="2800" b="1">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240" t="53571" r="41141" b="20312"/>
          <a:stretch/>
        </p:blipFill>
        <p:spPr bwMode="auto">
          <a:xfrm>
            <a:off x="6448782" y="3072735"/>
            <a:ext cx="2288818" cy="148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2" t="19792" r="74790" b="54588"/>
          <a:stretch/>
        </p:blipFill>
        <p:spPr bwMode="auto">
          <a:xfrm>
            <a:off x="584201" y="920130"/>
            <a:ext cx="2034704" cy="14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8" t="52171" r="74009" b="20312"/>
          <a:stretch/>
        </p:blipFill>
        <p:spPr bwMode="auto">
          <a:xfrm>
            <a:off x="422564" y="3032890"/>
            <a:ext cx="2301389" cy="15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021" t="19792" r="41141" b="52343"/>
          <a:stretch/>
        </p:blipFill>
        <p:spPr bwMode="auto">
          <a:xfrm>
            <a:off x="6553200" y="856266"/>
            <a:ext cx="2209800" cy="158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rot="204183">
            <a:off x="3617466" y="1161873"/>
            <a:ext cx="18288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Arial-Rounded" pitchFamily="34" charset="0"/>
                <a:ea typeface="Arial-Rounded" pitchFamily="34" charset="0"/>
                <a:cs typeface="Arial-Rounded" pitchFamily="34" charset="0"/>
              </a:rPr>
              <a:t>đá</a:t>
            </a:r>
            <a:r>
              <a:rPr lang="en-US" sz="2400" b="1" dirty="0" smtClean="0">
                <a:solidFill>
                  <a:schemeClr val="bg1"/>
                </a:solidFill>
                <a:latin typeface="Arial-Rounded" pitchFamily="34" charset="0"/>
                <a:ea typeface="Arial-Rounded" pitchFamily="34" charset="0"/>
                <a:cs typeface="Arial-Rounded" pitchFamily="34" charset="0"/>
              </a:rPr>
              <a:t> </a:t>
            </a:r>
            <a:r>
              <a:rPr lang="en-US" sz="2400" b="1" dirty="0" err="1" smtClean="0">
                <a:solidFill>
                  <a:schemeClr val="bg1"/>
                </a:solidFill>
                <a:latin typeface="Arial-Rounded" pitchFamily="34" charset="0"/>
                <a:ea typeface="Arial-Rounded" pitchFamily="34" charset="0"/>
                <a:cs typeface="Arial-Rounded" pitchFamily="34" charset="0"/>
              </a:rPr>
              <a:t>bóng</a:t>
            </a:r>
            <a:endParaRPr lang="en-US" sz="2400" b="1" dirty="0">
              <a:solidFill>
                <a:schemeClr val="bg1"/>
              </a:solidFill>
              <a:latin typeface="Arial-Rounded" pitchFamily="34" charset="0"/>
              <a:ea typeface="Arial-Rounded" pitchFamily="34" charset="0"/>
              <a:cs typeface="Arial-Rounded" pitchFamily="34" charset="0"/>
            </a:endParaRPr>
          </a:p>
        </p:txBody>
      </p:sp>
      <p:sp>
        <p:nvSpPr>
          <p:cNvPr id="12" name="Oval 11"/>
          <p:cNvSpPr/>
          <p:nvPr/>
        </p:nvSpPr>
        <p:spPr>
          <a:xfrm rot="21311009">
            <a:off x="3526626" y="2077139"/>
            <a:ext cx="2010481"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đọc sách</a:t>
            </a:r>
            <a:endParaRPr lang="en-US" sz="2400" b="1">
              <a:solidFill>
                <a:schemeClr val="bg1"/>
              </a:solidFill>
              <a:latin typeface="Arial-Rounded" pitchFamily="34" charset="0"/>
              <a:ea typeface="Arial-Rounded" pitchFamily="34" charset="0"/>
              <a:cs typeface="Arial-Rounded" pitchFamily="34" charset="0"/>
            </a:endParaRPr>
          </a:p>
        </p:txBody>
      </p:sp>
      <p:sp>
        <p:nvSpPr>
          <p:cNvPr id="13" name="Oval 12"/>
          <p:cNvSpPr/>
          <p:nvPr/>
        </p:nvSpPr>
        <p:spPr>
          <a:xfrm rot="21420666">
            <a:off x="3617466" y="2941317"/>
            <a:ext cx="18288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Arial-Rounded" pitchFamily="34" charset="0"/>
                <a:ea typeface="Arial-Rounded" pitchFamily="34" charset="0"/>
                <a:cs typeface="Arial-Rounded" pitchFamily="34" charset="0"/>
              </a:rPr>
              <a:t>kéo</a:t>
            </a:r>
            <a:r>
              <a:rPr lang="en-US" sz="2400" b="1" dirty="0" smtClean="0">
                <a:solidFill>
                  <a:schemeClr val="bg1"/>
                </a:solidFill>
                <a:latin typeface="Arial-Rounded" pitchFamily="34" charset="0"/>
                <a:ea typeface="Arial-Rounded" pitchFamily="34" charset="0"/>
                <a:cs typeface="Arial-Rounded" pitchFamily="34" charset="0"/>
              </a:rPr>
              <a:t> co</a:t>
            </a:r>
            <a:endParaRPr lang="en-US" sz="2400" b="1" dirty="0">
              <a:solidFill>
                <a:schemeClr val="bg1"/>
              </a:solidFill>
              <a:latin typeface="Arial-Rounded" pitchFamily="34" charset="0"/>
              <a:ea typeface="Arial-Rounded" pitchFamily="34" charset="0"/>
              <a:cs typeface="Arial-Rounded" pitchFamily="34" charset="0"/>
            </a:endParaRPr>
          </a:p>
        </p:txBody>
      </p:sp>
      <p:sp>
        <p:nvSpPr>
          <p:cNvPr id="14" name="Oval 13"/>
          <p:cNvSpPr/>
          <p:nvPr/>
        </p:nvSpPr>
        <p:spPr>
          <a:xfrm rot="214482">
            <a:off x="3617466" y="3861556"/>
            <a:ext cx="18288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múa</a:t>
            </a:r>
            <a:endParaRPr lang="en-US" sz="24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654628" y="971550"/>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1</a:t>
            </a:r>
            <a:endParaRPr lang="en-US" b="1">
              <a:latin typeface="Arial-Rounded" pitchFamily="34" charset="0"/>
              <a:ea typeface="Arial-Rounded" pitchFamily="34" charset="0"/>
              <a:cs typeface="Arial-Rounded" pitchFamily="34" charset="0"/>
            </a:endParaRPr>
          </a:p>
        </p:txBody>
      </p:sp>
      <p:sp>
        <p:nvSpPr>
          <p:cNvPr id="16" name="Oval 15"/>
          <p:cNvSpPr/>
          <p:nvPr/>
        </p:nvSpPr>
        <p:spPr>
          <a:xfrm>
            <a:off x="8136082" y="1009473"/>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2</a:t>
            </a:r>
            <a:endParaRPr lang="en-US" b="1">
              <a:latin typeface="Arial-Rounded" pitchFamily="34" charset="0"/>
              <a:ea typeface="Arial-Rounded" pitchFamily="34" charset="0"/>
              <a:cs typeface="Arial-Rounded" pitchFamily="34" charset="0"/>
            </a:endParaRPr>
          </a:p>
        </p:txBody>
      </p:sp>
      <p:sp>
        <p:nvSpPr>
          <p:cNvPr id="17" name="Oval 16"/>
          <p:cNvSpPr/>
          <p:nvPr/>
        </p:nvSpPr>
        <p:spPr>
          <a:xfrm>
            <a:off x="644633" y="3015107"/>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3</a:t>
            </a:r>
            <a:endParaRPr lang="en-US" b="1">
              <a:latin typeface="Arial-Rounded" pitchFamily="34" charset="0"/>
              <a:ea typeface="Arial-Rounded" pitchFamily="34" charset="0"/>
              <a:cs typeface="Arial-Rounded" pitchFamily="34" charset="0"/>
            </a:endParaRPr>
          </a:p>
        </p:txBody>
      </p:sp>
      <p:sp>
        <p:nvSpPr>
          <p:cNvPr id="18" name="Oval 17"/>
          <p:cNvSpPr/>
          <p:nvPr/>
        </p:nvSpPr>
        <p:spPr>
          <a:xfrm>
            <a:off x="8267700" y="3090642"/>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4</a:t>
            </a:r>
            <a:endParaRPr lang="en-US" b="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3.45679E-6 L 0.33767 0.07531 " pathEditMode="relative" rAng="0" ptsTypes="AA">
                                      <p:cBhvr>
                                        <p:cTn id="6" dur="2000" fill="hold"/>
                                        <p:tgtEl>
                                          <p:spTgt spid="14"/>
                                        </p:tgtEl>
                                        <p:attrNameLst>
                                          <p:attrName>ppt_x</p:attrName>
                                          <p:attrName>ppt_y</p:attrName>
                                        </p:attrNameLst>
                                      </p:cBhvr>
                                      <p:rCtr x="16875" y="376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withEffect">
                                  <p:stCondLst>
                                    <p:cond delay="0"/>
                                  </p:stCondLst>
                                  <p:childTnLst>
                                    <p:animMotion origin="layout" path="M 2.77778E-7 4.81481E-6 L -0.32066 0.2 " pathEditMode="relative" rAng="0" ptsTypes="AA">
                                      <p:cBhvr>
                                        <p:cTn id="11" dur="2000" fill="hold"/>
                                        <p:tgtEl>
                                          <p:spTgt spid="6"/>
                                        </p:tgtEl>
                                        <p:attrNameLst>
                                          <p:attrName>ppt_x</p:attrName>
                                          <p:attrName>ppt_y</p:attrName>
                                        </p:attrNameLst>
                                      </p:cBhvr>
                                      <p:rCtr x="-16042" y="10000"/>
                                    </p:animMotion>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withEffect">
                                  <p:stCondLst>
                                    <p:cond delay="0"/>
                                  </p:stCondLst>
                                  <p:childTnLst>
                                    <p:animMotion origin="layout" path="M 3.88889E-6 -2.96296E-6 L 0.33784 0.03704 " pathEditMode="relative" rAng="0" ptsTypes="AA">
                                      <p:cBhvr>
                                        <p:cTn id="16" dur="2000" fill="hold"/>
                                        <p:tgtEl>
                                          <p:spTgt spid="12"/>
                                        </p:tgtEl>
                                        <p:attrNameLst>
                                          <p:attrName>ppt_x</p:attrName>
                                          <p:attrName>ppt_y</p:attrName>
                                        </p:attrNameLst>
                                      </p:cBhvr>
                                      <p:rCtr x="16892" y="1852"/>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withEffect">
                                  <p:stCondLst>
                                    <p:cond delay="0"/>
                                  </p:stCondLst>
                                  <p:childTnLst>
                                    <p:animMotion origin="layout" path="M 2.77778E-7 -2.83951E-6 L -0.31233 0.25402 " pathEditMode="relative" rAng="0" ptsTypes="AA">
                                      <p:cBhvr>
                                        <p:cTn id="21" dur="2000" fill="hold"/>
                                        <p:tgtEl>
                                          <p:spTgt spid="13"/>
                                        </p:tgtEl>
                                        <p:attrNameLst>
                                          <p:attrName>ppt_x</p:attrName>
                                          <p:attrName>ppt_y</p:attrName>
                                        </p:attrNameLst>
                                      </p:cBhvr>
                                      <p:rCtr x="-15625" y="12685"/>
                                    </p:animMotion>
                                  </p:childTnLst>
                                </p:cTn>
                              </p:par>
                            </p:childTnLst>
                          </p:cTn>
                        </p:par>
                      </p:childTnLst>
                    </p:cTn>
                  </p:par>
                </p:childTnLst>
              </p:cTn>
              <p:nextCondLst>
                <p:cond evt="onClick" delay="0">
                  <p:tgtEl>
                    <p:spTgt spid="13"/>
                  </p:tgtEl>
                </p:cond>
              </p:nextCondLst>
            </p:seq>
          </p:childTnLst>
        </p:cTn>
      </p:par>
    </p:tnLst>
    <p:bldLst>
      <p:bldP spid="6"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744680" y="1352550"/>
            <a:ext cx="7809345" cy="2705100"/>
            <a:chOff x="744680" y="1657350"/>
            <a:chExt cx="7809345" cy="2705100"/>
          </a:xfrm>
        </p:grpSpPr>
        <p:grpSp>
          <p:nvGrpSpPr>
            <p:cNvPr id="2" name="Group 1"/>
            <p:cNvGrpSpPr/>
            <p:nvPr/>
          </p:nvGrpSpPr>
          <p:grpSpPr>
            <a:xfrm>
              <a:off x="744680" y="1657350"/>
              <a:ext cx="7809345" cy="2705100"/>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134752" y="1896830"/>
                <a:ext cx="7071100" cy="2217177"/>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004" t="51984" r="30893" b="25794"/>
            <a:stretch/>
          </p:blipFill>
          <p:spPr bwMode="auto">
            <a:xfrm>
              <a:off x="6335484" y="2473890"/>
              <a:ext cx="1574800" cy="162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Oval 20"/>
          <p:cNvSpPr/>
          <p:nvPr/>
        </p:nvSpPr>
        <p:spPr>
          <a:xfrm>
            <a:off x="117764" y="589744"/>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676942"/>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905000" y="1962150"/>
            <a:ext cx="5029200" cy="461653"/>
          </a:xfrm>
          <a:prstGeom prst="rect">
            <a:avLst/>
          </a:prstGeom>
          <a:noFill/>
        </p:spPr>
        <p:txBody>
          <a:bodyPr wrap="square" lIns="91428" tIns="45714" rIns="91428" bIns="45714" rtlCol="0">
            <a:spAutoFit/>
          </a:bodyPr>
          <a:lstStyle/>
          <a:p>
            <a:pPr algn="just"/>
            <a:r>
              <a:rPr lang="en-US" sz="2400" b="1" dirty="0" smtClean="0">
                <a:latin typeface="Arial-Rounded" pitchFamily="34" charset="0"/>
                <a:ea typeface="Arial-Rounded" pitchFamily="34" charset="0"/>
                <a:cs typeface="Arial-Rounded" pitchFamily="34" charset="0"/>
              </a:rPr>
              <a:t>Nam </a:t>
            </a:r>
            <a:r>
              <a:rPr lang="en-US" sz="2400" b="1" dirty="0" err="1" smtClean="0">
                <a:latin typeface="Arial-Rounded" pitchFamily="34" charset="0"/>
                <a:ea typeface="Arial-Rounded" pitchFamily="34" charset="0"/>
                <a:cs typeface="Arial-Rounded" pitchFamily="34" charset="0"/>
              </a:rPr>
              <a:t>đã</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đọc</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được</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truyện</a:t>
            </a:r>
            <a:r>
              <a:rPr lang="en-US" sz="2400" b="1" dirty="0" smtClean="0">
                <a:latin typeface="Arial-Rounded" pitchFamily="34" charset="0"/>
                <a:ea typeface="Arial-Rounded" pitchFamily="34" charset="0"/>
                <a:cs typeface="Arial-Rounded" pitchFamily="34" charset="0"/>
              </a:rPr>
              <a:t> </a:t>
            </a:r>
            <a:r>
              <a:rPr lang="en-US" sz="2400" b="1" dirty="0" err="1" smtClean="0">
                <a:latin typeface="Arial-Rounded" pitchFamily="34" charset="0"/>
                <a:ea typeface="Arial-Rounded" pitchFamily="34" charset="0"/>
                <a:cs typeface="Arial-Rounded" pitchFamily="34" charset="0"/>
              </a:rPr>
              <a:t>tranh</a:t>
            </a:r>
            <a:r>
              <a:rPr lang="en-US" sz="2400" b="1" dirty="0" smtClean="0">
                <a:latin typeface="Arial-Rounded" pitchFamily="34" charset="0"/>
                <a:ea typeface="Arial-Rounded" pitchFamily="34" charset="0"/>
                <a:cs typeface="Arial-Rounded" pitchFamily="34" charset="0"/>
              </a:rPr>
              <a:t>.</a:t>
            </a:r>
            <a:endParaRPr lang="en-US" sz="2400" b="1" dirty="0">
              <a:latin typeface="Arial-Rounded" pitchFamily="34" charset="0"/>
              <a:ea typeface="Arial-Rounded" pitchFamily="34" charset="0"/>
              <a:cs typeface="Arial-Rounded" pitchFamily="34" charset="0"/>
            </a:endParaRPr>
          </a:p>
        </p:txBody>
      </p:sp>
      <p:sp>
        <p:nvSpPr>
          <p:cNvPr id="7" name="TextBox 6"/>
          <p:cNvSpPr txBox="1"/>
          <p:nvPr/>
        </p:nvSpPr>
        <p:spPr>
          <a:xfrm>
            <a:off x="1447800" y="2495550"/>
            <a:ext cx="44196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Nam còn biết làm toán nữa.</a:t>
            </a:r>
            <a:endParaRPr lang="en-US" sz="2400" b="1">
              <a:latin typeface="Arial-Rounded" pitchFamily="34" charset="0"/>
              <a:ea typeface="Arial-Rounded" pitchFamily="34" charset="0"/>
              <a:cs typeface="Arial-Rounded" pitchFamily="34" charset="0"/>
            </a:endParaRPr>
          </a:p>
        </p:txBody>
      </p:sp>
      <p:sp>
        <p:nvSpPr>
          <p:cNvPr id="11" name="TextBox 10"/>
          <p:cNvSpPr txBox="1"/>
          <p:nvPr/>
        </p:nvSpPr>
        <p:spPr>
          <a:xfrm>
            <a:off x="1026883"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510144" y="2123830"/>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9" name="Straight Connector 8"/>
          <p:cNvCxnSpPr/>
          <p:nvPr/>
        </p:nvCxnSpPr>
        <p:spPr>
          <a:xfrm flipV="1">
            <a:off x="1969077" y="2343394"/>
            <a:ext cx="226868"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10145" y="2876552"/>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6477000" y="2137666"/>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410200" y="268026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cxnSp>
        <p:nvCxnSpPr>
          <p:cNvPr id="28" name="Straight Connector 27"/>
          <p:cNvCxnSpPr/>
          <p:nvPr/>
        </p:nvCxnSpPr>
        <p:spPr>
          <a:xfrm flipV="1">
            <a:off x="4734603" y="2370612"/>
            <a:ext cx="1465493" cy="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834218" y="2368484"/>
            <a:ext cx="549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914424" y="2908863"/>
            <a:ext cx="4737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221982" y="2876552"/>
            <a:ext cx="427370" cy="14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500"/>
                            </p:stCondLst>
                            <p:childTnLst>
                              <p:par>
                                <p:cTn id="38" presetID="10" presetClass="exit" presetSubtype="0" fill="hold" nodeType="after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par>
                          <p:cTn id="41" fill="hold">
                            <p:stCondLst>
                              <p:cond delay="1000"/>
                            </p:stCondLst>
                            <p:childTnLst>
                              <p:par>
                                <p:cTn id="42" presetID="10" presetClass="exit" presetSubtype="0" fill="hold" nodeType="after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par>
                                <p:cTn id="61" presetID="8" presetClass="emph" presetSubtype="0" fill="hold" grpId="1" nodeType="withEffect">
                                  <p:stCondLst>
                                    <p:cond delay="0"/>
                                  </p:stCondLst>
                                  <p:childTnLst>
                                    <p:animRot by="21600000">
                                      <p:cBhvr>
                                        <p:cTn id="62" dur="2500" fill="hold"/>
                                        <p:tgtEl>
                                          <p:spTgt spid="20"/>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par>
                                <p:cTn id="79" presetID="10" presetClass="entr" presetSubtype="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1490" y="2128591"/>
            <a:ext cx="9067800" cy="646331"/>
          </a:xfrm>
          <a:prstGeom prst="rect">
            <a:avLst/>
          </a:prstGeom>
        </p:spPr>
        <p:txBody>
          <a:bodyPr wrap="square">
            <a:spAutoFit/>
          </a:bodyPr>
          <a:lstStyle/>
          <a:p>
            <a:pPr algn="just"/>
            <a:r>
              <a:rPr lang="vi-VN" sz="3500" b="1">
                <a:solidFill>
                  <a:srgbClr val="7030A0"/>
                </a:solidFill>
                <a:latin typeface="HP001 4 hàng" pitchFamily="34" charset="0"/>
              </a:rPr>
              <a:t> Nam đã đǌ đư</a:t>
            </a:r>
            <a:r>
              <a:rPr lang="el-GR" sz="3500" b="1">
                <a:solidFill>
                  <a:srgbClr val="7030A0"/>
                </a:solidFill>
                <a:latin typeface="HP001 4 hàng" pitchFamily="34" charset="0"/>
              </a:rPr>
              <a:t>ϑ </a:t>
            </a:r>
            <a:r>
              <a:rPr lang="vi-VN" sz="3500" b="1">
                <a:solidFill>
                  <a:srgbClr val="7030A0"/>
                </a:solidFill>
                <a:latin typeface="HP001 4 hàng" pitchFamily="34" charset="0"/>
              </a:rPr>
              <a:t>Ǉru</a:t>
            </a:r>
            <a:r>
              <a:rPr lang="el-GR" sz="3500" b="1">
                <a:solidFill>
                  <a:srgbClr val="7030A0"/>
                </a:solidFill>
                <a:latin typeface="HP001 4 hàng" pitchFamily="34" charset="0"/>
              </a:rPr>
              <a:t>ΐ</a:t>
            </a:r>
            <a:r>
              <a:rPr lang="vi-VN" sz="3500" b="1">
                <a:solidFill>
                  <a:srgbClr val="7030A0"/>
                </a:solidFill>
                <a:latin typeface="HP001 4 hàng" pitchFamily="34" charset="0"/>
              </a:rPr>
              <a:t>İn Ǉra</a:t>
            </a:r>
            <a:r>
              <a:rPr lang="el-GR" sz="3500" b="1" smtClean="0">
                <a:solidFill>
                  <a:srgbClr val="7030A0"/>
                </a:solidFill>
                <a:latin typeface="HP001 4 hàng" pitchFamily="34" charset="0"/>
              </a:rPr>
              <a:t>ζ</a:t>
            </a:r>
            <a:r>
              <a:rPr lang="en-US" sz="3500" b="1" smtClean="0">
                <a:solidFill>
                  <a:srgbClr val="7030A0"/>
                </a:solidFill>
                <a:latin typeface="HP001 4 hàng" pitchFamily="34" charset="0"/>
              </a:rPr>
              <a:t>. Nam</a:t>
            </a:r>
            <a:endParaRPr lang="en-US" sz="3500" b="1">
              <a:solidFill>
                <a:srgbClr val="7030A0"/>
              </a:solidFill>
              <a:latin typeface="HP001 4 hàng" pitchFamily="34" charset="0"/>
            </a:endParaRPr>
          </a:p>
        </p:txBody>
      </p:sp>
      <p:sp>
        <p:nvSpPr>
          <p:cNvPr id="14" name="Rectangle 13"/>
          <p:cNvSpPr/>
          <p:nvPr/>
        </p:nvSpPr>
        <p:spPr>
          <a:xfrm>
            <a:off x="17033" y="2828711"/>
            <a:ext cx="9067800" cy="646331"/>
          </a:xfrm>
          <a:prstGeom prst="rect">
            <a:avLst/>
          </a:prstGeom>
        </p:spPr>
        <p:txBody>
          <a:bodyPr wrap="square">
            <a:spAutoFit/>
          </a:bodyPr>
          <a:lstStyle/>
          <a:p>
            <a:pPr algn="just"/>
            <a:r>
              <a:rPr lang="vi-VN" sz="3500" b="1">
                <a:solidFill>
                  <a:srgbClr val="7030A0"/>
                </a:solidFill>
                <a:latin typeface="HP001 4 hàng" pitchFamily="34" charset="0"/>
              </a:rPr>
              <a:t> </a:t>
            </a:r>
            <a:r>
              <a:rPr lang="vi-VN" sz="3500" b="1" smtClean="0">
                <a:solidFill>
                  <a:srgbClr val="7030A0"/>
                </a:solidFill>
                <a:latin typeface="HP001 4 hàng" pitchFamily="34" charset="0"/>
              </a:rPr>
              <a:t>cŜ </a:t>
            </a:r>
            <a:r>
              <a:rPr lang="el-GR" sz="3500" b="1">
                <a:solidFill>
                  <a:srgbClr val="7030A0"/>
                </a:solidFill>
                <a:latin typeface="HP001 4 hàng" pitchFamily="34" charset="0"/>
              </a:rPr>
              <a:t>λμ</a:t>
            </a:r>
            <a:r>
              <a:rPr lang="vi-VN" sz="3500" b="1">
                <a:solidFill>
                  <a:srgbClr val="7030A0"/>
                </a:solidFill>
                <a:latin typeface="HP001 4 hàng" pitchFamily="34" charset="0"/>
              </a:rPr>
              <a:t>Ğt làm ǇǨn </a:t>
            </a:r>
            <a:r>
              <a:rPr lang="vi-VN" sz="3500" b="1" smtClean="0">
                <a:solidFill>
                  <a:srgbClr val="7030A0"/>
                </a:solidFill>
                <a:latin typeface="HP001 4 hàng" pitchFamily="34" charset="0"/>
              </a:rPr>
              <a:t>wữa</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68927" y="1891417"/>
            <a:ext cx="2488334" cy="646319"/>
          </a:xfrm>
          <a:prstGeom prst="rect">
            <a:avLst/>
          </a:prstGeom>
          <a:noFill/>
        </p:spPr>
        <p:txBody>
          <a:bodyPr wrap="square" lIns="91428" tIns="45714" rIns="91428" bIns="45714" rtlCol="0">
            <a:spAutoFit/>
          </a:bodyPr>
          <a:lstStyle/>
          <a:p>
            <a:pPr algn="just"/>
            <a:r>
              <a:rPr lang="en-US" sz="3600" b="1" dirty="0" err="1" smtClean="0">
                <a:latin typeface="Arial-Rounded" pitchFamily="34" charset="0"/>
                <a:ea typeface="Arial-Rounded" pitchFamily="34" charset="0"/>
                <a:cs typeface="Arial-Rounded" pitchFamily="34" charset="0"/>
              </a:rPr>
              <a:t>học</a:t>
            </a:r>
            <a:r>
              <a:rPr lang="en-US" sz="3600" b="1" dirty="0" smtClean="0">
                <a:latin typeface="Arial-Rounded" pitchFamily="34" charset="0"/>
                <a:ea typeface="Arial-Rounded" pitchFamily="34" charset="0"/>
                <a:cs typeface="Arial-Rounded" pitchFamily="34" charset="0"/>
              </a:rPr>
              <a:t>      </a:t>
            </a:r>
            <a:r>
              <a:rPr lang="en-US" sz="3600" b="1" dirty="0" err="1" smtClean="0">
                <a:latin typeface="Arial-Rounded" pitchFamily="34" charset="0"/>
                <a:ea typeface="Arial-Rounded" pitchFamily="34" charset="0"/>
                <a:cs typeface="Arial-Rounded" pitchFamily="34" charset="0"/>
              </a:rPr>
              <a:t>inh</a:t>
            </a:r>
            <a:endParaRPr lang="en-US" sz="3600" b="1" i="1" dirty="0">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chữ phù hợp thay cho bông hoa</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s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x ?</a:t>
            </a:r>
            <a:endParaRPr lang="en-US" sz="3600" b="1" i="1">
              <a:latin typeface="Arial-Rounded" pitchFamily="34" charset="0"/>
              <a:ea typeface="Arial-Rounded" pitchFamily="34" charset="0"/>
              <a:cs typeface="Arial-Rounded" pitchFamily="34" charset="0"/>
            </a:endParaRP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tr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ch?</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8532"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82736"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inh  đẹp</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701"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ách  vở</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6609"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97238"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anh  ảnh</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482"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9121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ữ cái</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70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684529"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vui      ơi</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419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8769" y="4043333"/>
            <a:ext cx="1012825" cy="109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368328" y="895350"/>
            <a:ext cx="3796454" cy="409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501632" y="3105148"/>
            <a:ext cx="567898" cy="64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10991" flipH="1">
            <a:off x="5566536" y="1497634"/>
            <a:ext cx="434903" cy="4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278537" flipH="1">
            <a:off x="6655192" y="1747205"/>
            <a:ext cx="445287" cy="50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992380" flipH="1">
            <a:off x="7742334" y="2996372"/>
            <a:ext cx="500842" cy="56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597242" y="1683400"/>
            <a:ext cx="452473" cy="51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8251211" y="2266949"/>
            <a:ext cx="500842" cy="56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846472" flipH="1">
            <a:off x="6799663" y="1397373"/>
            <a:ext cx="350112" cy="39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345" y="572190"/>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s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x ?</a:t>
            </a:r>
            <a:endParaRPr lang="en-US" sz="3600" b="1" i="1">
              <a:latin typeface="Arial-Rounded" pitchFamily="34" charset="0"/>
              <a:ea typeface="Arial-Rounded" pitchFamily="34" charset="0"/>
              <a:cs typeface="Arial-Rounded" pitchFamily="34" charset="0"/>
            </a:endParaRPr>
          </a:p>
        </p:txBody>
      </p:sp>
      <p:sp>
        <p:nvSpPr>
          <p:cNvPr id="12" name="TextBox 11"/>
          <p:cNvSpPr txBox="1"/>
          <p:nvPr/>
        </p:nvSpPr>
        <p:spPr>
          <a:xfrm>
            <a:off x="62345" y="2794858"/>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tr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ch?</a:t>
            </a:r>
            <a:endParaRPr lang="en-US" sz="3600" b="1">
              <a:latin typeface="Arial-Rounded" pitchFamily="34" charset="0"/>
              <a:ea typeface="Arial-Rounded" pitchFamily="34" charset="0"/>
              <a:cs typeface="Arial-Rounded" pitchFamily="34" charset="0"/>
            </a:endParaRPr>
          </a:p>
        </p:txBody>
      </p:sp>
      <p:sp>
        <p:nvSpPr>
          <p:cNvPr id="13" name="TextBox 12"/>
          <p:cNvSpPr txBox="1"/>
          <p:nvPr/>
        </p:nvSpPr>
        <p:spPr>
          <a:xfrm>
            <a:off x="253130" y="1280801"/>
            <a:ext cx="2648518"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học     inh</a:t>
            </a:r>
            <a:endParaRPr lang="en-US" sz="3600" b="1" i="1">
              <a:latin typeface="Arial-Rounded" pitchFamily="34" charset="0"/>
              <a:ea typeface="Arial-Rounded" pitchFamily="34" charset="0"/>
              <a:cs typeface="Arial-Rounded" pitchFamily="34" charset="0"/>
            </a:endParaRPr>
          </a:p>
        </p:txBody>
      </p:sp>
      <p:sp>
        <p:nvSpPr>
          <p:cNvPr id="15" name="TextBox 14"/>
          <p:cNvSpPr txBox="1"/>
          <p:nvPr/>
        </p:nvSpPr>
        <p:spPr>
          <a:xfrm>
            <a:off x="1276931" y="1280801"/>
            <a:ext cx="37955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s</a:t>
            </a:r>
            <a:endParaRPr lang="en-US" sz="3600" b="1" i="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14577" y="146405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08168" y="1280801"/>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inh  đẹp</a:t>
            </a:r>
            <a:endParaRPr lang="en-US" sz="3600" b="1" i="1">
              <a:latin typeface="Arial-Rounded" pitchFamily="34" charset="0"/>
              <a:ea typeface="Arial-Rounded" pitchFamily="34" charset="0"/>
              <a:cs typeface="Arial-Rounded" pitchFamily="34" charset="0"/>
            </a:endParaRPr>
          </a:p>
        </p:txBody>
      </p:sp>
      <p:sp>
        <p:nvSpPr>
          <p:cNvPr id="24" name="TextBox 23"/>
          <p:cNvSpPr txBox="1"/>
          <p:nvPr/>
        </p:nvSpPr>
        <p:spPr>
          <a:xfrm>
            <a:off x="1771635" y="2054312"/>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ách  vở</a:t>
            </a:r>
            <a:endParaRPr lang="en-US" sz="3600" b="1" i="1">
              <a:latin typeface="Arial-Rounded" pitchFamily="34" charset="0"/>
              <a:ea typeface="Arial-Rounded" pitchFamily="34" charset="0"/>
              <a:cs typeface="Arial-Rounded" pitchFamily="34" charset="0"/>
            </a:endParaRPr>
          </a:p>
        </p:txBody>
      </p:sp>
      <p:sp>
        <p:nvSpPr>
          <p:cNvPr id="26" name="TextBox 25"/>
          <p:cNvSpPr txBox="1"/>
          <p:nvPr/>
        </p:nvSpPr>
        <p:spPr>
          <a:xfrm>
            <a:off x="2744647" y="1280529"/>
            <a:ext cx="37955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x</a:t>
            </a:r>
            <a:endParaRPr lang="en-US" sz="3600" b="1" i="1">
              <a:latin typeface="Arial-Rounded" pitchFamily="34" charset="0"/>
              <a:ea typeface="Arial-Rounded" pitchFamily="34" charset="0"/>
              <a:cs typeface="Arial-Rounded" pitchFamily="34" charset="0"/>
            </a:endParaRPr>
          </a:p>
        </p:txBody>
      </p:sp>
      <p:pic>
        <p:nvPicPr>
          <p:cNvPr id="2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90511" y="144327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544494" y="2054312"/>
            <a:ext cx="37955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s</a:t>
            </a:r>
            <a:endParaRPr lang="en-US" sz="3600" b="1" i="1">
              <a:latin typeface="Arial-Rounded" pitchFamily="34" charset="0"/>
              <a:ea typeface="Arial-Rounded" pitchFamily="34" charset="0"/>
              <a:cs typeface="Arial-Rounded" pitchFamily="34" charset="0"/>
            </a:endParaRPr>
          </a:p>
        </p:txBody>
      </p:sp>
      <p:pic>
        <p:nvPicPr>
          <p:cNvPr id="25"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56887" y="2223338"/>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01788" y="368812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anh  ảnh</a:t>
            </a:r>
            <a:endParaRPr lang="en-US" sz="3600" b="1" i="1">
              <a:latin typeface="Arial-Rounded" pitchFamily="34" charset="0"/>
              <a:ea typeface="Arial-Rounded" pitchFamily="34" charset="0"/>
              <a:cs typeface="Arial-Rounded" pitchFamily="34" charset="0"/>
            </a:endParaRPr>
          </a:p>
        </p:txBody>
      </p:sp>
      <p:sp>
        <p:nvSpPr>
          <p:cNvPr id="30" name="TextBox 29"/>
          <p:cNvSpPr txBox="1"/>
          <p:nvPr/>
        </p:nvSpPr>
        <p:spPr>
          <a:xfrm>
            <a:off x="3466653" y="3663875"/>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ữ cái</a:t>
            </a:r>
            <a:endParaRPr lang="en-US" sz="3600" b="1" i="1">
              <a:latin typeface="Arial-Rounded" pitchFamily="34" charset="0"/>
              <a:ea typeface="Arial-Rounded" pitchFamily="34" charset="0"/>
              <a:cs typeface="Arial-Rounded" pitchFamily="34" charset="0"/>
            </a:endParaRPr>
          </a:p>
        </p:txBody>
      </p:sp>
      <p:sp>
        <p:nvSpPr>
          <p:cNvPr id="32" name="TextBox 31"/>
          <p:cNvSpPr txBox="1"/>
          <p:nvPr/>
        </p:nvSpPr>
        <p:spPr>
          <a:xfrm>
            <a:off x="5126522" y="368812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vui      ơi</a:t>
            </a:r>
            <a:endParaRPr lang="en-US" sz="3600" b="1" i="1">
              <a:latin typeface="Arial-Rounded" pitchFamily="34" charset="0"/>
              <a:ea typeface="Arial-Rounded" pitchFamily="34" charset="0"/>
              <a:cs typeface="Arial-Rounded" pitchFamily="34" charset="0"/>
            </a:endParaRPr>
          </a:p>
        </p:txBody>
      </p:sp>
      <p:sp>
        <p:nvSpPr>
          <p:cNvPr id="34" name="TextBox 33"/>
          <p:cNvSpPr txBox="1"/>
          <p:nvPr/>
        </p:nvSpPr>
        <p:spPr>
          <a:xfrm>
            <a:off x="314869" y="3688120"/>
            <a:ext cx="575286"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tr</a:t>
            </a:r>
            <a:endParaRPr lang="en-US" sz="3600" b="1" i="1">
              <a:latin typeface="Arial-Rounded" pitchFamily="34" charset="0"/>
              <a:ea typeface="Arial-Rounded" pitchFamily="34" charset="0"/>
              <a:cs typeface="Arial-Rounded" pitchFamily="34" charset="0"/>
            </a:endParaRPr>
          </a:p>
        </p:txBody>
      </p:sp>
      <p:pic>
        <p:nvPicPr>
          <p:cNvPr id="2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1015" y="38215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007587" y="3675810"/>
            <a:ext cx="786134"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ch</a:t>
            </a:r>
            <a:endParaRPr lang="en-US" sz="3600" b="1" i="1">
              <a:latin typeface="Arial-Rounded" pitchFamily="34" charset="0"/>
              <a:ea typeface="Arial-Rounded" pitchFamily="34" charset="0"/>
              <a:cs typeface="Arial-Rounded" pitchFamily="34" charset="0"/>
            </a:endParaRPr>
          </a:p>
        </p:txBody>
      </p:sp>
      <p:pic>
        <p:nvPicPr>
          <p:cNvPr id="31"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12786" y="38215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5874439" y="3680114"/>
            <a:ext cx="786134"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ch</a:t>
            </a:r>
            <a:endParaRPr lang="en-US" sz="3600" b="1" i="1">
              <a:latin typeface="Arial-Rounded" pitchFamily="34" charset="0"/>
              <a:ea typeface="Arial-Rounded" pitchFamily="34" charset="0"/>
              <a:cs typeface="Arial-Rounded" pitchFamily="34" charset="0"/>
            </a:endParaRPr>
          </a:p>
        </p:txBody>
      </p:sp>
      <p:pic>
        <p:nvPicPr>
          <p:cNvPr id="3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45395" y="383344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2500" fill="hold"/>
                                        <p:tgtEl>
                                          <p:spTgt spid="2053"/>
                                        </p:tgtEl>
                                        <p:attrNameLst>
                                          <p:attrName>ppt_w</p:attrName>
                                        </p:attrNameLst>
                                      </p:cBhvr>
                                      <p:tavLst>
                                        <p:tav tm="0">
                                          <p:val>
                                            <p:fltVal val="0"/>
                                          </p:val>
                                        </p:tav>
                                        <p:tav tm="100000">
                                          <p:val>
                                            <p:strVal val="#ppt_w"/>
                                          </p:val>
                                        </p:tav>
                                      </p:tavLst>
                                    </p:anim>
                                    <p:anim calcmode="lin" valueType="num">
                                      <p:cBhvr>
                                        <p:cTn id="18" dur="2500" fill="hold"/>
                                        <p:tgtEl>
                                          <p:spTgt spid="2053"/>
                                        </p:tgtEl>
                                        <p:attrNameLst>
                                          <p:attrName>ppt_h</p:attrName>
                                        </p:attrNameLst>
                                      </p:cBhvr>
                                      <p:tavLst>
                                        <p:tav tm="0">
                                          <p:val>
                                            <p:fltVal val="0"/>
                                          </p:val>
                                        </p:tav>
                                        <p:tav tm="100000">
                                          <p:val>
                                            <p:strVal val="#ppt_h"/>
                                          </p:val>
                                        </p:tav>
                                      </p:tavLst>
                                    </p:anim>
                                    <p:animEffect transition="in" filter="fade">
                                      <p:cBhvr>
                                        <p:cTn id="19" dur="2500"/>
                                        <p:tgtEl>
                                          <p:spTgt spid="2053"/>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1000" fill="hold"/>
                                        <p:tgtEl>
                                          <p:spTgt spid="26"/>
                                        </p:tgtEl>
                                        <p:attrNameLst>
                                          <p:attrName>ppt_w</p:attrName>
                                        </p:attrNameLst>
                                      </p:cBhvr>
                                      <p:tavLst>
                                        <p:tav tm="0">
                                          <p:val>
                                            <p:fltVal val="0"/>
                                          </p:val>
                                        </p:tav>
                                        <p:tav tm="100000">
                                          <p:val>
                                            <p:strVal val="#ppt_w"/>
                                          </p:val>
                                        </p:tav>
                                      </p:tavLst>
                                    </p:anim>
                                    <p:anim calcmode="lin" valueType="num">
                                      <p:cBhvr>
                                        <p:cTn id="30" dur="1000" fill="hold"/>
                                        <p:tgtEl>
                                          <p:spTgt spid="26"/>
                                        </p:tgtEl>
                                        <p:attrNameLst>
                                          <p:attrName>ppt_h</p:attrName>
                                        </p:attrNameLst>
                                      </p:cBhvr>
                                      <p:tavLst>
                                        <p:tav tm="0">
                                          <p:val>
                                            <p:fltVal val="0"/>
                                          </p:val>
                                        </p:tav>
                                        <p:tav tm="100000">
                                          <p:val>
                                            <p:strVal val="#ppt_h"/>
                                          </p:val>
                                        </p:tav>
                                      </p:tavLst>
                                    </p:anim>
                                    <p:animEffect transition="in" filter="fade">
                                      <p:cBhvr>
                                        <p:cTn id="31" dur="1000"/>
                                        <p:tgtEl>
                                          <p:spTgt spid="26"/>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2500" fill="hold"/>
                                        <p:tgtEl>
                                          <p:spTgt spid="19"/>
                                        </p:tgtEl>
                                        <p:attrNameLst>
                                          <p:attrName>ppt_w</p:attrName>
                                        </p:attrNameLst>
                                      </p:cBhvr>
                                      <p:tavLst>
                                        <p:tav tm="0">
                                          <p:val>
                                            <p:fltVal val="0"/>
                                          </p:val>
                                        </p:tav>
                                        <p:tav tm="100000">
                                          <p:val>
                                            <p:strVal val="#ppt_w"/>
                                          </p:val>
                                        </p:tav>
                                      </p:tavLst>
                                    </p:anim>
                                    <p:anim calcmode="lin" valueType="num">
                                      <p:cBhvr>
                                        <p:cTn id="36" dur="2500" fill="hold"/>
                                        <p:tgtEl>
                                          <p:spTgt spid="19"/>
                                        </p:tgtEl>
                                        <p:attrNameLst>
                                          <p:attrName>ppt_h</p:attrName>
                                        </p:attrNameLst>
                                      </p:cBhvr>
                                      <p:tavLst>
                                        <p:tav tm="0">
                                          <p:val>
                                            <p:fltVal val="0"/>
                                          </p:val>
                                        </p:tav>
                                        <p:tav tm="100000">
                                          <p:val>
                                            <p:strVal val="#ppt_h"/>
                                          </p:val>
                                        </p:tav>
                                      </p:tavLst>
                                    </p:anim>
                                    <p:animEffect transition="in" filter="fade">
                                      <p:cBhvr>
                                        <p:cTn id="37" dur="2500"/>
                                        <p:tgtEl>
                                          <p:spTgt spid="19"/>
                                        </p:tgtEl>
                                      </p:cBhvr>
                                    </p:animEffec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1000" fill="hold"/>
                                        <p:tgtEl>
                                          <p:spTgt spid="27"/>
                                        </p:tgtEl>
                                        <p:attrNameLst>
                                          <p:attrName>ppt_w</p:attrName>
                                        </p:attrNameLst>
                                      </p:cBhvr>
                                      <p:tavLst>
                                        <p:tav tm="0">
                                          <p:val>
                                            <p:fltVal val="0"/>
                                          </p:val>
                                        </p:tav>
                                        <p:tav tm="100000">
                                          <p:val>
                                            <p:strVal val="#ppt_w"/>
                                          </p:val>
                                        </p:tav>
                                      </p:tavLst>
                                    </p:anim>
                                    <p:anim calcmode="lin" valueType="num">
                                      <p:cBhvr>
                                        <p:cTn id="48" dur="1000" fill="hold"/>
                                        <p:tgtEl>
                                          <p:spTgt spid="27"/>
                                        </p:tgtEl>
                                        <p:attrNameLst>
                                          <p:attrName>ppt_h</p:attrName>
                                        </p:attrNameLst>
                                      </p:cBhvr>
                                      <p:tavLst>
                                        <p:tav tm="0">
                                          <p:val>
                                            <p:fltVal val="0"/>
                                          </p:val>
                                        </p:tav>
                                        <p:tav tm="100000">
                                          <p:val>
                                            <p:strVal val="#ppt_h"/>
                                          </p:val>
                                        </p:tav>
                                      </p:tavLst>
                                    </p:anim>
                                    <p:animEffect transition="in" filter="fade">
                                      <p:cBhvr>
                                        <p:cTn id="49" dur="1000"/>
                                        <p:tgtEl>
                                          <p:spTgt spid="27"/>
                                        </p:tgtEl>
                                      </p:cBhvr>
                                    </p:animEffect>
                                  </p:childTnLst>
                                </p:cTn>
                              </p:par>
                            </p:childTnLst>
                          </p:cTn>
                        </p:par>
                        <p:par>
                          <p:cTn id="50" fill="hold">
                            <p:stCondLst>
                              <p:cond delay="1500"/>
                            </p:stCondLst>
                            <p:childTnLst>
                              <p:par>
                                <p:cTn id="51" presetID="53" presetClass="entr" presetSubtype="16"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2500" fill="hold"/>
                                        <p:tgtEl>
                                          <p:spTgt spid="21"/>
                                        </p:tgtEl>
                                        <p:attrNameLst>
                                          <p:attrName>ppt_w</p:attrName>
                                        </p:attrNameLst>
                                      </p:cBhvr>
                                      <p:tavLst>
                                        <p:tav tm="0">
                                          <p:val>
                                            <p:fltVal val="0"/>
                                          </p:val>
                                        </p:tav>
                                        <p:tav tm="100000">
                                          <p:val>
                                            <p:strVal val="#ppt_w"/>
                                          </p:val>
                                        </p:tav>
                                      </p:tavLst>
                                    </p:anim>
                                    <p:anim calcmode="lin" valueType="num">
                                      <p:cBhvr>
                                        <p:cTn id="54" dur="2500" fill="hold"/>
                                        <p:tgtEl>
                                          <p:spTgt spid="21"/>
                                        </p:tgtEl>
                                        <p:attrNameLst>
                                          <p:attrName>ppt_h</p:attrName>
                                        </p:attrNameLst>
                                      </p:cBhvr>
                                      <p:tavLst>
                                        <p:tav tm="0">
                                          <p:val>
                                            <p:fltVal val="0"/>
                                          </p:val>
                                        </p:tav>
                                        <p:tav tm="100000">
                                          <p:val>
                                            <p:strVal val="#ppt_h"/>
                                          </p:val>
                                        </p:tav>
                                      </p:tavLst>
                                    </p:anim>
                                    <p:animEffect transition="in" filter="fade">
                                      <p:cBhvr>
                                        <p:cTn id="55" dur="2500"/>
                                        <p:tgtEl>
                                          <p:spTgt spid="21"/>
                                        </p:tgtEl>
                                      </p:cBhvr>
                                    </p:animEffec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1000" fill="hold"/>
                                        <p:tgtEl>
                                          <p:spTgt spid="34"/>
                                        </p:tgtEl>
                                        <p:attrNameLst>
                                          <p:attrName>ppt_w</p:attrName>
                                        </p:attrNameLst>
                                      </p:cBhvr>
                                      <p:tavLst>
                                        <p:tav tm="0">
                                          <p:val>
                                            <p:fltVal val="0"/>
                                          </p:val>
                                        </p:tav>
                                        <p:tav tm="100000">
                                          <p:val>
                                            <p:strVal val="#ppt_w"/>
                                          </p:val>
                                        </p:tav>
                                      </p:tavLst>
                                    </p:anim>
                                    <p:anim calcmode="lin" valueType="num">
                                      <p:cBhvr>
                                        <p:cTn id="66" dur="1000" fill="hold"/>
                                        <p:tgtEl>
                                          <p:spTgt spid="34"/>
                                        </p:tgtEl>
                                        <p:attrNameLst>
                                          <p:attrName>ppt_h</p:attrName>
                                        </p:attrNameLst>
                                      </p:cBhvr>
                                      <p:tavLst>
                                        <p:tav tm="0">
                                          <p:val>
                                            <p:fltVal val="0"/>
                                          </p:val>
                                        </p:tav>
                                        <p:tav tm="100000">
                                          <p:val>
                                            <p:strVal val="#ppt_h"/>
                                          </p:val>
                                        </p:tav>
                                      </p:tavLst>
                                    </p:anim>
                                    <p:animEffect transition="in" filter="fade">
                                      <p:cBhvr>
                                        <p:cTn id="67" dur="1000"/>
                                        <p:tgtEl>
                                          <p:spTgt spid="34"/>
                                        </p:tgtEl>
                                      </p:cBhvr>
                                    </p:animEffect>
                                  </p:childTnLst>
                                </p:cTn>
                              </p:par>
                            </p:childTnLst>
                          </p:cTn>
                        </p:par>
                        <p:par>
                          <p:cTn id="68" fill="hold">
                            <p:stCondLst>
                              <p:cond delay="1500"/>
                            </p:stCondLst>
                            <p:childTnLst>
                              <p:par>
                                <p:cTn id="69" presetID="53" presetClass="entr" presetSubtype="16"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2250" fill="hold"/>
                                        <p:tgtEl>
                                          <p:spTgt spid="20"/>
                                        </p:tgtEl>
                                        <p:attrNameLst>
                                          <p:attrName>ppt_w</p:attrName>
                                        </p:attrNameLst>
                                      </p:cBhvr>
                                      <p:tavLst>
                                        <p:tav tm="0">
                                          <p:val>
                                            <p:fltVal val="0"/>
                                          </p:val>
                                        </p:tav>
                                        <p:tav tm="100000">
                                          <p:val>
                                            <p:strVal val="#ppt_w"/>
                                          </p:val>
                                        </p:tav>
                                      </p:tavLst>
                                    </p:anim>
                                    <p:anim calcmode="lin" valueType="num">
                                      <p:cBhvr>
                                        <p:cTn id="72" dur="2250" fill="hold"/>
                                        <p:tgtEl>
                                          <p:spTgt spid="20"/>
                                        </p:tgtEl>
                                        <p:attrNameLst>
                                          <p:attrName>ppt_h</p:attrName>
                                        </p:attrNameLst>
                                      </p:cBhvr>
                                      <p:tavLst>
                                        <p:tav tm="0">
                                          <p:val>
                                            <p:fltVal val="0"/>
                                          </p:val>
                                        </p:tav>
                                        <p:tav tm="100000">
                                          <p:val>
                                            <p:strVal val="#ppt_h"/>
                                          </p:val>
                                        </p:tav>
                                      </p:tavLst>
                                    </p:anim>
                                    <p:animEffect transition="in" filter="fade">
                                      <p:cBhvr>
                                        <p:cTn id="73" dur="2250"/>
                                        <p:tgtEl>
                                          <p:spTgt spid="20"/>
                                        </p:tgtEl>
                                      </p:cBhvr>
                                    </p:animEffect>
                                  </p:childTnLst>
                                </p:cTn>
                              </p:par>
                            </p:childTnLst>
                          </p:cTn>
                        </p:par>
                      </p:childTnLst>
                    </p:cTn>
                  </p:par>
                </p:childTnLst>
              </p:cTn>
              <p:nextCondLst>
                <p:cond evt="onClick" delay="0">
                  <p:tgtEl>
                    <p:spTgt spid="29"/>
                  </p:tgtEl>
                </p:cond>
              </p:nextCondLst>
            </p:seq>
            <p:seq concurrent="1" nextAc="seek">
              <p:cTn id="74" restart="whenNotActive" fill="hold" evtFilter="cancelBubble" nodeType="interactiveSeq">
                <p:stCondLst>
                  <p:cond evt="onClick" delay="0">
                    <p:tgtEl>
                      <p:spTgt spid="31"/>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par>
                          <p:cTn id="80" fill="hold">
                            <p:stCondLst>
                              <p:cond delay="500"/>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1000" fill="hold"/>
                                        <p:tgtEl>
                                          <p:spTgt spid="35"/>
                                        </p:tgtEl>
                                        <p:attrNameLst>
                                          <p:attrName>ppt_w</p:attrName>
                                        </p:attrNameLst>
                                      </p:cBhvr>
                                      <p:tavLst>
                                        <p:tav tm="0">
                                          <p:val>
                                            <p:fltVal val="0"/>
                                          </p:val>
                                        </p:tav>
                                        <p:tav tm="100000">
                                          <p:val>
                                            <p:strVal val="#ppt_w"/>
                                          </p:val>
                                        </p:tav>
                                      </p:tavLst>
                                    </p:anim>
                                    <p:anim calcmode="lin" valueType="num">
                                      <p:cBhvr>
                                        <p:cTn id="84" dur="1000" fill="hold"/>
                                        <p:tgtEl>
                                          <p:spTgt spid="35"/>
                                        </p:tgtEl>
                                        <p:attrNameLst>
                                          <p:attrName>ppt_h</p:attrName>
                                        </p:attrNameLst>
                                      </p:cBhvr>
                                      <p:tavLst>
                                        <p:tav tm="0">
                                          <p:val>
                                            <p:fltVal val="0"/>
                                          </p:val>
                                        </p:tav>
                                        <p:tav tm="100000">
                                          <p:val>
                                            <p:strVal val="#ppt_h"/>
                                          </p:val>
                                        </p:tav>
                                      </p:tavLst>
                                    </p:anim>
                                    <p:animEffect transition="in" filter="fade">
                                      <p:cBhvr>
                                        <p:cTn id="85" dur="1000"/>
                                        <p:tgtEl>
                                          <p:spTgt spid="35"/>
                                        </p:tgtEl>
                                      </p:cBhvr>
                                    </p:animEffect>
                                  </p:childTnLst>
                                </p:cTn>
                              </p:par>
                            </p:childTnLst>
                          </p:cTn>
                        </p:par>
                        <p:par>
                          <p:cTn id="86" fill="hold">
                            <p:stCondLst>
                              <p:cond delay="1500"/>
                            </p:stCondLst>
                            <p:childTnLst>
                              <p:par>
                                <p:cTn id="87" presetID="53" presetClass="entr" presetSubtype="16"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2250" fill="hold"/>
                                        <p:tgtEl>
                                          <p:spTgt spid="18"/>
                                        </p:tgtEl>
                                        <p:attrNameLst>
                                          <p:attrName>ppt_w</p:attrName>
                                        </p:attrNameLst>
                                      </p:cBhvr>
                                      <p:tavLst>
                                        <p:tav tm="0">
                                          <p:val>
                                            <p:fltVal val="0"/>
                                          </p:val>
                                        </p:tav>
                                        <p:tav tm="100000">
                                          <p:val>
                                            <p:strVal val="#ppt_w"/>
                                          </p:val>
                                        </p:tav>
                                      </p:tavLst>
                                    </p:anim>
                                    <p:anim calcmode="lin" valueType="num">
                                      <p:cBhvr>
                                        <p:cTn id="90" dur="2250" fill="hold"/>
                                        <p:tgtEl>
                                          <p:spTgt spid="18"/>
                                        </p:tgtEl>
                                        <p:attrNameLst>
                                          <p:attrName>ppt_h</p:attrName>
                                        </p:attrNameLst>
                                      </p:cBhvr>
                                      <p:tavLst>
                                        <p:tav tm="0">
                                          <p:val>
                                            <p:fltVal val="0"/>
                                          </p:val>
                                        </p:tav>
                                        <p:tav tm="100000">
                                          <p:val>
                                            <p:strVal val="#ppt_h"/>
                                          </p:val>
                                        </p:tav>
                                      </p:tavLst>
                                    </p:anim>
                                    <p:animEffect transition="in" filter="fade">
                                      <p:cBhvr>
                                        <p:cTn id="91" dur="2250"/>
                                        <p:tgtEl>
                                          <p:spTgt spid="18"/>
                                        </p:tgtEl>
                                      </p:cBhvr>
                                    </p:animEffect>
                                  </p:childTnLst>
                                </p:cTn>
                              </p:par>
                            </p:childTnLst>
                          </p:cTn>
                        </p:par>
                      </p:childTnLst>
                    </p:cTn>
                  </p:par>
                </p:childTnLst>
              </p:cTn>
              <p:nextCondLst>
                <p:cond evt="onClick" delay="0">
                  <p:tgtEl>
                    <p:spTgt spid="31"/>
                  </p:tgtEl>
                </p:cond>
              </p:nextCondLst>
            </p:seq>
            <p:seq concurrent="1" nextAc="seek">
              <p:cTn id="92" restart="whenNotActive" fill="hold" evtFilter="cancelBubble" nodeType="interactiveSeq">
                <p:stCondLst>
                  <p:cond evt="onClick" delay="0">
                    <p:tgtEl>
                      <p:spTgt spid="33"/>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33"/>
                                        </p:tgtEl>
                                      </p:cBhvr>
                                    </p:animEffect>
                                    <p:set>
                                      <p:cBhvr>
                                        <p:cTn id="97" dur="1" fill="hold">
                                          <p:stCondLst>
                                            <p:cond delay="499"/>
                                          </p:stCondLst>
                                        </p:cTn>
                                        <p:tgtEl>
                                          <p:spTgt spid="33"/>
                                        </p:tgtEl>
                                        <p:attrNameLst>
                                          <p:attrName>style.visibility</p:attrName>
                                        </p:attrNameLst>
                                      </p:cBhvr>
                                      <p:to>
                                        <p:strVal val="hidden"/>
                                      </p:to>
                                    </p:set>
                                  </p:childTnLst>
                                </p:cTn>
                              </p:par>
                            </p:childTnLst>
                          </p:cTn>
                        </p:par>
                        <p:par>
                          <p:cTn id="98" fill="hold">
                            <p:stCondLst>
                              <p:cond delay="500"/>
                            </p:stCondLst>
                            <p:childTnLst>
                              <p:par>
                                <p:cTn id="99" presetID="53" presetClass="entr" presetSubtype="16"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Effect transition="in" filter="fade">
                                      <p:cBhvr>
                                        <p:cTn id="103" dur="1000"/>
                                        <p:tgtEl>
                                          <p:spTgt spid="36"/>
                                        </p:tgtEl>
                                      </p:cBhvr>
                                    </p:animEffect>
                                  </p:childTnLst>
                                </p:cTn>
                              </p:par>
                            </p:childTnLst>
                          </p:cTn>
                        </p:par>
                        <p:par>
                          <p:cTn id="104" fill="hold">
                            <p:stCondLst>
                              <p:cond delay="1500"/>
                            </p:stCondLst>
                            <p:childTnLst>
                              <p:par>
                                <p:cTn id="105" presetID="53" presetClass="entr" presetSubtype="16"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2250" fill="hold"/>
                                        <p:tgtEl>
                                          <p:spTgt spid="22"/>
                                        </p:tgtEl>
                                        <p:attrNameLst>
                                          <p:attrName>ppt_w</p:attrName>
                                        </p:attrNameLst>
                                      </p:cBhvr>
                                      <p:tavLst>
                                        <p:tav tm="0">
                                          <p:val>
                                            <p:fltVal val="0"/>
                                          </p:val>
                                        </p:tav>
                                        <p:tav tm="100000">
                                          <p:val>
                                            <p:strVal val="#ppt_w"/>
                                          </p:val>
                                        </p:tav>
                                      </p:tavLst>
                                    </p:anim>
                                    <p:anim calcmode="lin" valueType="num">
                                      <p:cBhvr>
                                        <p:cTn id="108" dur="2250" fill="hold"/>
                                        <p:tgtEl>
                                          <p:spTgt spid="22"/>
                                        </p:tgtEl>
                                        <p:attrNameLst>
                                          <p:attrName>ppt_h</p:attrName>
                                        </p:attrNameLst>
                                      </p:cBhvr>
                                      <p:tavLst>
                                        <p:tav tm="0">
                                          <p:val>
                                            <p:fltVal val="0"/>
                                          </p:val>
                                        </p:tav>
                                        <p:tav tm="100000">
                                          <p:val>
                                            <p:strVal val="#ppt_h"/>
                                          </p:val>
                                        </p:tav>
                                      </p:tavLst>
                                    </p:anim>
                                    <p:animEffect transition="in" filter="fade">
                                      <p:cBhvr>
                                        <p:cTn id="109" dur="2250"/>
                                        <p:tgtEl>
                                          <p:spTgt spid="22"/>
                                        </p:tgtEl>
                                      </p:cBhvr>
                                    </p:animEffect>
                                  </p:childTnLst>
                                </p:cTn>
                              </p:par>
                            </p:childTnLst>
                          </p:cTn>
                        </p:par>
                        <p:par>
                          <p:cTn id="110" fill="hold">
                            <p:stCondLst>
                              <p:cond delay="3750"/>
                            </p:stCondLst>
                            <p:childTnLst>
                              <p:par>
                                <p:cTn id="111" presetID="53" presetClass="entr" presetSubtype="16" fill="hold" nodeType="after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2250" fill="hold"/>
                                        <p:tgtEl>
                                          <p:spTgt spid="17"/>
                                        </p:tgtEl>
                                        <p:attrNameLst>
                                          <p:attrName>ppt_w</p:attrName>
                                        </p:attrNameLst>
                                      </p:cBhvr>
                                      <p:tavLst>
                                        <p:tav tm="0">
                                          <p:val>
                                            <p:fltVal val="0"/>
                                          </p:val>
                                        </p:tav>
                                        <p:tav tm="100000">
                                          <p:val>
                                            <p:strVal val="#ppt_w"/>
                                          </p:val>
                                        </p:tav>
                                      </p:tavLst>
                                    </p:anim>
                                    <p:anim calcmode="lin" valueType="num">
                                      <p:cBhvr>
                                        <p:cTn id="114" dur="2250" fill="hold"/>
                                        <p:tgtEl>
                                          <p:spTgt spid="17"/>
                                        </p:tgtEl>
                                        <p:attrNameLst>
                                          <p:attrName>ppt_h</p:attrName>
                                        </p:attrNameLst>
                                      </p:cBhvr>
                                      <p:tavLst>
                                        <p:tav tm="0">
                                          <p:val>
                                            <p:fltVal val="0"/>
                                          </p:val>
                                        </p:tav>
                                        <p:tav tm="100000">
                                          <p:val>
                                            <p:strVal val="#ppt_h"/>
                                          </p:val>
                                        </p:tav>
                                      </p:tavLst>
                                    </p:anim>
                                    <p:animEffect transition="in" filter="fade">
                                      <p:cBhvr>
                                        <p:cTn id="115" dur="2250"/>
                                        <p:tgtEl>
                                          <p:spTgt spid="17"/>
                                        </p:tgtEl>
                                      </p:cBhvr>
                                    </p:animEffect>
                                  </p:childTnLst>
                                </p:cTn>
                              </p:par>
                            </p:childTnLst>
                          </p:cTn>
                        </p:par>
                      </p:childTnLst>
                    </p:cTn>
                  </p:par>
                </p:childTnLst>
              </p:cTn>
              <p:nextCondLst>
                <p:cond evt="onClick" delay="0">
                  <p:tgtEl>
                    <p:spTgt spid="33"/>
                  </p:tgtEl>
                </p:cond>
              </p:nextCondLst>
            </p:seq>
          </p:childTnLst>
        </p:cTn>
      </p:par>
    </p:tnLst>
    <p:bldLst>
      <p:bldP spid="15" grpId="0"/>
      <p:bldP spid="26" grpId="0"/>
      <p:bldP spid="27"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r="13370"/>
          <a:stretch/>
        </p:blipFill>
        <p:spPr>
          <a:xfrm>
            <a:off x="6019800" y="1352550"/>
            <a:ext cx="3124200" cy="3548784"/>
          </a:xfrm>
          <a:prstGeom prst="rect">
            <a:avLst/>
          </a:prstGeom>
        </p:spPr>
      </p:pic>
      <p:sp>
        <p:nvSpPr>
          <p:cNvPr id="3" name="Rectangle 2"/>
          <p:cNvSpPr/>
          <p:nvPr/>
        </p:nvSpPr>
        <p:spPr>
          <a:xfrm>
            <a:off x="762000" y="1200150"/>
            <a:ext cx="7467600" cy="584775"/>
          </a:xfrm>
          <a:prstGeom prst="rect">
            <a:avLst/>
          </a:prstGeom>
        </p:spPr>
        <p:txBody>
          <a:bodyPr wrap="square">
            <a:spAutoFit/>
          </a:bodyPr>
          <a:lstStyle/>
          <a:p>
            <a:pPr algn="just"/>
            <a:r>
              <a:rPr lang="en-US" sz="3200" smtClean="0">
                <a:latin typeface="Arial-Rounded" pitchFamily="34" charset="0"/>
                <a:ea typeface="Arial-Rounded" pitchFamily="34" charset="0"/>
                <a:cs typeface="Arial-Rounded" pitchFamily="34" charset="0"/>
              </a:rPr>
              <a:t>Từ khi đi học lớp </a:t>
            </a:r>
            <a:r>
              <a:rPr lang="en-US" sz="3200" smtClean="0">
                <a:latin typeface=".VnArial" pitchFamily="34" charset="0"/>
                <a:ea typeface="Arial-Rounded" pitchFamily="34" charset="0"/>
                <a:cs typeface="Arial-Rounded" pitchFamily="34" charset="0"/>
              </a:rPr>
              <a:t>1</a:t>
            </a:r>
            <a:r>
              <a:rPr lang="en-US" sz="3200" smtClean="0">
                <a:latin typeface="Arial-Rounded" pitchFamily="34" charset="0"/>
                <a:ea typeface="Arial-Rounded" pitchFamily="34" charset="0"/>
                <a:cs typeface="Arial-Rounded" pitchFamily="34" charset="0"/>
              </a:rPr>
              <a:t>, em:</a:t>
            </a:r>
            <a:endParaRPr lang="en-US" sz="3200">
              <a:latin typeface="Arial-Rounded" pitchFamily="34" charset="0"/>
              <a:ea typeface="Arial-Rounded" pitchFamily="34" charset="0"/>
              <a:cs typeface="Arial-Rounded" pitchFamily="34" charset="0"/>
            </a:endParaRPr>
          </a:p>
        </p:txBody>
      </p:sp>
      <p:sp>
        <p:nvSpPr>
          <p:cNvPr id="8" name="Oval 7"/>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ý phù hợp để nói về bản thân</a:t>
            </a:r>
            <a:endParaRPr lang="en-US" sz="3200" b="1">
              <a:latin typeface="Arial-Rounded" pitchFamily="34" charset="0"/>
              <a:ea typeface="Arial-Rounded" pitchFamily="34" charset="0"/>
              <a:cs typeface="Arial-Rounded" pitchFamily="34" charset="0"/>
            </a:endParaRPr>
          </a:p>
        </p:txBody>
      </p:sp>
      <p:sp>
        <p:nvSpPr>
          <p:cNvPr id="11" name="Rectangle 10"/>
          <p:cNvSpPr/>
          <p:nvPr/>
        </p:nvSpPr>
        <p:spPr>
          <a:xfrm>
            <a:off x="730827" y="1784925"/>
            <a:ext cx="7467600" cy="3046988"/>
          </a:xfrm>
          <a:prstGeom prst="rect">
            <a:avLst/>
          </a:prstGeom>
        </p:spPr>
        <p:txBody>
          <a:bodyPr wrap="square">
            <a:spAutoFit/>
          </a:bodyPr>
          <a:lstStyle/>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Thức dậy sớm hơn.</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Ăn sáng nhanh hơn.</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Không khóc nhè.</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Không ngóng bố mẹ đón về.</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Thuộc thêm nhiều bài thơ.</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Có thêm nhiều bạn.</a:t>
            </a: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1+#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504</Words>
  <Application>Microsoft Office PowerPoint</Application>
  <PresentationFormat>On-screen Show (16:9)</PresentationFormat>
  <Paragraphs>84</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105</cp:revision>
  <dcterms:created xsi:type="dcterms:W3CDTF">2020-12-08T15:48:47Z</dcterms:created>
  <dcterms:modified xsi:type="dcterms:W3CDTF">2022-01-04T23:18:14Z</dcterms:modified>
</cp:coreProperties>
</file>