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9" r:id="rId6"/>
    <p:sldId id="260" r:id="rId7"/>
    <p:sldId id="278" r:id="rId8"/>
    <p:sldId id="271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5DB"/>
    <a:srgbClr val="DCF0C6"/>
    <a:srgbClr val="FFD03B"/>
    <a:srgbClr val="CAE8AA"/>
    <a:srgbClr val="FDDA95"/>
    <a:srgbClr val="9B4A07"/>
    <a:srgbClr val="B05408"/>
    <a:srgbClr val="E5F2F7"/>
    <a:srgbClr val="E2F1F6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2171" autoAdjust="0"/>
  </p:normalViewPr>
  <p:slideViewPr>
    <p:cSldViewPr>
      <p:cViewPr>
        <p:scale>
          <a:sx n="75" d="100"/>
          <a:sy n="75" d="100"/>
        </p:scale>
        <p:origin x="-1002" y="-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tổ chức hoạt động. Cần xem nội dung sách giáo viên để hiểu ý đồ của BT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GV linh động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32" y="3339679"/>
            <a:ext cx="25304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5638800" cy="1150177"/>
            <a:chOff x="1143000" y="2412173"/>
            <a:chExt cx="5638800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4854387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4267199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 TẬP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>
              <a:solidFill>
                <a:srgbClr val="00863D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oac, oăc, oam, oăm, uơ, oach, oăng </a:t>
            </a:r>
            <a:endParaRPr lang="en-US" sz="24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5473700" y="3561548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542225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oăm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oach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446" y="3041923"/>
            <a:ext cx="1969907" cy="1485900"/>
            <a:chOff x="76200" y="3361617"/>
            <a:chExt cx="1969907" cy="14859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6875" l="0" r="100000">
                          <a14:backgroundMark x1="25000" y1="50000" x2="59434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361617"/>
              <a:ext cx="1969907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5150" y="381648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oăc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600" y="2391729"/>
            <a:ext cx="1905000" cy="1414634"/>
            <a:chOff x="4546600" y="2663458"/>
            <a:chExt cx="1905000" cy="141463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355" l="0" r="100000">
                          <a14:backgroundMark x1="30539" y1="51613" x2="77246" y2="48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2663458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92700" y="304192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</a:t>
              </a:r>
              <a:r>
                <a:rPr lang="en-US" sz="2800" b="1" smtClean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947347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3975238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" b="7530"/>
          <a:stretch/>
        </p:blipFill>
        <p:spPr>
          <a:xfrm>
            <a:off x="3581400" y="1799953"/>
            <a:ext cx="1219200" cy="175100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7764" y="142282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229480"/>
            <a:ext cx="7637318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nhờ chim bồ câu gửi thư làm quen một người bạn. Em hãy giúp Nam chọn từ ngữ phù hợp để Nam giới thiệu mình nhé.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67000" y="1852946"/>
            <a:ext cx="2552701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(Ngân Hà)</a:t>
            </a:r>
            <a:endParaRPr lang="en-US" sz="28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850044">
            <a:off x="498424" y="1950550"/>
            <a:ext cx="99060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 sớm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0"/>
          <p:cNvSpPr/>
          <p:nvPr/>
        </p:nvSpPr>
        <p:spPr>
          <a:xfrm rot="336089">
            <a:off x="1850582" y="1438671"/>
            <a:ext cx="1400175" cy="82855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sinh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 </a:t>
            </a:r>
            <a:r>
              <a:rPr lang="en-US" sz="2000" b="1" smtClean="0">
                <a:solidFill>
                  <a:schemeClr val="accent6"/>
                </a:solidFill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4800600" y="1247328"/>
            <a:ext cx="1400175" cy="86722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64786">
                <a:moveTo>
                  <a:pt x="0" y="35085"/>
                </a:moveTo>
                <a:cubicBezTo>
                  <a:pt x="244475" y="90165"/>
                  <a:pt x="746125" y="126196"/>
                  <a:pt x="981075" y="124126"/>
                </a:cubicBezTo>
                <a:cubicBezTo>
                  <a:pt x="1114425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81100" y="1030066"/>
                  <a:pt x="981075" y="1064086"/>
                </a:cubicBezTo>
                <a:cubicBezTo>
                  <a:pt x="739775" y="1073670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truyện tranh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0"/>
          <p:cNvSpPr/>
          <p:nvPr/>
        </p:nvSpPr>
        <p:spPr>
          <a:xfrm rot="20551588">
            <a:off x="6486092" y="2120159"/>
            <a:ext cx="1048616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mới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0"/>
          <p:cNvSpPr/>
          <p:nvPr/>
        </p:nvSpPr>
        <p:spPr>
          <a:xfrm rot="21058589">
            <a:off x="4295578" y="3371932"/>
            <a:ext cx="2667686" cy="811577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17306">
                <a:moveTo>
                  <a:pt x="0" y="35085"/>
                </a:moveTo>
                <a:cubicBezTo>
                  <a:pt x="244475" y="90165"/>
                  <a:pt x="584200" y="126196"/>
                  <a:pt x="819150" y="124126"/>
                </a:cubicBezTo>
                <a:cubicBezTo>
                  <a:pt x="952500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971550" y="1006676"/>
                  <a:pt x="771525" y="1017306"/>
                </a:cubicBezTo>
                <a:cubicBezTo>
                  <a:pt x="520700" y="1003501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 Tiểu học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 Quý Đôn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2687496" y="3699958"/>
            <a:ext cx="999851" cy="857772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219200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7524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29001"/>
              <a:gd name="connsiteX1" fmla="*/ 866775 w 1400175"/>
              <a:gd name="connsiteY1" fmla="*/ 159211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80962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866775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048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819150 w 1400175"/>
              <a:gd name="connsiteY1" fmla="*/ 159211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857250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52391"/>
              <a:gd name="connsiteX1" fmla="*/ 819150 w 1400175"/>
              <a:gd name="connsiteY1" fmla="*/ 159211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52391"/>
              <a:gd name="connsiteX1" fmla="*/ 819150 w 1400175"/>
              <a:gd name="connsiteY1" fmla="*/ 124126 h 1052391"/>
              <a:gd name="connsiteX2" fmla="*/ 1400175 w 1400175"/>
              <a:gd name="connsiteY2" fmla="*/ 0 h 1052391"/>
              <a:gd name="connsiteX3" fmla="*/ 1400175 w 1400175"/>
              <a:gd name="connsiteY3" fmla="*/ 949485 h 1052391"/>
              <a:gd name="connsiteX4" fmla="*/ 771525 w 1400175"/>
              <a:gd name="connsiteY4" fmla="*/ 1052391 h 1052391"/>
              <a:gd name="connsiteX5" fmla="*/ 0 w 1400175"/>
              <a:gd name="connsiteY5" fmla="*/ 949485 h 1052391"/>
              <a:gd name="connsiteX6" fmla="*/ 0 w 1400175"/>
              <a:gd name="connsiteY6" fmla="*/ 35085 h 1052391"/>
              <a:gd name="connsiteX0" fmla="*/ 0 w 1400175"/>
              <a:gd name="connsiteY0" fmla="*/ 35085 h 1017306"/>
              <a:gd name="connsiteX1" fmla="*/ 819150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1000125 w 1400175"/>
              <a:gd name="connsiteY1" fmla="*/ 159211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17306"/>
              <a:gd name="connsiteX1" fmla="*/ 981075 w 1400175"/>
              <a:gd name="connsiteY1" fmla="*/ 124126 h 1017306"/>
              <a:gd name="connsiteX2" fmla="*/ 1400175 w 1400175"/>
              <a:gd name="connsiteY2" fmla="*/ 0 h 1017306"/>
              <a:gd name="connsiteX3" fmla="*/ 1400175 w 1400175"/>
              <a:gd name="connsiteY3" fmla="*/ 949485 h 1017306"/>
              <a:gd name="connsiteX4" fmla="*/ 771525 w 1400175"/>
              <a:gd name="connsiteY4" fmla="*/ 1017306 h 1017306"/>
              <a:gd name="connsiteX5" fmla="*/ 0 w 1400175"/>
              <a:gd name="connsiteY5" fmla="*/ 949485 h 1017306"/>
              <a:gd name="connsiteX6" fmla="*/ 0 w 1400175"/>
              <a:gd name="connsiteY6" fmla="*/ 35085 h 1017306"/>
              <a:gd name="connsiteX0" fmla="*/ 0 w 1400175"/>
              <a:gd name="connsiteY0" fmla="*/ 35085 h 1029001"/>
              <a:gd name="connsiteX1" fmla="*/ 981075 w 1400175"/>
              <a:gd name="connsiteY1" fmla="*/ 124126 h 1029001"/>
              <a:gd name="connsiteX2" fmla="*/ 1400175 w 1400175"/>
              <a:gd name="connsiteY2" fmla="*/ 0 h 1029001"/>
              <a:gd name="connsiteX3" fmla="*/ 1400175 w 1400175"/>
              <a:gd name="connsiteY3" fmla="*/ 949485 h 1029001"/>
              <a:gd name="connsiteX4" fmla="*/ 981075 w 1400175"/>
              <a:gd name="connsiteY4" fmla="*/ 1029001 h 1029001"/>
              <a:gd name="connsiteX5" fmla="*/ 0 w 1400175"/>
              <a:gd name="connsiteY5" fmla="*/ 949485 h 1029001"/>
              <a:gd name="connsiteX6" fmla="*/ 0 w 1400175"/>
              <a:gd name="connsiteY6" fmla="*/ 35085 h 1029001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086"/>
              <a:gd name="connsiteX1" fmla="*/ 981075 w 1400175"/>
              <a:gd name="connsiteY1" fmla="*/ 124126 h 1064086"/>
              <a:gd name="connsiteX2" fmla="*/ 1400175 w 1400175"/>
              <a:gd name="connsiteY2" fmla="*/ 0 h 1064086"/>
              <a:gd name="connsiteX3" fmla="*/ 1400175 w 1400175"/>
              <a:gd name="connsiteY3" fmla="*/ 949485 h 1064086"/>
              <a:gd name="connsiteX4" fmla="*/ 981075 w 1400175"/>
              <a:gd name="connsiteY4" fmla="*/ 1064086 h 1064086"/>
              <a:gd name="connsiteX5" fmla="*/ 0 w 1400175"/>
              <a:gd name="connsiteY5" fmla="*/ 949485 h 1064086"/>
              <a:gd name="connsiteX6" fmla="*/ 0 w 1400175"/>
              <a:gd name="connsiteY6" fmla="*/ 35085 h 1064086"/>
              <a:gd name="connsiteX0" fmla="*/ 0 w 1400175"/>
              <a:gd name="connsiteY0" fmla="*/ 35085 h 1064786"/>
              <a:gd name="connsiteX1" fmla="*/ 981075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4751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64786"/>
              <a:gd name="connsiteX1" fmla="*/ 917484 w 1400175"/>
              <a:gd name="connsiteY1" fmla="*/ 124126 h 1064786"/>
              <a:gd name="connsiteX2" fmla="*/ 1400175 w 1400175"/>
              <a:gd name="connsiteY2" fmla="*/ 0 h 1064786"/>
              <a:gd name="connsiteX3" fmla="*/ 1400175 w 1400175"/>
              <a:gd name="connsiteY3" fmla="*/ 949485 h 1064786"/>
              <a:gd name="connsiteX4" fmla="*/ 981075 w 1400175"/>
              <a:gd name="connsiteY4" fmla="*/ 1064086 h 1064786"/>
              <a:gd name="connsiteX5" fmla="*/ 0 w 1400175"/>
              <a:gd name="connsiteY5" fmla="*/ 949485 h 1064786"/>
              <a:gd name="connsiteX6" fmla="*/ 0 w 1400175"/>
              <a:gd name="connsiteY6" fmla="*/ 35085 h 1064786"/>
              <a:gd name="connsiteX0" fmla="*/ 0 w 1400175"/>
              <a:gd name="connsiteY0" fmla="*/ 35085 h 1053184"/>
              <a:gd name="connsiteX1" fmla="*/ 917484 w 1400175"/>
              <a:gd name="connsiteY1" fmla="*/ 124126 h 1053184"/>
              <a:gd name="connsiteX2" fmla="*/ 1400175 w 1400175"/>
              <a:gd name="connsiteY2" fmla="*/ 0 h 1053184"/>
              <a:gd name="connsiteX3" fmla="*/ 1400175 w 1400175"/>
              <a:gd name="connsiteY3" fmla="*/ 949485 h 1053184"/>
              <a:gd name="connsiteX4" fmla="*/ 968357 w 1400175"/>
              <a:gd name="connsiteY4" fmla="*/ 1052391 h 1053184"/>
              <a:gd name="connsiteX5" fmla="*/ 0 w 1400175"/>
              <a:gd name="connsiteY5" fmla="*/ 949485 h 1053184"/>
              <a:gd name="connsiteX6" fmla="*/ 0 w 1400175"/>
              <a:gd name="connsiteY6" fmla="*/ 35085 h 105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175" h="1053184">
                <a:moveTo>
                  <a:pt x="0" y="35085"/>
                </a:moveTo>
                <a:cubicBezTo>
                  <a:pt x="244475" y="90165"/>
                  <a:pt x="682534" y="126196"/>
                  <a:pt x="917484" y="124126"/>
                </a:cubicBezTo>
                <a:cubicBezTo>
                  <a:pt x="1050834" y="110321"/>
                  <a:pt x="1162050" y="90005"/>
                  <a:pt x="1400175" y="0"/>
                </a:cubicBezTo>
                <a:lnTo>
                  <a:pt x="1400175" y="949485"/>
                </a:lnTo>
                <a:cubicBezTo>
                  <a:pt x="1209675" y="1007740"/>
                  <a:pt x="1168382" y="1018371"/>
                  <a:pt x="968357" y="1052391"/>
                </a:cubicBezTo>
                <a:cubicBezTo>
                  <a:pt x="727057" y="1061975"/>
                  <a:pt x="260350" y="982340"/>
                  <a:pt x="0" y="949485"/>
                </a:cubicBezTo>
                <a:lnTo>
                  <a:pt x="0" y="35085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phim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744682" y="3436490"/>
            <a:ext cx="1352550" cy="809501"/>
          </a:xfrm>
          <a:custGeom>
            <a:avLst/>
            <a:gdLst>
              <a:gd name="connsiteX0" fmla="*/ 0 w 1219200"/>
              <a:gd name="connsiteY0" fmla="*/ 0 h 914400"/>
              <a:gd name="connsiteX1" fmla="*/ 1219200 w 1219200"/>
              <a:gd name="connsiteY1" fmla="*/ 0 h 914400"/>
              <a:gd name="connsiteX2" fmla="*/ 1219200 w 1219200"/>
              <a:gd name="connsiteY2" fmla="*/ 914400 h 914400"/>
              <a:gd name="connsiteX3" fmla="*/ 0 w 1219200"/>
              <a:gd name="connsiteY3" fmla="*/ 914400 h 914400"/>
              <a:gd name="connsiteX4" fmla="*/ 0 w 1219200"/>
              <a:gd name="connsiteY4" fmla="*/ 0 h 914400"/>
              <a:gd name="connsiteX0" fmla="*/ 0 w 1219200"/>
              <a:gd name="connsiteY0" fmla="*/ 30 h 914430"/>
              <a:gd name="connsiteX1" fmla="*/ 762000 w 1219200"/>
              <a:gd name="connsiteY1" fmla="*/ 98596 h 914430"/>
              <a:gd name="connsiteX2" fmla="*/ 1219200 w 1219200"/>
              <a:gd name="connsiteY2" fmla="*/ 30 h 914430"/>
              <a:gd name="connsiteX3" fmla="*/ 1219200 w 1219200"/>
              <a:gd name="connsiteY3" fmla="*/ 914430 h 914430"/>
              <a:gd name="connsiteX4" fmla="*/ 0 w 1219200"/>
              <a:gd name="connsiteY4" fmla="*/ 914430 h 914430"/>
              <a:gd name="connsiteX5" fmla="*/ 0 w 1219200"/>
              <a:gd name="connsiteY5" fmla="*/ 30 h 91443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62000 w 1219200"/>
              <a:gd name="connsiteY1" fmla="*/ 98566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14400"/>
              <a:gd name="connsiteX1" fmla="*/ 752475 w 1219200"/>
              <a:gd name="connsiteY1" fmla="*/ 89041 h 914400"/>
              <a:gd name="connsiteX2" fmla="*/ 1219200 w 1219200"/>
              <a:gd name="connsiteY2" fmla="*/ 0 h 914400"/>
              <a:gd name="connsiteX3" fmla="*/ 1219200 w 1219200"/>
              <a:gd name="connsiteY3" fmla="*/ 914400 h 914400"/>
              <a:gd name="connsiteX4" fmla="*/ 0 w 1219200"/>
              <a:gd name="connsiteY4" fmla="*/ 914400 h 914400"/>
              <a:gd name="connsiteX5" fmla="*/ 0 w 1219200"/>
              <a:gd name="connsiteY5" fmla="*/ 0 h 914400"/>
              <a:gd name="connsiteX0" fmla="*/ 0 w 1219200"/>
              <a:gd name="connsiteY0" fmla="*/ 0 h 965341"/>
              <a:gd name="connsiteX1" fmla="*/ 752475 w 1219200"/>
              <a:gd name="connsiteY1" fmla="*/ 89041 h 965341"/>
              <a:gd name="connsiteX2" fmla="*/ 1219200 w 1219200"/>
              <a:gd name="connsiteY2" fmla="*/ 0 h 965341"/>
              <a:gd name="connsiteX3" fmla="*/ 1219200 w 1219200"/>
              <a:gd name="connsiteY3" fmla="*/ 914400 h 965341"/>
              <a:gd name="connsiteX4" fmla="*/ 762000 w 1219200"/>
              <a:gd name="connsiteY4" fmla="*/ 965341 h 965341"/>
              <a:gd name="connsiteX5" fmla="*/ 0 w 1219200"/>
              <a:gd name="connsiteY5" fmla="*/ 914400 h 965341"/>
              <a:gd name="connsiteX6" fmla="*/ 0 w 1219200"/>
              <a:gd name="connsiteY6" fmla="*/ 0 h 965341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66172"/>
              <a:gd name="connsiteX1" fmla="*/ 752475 w 1219200"/>
              <a:gd name="connsiteY1" fmla="*/ 89041 h 966172"/>
              <a:gd name="connsiteX2" fmla="*/ 1219200 w 1219200"/>
              <a:gd name="connsiteY2" fmla="*/ 0 h 966172"/>
              <a:gd name="connsiteX3" fmla="*/ 1219200 w 1219200"/>
              <a:gd name="connsiteY3" fmla="*/ 914400 h 966172"/>
              <a:gd name="connsiteX4" fmla="*/ 762000 w 1219200"/>
              <a:gd name="connsiteY4" fmla="*/ 965341 h 966172"/>
              <a:gd name="connsiteX5" fmla="*/ 0 w 1219200"/>
              <a:gd name="connsiteY5" fmla="*/ 914400 h 966172"/>
              <a:gd name="connsiteX6" fmla="*/ 0 w 1219200"/>
              <a:gd name="connsiteY6" fmla="*/ 0 h 966172"/>
              <a:gd name="connsiteX0" fmla="*/ 0 w 1219200"/>
              <a:gd name="connsiteY0" fmla="*/ 0 h 994490"/>
              <a:gd name="connsiteX1" fmla="*/ 752475 w 1219200"/>
              <a:gd name="connsiteY1" fmla="*/ 89041 h 994490"/>
              <a:gd name="connsiteX2" fmla="*/ 1219200 w 1219200"/>
              <a:gd name="connsiteY2" fmla="*/ 0 h 994490"/>
              <a:gd name="connsiteX3" fmla="*/ 1219200 w 1219200"/>
              <a:gd name="connsiteY3" fmla="*/ 914400 h 994490"/>
              <a:gd name="connsiteX4" fmla="*/ 752475 w 1219200"/>
              <a:gd name="connsiteY4" fmla="*/ 993916 h 994490"/>
              <a:gd name="connsiteX5" fmla="*/ 0 w 1219200"/>
              <a:gd name="connsiteY5" fmla="*/ 914400 h 994490"/>
              <a:gd name="connsiteX6" fmla="*/ 0 w 1219200"/>
              <a:gd name="connsiteY6" fmla="*/ 0 h 994490"/>
              <a:gd name="connsiteX0" fmla="*/ 0 w 1219200"/>
              <a:gd name="connsiteY0" fmla="*/ 0 h 994739"/>
              <a:gd name="connsiteX1" fmla="*/ 752475 w 1219200"/>
              <a:gd name="connsiteY1" fmla="*/ 89041 h 994739"/>
              <a:gd name="connsiteX2" fmla="*/ 1219200 w 1219200"/>
              <a:gd name="connsiteY2" fmla="*/ 0 h 994739"/>
              <a:gd name="connsiteX3" fmla="*/ 1219200 w 1219200"/>
              <a:gd name="connsiteY3" fmla="*/ 914400 h 994739"/>
              <a:gd name="connsiteX4" fmla="*/ 752475 w 1219200"/>
              <a:gd name="connsiteY4" fmla="*/ 993916 h 994739"/>
              <a:gd name="connsiteX5" fmla="*/ 0 w 1219200"/>
              <a:gd name="connsiteY5" fmla="*/ 914400 h 994739"/>
              <a:gd name="connsiteX6" fmla="*/ 0 w 1219200"/>
              <a:gd name="connsiteY6" fmla="*/ 0 h 994739"/>
              <a:gd name="connsiteX0" fmla="*/ 0 w 1219200"/>
              <a:gd name="connsiteY0" fmla="*/ 0 h 1013603"/>
              <a:gd name="connsiteX1" fmla="*/ 752475 w 1219200"/>
              <a:gd name="connsiteY1" fmla="*/ 89041 h 1013603"/>
              <a:gd name="connsiteX2" fmla="*/ 1219200 w 1219200"/>
              <a:gd name="connsiteY2" fmla="*/ 0 h 1013603"/>
              <a:gd name="connsiteX3" fmla="*/ 1219200 w 1219200"/>
              <a:gd name="connsiteY3" fmla="*/ 914400 h 1013603"/>
              <a:gd name="connsiteX4" fmla="*/ 771525 w 1219200"/>
              <a:gd name="connsiteY4" fmla="*/ 1012966 h 1013603"/>
              <a:gd name="connsiteX5" fmla="*/ 0 w 1219200"/>
              <a:gd name="connsiteY5" fmla="*/ 914400 h 1013603"/>
              <a:gd name="connsiteX6" fmla="*/ 0 w 1219200"/>
              <a:gd name="connsiteY6" fmla="*/ 0 h 1013603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71525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74866"/>
              <a:gd name="connsiteX1" fmla="*/ 752475 w 1219200"/>
              <a:gd name="connsiteY1" fmla="*/ 89041 h 974866"/>
              <a:gd name="connsiteX2" fmla="*/ 1219200 w 1219200"/>
              <a:gd name="connsiteY2" fmla="*/ 0 h 974866"/>
              <a:gd name="connsiteX3" fmla="*/ 1219200 w 1219200"/>
              <a:gd name="connsiteY3" fmla="*/ 914400 h 974866"/>
              <a:gd name="connsiteX4" fmla="*/ 762000 w 1219200"/>
              <a:gd name="connsiteY4" fmla="*/ 974866 h 974866"/>
              <a:gd name="connsiteX5" fmla="*/ 0 w 1219200"/>
              <a:gd name="connsiteY5" fmla="*/ 914400 h 974866"/>
              <a:gd name="connsiteX6" fmla="*/ 0 w 1219200"/>
              <a:gd name="connsiteY6" fmla="*/ 0 h 974866"/>
              <a:gd name="connsiteX0" fmla="*/ 0 w 1219200"/>
              <a:gd name="connsiteY0" fmla="*/ 0 h 984391"/>
              <a:gd name="connsiteX1" fmla="*/ 752475 w 1219200"/>
              <a:gd name="connsiteY1" fmla="*/ 89041 h 984391"/>
              <a:gd name="connsiteX2" fmla="*/ 1219200 w 1219200"/>
              <a:gd name="connsiteY2" fmla="*/ 0 h 984391"/>
              <a:gd name="connsiteX3" fmla="*/ 1219200 w 1219200"/>
              <a:gd name="connsiteY3" fmla="*/ 914400 h 984391"/>
              <a:gd name="connsiteX4" fmla="*/ 781050 w 1219200"/>
              <a:gd name="connsiteY4" fmla="*/ 984391 h 984391"/>
              <a:gd name="connsiteX5" fmla="*/ 0 w 1219200"/>
              <a:gd name="connsiteY5" fmla="*/ 914400 h 984391"/>
              <a:gd name="connsiteX6" fmla="*/ 0 w 1219200"/>
              <a:gd name="connsiteY6" fmla="*/ 0 h 984391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1012966"/>
              <a:gd name="connsiteX1" fmla="*/ 752475 w 1219200"/>
              <a:gd name="connsiteY1" fmla="*/ 89041 h 1012966"/>
              <a:gd name="connsiteX2" fmla="*/ 1219200 w 1219200"/>
              <a:gd name="connsiteY2" fmla="*/ 0 h 1012966"/>
              <a:gd name="connsiteX3" fmla="*/ 1219200 w 1219200"/>
              <a:gd name="connsiteY3" fmla="*/ 914400 h 1012966"/>
              <a:gd name="connsiteX4" fmla="*/ 781050 w 1219200"/>
              <a:gd name="connsiteY4" fmla="*/ 1012966 h 1012966"/>
              <a:gd name="connsiteX5" fmla="*/ 0 w 1219200"/>
              <a:gd name="connsiteY5" fmla="*/ 914400 h 1012966"/>
              <a:gd name="connsiteX6" fmla="*/ 0 w 1219200"/>
              <a:gd name="connsiteY6" fmla="*/ 0 h 101296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  <a:gd name="connsiteX0" fmla="*/ 0 w 1219200"/>
              <a:gd name="connsiteY0" fmla="*/ 0 h 993916"/>
              <a:gd name="connsiteX1" fmla="*/ 752475 w 1219200"/>
              <a:gd name="connsiteY1" fmla="*/ 89041 h 993916"/>
              <a:gd name="connsiteX2" fmla="*/ 1219200 w 1219200"/>
              <a:gd name="connsiteY2" fmla="*/ 0 h 993916"/>
              <a:gd name="connsiteX3" fmla="*/ 1219200 w 1219200"/>
              <a:gd name="connsiteY3" fmla="*/ 914400 h 993916"/>
              <a:gd name="connsiteX4" fmla="*/ 809625 w 1219200"/>
              <a:gd name="connsiteY4" fmla="*/ 993916 h 993916"/>
              <a:gd name="connsiteX5" fmla="*/ 0 w 1219200"/>
              <a:gd name="connsiteY5" fmla="*/ 914400 h 993916"/>
              <a:gd name="connsiteX6" fmla="*/ 0 w 1219200"/>
              <a:gd name="connsiteY6" fmla="*/ 0 h 99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" h="993916">
                <a:moveTo>
                  <a:pt x="0" y="0"/>
                </a:moveTo>
                <a:cubicBezTo>
                  <a:pt x="244475" y="55080"/>
                  <a:pt x="517525" y="91111"/>
                  <a:pt x="752475" y="89041"/>
                </a:cubicBezTo>
                <a:cubicBezTo>
                  <a:pt x="885825" y="75236"/>
                  <a:pt x="981075" y="90005"/>
                  <a:pt x="1219200" y="0"/>
                </a:cubicBezTo>
                <a:lnTo>
                  <a:pt x="1219200" y="914400"/>
                </a:lnTo>
                <a:cubicBezTo>
                  <a:pt x="1028700" y="972655"/>
                  <a:pt x="1009650" y="983286"/>
                  <a:pt x="809625" y="993916"/>
                </a:cubicBezTo>
                <a:cubicBezTo>
                  <a:pt x="558800" y="980111"/>
                  <a:pt x="260350" y="947255"/>
                  <a:pt x="0" y="914400"/>
                </a:cubicBez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 </a:t>
            </a:r>
          </a:p>
          <a:p>
            <a:pPr algn="ctr"/>
            <a:r>
              <a:rPr lang="en-US" sz="20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 dục</a:t>
            </a:r>
            <a:endParaRPr lang="en-US" sz="2000" b="1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12188"/>
            <a:ext cx="1735859" cy="20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7764" y="4381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4682" y="5253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dùng để chỉ tình cảm bạn bè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609600" y="2169067"/>
            <a:ext cx="3100985" cy="2308213"/>
            <a:chOff x="-609600" y="1962149"/>
            <a:chExt cx="3378970" cy="2515131"/>
          </a:xfrm>
        </p:grpSpPr>
        <p:grpSp>
          <p:nvGrpSpPr>
            <p:cNvPr id="8" name="Group 7"/>
            <p:cNvGrpSpPr/>
            <p:nvPr/>
          </p:nvGrpSpPr>
          <p:grpSpPr>
            <a:xfrm>
              <a:off x="-609600" y="1962149"/>
              <a:ext cx="3378970" cy="2515131"/>
              <a:chOff x="2503191" y="1539739"/>
              <a:chExt cx="4137617" cy="3079829"/>
            </a:xfrm>
          </p:grpSpPr>
          <p:pic>
            <p:nvPicPr>
              <p:cNvPr id="3077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00408" y="2580131"/>
              <a:ext cx="1099792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thân thiết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1352547"/>
            <a:ext cx="3378970" cy="3067579"/>
            <a:chOff x="2503191" y="1539739"/>
            <a:chExt cx="4137617" cy="3079829"/>
          </a:xfrm>
        </p:grpSpPr>
        <p:pic>
          <p:nvPicPr>
            <p:cNvPr id="29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89089" y="2182449"/>
            <a:ext cx="1099792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 sách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1504950"/>
            <a:ext cx="2998913" cy="3075298"/>
            <a:chOff x="3200400" y="1504950"/>
            <a:chExt cx="2998913" cy="3075298"/>
          </a:xfrm>
        </p:grpSpPr>
        <p:grpSp>
          <p:nvGrpSpPr>
            <p:cNvPr id="41" name="Group 40"/>
            <p:cNvGrpSpPr/>
            <p:nvPr/>
          </p:nvGrpSpPr>
          <p:grpSpPr>
            <a:xfrm>
              <a:off x="3200400" y="1504950"/>
              <a:ext cx="2998913" cy="3075298"/>
              <a:chOff x="2503191" y="1539739"/>
              <a:chExt cx="4137617" cy="3079829"/>
            </a:xfrm>
          </p:grpSpPr>
          <p:pic>
            <p:nvPicPr>
              <p:cNvPr id="42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42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846394" y="232150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á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bóng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73507" y="3013434"/>
            <a:ext cx="2998913" cy="1630672"/>
            <a:chOff x="2503191" y="1539739"/>
            <a:chExt cx="4137617" cy="3079829"/>
          </a:xfrm>
        </p:grpSpPr>
        <p:pic>
          <p:nvPicPr>
            <p:cNvPr id="46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499841" y="3284189"/>
            <a:ext cx="1706924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 </a:t>
            </a:r>
          </a:p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81177" y="1481785"/>
            <a:ext cx="2998913" cy="3075298"/>
            <a:chOff x="4953000" y="1426294"/>
            <a:chExt cx="2998913" cy="3075298"/>
          </a:xfrm>
        </p:grpSpPr>
        <p:grpSp>
          <p:nvGrpSpPr>
            <p:cNvPr id="49" name="Group 48"/>
            <p:cNvGrpSpPr/>
            <p:nvPr/>
          </p:nvGrpSpPr>
          <p:grpSpPr>
            <a:xfrm>
              <a:off x="4953000" y="1426294"/>
              <a:ext cx="2998913" cy="3075298"/>
              <a:chOff x="2503191" y="1539739"/>
              <a:chExt cx="4137617" cy="3079829"/>
            </a:xfrm>
          </p:grpSpPr>
          <p:pic>
            <p:nvPicPr>
              <p:cNvPr id="50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Oval 50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5541795" y="2305559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khỏe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mạnh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0239" y="2672350"/>
            <a:ext cx="2998913" cy="1907898"/>
            <a:chOff x="6420239" y="2672350"/>
            <a:chExt cx="2998913" cy="1907898"/>
          </a:xfrm>
        </p:grpSpPr>
        <p:grpSp>
          <p:nvGrpSpPr>
            <p:cNvPr id="53" name="Group 52"/>
            <p:cNvGrpSpPr/>
            <p:nvPr/>
          </p:nvGrpSpPr>
          <p:grpSpPr>
            <a:xfrm>
              <a:off x="6420239" y="2672350"/>
              <a:ext cx="2998913" cy="1907898"/>
              <a:chOff x="2503191" y="1539739"/>
              <a:chExt cx="4137617" cy="3079829"/>
            </a:xfrm>
          </p:grpSpPr>
          <p:pic>
            <p:nvPicPr>
              <p:cNvPr id="54" name="Picture 5" descr="Cartoon, sunflower Cartoon, sunflower, smiley png | PNGEg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89972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15"/>
              <a:stretch/>
            </p:blipFill>
            <p:spPr bwMode="auto">
              <a:xfrm>
                <a:off x="2503191" y="1539739"/>
                <a:ext cx="4137617" cy="3079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Oval 54"/>
              <p:cNvSpPr/>
              <p:nvPr/>
            </p:nvSpPr>
            <p:spPr>
              <a:xfrm>
                <a:off x="3683000" y="2190750"/>
                <a:ext cx="1689099" cy="1322309"/>
              </a:xfrm>
              <a:prstGeom prst="ellipse">
                <a:avLst/>
              </a:prstGeom>
              <a:solidFill>
                <a:srgbClr val="FDDA95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028133" y="3092450"/>
              <a:ext cx="1706924" cy="83098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hông </a:t>
              </a:r>
            </a:p>
            <a:p>
              <a:pPr algn="ctr"/>
              <a:r>
                <a:rPr lang="en-US" sz="2400" b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minh</a:t>
              </a:r>
              <a:endParaRPr lang="en-US" sz="24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82264" y="2593694"/>
            <a:ext cx="2998913" cy="1907898"/>
            <a:chOff x="2503191" y="1539739"/>
            <a:chExt cx="4137617" cy="3079829"/>
          </a:xfrm>
        </p:grpSpPr>
        <p:pic>
          <p:nvPicPr>
            <p:cNvPr id="38" name="Picture 5" descr="Cartoon, sunflower Cartoon, sunflower, smiley png | PNGEg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9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15"/>
            <a:stretch/>
          </p:blipFill>
          <p:spPr bwMode="auto">
            <a:xfrm>
              <a:off x="2503191" y="1539739"/>
              <a:ext cx="4137617" cy="307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/>
            <p:cNvSpPr/>
            <p:nvPr/>
          </p:nvSpPr>
          <p:spPr>
            <a:xfrm>
              <a:off x="3683000" y="2190750"/>
              <a:ext cx="1689099" cy="1322309"/>
            </a:xfrm>
            <a:prstGeom prst="ellipse">
              <a:avLst/>
            </a:prstGeom>
            <a:solidFill>
              <a:srgbClr val="FDDA9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12743" y="3175729"/>
            <a:ext cx="1706924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gũi</a:t>
            </a:r>
            <a:endParaRPr lang="en-US" sz="24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318000"/>
            <a:ext cx="9144000" cy="825500"/>
          </a:xfrm>
          <a:custGeom>
            <a:avLst/>
            <a:gdLst>
              <a:gd name="connsiteX0" fmla="*/ 0 w 9144000"/>
              <a:gd name="connsiteY0" fmla="*/ 0 h 514350"/>
              <a:gd name="connsiteX1" fmla="*/ 9144000 w 9144000"/>
              <a:gd name="connsiteY1" fmla="*/ 0 h 514350"/>
              <a:gd name="connsiteX2" fmla="*/ 9144000 w 9144000"/>
              <a:gd name="connsiteY2" fmla="*/ 514350 h 514350"/>
              <a:gd name="connsiteX3" fmla="*/ 0 w 9144000"/>
              <a:gd name="connsiteY3" fmla="*/ 514350 h 514350"/>
              <a:gd name="connsiteX4" fmla="*/ 0 w 9144000"/>
              <a:gd name="connsiteY4" fmla="*/ 0 h 51435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9144000 w 9144000"/>
              <a:gd name="connsiteY2" fmla="*/ 311150 h 825500"/>
              <a:gd name="connsiteX3" fmla="*/ 9144000 w 9144000"/>
              <a:gd name="connsiteY3" fmla="*/ 825500 h 825500"/>
              <a:gd name="connsiteX4" fmla="*/ 0 w 9144000"/>
              <a:gd name="connsiteY4" fmla="*/ 825500 h 825500"/>
              <a:gd name="connsiteX5" fmla="*/ 0 w 9144000"/>
              <a:gd name="connsiteY5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9144000 w 9144000"/>
              <a:gd name="connsiteY3" fmla="*/ 311150 h 825500"/>
              <a:gd name="connsiteX4" fmla="*/ 9144000 w 9144000"/>
              <a:gd name="connsiteY4" fmla="*/ 825500 h 825500"/>
              <a:gd name="connsiteX5" fmla="*/ 0 w 9144000"/>
              <a:gd name="connsiteY5" fmla="*/ 825500 h 825500"/>
              <a:gd name="connsiteX6" fmla="*/ 0 w 9144000"/>
              <a:gd name="connsiteY6" fmla="*/ 311150 h 825500"/>
              <a:gd name="connsiteX0" fmla="*/ 0 w 9144000"/>
              <a:gd name="connsiteY0" fmla="*/ 311150 h 825500"/>
              <a:gd name="connsiteX1" fmla="*/ 1854200 w 9144000"/>
              <a:gd name="connsiteY1" fmla="*/ 0 h 825500"/>
              <a:gd name="connsiteX2" fmla="*/ 5575300 w 9144000"/>
              <a:gd name="connsiteY2" fmla="*/ 292100 h 825500"/>
              <a:gd name="connsiteX3" fmla="*/ 7353300 w 9144000"/>
              <a:gd name="connsiteY3" fmla="*/ 203200 h 825500"/>
              <a:gd name="connsiteX4" fmla="*/ 9144000 w 9144000"/>
              <a:gd name="connsiteY4" fmla="*/ 311150 h 825500"/>
              <a:gd name="connsiteX5" fmla="*/ 9144000 w 9144000"/>
              <a:gd name="connsiteY5" fmla="*/ 825500 h 825500"/>
              <a:gd name="connsiteX6" fmla="*/ 0 w 9144000"/>
              <a:gd name="connsiteY6" fmla="*/ 825500 h 825500"/>
              <a:gd name="connsiteX7" fmla="*/ 0 w 9144000"/>
              <a:gd name="connsiteY7" fmla="*/ 31115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25500">
                <a:moveTo>
                  <a:pt x="0" y="311150"/>
                </a:moveTo>
                <a:cubicBezTo>
                  <a:pt x="618067" y="309033"/>
                  <a:pt x="1236133" y="2117"/>
                  <a:pt x="1854200" y="0"/>
                </a:cubicBezTo>
                <a:cubicBezTo>
                  <a:pt x="3094567" y="42333"/>
                  <a:pt x="4334933" y="249767"/>
                  <a:pt x="5575300" y="292100"/>
                </a:cubicBezTo>
                <a:cubicBezTo>
                  <a:pt x="6163733" y="292100"/>
                  <a:pt x="6764867" y="203200"/>
                  <a:pt x="7353300" y="203200"/>
                </a:cubicBezTo>
                <a:lnTo>
                  <a:pt x="9144000" y="311150"/>
                </a:lnTo>
                <a:lnTo>
                  <a:pt x="9144000" y="825500"/>
                </a:lnTo>
                <a:lnTo>
                  <a:pt x="0" y="825500"/>
                </a:lnTo>
                <a:lnTo>
                  <a:pt x="0" y="311150"/>
                </a:lnTo>
                <a:close/>
              </a:path>
            </a:pathLst>
          </a:custGeom>
          <a:solidFill>
            <a:srgbClr val="9B4A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69"/>
          <a:stretch/>
        </p:blipFill>
        <p:spPr>
          <a:xfrm>
            <a:off x="2819399" y="2628900"/>
            <a:ext cx="3466240" cy="230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60152"/>
            <a:ext cx="1009313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 thiết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5970"/>
            <a:ext cx="1099792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 sách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155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gũi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bóng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uý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mến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khỏe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mạnh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625970"/>
            <a:ext cx="1706924" cy="107720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hông 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minh</a:t>
            </a:r>
            <a:endParaRPr lang="en-US" sz="3200" b="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0" name="Picture 6" descr="Bomb Explode GIF - Bomb Explode - Discover &amp; Share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" y="2038350"/>
            <a:ext cx="1586978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1666 0.4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1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64198E-7 L 0.1349 0.356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178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4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5679E-6 L 0.01511 0.362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18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animRot by="120000">
                                      <p:cBhvr>
                                        <p:cTn id="9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1615" r="23426" b="29687"/>
          <a:stretch/>
        </p:blipFill>
        <p:spPr bwMode="auto">
          <a:xfrm>
            <a:off x="381000" y="590550"/>
            <a:ext cx="8249567" cy="439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7764" y="1333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82" y="2205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ô chữ  để biết tên một người bạn của Hà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0075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Dựa vào gợi ý dưới đây, tìm ô chữ hàng ngang.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968704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Đọc tên người bạn của Hà ở hàng dọc màu vàng.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102993"/>
              </p:ext>
            </p:extLst>
          </p:nvPr>
        </p:nvGraphicFramePr>
        <p:xfrm>
          <a:off x="1456459" y="1581150"/>
          <a:ext cx="5486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48541"/>
                <a:gridCol w="465859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A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1927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960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507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0929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263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4462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0796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7130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668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0661" y="157162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5593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326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873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4595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0929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8128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4462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0796" y="2037731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0111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778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33254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9113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5447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2646" y="2499384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27192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4867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0335" y="2961037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7653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532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50796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16655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72989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0188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6522" y="3413165"/>
            <a:ext cx="4745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74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Về đích cuối cùng, nhưng nai và hoẵng đều được nhận (…) tình bạn.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2137" y="407670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Voi con bị ốm vào đúng dịp (…) của mình.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252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Thỏ có (…) vừa dài vừa to.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2917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	</a:t>
            </a:r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là (…) gió?</a:t>
            </a:r>
          </a:p>
          <a:p>
            <a:pPr algn="just"/>
            <a:r>
              <a:rPr lang="en-US" sz="2400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	Mà gió đi tìm.</a:t>
            </a:r>
            <a:endParaRPr lang="en-US" sz="2400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222" y="4095750"/>
            <a:ext cx="7637318" cy="830985"/>
          </a:xfrm>
          <a:prstGeom prst="rect">
            <a:avLst/>
          </a:prstGeom>
          <a:solidFill>
            <a:srgbClr val="E9F5DB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 Nam là (…) lớp 1, Trường Tiểu học Lê Quý Đôn.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9200" y="163318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4682" y="204218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6043" y="2530161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40527" y="2991814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4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4061" y="3453467"/>
            <a:ext cx="796636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smtClean="0">
                <a:latin typeface=".VnArial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"/>
                            </p:stCondLst>
                            <p:childTnLst>
                              <p:par>
                                <p:cTn id="1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"/>
                            </p:stCondLst>
                            <p:childTnLst>
                              <p:par>
                                <p:cTn id="1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4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7" grpId="1"/>
      <p:bldP spid="38" grpId="0"/>
      <p:bldP spid="38" grpId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3350"/>
            <a:ext cx="815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Ôn bài trang 4 đến trang 23</a:t>
            </a:r>
          </a:p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bài: </a:t>
            </a:r>
            <a:r>
              <a:rPr lang="en-US" sz="2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Nụ hôn trên bàn tay 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24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354</Words>
  <Application>Microsoft Office PowerPoint</Application>
  <PresentationFormat>On-screen Show (16:9)</PresentationFormat>
  <Paragraphs>109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156</cp:revision>
  <dcterms:created xsi:type="dcterms:W3CDTF">2020-12-08T15:48:47Z</dcterms:created>
  <dcterms:modified xsi:type="dcterms:W3CDTF">2021-01-02T15:19:56Z</dcterms:modified>
</cp:coreProperties>
</file>