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3" r:id="rId3"/>
    <p:sldId id="295" r:id="rId4"/>
    <p:sldId id="296" r:id="rId5"/>
    <p:sldId id="297" r:id="rId6"/>
    <p:sldId id="298" r:id="rId7"/>
    <p:sldId id="258" r:id="rId8"/>
    <p:sldId id="299" r:id="rId9"/>
    <p:sldId id="270" r:id="rId10"/>
    <p:sldId id="300" r:id="rId11"/>
    <p:sldId id="271" r:id="rId12"/>
    <p:sldId id="272" r:id="rId13"/>
  </p:sldIdLst>
  <p:sldSz cx="9144000" cy="5143500" type="screen16x9"/>
  <p:notesSz cx="6858000" cy="9144000"/>
  <p:defaultTextStyle>
    <a:defPPr>
      <a:defRPr lang="en-US"/>
    </a:defPPr>
    <a:lvl1pPr marL="0" algn="l" defTabSz="913180" rtl="0" eaLnBrk="1" latinLnBrk="0" hangingPunct="1">
      <a:defRPr sz="1800" kern="1200">
        <a:solidFill>
          <a:schemeClr val="tx1"/>
        </a:solidFill>
        <a:latin typeface="+mn-lt"/>
        <a:ea typeface="+mn-ea"/>
        <a:cs typeface="+mn-cs"/>
      </a:defRPr>
    </a:lvl1pPr>
    <a:lvl2pPr marL="456589" algn="l" defTabSz="913180" rtl="0" eaLnBrk="1" latinLnBrk="0" hangingPunct="1">
      <a:defRPr sz="1800" kern="1200">
        <a:solidFill>
          <a:schemeClr val="tx1"/>
        </a:solidFill>
        <a:latin typeface="+mn-lt"/>
        <a:ea typeface="+mn-ea"/>
        <a:cs typeface="+mn-cs"/>
      </a:defRPr>
    </a:lvl2pPr>
    <a:lvl3pPr marL="913180" algn="l" defTabSz="913180" rtl="0" eaLnBrk="1" latinLnBrk="0" hangingPunct="1">
      <a:defRPr sz="1800" kern="1200">
        <a:solidFill>
          <a:schemeClr val="tx1"/>
        </a:solidFill>
        <a:latin typeface="+mn-lt"/>
        <a:ea typeface="+mn-ea"/>
        <a:cs typeface="+mn-cs"/>
      </a:defRPr>
    </a:lvl3pPr>
    <a:lvl4pPr marL="1369769" algn="l" defTabSz="913180" rtl="0" eaLnBrk="1" latinLnBrk="0" hangingPunct="1">
      <a:defRPr sz="1800" kern="1200">
        <a:solidFill>
          <a:schemeClr val="tx1"/>
        </a:solidFill>
        <a:latin typeface="+mn-lt"/>
        <a:ea typeface="+mn-ea"/>
        <a:cs typeface="+mn-cs"/>
      </a:defRPr>
    </a:lvl4pPr>
    <a:lvl5pPr marL="1826359" algn="l" defTabSz="913180" rtl="0" eaLnBrk="1" latinLnBrk="0" hangingPunct="1">
      <a:defRPr sz="1800" kern="1200">
        <a:solidFill>
          <a:schemeClr val="tx1"/>
        </a:solidFill>
        <a:latin typeface="+mn-lt"/>
        <a:ea typeface="+mn-ea"/>
        <a:cs typeface="+mn-cs"/>
      </a:defRPr>
    </a:lvl5pPr>
    <a:lvl6pPr marL="2282948" algn="l" defTabSz="913180" rtl="0" eaLnBrk="1" latinLnBrk="0" hangingPunct="1">
      <a:defRPr sz="1800" kern="1200">
        <a:solidFill>
          <a:schemeClr val="tx1"/>
        </a:solidFill>
        <a:latin typeface="+mn-lt"/>
        <a:ea typeface="+mn-ea"/>
        <a:cs typeface="+mn-cs"/>
      </a:defRPr>
    </a:lvl6pPr>
    <a:lvl7pPr marL="2739538" algn="l" defTabSz="913180" rtl="0" eaLnBrk="1" latinLnBrk="0" hangingPunct="1">
      <a:defRPr sz="1800" kern="1200">
        <a:solidFill>
          <a:schemeClr val="tx1"/>
        </a:solidFill>
        <a:latin typeface="+mn-lt"/>
        <a:ea typeface="+mn-ea"/>
        <a:cs typeface="+mn-cs"/>
      </a:defRPr>
    </a:lvl7pPr>
    <a:lvl8pPr marL="3196128" algn="l" defTabSz="913180" rtl="0" eaLnBrk="1" latinLnBrk="0" hangingPunct="1">
      <a:defRPr sz="1800" kern="1200">
        <a:solidFill>
          <a:schemeClr val="tx1"/>
        </a:solidFill>
        <a:latin typeface="+mn-lt"/>
        <a:ea typeface="+mn-ea"/>
        <a:cs typeface="+mn-cs"/>
      </a:defRPr>
    </a:lvl8pPr>
    <a:lvl9pPr marL="3652717" algn="l" defTabSz="91318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DBFF"/>
    <a:srgbClr val="AFEAFF"/>
    <a:srgbClr val="B9EDFF"/>
    <a:srgbClr val="FFFF01"/>
    <a:srgbClr val="FFFF37"/>
    <a:srgbClr val="F3CEF6"/>
    <a:srgbClr val="ECB2F0"/>
    <a:srgbClr val="E496EA"/>
    <a:srgbClr val="A521AF"/>
    <a:srgbClr val="D24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81" autoAdjust="0"/>
  </p:normalViewPr>
  <p:slideViewPr>
    <p:cSldViewPr>
      <p:cViewPr varScale="1">
        <p:scale>
          <a:sx n="86" d="100"/>
          <a:sy n="86" d="100"/>
        </p:scale>
        <p:origin x="-366"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BC2AF-ECAD-4B64-9E5E-57F7F29CBAD2}" type="datetimeFigureOut">
              <a:rPr lang="en-US" smtClean="0"/>
              <a:t>5/2/2021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EA3F6-B450-4284-BB2C-4DA94784FDB0}" type="slidenum">
              <a:rPr lang="en-US" smtClean="0"/>
              <a:t>‹#›</a:t>
            </a:fld>
            <a:endParaRPr lang="en-US"/>
          </a:p>
        </p:txBody>
      </p:sp>
    </p:spTree>
    <p:extLst>
      <p:ext uri="{BB962C8B-B14F-4D97-AF65-F5344CB8AC3E}">
        <p14:creationId xmlns:p14="http://schemas.microsoft.com/office/powerpoint/2010/main" val="2254272202"/>
      </p:ext>
    </p:extLst>
  </p:cSld>
  <p:clrMap bg1="lt1" tx1="dk1" bg2="lt2" tx2="dk2" accent1="accent1" accent2="accent2" accent3="accent3" accent4="accent4" accent5="accent5" accent6="accent6" hlink="hlink" folHlink="folHlink"/>
  <p:notesStyle>
    <a:lvl1pPr marL="0" algn="l" defTabSz="913302" rtl="0" eaLnBrk="1" latinLnBrk="0" hangingPunct="1">
      <a:defRPr sz="1200" kern="1200">
        <a:solidFill>
          <a:schemeClr val="tx1"/>
        </a:solidFill>
        <a:latin typeface="+mn-lt"/>
        <a:ea typeface="+mn-ea"/>
        <a:cs typeface="+mn-cs"/>
      </a:defRPr>
    </a:lvl1pPr>
    <a:lvl2pPr marL="456651" algn="l" defTabSz="913302" rtl="0" eaLnBrk="1" latinLnBrk="0" hangingPunct="1">
      <a:defRPr sz="1200" kern="1200">
        <a:solidFill>
          <a:schemeClr val="tx1"/>
        </a:solidFill>
        <a:latin typeface="+mn-lt"/>
        <a:ea typeface="+mn-ea"/>
        <a:cs typeface="+mn-cs"/>
      </a:defRPr>
    </a:lvl2pPr>
    <a:lvl3pPr marL="913302" algn="l" defTabSz="913302" rtl="0" eaLnBrk="1" latinLnBrk="0" hangingPunct="1">
      <a:defRPr sz="1200" kern="1200">
        <a:solidFill>
          <a:schemeClr val="tx1"/>
        </a:solidFill>
        <a:latin typeface="+mn-lt"/>
        <a:ea typeface="+mn-ea"/>
        <a:cs typeface="+mn-cs"/>
      </a:defRPr>
    </a:lvl3pPr>
    <a:lvl4pPr marL="1369955" algn="l" defTabSz="913302" rtl="0" eaLnBrk="1" latinLnBrk="0" hangingPunct="1">
      <a:defRPr sz="1200" kern="1200">
        <a:solidFill>
          <a:schemeClr val="tx1"/>
        </a:solidFill>
        <a:latin typeface="+mn-lt"/>
        <a:ea typeface="+mn-ea"/>
        <a:cs typeface="+mn-cs"/>
      </a:defRPr>
    </a:lvl4pPr>
    <a:lvl5pPr marL="1826606" algn="l" defTabSz="913302" rtl="0" eaLnBrk="1" latinLnBrk="0" hangingPunct="1">
      <a:defRPr sz="1200" kern="1200">
        <a:solidFill>
          <a:schemeClr val="tx1"/>
        </a:solidFill>
        <a:latin typeface="+mn-lt"/>
        <a:ea typeface="+mn-ea"/>
        <a:cs typeface="+mn-cs"/>
      </a:defRPr>
    </a:lvl5pPr>
    <a:lvl6pPr marL="2283258" algn="l" defTabSz="913302" rtl="0" eaLnBrk="1" latinLnBrk="0" hangingPunct="1">
      <a:defRPr sz="1200" kern="1200">
        <a:solidFill>
          <a:schemeClr val="tx1"/>
        </a:solidFill>
        <a:latin typeface="+mn-lt"/>
        <a:ea typeface="+mn-ea"/>
        <a:cs typeface="+mn-cs"/>
      </a:defRPr>
    </a:lvl6pPr>
    <a:lvl7pPr marL="2739910" algn="l" defTabSz="913302" rtl="0" eaLnBrk="1" latinLnBrk="0" hangingPunct="1">
      <a:defRPr sz="1200" kern="1200">
        <a:solidFill>
          <a:schemeClr val="tx1"/>
        </a:solidFill>
        <a:latin typeface="+mn-lt"/>
        <a:ea typeface="+mn-ea"/>
        <a:cs typeface="+mn-cs"/>
      </a:defRPr>
    </a:lvl7pPr>
    <a:lvl8pPr marL="3196561" algn="l" defTabSz="913302" rtl="0" eaLnBrk="1" latinLnBrk="0" hangingPunct="1">
      <a:defRPr sz="1200" kern="1200">
        <a:solidFill>
          <a:schemeClr val="tx1"/>
        </a:solidFill>
        <a:latin typeface="+mn-lt"/>
        <a:ea typeface="+mn-ea"/>
        <a:cs typeface="+mn-cs"/>
      </a:defRPr>
    </a:lvl8pPr>
    <a:lvl9pPr marL="3653212" algn="l" defTabSz="91330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click</a:t>
            </a:r>
            <a:r>
              <a:rPr lang="en-US" baseline="0" smtClean="0"/>
              <a:t> chuột vào các ô xanh thì hiệu ứng nối xuất hiện nhé. Rê chuột sao cho thấy bàn tay thì mới đúng hiệu ứng nhé. Còn chuột là cái mũi tên thì click vào nó sẽ nhảy qua slide khác</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7</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click</a:t>
            </a:r>
            <a:r>
              <a:rPr lang="en-US" baseline="0" smtClean="0"/>
              <a:t> chuột vào các ô xanh thì hiệu ứng nối xuất hiện nhé. Rê chuột sao cho thấy bàn tay thì mới đúng hiệu ứng nhé. Còn chuột là cái mũi tên thì click vào nó sẽ nhảy qua slide khác</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8</a:t>
            </a:fld>
            <a:endParaRPr lang="en-US"/>
          </a:p>
        </p:txBody>
      </p:sp>
    </p:spTree>
    <p:extLst>
      <p:ext uri="{BB962C8B-B14F-4D97-AF65-F5344CB8AC3E}">
        <p14:creationId xmlns:p14="http://schemas.microsoft.com/office/powerpoint/2010/main" val="4252355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9</a:t>
            </a:fld>
            <a:endParaRPr lang="en-US"/>
          </a:p>
        </p:txBody>
      </p:sp>
    </p:spTree>
    <p:extLst>
      <p:ext uri="{BB962C8B-B14F-4D97-AF65-F5344CB8AC3E}">
        <p14:creationId xmlns:p14="http://schemas.microsoft.com/office/powerpoint/2010/main" val="2365446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Thầy</a:t>
            </a:r>
            <a:r>
              <a:rPr lang="en-US" baseline="0" smtClean="0"/>
              <a:t> cô có thể bổ sung câu mẫu vào nhé</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10</a:t>
            </a:fld>
            <a:endParaRPr lang="en-US"/>
          </a:p>
        </p:txBody>
      </p:sp>
    </p:spTree>
    <p:extLst>
      <p:ext uri="{BB962C8B-B14F-4D97-AF65-F5344CB8AC3E}">
        <p14:creationId xmlns:p14="http://schemas.microsoft.com/office/powerpoint/2010/main" val="2365446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GV nên</a:t>
            </a:r>
            <a:r>
              <a:rPr lang="en-US" baseline="0" smtClean="0"/>
              <a:t> tìm hiều trước và chuẩn bị sách giới thiệu cho hs </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11</a:t>
            </a:fld>
            <a:endParaRPr lang="en-US"/>
          </a:p>
        </p:txBody>
      </p:sp>
    </p:spTree>
    <p:extLst>
      <p:ext uri="{BB962C8B-B14F-4D97-AF65-F5344CB8AC3E}">
        <p14:creationId xmlns:p14="http://schemas.microsoft.com/office/powerpoint/2010/main" val="1777156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589" indent="0" algn="ctr">
              <a:buNone/>
              <a:defRPr>
                <a:solidFill>
                  <a:schemeClr val="tx1">
                    <a:tint val="75000"/>
                  </a:schemeClr>
                </a:solidFill>
              </a:defRPr>
            </a:lvl2pPr>
            <a:lvl3pPr marL="913180" indent="0" algn="ctr">
              <a:buNone/>
              <a:defRPr>
                <a:solidFill>
                  <a:schemeClr val="tx1">
                    <a:tint val="75000"/>
                  </a:schemeClr>
                </a:solidFill>
              </a:defRPr>
            </a:lvl3pPr>
            <a:lvl4pPr marL="1369769" indent="0" algn="ctr">
              <a:buNone/>
              <a:defRPr>
                <a:solidFill>
                  <a:schemeClr val="tx1">
                    <a:tint val="75000"/>
                  </a:schemeClr>
                </a:solidFill>
              </a:defRPr>
            </a:lvl4pPr>
            <a:lvl5pPr marL="1826359" indent="0" algn="ctr">
              <a:buNone/>
              <a:defRPr>
                <a:solidFill>
                  <a:schemeClr val="tx1">
                    <a:tint val="75000"/>
                  </a:schemeClr>
                </a:solidFill>
              </a:defRPr>
            </a:lvl5pPr>
            <a:lvl6pPr marL="2282948" indent="0" algn="ctr">
              <a:buNone/>
              <a:defRPr>
                <a:solidFill>
                  <a:schemeClr val="tx1">
                    <a:tint val="75000"/>
                  </a:schemeClr>
                </a:solidFill>
              </a:defRPr>
            </a:lvl6pPr>
            <a:lvl7pPr marL="2739538" indent="0" algn="ctr">
              <a:buNone/>
              <a:defRPr>
                <a:solidFill>
                  <a:schemeClr val="tx1">
                    <a:tint val="75000"/>
                  </a:schemeClr>
                </a:solidFill>
              </a:defRPr>
            </a:lvl7pPr>
            <a:lvl8pPr marL="3196128" indent="0" algn="ctr">
              <a:buNone/>
              <a:defRPr>
                <a:solidFill>
                  <a:schemeClr val="tx1">
                    <a:tint val="75000"/>
                  </a:schemeClr>
                </a:solidFill>
              </a:defRPr>
            </a:lvl8pPr>
            <a:lvl9pPr marL="365271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26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50891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066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8205739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589" indent="0">
              <a:buNone/>
              <a:defRPr sz="1800">
                <a:solidFill>
                  <a:schemeClr val="tx1">
                    <a:tint val="75000"/>
                  </a:schemeClr>
                </a:solidFill>
              </a:defRPr>
            </a:lvl2pPr>
            <a:lvl3pPr marL="913180" indent="0">
              <a:buNone/>
              <a:defRPr sz="1600">
                <a:solidFill>
                  <a:schemeClr val="tx1">
                    <a:tint val="75000"/>
                  </a:schemeClr>
                </a:solidFill>
              </a:defRPr>
            </a:lvl3pPr>
            <a:lvl4pPr marL="1369769" indent="0">
              <a:buNone/>
              <a:defRPr sz="1400">
                <a:solidFill>
                  <a:schemeClr val="tx1">
                    <a:tint val="75000"/>
                  </a:schemeClr>
                </a:solidFill>
              </a:defRPr>
            </a:lvl4pPr>
            <a:lvl5pPr marL="1826359" indent="0">
              <a:buNone/>
              <a:defRPr sz="1400">
                <a:solidFill>
                  <a:schemeClr val="tx1">
                    <a:tint val="75000"/>
                  </a:schemeClr>
                </a:solidFill>
              </a:defRPr>
            </a:lvl5pPr>
            <a:lvl6pPr marL="2282948" indent="0">
              <a:buNone/>
              <a:defRPr sz="1400">
                <a:solidFill>
                  <a:schemeClr val="tx1">
                    <a:tint val="75000"/>
                  </a:schemeClr>
                </a:solidFill>
              </a:defRPr>
            </a:lvl6pPr>
            <a:lvl7pPr marL="2739538" indent="0">
              <a:buNone/>
              <a:defRPr sz="1400">
                <a:solidFill>
                  <a:schemeClr val="tx1">
                    <a:tint val="75000"/>
                  </a:schemeClr>
                </a:solidFill>
              </a:defRPr>
            </a:lvl7pPr>
            <a:lvl8pPr marL="3196128" indent="0">
              <a:buNone/>
              <a:defRPr sz="1400">
                <a:solidFill>
                  <a:schemeClr val="tx1">
                    <a:tint val="75000"/>
                  </a:schemeClr>
                </a:solidFill>
              </a:defRPr>
            </a:lvl8pPr>
            <a:lvl9pPr marL="3652717"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F851F-4C9B-4ED8-A706-7687066F5A2C}" type="datetimeFigureOut">
              <a:rPr lang="en-US" smtClean="0"/>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5601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F851F-4C9B-4ED8-A706-7687066F5A2C}"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880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6589" indent="0">
              <a:buNone/>
              <a:defRPr sz="2000" b="1"/>
            </a:lvl2pPr>
            <a:lvl3pPr marL="913180" indent="0">
              <a:buNone/>
              <a:defRPr sz="1800" b="1"/>
            </a:lvl3pPr>
            <a:lvl4pPr marL="1369769" indent="0">
              <a:buNone/>
              <a:defRPr sz="1600" b="1"/>
            </a:lvl4pPr>
            <a:lvl5pPr marL="1826359" indent="0">
              <a:buNone/>
              <a:defRPr sz="1600" b="1"/>
            </a:lvl5pPr>
            <a:lvl6pPr marL="2282948" indent="0">
              <a:buNone/>
              <a:defRPr sz="1600" b="1"/>
            </a:lvl6pPr>
            <a:lvl7pPr marL="2739538" indent="0">
              <a:buNone/>
              <a:defRPr sz="1600" b="1"/>
            </a:lvl7pPr>
            <a:lvl8pPr marL="3196128" indent="0">
              <a:buNone/>
              <a:defRPr sz="1600" b="1"/>
            </a:lvl8pPr>
            <a:lvl9pPr marL="3652717"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151335"/>
            <a:ext cx="4041775" cy="479822"/>
          </a:xfrm>
        </p:spPr>
        <p:txBody>
          <a:bodyPr anchor="b"/>
          <a:lstStyle>
            <a:lvl1pPr marL="0" indent="0">
              <a:buNone/>
              <a:defRPr sz="2400" b="1"/>
            </a:lvl1pPr>
            <a:lvl2pPr marL="456589" indent="0">
              <a:buNone/>
              <a:defRPr sz="2000" b="1"/>
            </a:lvl2pPr>
            <a:lvl3pPr marL="913180" indent="0">
              <a:buNone/>
              <a:defRPr sz="1800" b="1"/>
            </a:lvl3pPr>
            <a:lvl4pPr marL="1369769" indent="0">
              <a:buNone/>
              <a:defRPr sz="1600" b="1"/>
            </a:lvl4pPr>
            <a:lvl5pPr marL="1826359" indent="0">
              <a:buNone/>
              <a:defRPr sz="1600" b="1"/>
            </a:lvl5pPr>
            <a:lvl6pPr marL="2282948" indent="0">
              <a:buNone/>
              <a:defRPr sz="1600" b="1"/>
            </a:lvl6pPr>
            <a:lvl7pPr marL="2739538" indent="0">
              <a:buNone/>
              <a:defRPr sz="1600" b="1"/>
            </a:lvl7pPr>
            <a:lvl8pPr marL="3196128" indent="0">
              <a:buNone/>
              <a:defRPr sz="1600" b="1"/>
            </a:lvl8pPr>
            <a:lvl9pPr marL="3652717"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F851F-4C9B-4ED8-A706-7687066F5A2C}" type="datetimeFigureOut">
              <a:rPr lang="en-US" smtClean="0"/>
              <a:t>5/2/2021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8206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F851F-4C9B-4ED8-A706-7687066F5A2C}" type="datetimeFigureOut">
              <a:rPr lang="en-US" smtClean="0"/>
              <a:t>5/2/2021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7571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851F-4C9B-4ED8-A706-7687066F5A2C}" type="datetimeFigureOut">
              <a:rPr lang="en-US" smtClean="0"/>
              <a:t>5/2/2021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5887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076329"/>
            <a:ext cx="3008313" cy="3518297"/>
          </a:xfrm>
        </p:spPr>
        <p:txBody>
          <a:bodyPr/>
          <a:lstStyle>
            <a:lvl1pPr marL="0" indent="0">
              <a:buNone/>
              <a:defRPr sz="1400"/>
            </a:lvl1pPr>
            <a:lvl2pPr marL="456589" indent="0">
              <a:buNone/>
              <a:defRPr sz="1200"/>
            </a:lvl2pPr>
            <a:lvl3pPr marL="913180" indent="0">
              <a:buNone/>
              <a:defRPr sz="1000"/>
            </a:lvl3pPr>
            <a:lvl4pPr marL="1369769" indent="0">
              <a:buNone/>
              <a:defRPr sz="900"/>
            </a:lvl4pPr>
            <a:lvl5pPr marL="1826359" indent="0">
              <a:buNone/>
              <a:defRPr sz="900"/>
            </a:lvl5pPr>
            <a:lvl6pPr marL="2282948" indent="0">
              <a:buNone/>
              <a:defRPr sz="900"/>
            </a:lvl6pPr>
            <a:lvl7pPr marL="2739538" indent="0">
              <a:buNone/>
              <a:defRPr sz="900"/>
            </a:lvl7pPr>
            <a:lvl8pPr marL="3196128" indent="0">
              <a:buNone/>
              <a:defRPr sz="900"/>
            </a:lvl8pPr>
            <a:lvl9pPr marL="365271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3228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6589" indent="0">
              <a:buNone/>
              <a:defRPr sz="2800"/>
            </a:lvl2pPr>
            <a:lvl3pPr marL="913180" indent="0">
              <a:buNone/>
              <a:defRPr sz="2400"/>
            </a:lvl3pPr>
            <a:lvl4pPr marL="1369769" indent="0">
              <a:buNone/>
              <a:defRPr sz="2000"/>
            </a:lvl4pPr>
            <a:lvl5pPr marL="1826359" indent="0">
              <a:buNone/>
              <a:defRPr sz="2000"/>
            </a:lvl5pPr>
            <a:lvl6pPr marL="2282948" indent="0">
              <a:buNone/>
              <a:defRPr sz="2000"/>
            </a:lvl6pPr>
            <a:lvl7pPr marL="2739538" indent="0">
              <a:buNone/>
              <a:defRPr sz="2000"/>
            </a:lvl7pPr>
            <a:lvl8pPr marL="3196128" indent="0">
              <a:buNone/>
              <a:defRPr sz="2000"/>
            </a:lvl8pPr>
            <a:lvl9pPr marL="3652717"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6589" indent="0">
              <a:buNone/>
              <a:defRPr sz="1200"/>
            </a:lvl2pPr>
            <a:lvl3pPr marL="913180" indent="0">
              <a:buNone/>
              <a:defRPr sz="1000"/>
            </a:lvl3pPr>
            <a:lvl4pPr marL="1369769" indent="0">
              <a:buNone/>
              <a:defRPr sz="900"/>
            </a:lvl4pPr>
            <a:lvl5pPr marL="1826359" indent="0">
              <a:buNone/>
              <a:defRPr sz="900"/>
            </a:lvl5pPr>
            <a:lvl6pPr marL="2282948" indent="0">
              <a:buNone/>
              <a:defRPr sz="900"/>
            </a:lvl6pPr>
            <a:lvl7pPr marL="2739538" indent="0">
              <a:buNone/>
              <a:defRPr sz="900"/>
            </a:lvl7pPr>
            <a:lvl8pPr marL="3196128" indent="0">
              <a:buNone/>
              <a:defRPr sz="900"/>
            </a:lvl8pPr>
            <a:lvl9pPr marL="3652717"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2324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317" tIns="45660" rIns="91317" bIns="4566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317" tIns="45660" rIns="91317" bIns="456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317" tIns="45660" rIns="91317" bIns="45660" rtlCol="0" anchor="ctr"/>
          <a:lstStyle>
            <a:lvl1pPr algn="l">
              <a:defRPr sz="1200">
                <a:solidFill>
                  <a:schemeClr val="tx1">
                    <a:tint val="75000"/>
                  </a:schemeClr>
                </a:solidFill>
              </a:defRPr>
            </a:lvl1pPr>
          </a:lstStyle>
          <a:p>
            <a:fld id="{4CEF851F-4C9B-4ED8-A706-7687066F5A2C}" type="datetimeFigureOut">
              <a:rPr lang="en-US" smtClean="0"/>
              <a:t>5/2/2021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317" tIns="45660" rIns="91317" bIns="4566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317" tIns="45660" rIns="91317" bIns="45660" rtlCol="0" anchor="ctr"/>
          <a:lstStyle>
            <a:lvl1pPr algn="r">
              <a:defRPr sz="1200">
                <a:solidFill>
                  <a:schemeClr val="tx1">
                    <a:tint val="75000"/>
                  </a:schemeClr>
                </a:solidFill>
              </a:defRPr>
            </a:lvl1pPr>
          </a:lstStyle>
          <a:p>
            <a:fld id="{46F2045C-80A1-433A-B3B9-3018D210B466}" type="slidenum">
              <a:rPr lang="en-US" smtClean="0"/>
              <a:t>‹#›</a:t>
            </a:fld>
            <a:endParaRPr lang="en-US"/>
          </a:p>
        </p:txBody>
      </p:sp>
    </p:spTree>
    <p:extLst>
      <p:ext uri="{BB962C8B-B14F-4D97-AF65-F5344CB8AC3E}">
        <p14:creationId xmlns:p14="http://schemas.microsoft.com/office/powerpoint/2010/main" val="121817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3180" rtl="0" eaLnBrk="1" latinLnBrk="0" hangingPunct="1">
        <a:spcBef>
          <a:spcPct val="0"/>
        </a:spcBef>
        <a:buNone/>
        <a:defRPr sz="4400" kern="1200">
          <a:solidFill>
            <a:schemeClr val="tx1"/>
          </a:solidFill>
          <a:latin typeface="+mj-lt"/>
          <a:ea typeface="+mj-ea"/>
          <a:cs typeface="+mj-cs"/>
        </a:defRPr>
      </a:lvl1pPr>
    </p:titleStyle>
    <p:bodyStyle>
      <a:lvl1pPr marL="342442" indent="-342442" algn="l" defTabSz="91318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1958" indent="-285369" algn="l" defTabSz="91318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1474" indent="-228296" algn="l" defTabSz="91318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064"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4654"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1243"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7832"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4423"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1012" indent="-228296" algn="l" defTabSz="91318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180" rtl="0" eaLnBrk="1" latinLnBrk="0" hangingPunct="1">
        <a:defRPr sz="1800" kern="1200">
          <a:solidFill>
            <a:schemeClr val="tx1"/>
          </a:solidFill>
          <a:latin typeface="+mn-lt"/>
          <a:ea typeface="+mn-ea"/>
          <a:cs typeface="+mn-cs"/>
        </a:defRPr>
      </a:lvl1pPr>
      <a:lvl2pPr marL="456589" algn="l" defTabSz="913180" rtl="0" eaLnBrk="1" latinLnBrk="0" hangingPunct="1">
        <a:defRPr sz="1800" kern="1200">
          <a:solidFill>
            <a:schemeClr val="tx1"/>
          </a:solidFill>
          <a:latin typeface="+mn-lt"/>
          <a:ea typeface="+mn-ea"/>
          <a:cs typeface="+mn-cs"/>
        </a:defRPr>
      </a:lvl2pPr>
      <a:lvl3pPr marL="913180" algn="l" defTabSz="913180" rtl="0" eaLnBrk="1" latinLnBrk="0" hangingPunct="1">
        <a:defRPr sz="1800" kern="1200">
          <a:solidFill>
            <a:schemeClr val="tx1"/>
          </a:solidFill>
          <a:latin typeface="+mn-lt"/>
          <a:ea typeface="+mn-ea"/>
          <a:cs typeface="+mn-cs"/>
        </a:defRPr>
      </a:lvl3pPr>
      <a:lvl4pPr marL="1369769" algn="l" defTabSz="913180" rtl="0" eaLnBrk="1" latinLnBrk="0" hangingPunct="1">
        <a:defRPr sz="1800" kern="1200">
          <a:solidFill>
            <a:schemeClr val="tx1"/>
          </a:solidFill>
          <a:latin typeface="+mn-lt"/>
          <a:ea typeface="+mn-ea"/>
          <a:cs typeface="+mn-cs"/>
        </a:defRPr>
      </a:lvl4pPr>
      <a:lvl5pPr marL="1826359" algn="l" defTabSz="913180" rtl="0" eaLnBrk="1" latinLnBrk="0" hangingPunct="1">
        <a:defRPr sz="1800" kern="1200">
          <a:solidFill>
            <a:schemeClr val="tx1"/>
          </a:solidFill>
          <a:latin typeface="+mn-lt"/>
          <a:ea typeface="+mn-ea"/>
          <a:cs typeface="+mn-cs"/>
        </a:defRPr>
      </a:lvl5pPr>
      <a:lvl6pPr marL="2282948" algn="l" defTabSz="913180" rtl="0" eaLnBrk="1" latinLnBrk="0" hangingPunct="1">
        <a:defRPr sz="1800" kern="1200">
          <a:solidFill>
            <a:schemeClr val="tx1"/>
          </a:solidFill>
          <a:latin typeface="+mn-lt"/>
          <a:ea typeface="+mn-ea"/>
          <a:cs typeface="+mn-cs"/>
        </a:defRPr>
      </a:lvl6pPr>
      <a:lvl7pPr marL="2739538" algn="l" defTabSz="913180" rtl="0" eaLnBrk="1" latinLnBrk="0" hangingPunct="1">
        <a:defRPr sz="1800" kern="1200">
          <a:solidFill>
            <a:schemeClr val="tx1"/>
          </a:solidFill>
          <a:latin typeface="+mn-lt"/>
          <a:ea typeface="+mn-ea"/>
          <a:cs typeface="+mn-cs"/>
        </a:defRPr>
      </a:lvl7pPr>
      <a:lvl8pPr marL="3196128" algn="l" defTabSz="913180" rtl="0" eaLnBrk="1" latinLnBrk="0" hangingPunct="1">
        <a:defRPr sz="1800" kern="1200">
          <a:solidFill>
            <a:schemeClr val="tx1"/>
          </a:solidFill>
          <a:latin typeface="+mn-lt"/>
          <a:ea typeface="+mn-ea"/>
          <a:cs typeface="+mn-cs"/>
        </a:defRPr>
      </a:lvl8pPr>
      <a:lvl9pPr marL="3652717" algn="l" defTabSz="91318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8.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Document 17"/>
          <p:cNvSpPr/>
          <p:nvPr/>
        </p:nvSpPr>
        <p:spPr>
          <a:xfrm>
            <a:off x="-17799" y="-14642"/>
            <a:ext cx="9252641" cy="194355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endParaRPr lang="en-US"/>
          </a:p>
        </p:txBody>
      </p:sp>
      <p:sp>
        <p:nvSpPr>
          <p:cNvPr id="18" name="Flowchart: Document 17"/>
          <p:cNvSpPr/>
          <p:nvPr/>
        </p:nvSpPr>
        <p:spPr>
          <a:xfrm>
            <a:off x="-43199" y="10758"/>
            <a:ext cx="9252641" cy="177722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endParaRPr lang="en-US"/>
          </a:p>
        </p:txBody>
      </p:sp>
      <p:grpSp>
        <p:nvGrpSpPr>
          <p:cNvPr id="2" name="Group 1"/>
          <p:cNvGrpSpPr/>
          <p:nvPr/>
        </p:nvGrpSpPr>
        <p:grpSpPr>
          <a:xfrm>
            <a:off x="1465487" y="2323945"/>
            <a:ext cx="6025191" cy="975143"/>
            <a:chOff x="9566064" y="964372"/>
            <a:chExt cx="5446164" cy="698253"/>
          </a:xfrm>
        </p:grpSpPr>
        <p:sp>
          <p:nvSpPr>
            <p:cNvPr id="13" name="Rectangle 10"/>
            <p:cNvSpPr/>
            <p:nvPr/>
          </p:nvSpPr>
          <p:spPr>
            <a:xfrm rot="416356">
              <a:off x="13066912" y="966823"/>
              <a:ext cx="1945316" cy="695802"/>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3840" h="661803">
                  <a:moveTo>
                    <a:pt x="-1" y="152873"/>
                  </a:moveTo>
                  <a:lnTo>
                    <a:pt x="5673841" y="0"/>
                  </a:lnTo>
                  <a:cubicBezTo>
                    <a:pt x="5674995" y="102899"/>
                    <a:pt x="4595872" y="279706"/>
                    <a:pt x="4597026" y="382605"/>
                  </a:cubicBezTo>
                  <a:lnTo>
                    <a:pt x="5253439" y="661803"/>
                  </a:lnTo>
                  <a:lnTo>
                    <a:pt x="6831" y="568730"/>
                  </a:lnTo>
                  <a:lnTo>
                    <a:pt x="-1" y="152873"/>
                  </a:ln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1" name="Rectangle 10"/>
            <p:cNvSpPr/>
            <p:nvPr/>
          </p:nvSpPr>
          <p:spPr>
            <a:xfrm>
              <a:off x="9566064" y="964372"/>
              <a:ext cx="5334002" cy="646524"/>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rgbClr val="FFFF0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2" name="Rectangle 10"/>
            <p:cNvSpPr/>
            <p:nvPr/>
          </p:nvSpPr>
          <p:spPr>
            <a:xfrm>
              <a:off x="9616287" y="1021956"/>
              <a:ext cx="5049983" cy="543791"/>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grpSp>
        <p:nvGrpSpPr>
          <p:cNvPr id="21" name="Group 20"/>
          <p:cNvGrpSpPr/>
          <p:nvPr/>
        </p:nvGrpSpPr>
        <p:grpSpPr>
          <a:xfrm>
            <a:off x="-659633" y="-848744"/>
            <a:ext cx="2469633" cy="2296731"/>
            <a:chOff x="-2957976" y="-1125796"/>
            <a:chExt cx="2469633" cy="2296731"/>
          </a:xfrm>
        </p:grpSpPr>
        <p:sp>
          <p:nvSpPr>
            <p:cNvPr id="26" name="Oval 25"/>
            <p:cNvSpPr/>
            <p:nvPr/>
          </p:nvSpPr>
          <p:spPr>
            <a:xfrm rot="9814622">
              <a:off x="-2957976" y="-1125796"/>
              <a:ext cx="2469633" cy="2296731"/>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968493">
              <a:off x="-2721155" y="-827037"/>
              <a:ext cx="2069022" cy="1931010"/>
            </a:xfrm>
            <a:prstGeom prst="ellipse">
              <a:avLst/>
            </a:prstGeom>
            <a:solidFill>
              <a:srgbClr val="FFFF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2150288">
              <a:off x="-2540893" y="-528917"/>
              <a:ext cx="1825297" cy="1583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948780" y="5756017"/>
            <a:ext cx="1341530" cy="1107874"/>
          </a:xfrm>
          <a:prstGeom prst="rect">
            <a:avLst/>
          </a:prstGeom>
          <a:noFill/>
        </p:spPr>
        <p:txBody>
          <a:bodyPr wrap="square" lIns="91317" tIns="45660" rIns="91317" bIns="45660" rtlCol="0">
            <a:spAutoFit/>
          </a:bodyPr>
          <a:lstStyle/>
          <a:p>
            <a:pPr algn="ctr"/>
            <a:r>
              <a:rPr lang="en-US" sz="6600" b="1" smtClean="0">
                <a:solidFill>
                  <a:srgbClr val="0070C0"/>
                </a:solidFill>
                <a:latin typeface="Arial Rounded MT Bold" pitchFamily="34" charset="0"/>
                <a:ea typeface="Arial-Rounded" pitchFamily="34" charset="0"/>
                <a:cs typeface="Times New Roman" pitchFamily="18" charset="0"/>
              </a:rPr>
              <a:t>4</a:t>
            </a:r>
            <a:endParaRPr lang="en-US" sz="6600" b="1">
              <a:solidFill>
                <a:srgbClr val="0070C0"/>
              </a:solidFill>
              <a:latin typeface="Arial Rounded MT Bold" pitchFamily="34" charset="0"/>
              <a:ea typeface="Arial-Rounded" pitchFamily="34"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02" y="-187920"/>
            <a:ext cx="1524000" cy="177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2706130" y="5848350"/>
            <a:ext cx="5751041" cy="923209"/>
          </a:xfrm>
          <a:prstGeom prst="rect">
            <a:avLst/>
          </a:prstGeom>
          <a:noFill/>
        </p:spPr>
        <p:txBody>
          <a:bodyPr wrap="square" lIns="91317" tIns="45660" rIns="91317" bIns="45660" rtlCol="0">
            <a:spAutoFit/>
          </a:bodyPr>
          <a:lstStyle/>
          <a:p>
            <a:pPr algn="ctr"/>
            <a:r>
              <a:rPr lang="en-US" sz="5400" b="1" smtClean="0">
                <a:ln w="3175">
                  <a:solidFill>
                    <a:schemeClr val="bg1"/>
                  </a:solidFill>
                </a:ln>
                <a:solidFill>
                  <a:srgbClr val="00B0F0"/>
                </a:solidFill>
                <a:latin typeface="Arial-Rounded" pitchFamily="34" charset="0"/>
                <a:ea typeface="Arial-Rounded" pitchFamily="34" charset="0"/>
                <a:cs typeface="Arial-Rounded" pitchFamily="34" charset="0"/>
              </a:rPr>
              <a:t>ÔN TẬP</a:t>
            </a:r>
            <a:endParaRPr lang="en-US" sz="5400" b="1">
              <a:ln w="3175">
                <a:solidFill>
                  <a:schemeClr val="bg1"/>
                </a:solidFill>
              </a:ln>
              <a:solidFill>
                <a:srgbClr val="00B0F0"/>
              </a:solidFill>
              <a:latin typeface="Arial-Rounded" pitchFamily="34" charset="0"/>
              <a:ea typeface="Arial-Rounded" pitchFamily="34" charset="0"/>
              <a:cs typeface="Arial-Rounded" pitchFamily="34"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68425" y="162116"/>
            <a:ext cx="7089775"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8457171" y="5627226"/>
            <a:ext cx="990600" cy="953986"/>
          </a:xfrm>
          <a:prstGeom prst="rect">
            <a:avLst/>
          </a:prstGeom>
          <a:noFill/>
        </p:spPr>
        <p:txBody>
          <a:bodyPr wrap="square" lIns="91317" tIns="45660" rIns="91317" bIns="45660" rtlCol="0">
            <a:spAutoFit/>
          </a:bodyPr>
          <a:lstStyle/>
          <a:p>
            <a:pPr algn="ctr"/>
            <a:r>
              <a:rPr lang="en-US" sz="2400" b="1">
                <a:solidFill>
                  <a:schemeClr val="bg1"/>
                </a:solidFill>
                <a:latin typeface="Arial-Rounded" pitchFamily="34" charset="0"/>
                <a:ea typeface="Arial-Rounded" pitchFamily="34" charset="0"/>
                <a:cs typeface="Arial-Rounded" pitchFamily="34" charset="0"/>
              </a:rPr>
              <a:t>Bài</a:t>
            </a:r>
          </a:p>
          <a:p>
            <a:pPr algn="ctr"/>
            <a:r>
              <a:rPr lang="en-US" sz="3200" b="1" smtClean="0">
                <a:solidFill>
                  <a:schemeClr val="bg1"/>
                </a:solidFill>
                <a:latin typeface="Arial Rounded MT Bold" pitchFamily="34" charset="0"/>
                <a:ea typeface="Arial-Rounded" pitchFamily="34" charset="0"/>
                <a:cs typeface="Times New Roman" pitchFamily="18" charset="0"/>
              </a:rPr>
              <a:t>5</a:t>
            </a:r>
            <a:endParaRPr lang="en-US" sz="3200" b="1">
              <a:solidFill>
                <a:schemeClr val="bg1"/>
              </a:solidFill>
              <a:latin typeface="Arial Rounded MT Bold" pitchFamily="34" charset="0"/>
              <a:ea typeface="Arial-Rounded" pitchFamily="34" charset="0"/>
              <a:cs typeface="Times New Roman" pitchFamily="18" charset="0"/>
            </a:endParaRPr>
          </a:p>
        </p:txBody>
      </p:sp>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8263" y="2181225"/>
            <a:ext cx="5748337" cy="145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95984">
            <a:off x="566187" y="1564079"/>
            <a:ext cx="1544150" cy="1930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03052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0030" y="451598"/>
            <a:ext cx="8451270" cy="461544"/>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Viết một câu về điều em nên làm hoặc không nên làm </a:t>
            </a:r>
            <a:endParaRPr lang="en-US" sz="2400" b="1">
              <a:latin typeface="Arial" pitchFamily="34" charset="0"/>
              <a:ea typeface="Arial-Rounded" pitchFamily="34" charset="0"/>
              <a:cs typeface="Arial" pitchFamily="34"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80" y="297738"/>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85800" y="1352550"/>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nên rửa tay bằng xà phòng.</a:t>
            </a:r>
            <a:endParaRPr lang="en-US" sz="2800">
              <a:latin typeface="Arial" pitchFamily="34" charset="0"/>
              <a:ea typeface="Arial-Rounded" pitchFamily="34" charset="0"/>
              <a:cs typeface="Arial" pitchFamily="34" charset="0"/>
            </a:endParaRPr>
          </a:p>
        </p:txBody>
      </p:sp>
      <p:sp>
        <p:nvSpPr>
          <p:cNvPr id="9" name="TextBox 8"/>
          <p:cNvSpPr txBox="1"/>
          <p:nvPr/>
        </p:nvSpPr>
        <p:spPr>
          <a:xfrm>
            <a:off x="685800" y="1917141"/>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nên đi bộ trên vỉa hè.</a:t>
            </a:r>
            <a:endParaRPr lang="en-US" sz="2800">
              <a:latin typeface="Arial" pitchFamily="34" charset="0"/>
              <a:ea typeface="Arial-Rounded" pitchFamily="34" charset="0"/>
              <a:cs typeface="Arial" pitchFamily="34" charset="0"/>
            </a:endParaRPr>
          </a:p>
        </p:txBody>
      </p:sp>
      <p:sp>
        <p:nvSpPr>
          <p:cNvPr id="10" name="TextBox 9"/>
          <p:cNvSpPr txBox="1"/>
          <p:nvPr/>
        </p:nvSpPr>
        <p:spPr>
          <a:xfrm>
            <a:off x="711798" y="2564034"/>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không nên tự ý đi ra khỏi lớp.</a:t>
            </a:r>
            <a:endParaRPr lang="en-US" sz="2800">
              <a:latin typeface="Arial" pitchFamily="34" charset="0"/>
              <a:ea typeface="Arial-Rounded" pitchFamily="34" charset="0"/>
              <a:cs typeface="Arial" pitchFamily="34" charset="0"/>
            </a:endParaRPr>
          </a:p>
        </p:txBody>
      </p:sp>
      <p:sp>
        <p:nvSpPr>
          <p:cNvPr id="11" name="TextBox 10"/>
          <p:cNvSpPr txBox="1"/>
          <p:nvPr/>
        </p:nvSpPr>
        <p:spPr>
          <a:xfrm>
            <a:off x="737796" y="3210927"/>
            <a:ext cx="6984521" cy="523099"/>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Em không nên nói dối.</a:t>
            </a:r>
            <a:endParaRPr lang="en-US" sz="2800">
              <a:latin typeface="Arial" pitchFamily="34" charset="0"/>
              <a:ea typeface="Arial-Rounded" pitchFamily="34" charset="0"/>
              <a:cs typeface="Arial" pitchFamily="34" charset="0"/>
            </a:endParaRPr>
          </a:p>
        </p:txBody>
      </p:sp>
    </p:spTree>
    <p:extLst>
      <p:ext uri="{BB962C8B-B14F-4D97-AF65-F5344CB8AC3E}">
        <p14:creationId xmlns:p14="http://schemas.microsoft.com/office/powerpoint/2010/main" val="3160141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0030" y="451598"/>
            <a:ext cx="8451270" cy="461544"/>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Đọc mở rộng</a:t>
            </a:r>
            <a:endParaRPr lang="en-US" sz="2400" b="1">
              <a:latin typeface="Arial" pitchFamily="34" charset="0"/>
              <a:ea typeface="Arial-Rounded" pitchFamily="34" charset="0"/>
              <a:cs typeface="Arial" pitchFamily="34" charset="0"/>
            </a:endParaRPr>
          </a:p>
        </p:txBody>
      </p:sp>
      <p:sp>
        <p:nvSpPr>
          <p:cNvPr id="4" name="Oval 3"/>
          <p:cNvSpPr/>
          <p:nvPr/>
        </p:nvSpPr>
        <p:spPr>
          <a:xfrm>
            <a:off x="1066800" y="5314950"/>
            <a:ext cx="609600" cy="6096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smtClean="0">
                <a:solidFill>
                  <a:schemeClr val="bg1"/>
                </a:solidFill>
                <a:latin typeface="Arial" pitchFamily="34" charset="0"/>
                <a:cs typeface="Arial" pitchFamily="34" charset="0"/>
              </a:rPr>
              <a:t>6</a:t>
            </a:r>
            <a:endParaRPr lang="en-US" sz="2800" b="1">
              <a:solidFill>
                <a:schemeClr val="bg1"/>
              </a:solidFill>
              <a:latin typeface="Arial" pitchFamily="34" charset="0"/>
              <a:cs typeface="Arial" pitchFamily="34"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7720"/>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 y="1249804"/>
            <a:ext cx="4178300" cy="1384873"/>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a. Tìm một cuốn sách viết về những điều em cần biết trong cuộc sống.</a:t>
            </a:r>
            <a:endParaRPr lang="en-US" sz="2800">
              <a:latin typeface="Arial" pitchFamily="34" charset="0"/>
              <a:ea typeface="Arial-Rounded" pitchFamily="34" charset="0"/>
              <a:cs typeface="Arial" pitchFamily="34" charset="0"/>
            </a:endParaRPr>
          </a:p>
        </p:txBody>
      </p:sp>
      <p:sp>
        <p:nvSpPr>
          <p:cNvPr id="7" name="TextBox 6"/>
          <p:cNvSpPr txBox="1"/>
          <p:nvPr/>
        </p:nvSpPr>
        <p:spPr>
          <a:xfrm>
            <a:off x="76200" y="2939477"/>
            <a:ext cx="4178300" cy="1384873"/>
          </a:xfrm>
          <a:prstGeom prst="rect">
            <a:avLst/>
          </a:prstGeom>
          <a:noFill/>
        </p:spPr>
        <p:txBody>
          <a:bodyPr wrap="square" lIns="91317" tIns="45660" rIns="91317" bIns="45660" rtlCol="0">
            <a:spAutoFit/>
          </a:bodyPr>
          <a:lstStyle/>
          <a:p>
            <a:pPr algn="just"/>
            <a:r>
              <a:rPr lang="en-US" sz="2800" smtClean="0">
                <a:latin typeface="Arial" pitchFamily="34" charset="0"/>
                <a:ea typeface="Arial-Rounded" pitchFamily="34" charset="0"/>
                <a:cs typeface="Arial" pitchFamily="34" charset="0"/>
              </a:rPr>
              <a:t>b. Nói với bạn về điều em học được từ những nội dung đã đọc.</a:t>
            </a:r>
            <a:endParaRPr lang="en-US" sz="2800">
              <a:latin typeface="Arial" pitchFamily="34" charset="0"/>
              <a:ea typeface="Arial-Rounded" pitchFamily="34" charset="0"/>
              <a:cs typeface="Arial" pitchFamily="34" charset="0"/>
            </a:endParaRPr>
          </a:p>
        </p:txBody>
      </p:sp>
      <p:pic>
        <p:nvPicPr>
          <p:cNvPr id="3076" name="Picture 4" descr="https://cdn0.fahasa.com/media/catalog/product/cache/1/image/9df78eab33525d08d6e5fb8d27136e95/8/9/8936109870782.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6667" t="4778" r="14889" b="8333"/>
          <a:stretch/>
        </p:blipFill>
        <p:spPr bwMode="auto">
          <a:xfrm>
            <a:off x="5219700" y="145528"/>
            <a:ext cx="1409700" cy="178958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Tủ sách bé rèn kĩ năng sống cho trẻ Mầm non (Bộ 8cuốn) NXB Giáo dục | Sản  phẩm | mechipxinh.c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1910490"/>
            <a:ext cx="4267200" cy="316626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Rèn luyện kỹ năng sống cho Học sinh - Kỹ năng giao tiếp – MINH LONG BOOK"/>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34200" y="208566"/>
            <a:ext cx="1276350" cy="1663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700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5"/>
          <p:cNvSpPr/>
          <p:nvPr/>
        </p:nvSpPr>
        <p:spPr>
          <a:xfrm>
            <a:off x="304800" y="285750"/>
            <a:ext cx="8662416" cy="4419600"/>
          </a:xfrm>
          <a:prstGeom prst="cloud">
            <a:avLst/>
          </a:prstGeom>
          <a:solidFill>
            <a:srgbClr val="B9ED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chemeClr val="tx1"/>
                </a:solidFill>
                <a:latin typeface="Arial" pitchFamily="34" charset="0"/>
                <a:cs typeface="Arial" pitchFamily="34" charset="0"/>
              </a:rPr>
              <a:t>Dặn dò:</a:t>
            </a:r>
          </a:p>
          <a:p>
            <a:pPr marL="457200" indent="-457200" algn="just">
              <a:buFontTx/>
              <a:buChar char="-"/>
            </a:pPr>
            <a:r>
              <a:rPr lang="en-US" sz="3200" smtClean="0">
                <a:solidFill>
                  <a:schemeClr val="tx1"/>
                </a:solidFill>
                <a:latin typeface="Arial" pitchFamily="34" charset="0"/>
                <a:cs typeface="Arial" pitchFamily="34" charset="0"/>
              </a:rPr>
              <a:t>Xem lại bài từ trang 64 đến trang 83.</a:t>
            </a:r>
          </a:p>
          <a:p>
            <a:pPr marL="457200" indent="-457200" algn="just">
              <a:buFontTx/>
              <a:buChar char="-"/>
            </a:pPr>
            <a:r>
              <a:rPr lang="en-US" sz="3200" smtClean="0">
                <a:solidFill>
                  <a:schemeClr val="tx1"/>
                </a:solidFill>
                <a:latin typeface="Arial" pitchFamily="34" charset="0"/>
                <a:cs typeface="Arial" pitchFamily="34" charset="0"/>
              </a:rPr>
              <a:t>Hoàn thành vở bài tập.</a:t>
            </a:r>
          </a:p>
          <a:p>
            <a:pPr marL="457200" indent="-457200" algn="just">
              <a:buFontTx/>
              <a:buChar char="-"/>
            </a:pPr>
            <a:r>
              <a:rPr lang="en-US" sz="3200" smtClean="0">
                <a:solidFill>
                  <a:schemeClr val="tx1"/>
                </a:solidFill>
                <a:latin typeface="Arial" pitchFamily="34" charset="0"/>
                <a:cs typeface="Arial" pitchFamily="34" charset="0"/>
              </a:rPr>
              <a:t>Chuẩn bị bài mới: Kiến và chim bồ câu (trang 84, 85).</a:t>
            </a:r>
            <a:endParaRPr lang="en-US" sz="320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388511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76300" y="260747"/>
            <a:ext cx="7391400" cy="461544"/>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Tìm từ ngữ có tiếng chứa vần </a:t>
            </a:r>
            <a:r>
              <a:rPr lang="en-US" sz="2400" b="1" i="1" smtClean="0">
                <a:latin typeface="Arial" pitchFamily="34" charset="0"/>
                <a:ea typeface="Arial-Rounded" pitchFamily="34" charset="0"/>
                <a:cs typeface="Arial" pitchFamily="34" charset="0"/>
              </a:rPr>
              <a:t>oanh, uyt, iêu, iêm</a:t>
            </a:r>
            <a:endParaRPr lang="en-US" sz="2400" b="1">
              <a:latin typeface="Arial" pitchFamily="34" charset="0"/>
              <a:ea typeface="Arial-Rounded" pitchFamily="34" charset="0"/>
              <a:cs typeface="Arial" pitchFamily="34" charset="0"/>
            </a:endParaRPr>
          </a:p>
        </p:txBody>
      </p:sp>
      <p:sp>
        <p:nvSpPr>
          <p:cNvPr id="8" name="Rectangle 7"/>
          <p:cNvSpPr/>
          <p:nvPr/>
        </p:nvSpPr>
        <p:spPr>
          <a:xfrm>
            <a:off x="0" y="5010150"/>
            <a:ext cx="9144000" cy="1333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17" tIns="45660" rIns="91317" bIns="45660" spcCol="0" rtlCol="0" anchor="ctr"/>
          <a:lstStyle/>
          <a:p>
            <a:pPr algn="ctr"/>
            <a:endParaRPr lang="en-US"/>
          </a:p>
        </p:txBody>
      </p:sp>
      <p:sp>
        <p:nvSpPr>
          <p:cNvPr id="9" name="Rectangle 8"/>
          <p:cNvSpPr/>
          <p:nvPr/>
        </p:nvSpPr>
        <p:spPr>
          <a:xfrm>
            <a:off x="0" y="0"/>
            <a:ext cx="9144000" cy="1333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17" tIns="45660" rIns="91317" bIns="45660" spcCol="0" rtlCol="0" anchor="ctr"/>
          <a:lstStyle/>
          <a:p>
            <a:pPr algn="ctr"/>
            <a:endParaRPr lang="en-US"/>
          </a:p>
        </p:txBody>
      </p:sp>
      <p:sp>
        <p:nvSpPr>
          <p:cNvPr id="10" name="Oval 9"/>
          <p:cNvSpPr/>
          <p:nvPr/>
        </p:nvSpPr>
        <p:spPr>
          <a:xfrm>
            <a:off x="4419600" y="5391150"/>
            <a:ext cx="609600" cy="6096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a:solidFill>
                  <a:schemeClr val="bg1"/>
                </a:solidFill>
                <a:latin typeface="Arial Rounded MT Bold" pitchFamily="34" charset="0"/>
                <a:cs typeface="Times New Roman" pitchFamily="18" charset="0"/>
              </a:rPr>
              <a:t>1</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07" y="190897"/>
            <a:ext cx="646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2" name="Group 11"/>
          <p:cNvGrpSpPr/>
          <p:nvPr/>
        </p:nvGrpSpPr>
        <p:grpSpPr>
          <a:xfrm>
            <a:off x="960087" y="1319369"/>
            <a:ext cx="1752600" cy="1498968"/>
            <a:chOff x="960087" y="1319369"/>
            <a:chExt cx="1752600" cy="1498968"/>
          </a:xfrm>
        </p:grpSpPr>
        <p:pic>
          <p:nvPicPr>
            <p:cNvPr id="13" name="Picture 4"/>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341087" y="1895743"/>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iêu</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15" name="Group 14"/>
          <p:cNvGrpSpPr/>
          <p:nvPr/>
        </p:nvGrpSpPr>
        <p:grpSpPr>
          <a:xfrm>
            <a:off x="4777609" y="1319369"/>
            <a:ext cx="1905000" cy="1414634"/>
            <a:chOff x="6540500" y="1403703"/>
            <a:chExt cx="1905000" cy="1414634"/>
          </a:xfrm>
        </p:grpSpPr>
        <p:pic>
          <p:nvPicPr>
            <p:cNvPr id="16" name="Picture 6"/>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Box 16"/>
            <p:cNvSpPr txBox="1"/>
            <p:nvPr/>
          </p:nvSpPr>
          <p:spPr>
            <a:xfrm>
              <a:off x="70866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uyt</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2" name="Group 1"/>
          <p:cNvGrpSpPr/>
          <p:nvPr/>
        </p:nvGrpSpPr>
        <p:grpSpPr>
          <a:xfrm>
            <a:off x="5730109" y="3016214"/>
            <a:ext cx="2321691" cy="1460500"/>
            <a:chOff x="4631247" y="2994634"/>
            <a:chExt cx="2321691" cy="1460500"/>
          </a:xfrm>
        </p:grpSpPr>
        <p:pic>
          <p:nvPicPr>
            <p:cNvPr id="11" name="Picture 7"/>
            <p:cNvPicPr>
              <a:picLocks noChangeAspect="1" noChangeArrowheads="1"/>
            </p:cNvPicPr>
            <p:nvPr/>
          </p:nvPicPr>
          <p:blipFill rotWithShape="1">
            <a:blip r:embed="rId7">
              <a:extLst>
                <a:ext uri="{BEBA8EAE-BF5A-486C-A8C5-ECC9F3942E4B}">
                  <a14:imgProps xmlns:a14="http://schemas.microsoft.com/office/drawing/2010/main">
                    <a14:imgLayer r:embed="rId8">
                      <a14:imgEffect>
                        <a14:backgroundRemoval t="9934" b="96689" l="8364" r="100000">
                          <a14:backgroundMark x1="50545" y1="44371" x2="68727" y2="44371"/>
                          <a14:backgroundMark x1="36727" y1="65563" x2="73455" y2="58278"/>
                        </a14:backgroundRemoval>
                      </a14:imgEffect>
                    </a14:imgLayer>
                  </a14:imgProps>
                </a:ext>
                <a:ext uri="{28A0092B-C50C-407E-A947-70E740481C1C}">
                  <a14:useLocalDpi xmlns:a14="http://schemas.microsoft.com/office/drawing/2010/main" val="0"/>
                </a:ext>
              </a:extLst>
            </a:blip>
            <a:srcRect r="12689"/>
            <a:stretch/>
          </p:blipFill>
          <p:spPr bwMode="auto">
            <a:xfrm>
              <a:off x="4631247" y="2994634"/>
              <a:ext cx="2321691"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5511800" y="3463280"/>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oanh</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19" name="Group 18"/>
          <p:cNvGrpSpPr/>
          <p:nvPr/>
        </p:nvGrpSpPr>
        <p:grpSpPr>
          <a:xfrm>
            <a:off x="3002018" y="3081094"/>
            <a:ext cx="1905000" cy="1414634"/>
            <a:chOff x="6540500" y="1403703"/>
            <a:chExt cx="1905000" cy="1414634"/>
          </a:xfrm>
        </p:grpSpPr>
        <p:pic>
          <p:nvPicPr>
            <p:cNvPr id="20" name="Picture 6"/>
            <p:cNvPicPr>
              <a:picLocks noChangeAspect="1" noChangeArrowheads="1"/>
            </p:cNvPicPr>
            <p:nvPr/>
          </p:nvPicPr>
          <p:blipFill>
            <a:blip r:embed="rId5">
              <a:extLst>
                <a:ext uri="{BEBA8EAE-BF5A-486C-A8C5-ECC9F3942E4B}">
                  <a14:imgProps xmlns:a14="http://schemas.microsoft.com/office/drawing/2010/main">
                    <a14:imgLayer r:embed="rId6">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p:cNvSpPr txBox="1"/>
            <p:nvPr/>
          </p:nvSpPr>
          <p:spPr>
            <a:xfrm>
              <a:off x="70866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iêm</a:t>
              </a:r>
              <a:endParaRPr lang="en-US" sz="28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1982115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329182" y="2855965"/>
            <a:ext cx="1752600" cy="1498968"/>
            <a:chOff x="960087" y="1319369"/>
            <a:chExt cx="1752600" cy="1498968"/>
          </a:xfrm>
        </p:grpSpPr>
        <p:pic>
          <p:nvPicPr>
            <p:cNvPr id="5" name="Picture 4"/>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249918" y="1866850"/>
              <a:ext cx="1191531" cy="646319"/>
            </a:xfrm>
            <a:prstGeom prst="rect">
              <a:avLst/>
            </a:prstGeom>
            <a:noFill/>
          </p:spPr>
          <p:txBody>
            <a:bodyPr wrap="square" lIns="91428" tIns="45714" rIns="91428" bIns="45714" rtlCol="0">
              <a:spAutoFit/>
            </a:bodyPr>
            <a:lstStyle/>
            <a:p>
              <a:pPr algn="just"/>
              <a:r>
                <a:rPr lang="en-US" sz="3600" b="1" smtClean="0">
                  <a:solidFill>
                    <a:srgbClr val="0070C0"/>
                  </a:solidFill>
                  <a:latin typeface="Arial-Rounded" pitchFamily="34" charset="0"/>
                  <a:ea typeface="Arial-Rounded" pitchFamily="34" charset="0"/>
                  <a:cs typeface="Arial-Rounded" pitchFamily="34" charset="0"/>
                </a:rPr>
                <a:t>diều</a:t>
              </a:r>
              <a:endParaRPr lang="en-US" sz="3600" b="1" i="1">
                <a:solidFill>
                  <a:srgbClr val="0070C0"/>
                </a:solidFill>
                <a:latin typeface="Arial-Rounded" pitchFamily="34" charset="0"/>
                <a:ea typeface="Arial-Rounded" pitchFamily="34" charset="0"/>
                <a:cs typeface="Arial-Rounded" pitchFamily="34" charset="0"/>
              </a:endParaRPr>
            </a:p>
          </p:txBody>
        </p:sp>
      </p:gr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5634" y="-400050"/>
            <a:ext cx="3276600" cy="2799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4038600" y="2609896"/>
            <a:ext cx="2514600" cy="2400484"/>
            <a:chOff x="960087" y="417853"/>
            <a:chExt cx="2514600" cy="2400484"/>
          </a:xfrm>
        </p:grpSpPr>
        <p:pic>
          <p:nvPicPr>
            <p:cNvPr id="9" name="Picture 8"/>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417853"/>
              <a:ext cx="2514600" cy="2400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1621621" y="1165092"/>
              <a:ext cx="1191531" cy="1200316"/>
            </a:xfrm>
            <a:prstGeom prst="rect">
              <a:avLst/>
            </a:prstGeom>
            <a:noFill/>
          </p:spPr>
          <p:txBody>
            <a:bodyPr wrap="square" lIns="91428" tIns="45714" rIns="91428" bIns="45714" rtlCol="0">
              <a:spAutoFit/>
            </a:bodyPr>
            <a:lstStyle/>
            <a:p>
              <a:pPr algn="just"/>
              <a:r>
                <a:rPr lang="en-US" sz="3600" b="1" smtClean="0">
                  <a:solidFill>
                    <a:srgbClr val="0070C0"/>
                  </a:solidFill>
                  <a:latin typeface="Arial-Rounded" pitchFamily="34" charset="0"/>
                  <a:ea typeface="Arial-Rounded" pitchFamily="34" charset="0"/>
                  <a:cs typeface="Arial-Rounded" pitchFamily="34" charset="0"/>
                </a:rPr>
                <a:t>hạt điều</a:t>
              </a:r>
              <a:endParaRPr lang="en-US" sz="3600" b="1" i="1">
                <a:solidFill>
                  <a:srgbClr val="0070C0"/>
                </a:solidFill>
                <a:latin typeface="Arial-Rounded" pitchFamily="34" charset="0"/>
                <a:ea typeface="Arial-Rounded" pitchFamily="34" charset="0"/>
                <a:cs typeface="Arial-Rounded" pitchFamily="34" charset="0"/>
              </a:endParaRPr>
            </a:p>
          </p:txBody>
        </p:sp>
      </p:grpSp>
      <p:grpSp>
        <p:nvGrpSpPr>
          <p:cNvPr id="11" name="Group 10"/>
          <p:cNvGrpSpPr/>
          <p:nvPr/>
        </p:nvGrpSpPr>
        <p:grpSpPr>
          <a:xfrm>
            <a:off x="6375400" y="1185739"/>
            <a:ext cx="2743200" cy="1944803"/>
            <a:chOff x="960087" y="1319369"/>
            <a:chExt cx="1752600" cy="1498968"/>
          </a:xfrm>
        </p:grpSpPr>
        <p:pic>
          <p:nvPicPr>
            <p:cNvPr id="12" name="Picture 11"/>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1161799" y="1965281"/>
              <a:ext cx="1316719" cy="646319"/>
            </a:xfrm>
            <a:prstGeom prst="rect">
              <a:avLst/>
            </a:prstGeom>
            <a:noFill/>
          </p:spPr>
          <p:txBody>
            <a:bodyPr wrap="square" lIns="91428" tIns="45714" rIns="91428" bIns="45714" rtlCol="0">
              <a:spAutoFit/>
            </a:bodyPr>
            <a:lstStyle/>
            <a:p>
              <a:pPr algn="just"/>
              <a:r>
                <a:rPr lang="en-US" sz="3600" b="1">
                  <a:solidFill>
                    <a:srgbClr val="0070C0"/>
                  </a:solidFill>
                  <a:latin typeface="Arial-Rounded" pitchFamily="34" charset="0"/>
                  <a:ea typeface="Arial-Rounded" pitchFamily="34" charset="0"/>
                  <a:cs typeface="Arial-Rounded" pitchFamily="34" charset="0"/>
                </a:rPr>
                <a:t>h</a:t>
              </a:r>
              <a:r>
                <a:rPr lang="en-US" sz="3600" b="1" smtClean="0">
                  <a:solidFill>
                    <a:srgbClr val="0070C0"/>
                  </a:solidFill>
                  <a:latin typeface="Arial-Rounded" pitchFamily="34" charset="0"/>
                  <a:ea typeface="Arial-Rounded" pitchFamily="34" charset="0"/>
                  <a:cs typeface="Arial-Rounded" pitchFamily="34" charset="0"/>
                </a:rPr>
                <a:t>iếu thảo</a:t>
              </a:r>
              <a:endParaRPr lang="en-US" sz="3600" b="1" i="1">
                <a:solidFill>
                  <a:srgbClr val="0070C0"/>
                </a:solidFill>
                <a:latin typeface="Arial-Rounded" pitchFamily="34" charset="0"/>
                <a:ea typeface="Arial-Rounded" pitchFamily="34" charset="0"/>
                <a:cs typeface="Arial-Rounded" pitchFamily="34" charset="0"/>
              </a:endParaRPr>
            </a:p>
          </p:txBody>
        </p:sp>
      </p:grpSp>
      <p:grpSp>
        <p:nvGrpSpPr>
          <p:cNvPr id="14" name="Group 13"/>
          <p:cNvGrpSpPr/>
          <p:nvPr/>
        </p:nvGrpSpPr>
        <p:grpSpPr>
          <a:xfrm>
            <a:off x="452882" y="1274279"/>
            <a:ext cx="1752600" cy="1498968"/>
            <a:chOff x="960087" y="1319369"/>
            <a:chExt cx="1752600" cy="1498968"/>
          </a:xfrm>
        </p:grpSpPr>
        <p:pic>
          <p:nvPicPr>
            <p:cNvPr id="15" name="Picture 14"/>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9740" b="89610" l="0" r="90000">
                          <a14:backgroundMark x1="37778" y1="62987" x2="76111" y2="57143"/>
                        </a14:backgroundRemoval>
                      </a14:imgEffect>
                    </a14:imgLayer>
                  </a14:imgProps>
                </a:ext>
                <a:ext uri="{28A0092B-C50C-407E-A947-70E740481C1C}">
                  <a14:useLocalDpi xmlns:a14="http://schemas.microsoft.com/office/drawing/2010/main" val="0"/>
                </a:ext>
              </a:extLst>
            </a:blip>
            <a:srcRect/>
            <a:stretch>
              <a:fillRect/>
            </a:stretch>
          </p:blipFill>
          <p:spPr bwMode="auto">
            <a:xfrm>
              <a:off x="960087" y="1319369"/>
              <a:ext cx="1752600" cy="1498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a:off x="1249918" y="1866850"/>
              <a:ext cx="1191531" cy="646319"/>
            </a:xfrm>
            <a:prstGeom prst="rect">
              <a:avLst/>
            </a:prstGeom>
            <a:noFill/>
          </p:spPr>
          <p:txBody>
            <a:bodyPr wrap="square" lIns="91428" tIns="45714" rIns="91428" bIns="45714" rtlCol="0">
              <a:spAutoFit/>
            </a:bodyPr>
            <a:lstStyle/>
            <a:p>
              <a:pPr algn="just"/>
              <a:r>
                <a:rPr lang="en-US" sz="3600" b="1" smtClean="0">
                  <a:solidFill>
                    <a:srgbClr val="0070C0"/>
                  </a:solidFill>
                  <a:latin typeface="Arial-Rounded" pitchFamily="34" charset="0"/>
                  <a:ea typeface="Arial-Rounded" pitchFamily="34" charset="0"/>
                  <a:cs typeface="Arial-Rounded" pitchFamily="34" charset="0"/>
                </a:rPr>
                <a:t>biếu</a:t>
              </a:r>
              <a:endParaRPr lang="en-US" sz="36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95326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87980" y="2112577"/>
            <a:ext cx="2286000" cy="1414634"/>
            <a:chOff x="6540500" y="1403703"/>
            <a:chExt cx="1983828" cy="1414634"/>
          </a:xfrm>
        </p:grpSpPr>
        <p:pic>
          <p:nvPicPr>
            <p:cNvPr id="5"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860628" y="1811098"/>
              <a:ext cx="16637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tuýt còi</a:t>
              </a:r>
              <a:endParaRPr lang="en-US" sz="2800" b="1">
                <a:solidFill>
                  <a:srgbClr val="0070C0"/>
                </a:solidFill>
                <a:latin typeface="Arial-Rounded" pitchFamily="34" charset="0"/>
                <a:ea typeface="Arial-Rounded" pitchFamily="34" charset="0"/>
                <a:cs typeface="Arial-Rounded" pitchFamily="34" charset="0"/>
              </a:endParaRPr>
            </a:p>
          </p:txBody>
        </p:sp>
      </p:gr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40088" y="209128"/>
            <a:ext cx="3200400" cy="2380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3048000" y="3175574"/>
            <a:ext cx="2286000" cy="1414634"/>
            <a:chOff x="6540500" y="1403703"/>
            <a:chExt cx="1917700" cy="1414634"/>
          </a:xfrm>
        </p:grpSpPr>
        <p:pic>
          <p:nvPicPr>
            <p:cNvPr id="9"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6794500" y="1811098"/>
              <a:ext cx="16637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huýt sáo</a:t>
              </a:r>
              <a:endParaRPr lang="en-US" sz="2800" b="1">
                <a:solidFill>
                  <a:srgbClr val="0070C0"/>
                </a:solidFill>
                <a:latin typeface="Arial-Rounded" pitchFamily="34" charset="0"/>
                <a:ea typeface="Arial-Rounded" pitchFamily="34" charset="0"/>
                <a:cs typeface="Arial-Rounded" pitchFamily="34" charset="0"/>
              </a:endParaRPr>
            </a:p>
          </p:txBody>
        </p:sp>
      </p:grpSp>
      <p:grpSp>
        <p:nvGrpSpPr>
          <p:cNvPr id="11" name="Group 10"/>
          <p:cNvGrpSpPr/>
          <p:nvPr/>
        </p:nvGrpSpPr>
        <p:grpSpPr>
          <a:xfrm>
            <a:off x="5638800" y="2429939"/>
            <a:ext cx="2666998" cy="1414634"/>
            <a:chOff x="6540500" y="1403703"/>
            <a:chExt cx="2237315" cy="1414634"/>
          </a:xfrm>
        </p:grpSpPr>
        <p:pic>
          <p:nvPicPr>
            <p:cNvPr id="12"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7114115" y="1811098"/>
              <a:ext cx="16637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xuỵt</a:t>
              </a:r>
              <a:endParaRPr lang="en-US" sz="2800" b="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294416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79400" y="1970216"/>
            <a:ext cx="1905000" cy="1414634"/>
            <a:chOff x="6540500" y="1403703"/>
            <a:chExt cx="1905000" cy="1414634"/>
          </a:xfrm>
        </p:grpSpPr>
        <p:pic>
          <p:nvPicPr>
            <p:cNvPr id="5"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69977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diêm</a:t>
              </a:r>
              <a:endParaRPr lang="en-US" sz="2800" b="1" i="1">
                <a:solidFill>
                  <a:srgbClr val="0070C0"/>
                </a:solidFill>
                <a:latin typeface="Arial-Rounded" pitchFamily="34" charset="0"/>
                <a:ea typeface="Arial-Rounded" pitchFamily="34" charset="0"/>
                <a:cs typeface="Arial-Rounded" pitchFamily="34" charset="0"/>
              </a:endParaRPr>
            </a:p>
          </p:txBody>
        </p:sp>
      </p:gr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133350"/>
            <a:ext cx="2859087" cy="21193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2839243" y="3187223"/>
            <a:ext cx="1905000" cy="1414634"/>
            <a:chOff x="6540500" y="1403703"/>
            <a:chExt cx="1905000" cy="1414634"/>
          </a:xfrm>
        </p:grpSpPr>
        <p:pic>
          <p:nvPicPr>
            <p:cNvPr id="9"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7073900" y="1798398"/>
              <a:ext cx="990600" cy="523208"/>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tiêm</a:t>
              </a:r>
              <a:endParaRPr lang="en-US" sz="2800" b="1" i="1">
                <a:solidFill>
                  <a:srgbClr val="0070C0"/>
                </a:solidFill>
                <a:latin typeface="Arial-Rounded" pitchFamily="34" charset="0"/>
                <a:ea typeface="Arial-Rounded" pitchFamily="34" charset="0"/>
                <a:cs typeface="Arial-Rounded" pitchFamily="34" charset="0"/>
              </a:endParaRPr>
            </a:p>
          </p:txBody>
        </p:sp>
      </p:grpSp>
      <p:grpSp>
        <p:nvGrpSpPr>
          <p:cNvPr id="11" name="Group 10"/>
          <p:cNvGrpSpPr/>
          <p:nvPr/>
        </p:nvGrpSpPr>
        <p:grpSpPr>
          <a:xfrm>
            <a:off x="6466840" y="2252690"/>
            <a:ext cx="2286000" cy="1763971"/>
            <a:chOff x="6540500" y="1403703"/>
            <a:chExt cx="1905000" cy="1414634"/>
          </a:xfrm>
        </p:grpSpPr>
        <p:pic>
          <p:nvPicPr>
            <p:cNvPr id="12"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91129" l="0" r="100000">
                          <a14:backgroundMark x1="28144" y1="48387" x2="73054" y2="45968"/>
                        </a14:backgroundRemoval>
                      </a14:imgEffect>
                    </a14:imgLayer>
                  </a14:imgProps>
                </a:ext>
                <a:ext uri="{28A0092B-C50C-407E-A947-70E740481C1C}">
                  <a14:useLocalDpi xmlns:a14="http://schemas.microsoft.com/office/drawing/2010/main" val="0"/>
                </a:ext>
              </a:extLst>
            </a:blip>
            <a:srcRect/>
            <a:stretch>
              <a:fillRect/>
            </a:stretch>
          </p:blipFill>
          <p:spPr bwMode="auto">
            <a:xfrm>
              <a:off x="6540500" y="1403703"/>
              <a:ext cx="1905000" cy="1414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Box 12"/>
            <p:cNvSpPr txBox="1"/>
            <p:nvPr/>
          </p:nvSpPr>
          <p:spPr>
            <a:xfrm>
              <a:off x="7052733" y="1659576"/>
              <a:ext cx="990600" cy="954095"/>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viêm họng</a:t>
              </a:r>
              <a:endParaRPr lang="en-US" sz="28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293444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257017" y="2419350"/>
            <a:ext cx="2357947" cy="1808163"/>
            <a:chOff x="4631247" y="2646971"/>
            <a:chExt cx="2357947" cy="1808163"/>
          </a:xfrm>
        </p:grpSpPr>
        <p:pic>
          <p:nvPicPr>
            <p:cNvPr id="3" name="Picture 7"/>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9934" b="96689" l="8364" r="100000">
                          <a14:backgroundMark x1="50545" y1="44371" x2="68727" y2="44371"/>
                          <a14:backgroundMark x1="36727" y1="65563" x2="73455" y2="58278"/>
                        </a14:backgroundRemoval>
                      </a14:imgEffect>
                    </a14:imgLayer>
                  </a14:imgProps>
                </a:ext>
                <a:ext uri="{28A0092B-C50C-407E-A947-70E740481C1C}">
                  <a14:useLocalDpi xmlns:a14="http://schemas.microsoft.com/office/drawing/2010/main" val="0"/>
                </a:ext>
              </a:extLst>
            </a:blip>
            <a:srcRect r="12689"/>
            <a:stretch/>
          </p:blipFill>
          <p:spPr bwMode="auto">
            <a:xfrm>
              <a:off x="4631247" y="2646971"/>
              <a:ext cx="2321691" cy="180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431347" y="3074004"/>
              <a:ext cx="1557847" cy="954095"/>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hoàng oanh</a:t>
              </a:r>
              <a:endParaRPr lang="en-US" sz="2800" b="1" i="1">
                <a:solidFill>
                  <a:srgbClr val="0070C0"/>
                </a:solidFill>
                <a:latin typeface="Arial-Rounded" pitchFamily="34" charset="0"/>
                <a:ea typeface="Arial-Rounded" pitchFamily="34" charset="0"/>
                <a:cs typeface="Arial-Rounded" pitchFamily="34" charset="0"/>
              </a:endParaRPr>
            </a:p>
          </p:txBody>
        </p:sp>
      </p:gr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5991" y="-95250"/>
            <a:ext cx="4318659" cy="2709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p:cNvGrpSpPr/>
          <p:nvPr/>
        </p:nvGrpSpPr>
        <p:grpSpPr>
          <a:xfrm>
            <a:off x="4950873" y="2614612"/>
            <a:ext cx="2357947" cy="1808163"/>
            <a:chOff x="4631247" y="2646971"/>
            <a:chExt cx="2357947" cy="1808163"/>
          </a:xfrm>
        </p:grpSpPr>
        <p:pic>
          <p:nvPicPr>
            <p:cNvPr id="7" name="Picture 7"/>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9934" b="96689" l="8364" r="100000">
                          <a14:backgroundMark x1="50545" y1="44371" x2="68727" y2="44371"/>
                          <a14:backgroundMark x1="36727" y1="65563" x2="73455" y2="58278"/>
                        </a14:backgroundRemoval>
                      </a14:imgEffect>
                    </a14:imgLayer>
                  </a14:imgProps>
                </a:ext>
                <a:ext uri="{28A0092B-C50C-407E-A947-70E740481C1C}">
                  <a14:useLocalDpi xmlns:a14="http://schemas.microsoft.com/office/drawing/2010/main" val="0"/>
                </a:ext>
              </a:extLst>
            </a:blip>
            <a:srcRect r="12689"/>
            <a:stretch/>
          </p:blipFill>
          <p:spPr bwMode="auto">
            <a:xfrm>
              <a:off x="4631247" y="2646971"/>
              <a:ext cx="2321691" cy="180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431347" y="3074004"/>
              <a:ext cx="1557847" cy="954095"/>
            </a:xfrm>
            <a:prstGeom prst="rect">
              <a:avLst/>
            </a:prstGeom>
            <a:noFill/>
          </p:spPr>
          <p:txBody>
            <a:bodyPr wrap="square" lIns="91428" tIns="45714" rIns="91428" bIns="45714" rtlCol="0">
              <a:spAutoFit/>
            </a:bodyPr>
            <a:lstStyle/>
            <a:p>
              <a:pPr algn="just"/>
              <a:r>
                <a:rPr lang="en-US" sz="2800" b="1" smtClean="0">
                  <a:solidFill>
                    <a:srgbClr val="0070C0"/>
                  </a:solidFill>
                  <a:latin typeface="Arial-Rounded" pitchFamily="34" charset="0"/>
                  <a:ea typeface="Arial-Rounded" pitchFamily="34" charset="0"/>
                  <a:cs typeface="Arial-Rounded" pitchFamily="34" charset="0"/>
                </a:rPr>
                <a:t>loanh quanh</a:t>
              </a:r>
              <a:endParaRPr lang="en-US" sz="2800" b="1" i="1">
                <a:solidFill>
                  <a:srgbClr val="0070C0"/>
                </a:solidFill>
                <a:latin typeface="Arial-Rounded" pitchFamily="34" charset="0"/>
                <a:ea typeface="Arial-Rounded" pitchFamily="34" charset="0"/>
                <a:cs typeface="Arial-Rounded" pitchFamily="34" charset="0"/>
              </a:endParaRPr>
            </a:p>
          </p:txBody>
        </p:sp>
      </p:grpSp>
    </p:spTree>
    <p:extLst>
      <p:ext uri="{BB962C8B-B14F-4D97-AF65-F5344CB8AC3E}">
        <p14:creationId xmlns:p14="http://schemas.microsoft.com/office/powerpoint/2010/main" val="290830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a:stCxn id="11" idx="3"/>
            <a:endCxn id="16" idx="1"/>
          </p:cNvCxnSpPr>
          <p:nvPr/>
        </p:nvCxnSpPr>
        <p:spPr>
          <a:xfrm flipV="1">
            <a:off x="3191231" y="3862532"/>
            <a:ext cx="1336852" cy="90862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3" idx="1"/>
          </p:cNvCxnSpPr>
          <p:nvPr/>
        </p:nvCxnSpPr>
        <p:spPr>
          <a:xfrm flipV="1">
            <a:off x="3178531" y="1631951"/>
            <a:ext cx="1331985" cy="158547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78531" y="2391352"/>
            <a:ext cx="1344685" cy="82607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178531" y="1631950"/>
            <a:ext cx="1344685" cy="82607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82550"/>
            <a:ext cx="8744030" cy="523099"/>
          </a:xfrm>
          <a:prstGeom prst="rect">
            <a:avLst/>
          </a:prstGeom>
          <a:noFill/>
        </p:spPr>
        <p:txBody>
          <a:bodyPr wrap="square" lIns="91317" tIns="45660" rIns="91317" bIns="45660" rtlCol="0">
            <a:spAutoFit/>
          </a:bodyPr>
          <a:lstStyle/>
          <a:p>
            <a:pPr algn="just"/>
            <a:r>
              <a:rPr lang="en-US" sz="2800" b="1" smtClean="0">
                <a:latin typeface="Arial" pitchFamily="34" charset="0"/>
                <a:ea typeface="Arial-Rounded" pitchFamily="34" charset="0"/>
                <a:cs typeface="Arial" pitchFamily="34" charset="0"/>
              </a:rPr>
              <a:t>Tìm lời khuyên phù hợp với mỗi bài mà em đã học </a:t>
            </a:r>
            <a:endParaRPr lang="en-US" sz="2800" b="1">
              <a:latin typeface="Arial" pitchFamily="34" charset="0"/>
              <a:ea typeface="Arial-Rounded" pitchFamily="34" charset="0"/>
              <a:cs typeface="Arial" pitchFamily="34" charset="0"/>
            </a:endParaRPr>
          </a:p>
        </p:txBody>
      </p:sp>
      <p:sp>
        <p:nvSpPr>
          <p:cNvPr id="4" name="TextBox 3"/>
          <p:cNvSpPr txBox="1"/>
          <p:nvPr/>
        </p:nvSpPr>
        <p:spPr>
          <a:xfrm>
            <a:off x="280112" y="590551"/>
            <a:ext cx="2730500" cy="523099"/>
          </a:xfrm>
          <a:prstGeom prst="rect">
            <a:avLst/>
          </a:prstGeom>
          <a:solidFill>
            <a:srgbClr val="75DBFF"/>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Tên bài đọc</a:t>
            </a:r>
            <a:endParaRPr lang="en-US" sz="2800" b="1">
              <a:solidFill>
                <a:schemeClr val="bg1"/>
              </a:solidFill>
              <a:latin typeface="Arial" pitchFamily="34" charset="0"/>
              <a:ea typeface="Arial-Rounded" pitchFamily="34" charset="0"/>
              <a:cs typeface="Arial" pitchFamily="34" charset="0"/>
            </a:endParaRPr>
          </a:p>
        </p:txBody>
      </p:sp>
      <p:sp>
        <p:nvSpPr>
          <p:cNvPr id="7" name="Oval 6"/>
          <p:cNvSpPr/>
          <p:nvPr/>
        </p:nvSpPr>
        <p:spPr>
          <a:xfrm>
            <a:off x="4255983" y="5314950"/>
            <a:ext cx="609600" cy="6096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a:solidFill>
                  <a:schemeClr val="bg1"/>
                </a:solidFill>
                <a:latin typeface="Arial Rounded MT Bold" pitchFamily="34" charset="0"/>
                <a:cs typeface="Times New Roman" pitchFamily="18" charset="0"/>
              </a:rPr>
              <a:t>2</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44" y="-5151"/>
            <a:ext cx="646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143231" y="1354859"/>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Rửa tay trước khi ăn</a:t>
            </a:r>
            <a:endParaRPr lang="en-US" sz="2000" i="1">
              <a:solidFill>
                <a:schemeClr val="tx1"/>
              </a:solidFill>
              <a:latin typeface="Arial" pitchFamily="34" charset="0"/>
              <a:cs typeface="Arial" pitchFamily="34" charset="0"/>
            </a:endParaRPr>
          </a:p>
        </p:txBody>
      </p:sp>
      <p:sp>
        <p:nvSpPr>
          <p:cNvPr id="9" name="Rounded Rectangle 8"/>
          <p:cNvSpPr/>
          <p:nvPr/>
        </p:nvSpPr>
        <p:spPr>
          <a:xfrm>
            <a:off x="143231" y="2134177"/>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Lời chào</a:t>
            </a:r>
            <a:endParaRPr lang="en-US" sz="2000" i="1">
              <a:solidFill>
                <a:schemeClr val="tx1"/>
              </a:solidFill>
              <a:latin typeface="Arial" pitchFamily="34" charset="0"/>
              <a:cs typeface="Arial" pitchFamily="34" charset="0"/>
            </a:endParaRPr>
          </a:p>
        </p:txBody>
      </p:sp>
      <p:sp>
        <p:nvSpPr>
          <p:cNvPr id="10" name="Rounded Rectangle 9"/>
          <p:cNvSpPr/>
          <p:nvPr/>
        </p:nvSpPr>
        <p:spPr>
          <a:xfrm>
            <a:off x="143231" y="2929659"/>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Khi mẹ vắng nhà</a:t>
            </a:r>
            <a:endParaRPr lang="en-US" sz="2000" i="1">
              <a:solidFill>
                <a:schemeClr val="tx1"/>
              </a:solidFill>
              <a:latin typeface="Arial" pitchFamily="34" charset="0"/>
              <a:cs typeface="Arial" pitchFamily="34" charset="0"/>
            </a:endParaRPr>
          </a:p>
        </p:txBody>
      </p:sp>
      <p:sp>
        <p:nvSpPr>
          <p:cNvPr id="11" name="Rounded Rectangle 10"/>
          <p:cNvSpPr/>
          <p:nvPr/>
        </p:nvSpPr>
        <p:spPr>
          <a:xfrm>
            <a:off x="143231" y="4494068"/>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Đèn giao thông</a:t>
            </a:r>
            <a:endParaRPr lang="en-US" sz="2000" i="1">
              <a:solidFill>
                <a:schemeClr val="tx1"/>
              </a:solidFill>
              <a:latin typeface="Arial" pitchFamily="34" charset="0"/>
              <a:cs typeface="Arial" pitchFamily="34" charset="0"/>
            </a:endParaRPr>
          </a:p>
        </p:txBody>
      </p:sp>
      <p:sp>
        <p:nvSpPr>
          <p:cNvPr id="12" name="TextBox 11"/>
          <p:cNvSpPr txBox="1"/>
          <p:nvPr/>
        </p:nvSpPr>
        <p:spPr>
          <a:xfrm>
            <a:off x="5360674" y="590550"/>
            <a:ext cx="2730500" cy="523099"/>
          </a:xfrm>
          <a:prstGeom prst="rect">
            <a:avLst/>
          </a:prstGeom>
          <a:solidFill>
            <a:srgbClr val="FFC000"/>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Lời khuyên</a:t>
            </a:r>
            <a:endParaRPr lang="en-US" sz="2800" b="1">
              <a:solidFill>
                <a:schemeClr val="bg1"/>
              </a:solidFill>
              <a:latin typeface="Arial" pitchFamily="34" charset="0"/>
              <a:ea typeface="Arial-Rounded" pitchFamily="34" charset="0"/>
              <a:cs typeface="Arial" pitchFamily="34" charset="0"/>
            </a:endParaRPr>
          </a:p>
        </p:txBody>
      </p:sp>
      <p:sp>
        <p:nvSpPr>
          <p:cNvPr id="13" name="Rounded Rectangle 12"/>
          <p:cNvSpPr/>
          <p:nvPr/>
        </p:nvSpPr>
        <p:spPr>
          <a:xfrm>
            <a:off x="4510516" y="1285587"/>
            <a:ext cx="4430816" cy="69272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Không mở cửa cho người lạ khi ở nhà một mình.</a:t>
            </a:r>
            <a:endParaRPr lang="en-US" sz="2000">
              <a:solidFill>
                <a:schemeClr val="tx1"/>
              </a:solidFill>
              <a:latin typeface="Arial" pitchFamily="34" charset="0"/>
              <a:cs typeface="Arial" pitchFamily="34" charset="0"/>
            </a:endParaRPr>
          </a:p>
        </p:txBody>
      </p:sp>
      <p:sp>
        <p:nvSpPr>
          <p:cNvPr id="14" name="Rounded Rectangle 13"/>
          <p:cNvSpPr/>
          <p:nvPr/>
        </p:nvSpPr>
        <p:spPr>
          <a:xfrm>
            <a:off x="4510516" y="2111664"/>
            <a:ext cx="4430816" cy="69272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Cần phải rửa tay sạch trước khi ăn để phòng bệnh.</a:t>
            </a:r>
            <a:endParaRPr lang="en-US" sz="2000">
              <a:solidFill>
                <a:schemeClr val="tx1"/>
              </a:solidFill>
              <a:latin typeface="Arial" pitchFamily="34" charset="0"/>
              <a:cs typeface="Arial" pitchFamily="34" charset="0"/>
            </a:endParaRPr>
          </a:p>
        </p:txBody>
      </p:sp>
      <p:sp>
        <p:nvSpPr>
          <p:cNvPr id="15" name="Rounded Rectangle 14"/>
          <p:cNvSpPr/>
          <p:nvPr/>
        </p:nvSpPr>
        <p:spPr>
          <a:xfrm>
            <a:off x="4510516" y="2934499"/>
            <a:ext cx="4430816" cy="47314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Nhớ chào hỏi khi gặp gỡ.</a:t>
            </a:r>
            <a:endParaRPr lang="en-US" sz="2000">
              <a:solidFill>
                <a:schemeClr val="tx1"/>
              </a:solidFill>
              <a:latin typeface="Arial" pitchFamily="34" charset="0"/>
              <a:cs typeface="Arial" pitchFamily="34" charset="0"/>
            </a:endParaRPr>
          </a:p>
        </p:txBody>
      </p:sp>
      <p:sp>
        <p:nvSpPr>
          <p:cNvPr id="16" name="Rounded Rectangle 15"/>
          <p:cNvSpPr/>
          <p:nvPr/>
        </p:nvSpPr>
        <p:spPr>
          <a:xfrm>
            <a:off x="4528083" y="3516168"/>
            <a:ext cx="4395683" cy="692727"/>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Khi đi đường, cần phải tuân thủ sự điều khiển của đèn giao thông.</a:t>
            </a:r>
            <a:endParaRPr lang="en-US" sz="2000">
              <a:solidFill>
                <a:schemeClr val="tx1"/>
              </a:solidFill>
              <a:latin typeface="Arial" pitchFamily="34" charset="0"/>
              <a:cs typeface="Arial" pitchFamily="34" charset="0"/>
            </a:endParaRPr>
          </a:p>
        </p:txBody>
      </p:sp>
      <p:sp>
        <p:nvSpPr>
          <p:cNvPr id="17" name="Rounded Rectangle 16"/>
          <p:cNvSpPr/>
          <p:nvPr/>
        </p:nvSpPr>
        <p:spPr>
          <a:xfrm>
            <a:off x="143231" y="3712441"/>
            <a:ext cx="3048000" cy="5541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i="1" smtClean="0">
                <a:solidFill>
                  <a:schemeClr val="tx1"/>
                </a:solidFill>
                <a:latin typeface="Arial" pitchFamily="34" charset="0"/>
                <a:cs typeface="Arial" pitchFamily="34" charset="0"/>
              </a:rPr>
              <a:t>Nếu không may bị lạc</a:t>
            </a:r>
            <a:endParaRPr lang="en-US" sz="2000" i="1">
              <a:solidFill>
                <a:schemeClr val="tx1"/>
              </a:solidFill>
              <a:latin typeface="Arial" pitchFamily="34" charset="0"/>
              <a:cs typeface="Arial" pitchFamily="34" charset="0"/>
            </a:endParaRPr>
          </a:p>
        </p:txBody>
      </p:sp>
      <p:sp>
        <p:nvSpPr>
          <p:cNvPr id="18" name="Rounded Rectangle 17"/>
          <p:cNvSpPr/>
          <p:nvPr/>
        </p:nvSpPr>
        <p:spPr>
          <a:xfrm>
            <a:off x="4528083" y="4361610"/>
            <a:ext cx="4395683" cy="629752"/>
          </a:xfrm>
          <a:prstGeom prst="round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Khi đi chơi chỗ đông người, phải chú ý đề phòng bị lạc.</a:t>
            </a:r>
            <a:endParaRPr lang="en-US" sz="2000">
              <a:solidFill>
                <a:schemeClr val="tx1"/>
              </a:solidFill>
              <a:latin typeface="Arial" pitchFamily="34" charset="0"/>
              <a:cs typeface="Arial" pitchFamily="34" charset="0"/>
            </a:endParaRPr>
          </a:p>
        </p:txBody>
      </p:sp>
      <p:cxnSp>
        <p:nvCxnSpPr>
          <p:cNvPr id="23" name="Straight Connector 22"/>
          <p:cNvCxnSpPr/>
          <p:nvPr/>
        </p:nvCxnSpPr>
        <p:spPr>
          <a:xfrm>
            <a:off x="3193471" y="3989532"/>
            <a:ext cx="1321912" cy="686954"/>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45792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nextCondLst>
                <p:cond evt="onClick" delay="0">
                  <p:tgtEl>
                    <p:spTgt spid="2"/>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9"/>
                                        </p:tgtEl>
                                      </p:cBhvr>
                                    </p:animEffect>
                                    <p:animScale>
                                      <p:cBhvr>
                                        <p:cTn id="17" dur="250" autoRev="1" fill="hold"/>
                                        <p:tgtEl>
                                          <p:spTgt spid="9"/>
                                        </p:tgtEl>
                                      </p:cBhvr>
                                      <p:by x="105000" y="105000"/>
                                    </p:animScale>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childTnLst>
              </p:cTn>
              <p:nextCondLst>
                <p:cond evt="onClick" delay="0">
                  <p:tgtEl>
                    <p:spTgt spid="9"/>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0"/>
                                        </p:tgtEl>
                                      </p:cBhvr>
                                    </p:animEffect>
                                    <p:animScale>
                                      <p:cBhvr>
                                        <p:cTn id="27" dur="250" autoRev="1" fill="hold"/>
                                        <p:tgtEl>
                                          <p:spTgt spid="10"/>
                                        </p:tgtEl>
                                      </p:cBhvr>
                                      <p:by x="105000" y="105000"/>
                                    </p:animScale>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11"/>
                                        </p:tgtEl>
                                      </p:cBhvr>
                                    </p:animEffect>
                                    <p:animScale>
                                      <p:cBhvr>
                                        <p:cTn id="37" dur="250" autoRev="1" fill="hold"/>
                                        <p:tgtEl>
                                          <p:spTgt spid="11"/>
                                        </p:tgtEl>
                                      </p:cBhvr>
                                      <p:by x="105000" y="105000"/>
                                    </p:animScale>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childTnLst>
              </p:cTn>
              <p:nextCondLst>
                <p:cond evt="onClick" delay="0">
                  <p:tgtEl>
                    <p:spTgt spid="11"/>
                  </p:tgtEl>
                </p:cond>
              </p:nextCondLst>
            </p:seq>
            <p:seq concurrent="1" nextAc="seek">
              <p:cTn id="42" restart="whenNotActive" fill="hold" evtFilter="cancelBubble" nodeType="interactiveSeq">
                <p:stCondLst>
                  <p:cond evt="onClick" delay="0">
                    <p:tgtEl>
                      <p:spTgt spid="17"/>
                    </p:tgtEl>
                  </p:cond>
                </p:stCondLst>
                <p:endSync evt="end" delay="0">
                  <p:rtn val="all"/>
                </p:endSync>
                <p:childTnLst>
                  <p:par>
                    <p:cTn id="43" fill="hold">
                      <p:stCondLst>
                        <p:cond delay="0"/>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17"/>
                                        </p:tgtEl>
                                      </p:cBhvr>
                                    </p:animEffect>
                                    <p:animScale>
                                      <p:cBhvr>
                                        <p:cTn id="47" dur="250" autoRev="1" fill="hold"/>
                                        <p:tgtEl>
                                          <p:spTgt spid="17"/>
                                        </p:tgtEl>
                                      </p:cBhvr>
                                      <p:by x="105000" y="105000"/>
                                    </p:animScale>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childTnLst>
              </p:cTn>
              <p:nextCondLst>
                <p:cond evt="onClick" delay="0">
                  <p:tgtEl>
                    <p:spTgt spid="17"/>
                  </p:tgtEl>
                </p:cond>
              </p:nextCondLst>
            </p:seq>
          </p:childTnLst>
        </p:cTn>
      </p:par>
    </p:tnLst>
    <p:bldLst>
      <p:bldP spid="2" grpId="0" animBg="1"/>
      <p:bldP spid="9" grpId="0" animBg="1"/>
      <p:bldP spid="10" grpId="0" animBg="1"/>
      <p:bldP spid="11"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Straight Connector 24"/>
          <p:cNvCxnSpPr>
            <a:stCxn id="11" idx="3"/>
            <a:endCxn id="16" idx="1"/>
          </p:cNvCxnSpPr>
          <p:nvPr/>
        </p:nvCxnSpPr>
        <p:spPr>
          <a:xfrm flipV="1">
            <a:off x="3581399" y="3862532"/>
            <a:ext cx="2675017" cy="86386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endCxn id="14" idx="1"/>
          </p:cNvCxnSpPr>
          <p:nvPr/>
        </p:nvCxnSpPr>
        <p:spPr>
          <a:xfrm flipV="1">
            <a:off x="3583640" y="2458028"/>
            <a:ext cx="2664760" cy="70121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3" idx="1"/>
          </p:cNvCxnSpPr>
          <p:nvPr/>
        </p:nvCxnSpPr>
        <p:spPr>
          <a:xfrm flipV="1">
            <a:off x="3571335" y="1631951"/>
            <a:ext cx="2677065" cy="75289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a:endCxn id="15" idx="1"/>
          </p:cNvCxnSpPr>
          <p:nvPr/>
        </p:nvCxnSpPr>
        <p:spPr>
          <a:xfrm>
            <a:off x="3583640" y="1598613"/>
            <a:ext cx="2664760" cy="1572457"/>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28570" y="82550"/>
            <a:ext cx="8744030" cy="523099"/>
          </a:xfrm>
          <a:prstGeom prst="rect">
            <a:avLst/>
          </a:prstGeom>
          <a:noFill/>
        </p:spPr>
        <p:txBody>
          <a:bodyPr wrap="square" lIns="91317" tIns="45660" rIns="91317" bIns="45660" rtlCol="0">
            <a:spAutoFit/>
          </a:bodyPr>
          <a:lstStyle/>
          <a:p>
            <a:pPr algn="just"/>
            <a:r>
              <a:rPr lang="en-US" sz="2800" b="1" smtClean="0">
                <a:latin typeface="Arial" pitchFamily="34" charset="0"/>
                <a:ea typeface="Arial-Rounded" pitchFamily="34" charset="0"/>
                <a:cs typeface="Arial" pitchFamily="34" charset="0"/>
              </a:rPr>
              <a:t>Chọn việc làm ở B phù hợp với tình huống ở A</a:t>
            </a:r>
            <a:endParaRPr lang="en-US" sz="2800" b="1">
              <a:latin typeface="Arial" pitchFamily="34" charset="0"/>
              <a:ea typeface="Arial-Rounded" pitchFamily="34" charset="0"/>
              <a:cs typeface="Arial" pitchFamily="34" charset="0"/>
            </a:endParaRPr>
          </a:p>
        </p:txBody>
      </p:sp>
      <p:sp>
        <p:nvSpPr>
          <p:cNvPr id="4" name="TextBox 3"/>
          <p:cNvSpPr txBox="1"/>
          <p:nvPr/>
        </p:nvSpPr>
        <p:spPr>
          <a:xfrm>
            <a:off x="6739261" y="590549"/>
            <a:ext cx="1040126" cy="523099"/>
          </a:xfrm>
          <a:prstGeom prst="rect">
            <a:avLst/>
          </a:prstGeom>
          <a:solidFill>
            <a:srgbClr val="75DBFF"/>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B</a:t>
            </a:r>
            <a:endParaRPr lang="en-US" sz="2800" b="1">
              <a:solidFill>
                <a:schemeClr val="bg1"/>
              </a:solidFill>
              <a:latin typeface="Arial" pitchFamily="34" charset="0"/>
              <a:ea typeface="Arial-Rounded" pitchFamily="34" charset="0"/>
              <a:cs typeface="Arial" pitchFamily="34" charset="0"/>
            </a:endParaRPr>
          </a:p>
        </p:txBody>
      </p:sp>
      <p:sp>
        <p:nvSpPr>
          <p:cNvPr id="7" name="Oval 6"/>
          <p:cNvSpPr/>
          <p:nvPr/>
        </p:nvSpPr>
        <p:spPr>
          <a:xfrm>
            <a:off x="4255983" y="5314950"/>
            <a:ext cx="609600" cy="6096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smtClean="0">
                <a:solidFill>
                  <a:schemeClr val="bg1"/>
                </a:solidFill>
                <a:latin typeface="Arial Rounded MT Bold" pitchFamily="34" charset="0"/>
                <a:cs typeface="Times New Roman" pitchFamily="18" charset="0"/>
              </a:rPr>
              <a:t>3</a:t>
            </a:r>
            <a:endParaRPr lang="en-US" sz="2800" b="1">
              <a:solidFill>
                <a:schemeClr val="bg1"/>
              </a:solidFill>
              <a:latin typeface="Arial Rounded MT Bold" pitchFamily="34" charset="0"/>
              <a:cs typeface="Times New Roman" pitchFamily="18" charset="0"/>
            </a:endParaRPr>
          </a:p>
        </p:txBody>
      </p:sp>
      <p:sp>
        <p:nvSpPr>
          <p:cNvPr id="2" name="Rounded Rectangle 1"/>
          <p:cNvSpPr/>
          <p:nvPr/>
        </p:nvSpPr>
        <p:spPr>
          <a:xfrm>
            <a:off x="143230" y="1310094"/>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Gặp gỡ ai đó lần đầu và em muốn người đó biết về em</a:t>
            </a:r>
            <a:endParaRPr lang="en-US" sz="2000">
              <a:solidFill>
                <a:schemeClr val="tx1"/>
              </a:solidFill>
              <a:latin typeface="Arial" pitchFamily="34" charset="0"/>
              <a:cs typeface="Arial" pitchFamily="34" charset="0"/>
            </a:endParaRPr>
          </a:p>
        </p:txBody>
      </p:sp>
      <p:sp>
        <p:nvSpPr>
          <p:cNvPr id="9" name="Rounded Rectangle 8"/>
          <p:cNvSpPr/>
          <p:nvPr/>
        </p:nvSpPr>
        <p:spPr>
          <a:xfrm>
            <a:off x="143230" y="2089412"/>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Được ai đó giúp đỡ</a:t>
            </a:r>
            <a:endParaRPr lang="en-US" sz="2000">
              <a:solidFill>
                <a:schemeClr val="tx1"/>
              </a:solidFill>
              <a:latin typeface="Arial" pitchFamily="34" charset="0"/>
              <a:cs typeface="Arial" pitchFamily="34" charset="0"/>
            </a:endParaRPr>
          </a:p>
        </p:txBody>
      </p:sp>
      <p:sp>
        <p:nvSpPr>
          <p:cNvPr id="10" name="Rounded Rectangle 9"/>
          <p:cNvSpPr/>
          <p:nvPr/>
        </p:nvSpPr>
        <p:spPr>
          <a:xfrm>
            <a:off x="143230" y="2884894"/>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Có lỗi với người khác</a:t>
            </a:r>
            <a:endParaRPr lang="en-US" sz="2000">
              <a:solidFill>
                <a:schemeClr val="tx1"/>
              </a:solidFill>
              <a:latin typeface="Arial" pitchFamily="34" charset="0"/>
              <a:cs typeface="Arial" pitchFamily="34" charset="0"/>
            </a:endParaRPr>
          </a:p>
        </p:txBody>
      </p:sp>
      <p:sp>
        <p:nvSpPr>
          <p:cNvPr id="11" name="Rounded Rectangle 10"/>
          <p:cNvSpPr/>
          <p:nvPr/>
        </p:nvSpPr>
        <p:spPr>
          <a:xfrm>
            <a:off x="143230" y="4449303"/>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Khi bạn bè hoặc người thân có niềm vui</a:t>
            </a:r>
            <a:endParaRPr lang="en-US" sz="2000">
              <a:solidFill>
                <a:schemeClr val="tx1"/>
              </a:solidFill>
              <a:latin typeface="Arial" pitchFamily="34" charset="0"/>
              <a:cs typeface="Arial" pitchFamily="34" charset="0"/>
            </a:endParaRPr>
          </a:p>
        </p:txBody>
      </p:sp>
      <p:sp>
        <p:nvSpPr>
          <p:cNvPr id="12" name="TextBox 11"/>
          <p:cNvSpPr txBox="1"/>
          <p:nvPr/>
        </p:nvSpPr>
        <p:spPr>
          <a:xfrm>
            <a:off x="1219200" y="605649"/>
            <a:ext cx="1040126" cy="523099"/>
          </a:xfrm>
          <a:prstGeom prst="rect">
            <a:avLst/>
          </a:prstGeom>
          <a:solidFill>
            <a:srgbClr val="FFC000"/>
          </a:solidFill>
        </p:spPr>
        <p:txBody>
          <a:bodyPr wrap="square" lIns="91317" tIns="45660" rIns="91317" bIns="45660" rtlCol="0">
            <a:spAutoFit/>
          </a:bodyPr>
          <a:lstStyle/>
          <a:p>
            <a:pPr algn="ctr"/>
            <a:r>
              <a:rPr lang="en-US" sz="2800" b="1" smtClean="0">
                <a:solidFill>
                  <a:schemeClr val="bg1"/>
                </a:solidFill>
                <a:latin typeface="Arial" pitchFamily="34" charset="0"/>
                <a:ea typeface="Arial-Rounded" pitchFamily="34" charset="0"/>
                <a:cs typeface="Arial" pitchFamily="34" charset="0"/>
              </a:rPr>
              <a:t>A</a:t>
            </a:r>
            <a:endParaRPr lang="en-US" sz="2800" b="1">
              <a:solidFill>
                <a:schemeClr val="bg1"/>
              </a:solidFill>
              <a:latin typeface="Arial" pitchFamily="34" charset="0"/>
              <a:ea typeface="Arial-Rounded" pitchFamily="34" charset="0"/>
              <a:cs typeface="Arial" pitchFamily="34" charset="0"/>
            </a:endParaRPr>
          </a:p>
        </p:txBody>
      </p:sp>
      <p:sp>
        <p:nvSpPr>
          <p:cNvPr id="13" name="Rounded Rectangle 12"/>
          <p:cNvSpPr/>
          <p:nvPr/>
        </p:nvSpPr>
        <p:spPr>
          <a:xfrm>
            <a:off x="6248400" y="1285587"/>
            <a:ext cx="1981200" cy="692727"/>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cảm ơn</a:t>
            </a:r>
            <a:endParaRPr lang="en-US" sz="2400">
              <a:solidFill>
                <a:schemeClr val="tx1"/>
              </a:solidFill>
              <a:latin typeface="Arial" pitchFamily="34" charset="0"/>
              <a:cs typeface="Arial" pitchFamily="34" charset="0"/>
            </a:endParaRPr>
          </a:p>
        </p:txBody>
      </p:sp>
      <p:sp>
        <p:nvSpPr>
          <p:cNvPr id="14" name="Rounded Rectangle 13"/>
          <p:cNvSpPr/>
          <p:nvPr/>
        </p:nvSpPr>
        <p:spPr>
          <a:xfrm>
            <a:off x="6248400" y="2111664"/>
            <a:ext cx="1981200" cy="692727"/>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xin lỗi</a:t>
            </a:r>
            <a:endParaRPr lang="en-US" sz="2400">
              <a:solidFill>
                <a:schemeClr val="tx1"/>
              </a:solidFill>
              <a:latin typeface="Arial" pitchFamily="34" charset="0"/>
              <a:cs typeface="Arial" pitchFamily="34" charset="0"/>
            </a:endParaRPr>
          </a:p>
        </p:txBody>
      </p:sp>
      <p:sp>
        <p:nvSpPr>
          <p:cNvPr id="15" name="Rounded Rectangle 14"/>
          <p:cNvSpPr/>
          <p:nvPr/>
        </p:nvSpPr>
        <p:spPr>
          <a:xfrm>
            <a:off x="6248400" y="2934499"/>
            <a:ext cx="1981200" cy="47314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giới thiệu</a:t>
            </a:r>
            <a:endParaRPr lang="en-US" sz="2400">
              <a:solidFill>
                <a:schemeClr val="tx1"/>
              </a:solidFill>
              <a:latin typeface="Arial" pitchFamily="34" charset="0"/>
              <a:cs typeface="Arial" pitchFamily="34" charset="0"/>
            </a:endParaRPr>
          </a:p>
        </p:txBody>
      </p:sp>
      <p:sp>
        <p:nvSpPr>
          <p:cNvPr id="16" name="Rounded Rectangle 15"/>
          <p:cNvSpPr/>
          <p:nvPr/>
        </p:nvSpPr>
        <p:spPr>
          <a:xfrm>
            <a:off x="6256416" y="3516168"/>
            <a:ext cx="1965491" cy="692727"/>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chúc mừng</a:t>
            </a:r>
            <a:endParaRPr lang="en-US" sz="2400">
              <a:solidFill>
                <a:schemeClr val="tx1"/>
              </a:solidFill>
              <a:latin typeface="Arial" pitchFamily="34" charset="0"/>
              <a:cs typeface="Arial" pitchFamily="34" charset="0"/>
            </a:endParaRPr>
          </a:p>
        </p:txBody>
      </p:sp>
      <p:sp>
        <p:nvSpPr>
          <p:cNvPr id="17" name="Rounded Rectangle 16"/>
          <p:cNvSpPr/>
          <p:nvPr/>
        </p:nvSpPr>
        <p:spPr>
          <a:xfrm>
            <a:off x="143230" y="3667676"/>
            <a:ext cx="3438169" cy="55418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smtClean="0">
                <a:solidFill>
                  <a:schemeClr val="tx1"/>
                </a:solidFill>
                <a:latin typeface="Arial" pitchFamily="34" charset="0"/>
                <a:cs typeface="Arial" pitchFamily="34" charset="0"/>
              </a:rPr>
              <a:t>Muốn người khác cho phép  làm gì đó</a:t>
            </a:r>
            <a:endParaRPr lang="en-US" sz="2000">
              <a:solidFill>
                <a:schemeClr val="tx1"/>
              </a:solidFill>
              <a:latin typeface="Arial" pitchFamily="34" charset="0"/>
              <a:cs typeface="Arial" pitchFamily="34" charset="0"/>
            </a:endParaRPr>
          </a:p>
        </p:txBody>
      </p:sp>
      <p:sp>
        <p:nvSpPr>
          <p:cNvPr id="18" name="Rounded Rectangle 17"/>
          <p:cNvSpPr/>
          <p:nvPr/>
        </p:nvSpPr>
        <p:spPr>
          <a:xfrm>
            <a:off x="6256416" y="4316845"/>
            <a:ext cx="1965491" cy="629752"/>
          </a:xfrm>
          <a:prstGeom prst="roundRect">
            <a:avLst/>
          </a:prstGeom>
          <a:noFill/>
          <a:ln>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latin typeface="Arial" pitchFamily="34" charset="0"/>
                <a:cs typeface="Arial" pitchFamily="34" charset="0"/>
              </a:rPr>
              <a:t>Xin phép</a:t>
            </a:r>
            <a:endParaRPr lang="en-US" sz="2400">
              <a:solidFill>
                <a:schemeClr val="tx1"/>
              </a:solidFill>
              <a:latin typeface="Arial" pitchFamily="34" charset="0"/>
              <a:cs typeface="Arial" pitchFamily="34" charset="0"/>
            </a:endParaRPr>
          </a:p>
        </p:txBody>
      </p:sp>
      <p:cxnSp>
        <p:nvCxnSpPr>
          <p:cNvPr id="23" name="Straight Connector 22"/>
          <p:cNvCxnSpPr>
            <a:endCxn id="18" idx="1"/>
          </p:cNvCxnSpPr>
          <p:nvPr/>
        </p:nvCxnSpPr>
        <p:spPr>
          <a:xfrm>
            <a:off x="3587955" y="3950986"/>
            <a:ext cx="2668461" cy="68073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46113"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016679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childTnLst>
              </p:cTn>
              <p:nextCondLst>
                <p:cond evt="onClick" delay="0">
                  <p:tgtEl>
                    <p:spTgt spid="2"/>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9"/>
                                        </p:tgtEl>
                                      </p:cBhvr>
                                    </p:animEffect>
                                    <p:animScale>
                                      <p:cBhvr>
                                        <p:cTn id="17" dur="250" autoRev="1" fill="hold"/>
                                        <p:tgtEl>
                                          <p:spTgt spid="9"/>
                                        </p:tgtEl>
                                      </p:cBhvr>
                                      <p:by x="105000" y="105000"/>
                                    </p:animScale>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childTnLst>
              </p:cTn>
              <p:nextCondLst>
                <p:cond evt="onClick" delay="0">
                  <p:tgtEl>
                    <p:spTgt spid="9"/>
                  </p:tgtEl>
                </p:cond>
              </p:nextCondLst>
            </p:seq>
            <p:seq concurrent="1" nextAc="seek">
              <p:cTn id="22" restart="whenNotActive" fill="hold" evtFilter="cancelBubble" nodeType="interactiveSeq">
                <p:stCondLst>
                  <p:cond evt="onClick" delay="0">
                    <p:tgtEl>
                      <p:spTgt spid="10"/>
                    </p:tgtEl>
                  </p:cond>
                </p:stCondLst>
                <p:endSync evt="end" delay="0">
                  <p:rtn val="all"/>
                </p:endSync>
                <p:childTnLst>
                  <p:par>
                    <p:cTn id="23" fill="hold">
                      <p:stCondLst>
                        <p:cond delay="0"/>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10"/>
                                        </p:tgtEl>
                                      </p:cBhvr>
                                    </p:animEffect>
                                    <p:animScale>
                                      <p:cBhvr>
                                        <p:cTn id="27" dur="250" autoRev="1" fill="hold"/>
                                        <p:tgtEl>
                                          <p:spTgt spid="10"/>
                                        </p:tgtEl>
                                      </p:cBhvr>
                                      <p:by x="105000" y="105000"/>
                                    </p:animScale>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p:stCondLst>
                        <p:cond delay="0"/>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11"/>
                                        </p:tgtEl>
                                      </p:cBhvr>
                                    </p:animEffect>
                                    <p:animScale>
                                      <p:cBhvr>
                                        <p:cTn id="37" dur="250" autoRev="1" fill="hold"/>
                                        <p:tgtEl>
                                          <p:spTgt spid="11"/>
                                        </p:tgtEl>
                                      </p:cBhvr>
                                      <p:by x="105000" y="105000"/>
                                    </p:animScale>
                                  </p:childTnLst>
                                </p:cTn>
                              </p:par>
                            </p:childTnLst>
                          </p:cTn>
                        </p:par>
                        <p:par>
                          <p:cTn id="38" fill="hold">
                            <p:stCondLst>
                              <p:cond delay="500"/>
                            </p:stCondLst>
                            <p:childTnLst>
                              <p:par>
                                <p:cTn id="39" presetID="10" presetClass="entr" presetSubtype="0" fill="hold" nodeType="after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childTnLst>
              </p:cTn>
              <p:nextCondLst>
                <p:cond evt="onClick" delay="0">
                  <p:tgtEl>
                    <p:spTgt spid="11"/>
                  </p:tgtEl>
                </p:cond>
              </p:nextCondLst>
            </p:seq>
            <p:seq concurrent="1" nextAc="seek">
              <p:cTn id="42" restart="whenNotActive" fill="hold" evtFilter="cancelBubble" nodeType="interactiveSeq">
                <p:stCondLst>
                  <p:cond evt="onClick" delay="0">
                    <p:tgtEl>
                      <p:spTgt spid="17"/>
                    </p:tgtEl>
                  </p:cond>
                </p:stCondLst>
                <p:endSync evt="end" delay="0">
                  <p:rtn val="all"/>
                </p:endSync>
                <p:childTnLst>
                  <p:par>
                    <p:cTn id="43" fill="hold">
                      <p:stCondLst>
                        <p:cond delay="0"/>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17"/>
                                        </p:tgtEl>
                                      </p:cBhvr>
                                    </p:animEffect>
                                    <p:animScale>
                                      <p:cBhvr>
                                        <p:cTn id="47" dur="250" autoRev="1" fill="hold"/>
                                        <p:tgtEl>
                                          <p:spTgt spid="17"/>
                                        </p:tgtEl>
                                      </p:cBhvr>
                                      <p:by x="105000" y="105000"/>
                                    </p:animScale>
                                  </p:childTnLst>
                                </p:cTn>
                              </p:par>
                            </p:childTnLst>
                          </p:cTn>
                        </p:par>
                        <p:par>
                          <p:cTn id="48" fill="hold">
                            <p:stCondLst>
                              <p:cond delay="500"/>
                            </p:stCondLst>
                            <p:childTnLst>
                              <p:par>
                                <p:cTn id="49" presetID="10" presetClass="entr" presetSubtype="0"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500"/>
                                        <p:tgtEl>
                                          <p:spTgt spid="23"/>
                                        </p:tgtEl>
                                      </p:cBhvr>
                                    </p:animEffect>
                                  </p:childTnLst>
                                </p:cTn>
                              </p:par>
                            </p:childTnLst>
                          </p:cTn>
                        </p:par>
                      </p:childTnLst>
                    </p:cTn>
                  </p:par>
                </p:childTnLst>
              </p:cTn>
              <p:nextCondLst>
                <p:cond evt="onClick" delay="0">
                  <p:tgtEl>
                    <p:spTgt spid="17"/>
                  </p:tgtEl>
                </p:cond>
              </p:nextCondLst>
            </p:seq>
          </p:childTnLst>
        </p:cTn>
      </p:par>
    </p:tnLst>
    <p:bldLst>
      <p:bldP spid="2" grpId="0" animBg="1"/>
      <p:bldP spid="9" grpId="0" animBg="1"/>
      <p:bldP spid="10" grpId="0" animBg="1"/>
      <p:bldP spid="11" grpId="0" animBg="1"/>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066800" y="5314950"/>
            <a:ext cx="609600" cy="6096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91330" tIns="45666" rIns="91330" bIns="45666" rtlCol="0" anchor="ctr"/>
          <a:lstStyle/>
          <a:p>
            <a:pPr algn="ctr"/>
            <a:r>
              <a:rPr lang="en-US" sz="2800" b="1">
                <a:solidFill>
                  <a:schemeClr val="bg1"/>
                </a:solidFill>
                <a:latin typeface="Arial" pitchFamily="34" charset="0"/>
                <a:cs typeface="Arial" pitchFamily="34" charset="0"/>
              </a:rPr>
              <a:t>4</a:t>
            </a:r>
          </a:p>
        </p:txBody>
      </p:sp>
      <p:sp>
        <p:nvSpPr>
          <p:cNvPr id="4" name="TextBox 3"/>
          <p:cNvSpPr txBox="1"/>
          <p:nvPr/>
        </p:nvSpPr>
        <p:spPr>
          <a:xfrm>
            <a:off x="680030" y="179260"/>
            <a:ext cx="8451270" cy="830876"/>
          </a:xfrm>
          <a:prstGeom prst="rect">
            <a:avLst/>
          </a:prstGeom>
          <a:noFill/>
        </p:spPr>
        <p:txBody>
          <a:bodyPr wrap="square" lIns="91317" tIns="45660" rIns="91317" bIns="45660" rtlCol="0">
            <a:spAutoFit/>
          </a:bodyPr>
          <a:lstStyle/>
          <a:p>
            <a:pPr algn="just"/>
            <a:r>
              <a:rPr lang="en-US" sz="2400" b="1" smtClean="0">
                <a:latin typeface="Arial" pitchFamily="34" charset="0"/>
                <a:ea typeface="Arial-Rounded" pitchFamily="34" charset="0"/>
                <a:cs typeface="Arial" pitchFamily="34" charset="0"/>
              </a:rPr>
              <a:t>Kể với bạn về một tình huống em đã nói lời cảm ơn hoặc xin lỗi</a:t>
            </a:r>
            <a:endParaRPr lang="en-US" sz="2400" b="1">
              <a:latin typeface="Arial" pitchFamily="34" charset="0"/>
              <a:ea typeface="Arial-Rounded" pitchFamily="34" charset="0"/>
              <a:cs typeface="Arial" pitchFamily="34"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14341"/>
          <a:stretch/>
        </p:blipFill>
        <p:spPr>
          <a:xfrm>
            <a:off x="1739900" y="978386"/>
            <a:ext cx="5715000" cy="4063161"/>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 y="57150"/>
            <a:ext cx="6286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5454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1731</TotalTime>
  <Words>458</Words>
  <Application>Microsoft Office PowerPoint</Application>
  <PresentationFormat>On-screen Show (16:9)</PresentationFormat>
  <Paragraphs>74</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279</cp:revision>
  <dcterms:created xsi:type="dcterms:W3CDTF">2020-12-08T15:48:47Z</dcterms:created>
  <dcterms:modified xsi:type="dcterms:W3CDTF">2021-05-02T15:56:21Z</dcterms:modified>
</cp:coreProperties>
</file>