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5"/>
  </p:notesMasterIdLst>
  <p:sldIdLst>
    <p:sldId id="350" r:id="rId6"/>
    <p:sldId id="256" r:id="rId7"/>
    <p:sldId id="257" r:id="rId8"/>
    <p:sldId id="351" r:id="rId9"/>
    <p:sldId id="259" r:id="rId10"/>
    <p:sldId id="260" r:id="rId11"/>
    <p:sldId id="313" r:id="rId12"/>
    <p:sldId id="310" r:id="rId13"/>
    <p:sldId id="318" r:id="rId14"/>
    <p:sldId id="319" r:id="rId15"/>
    <p:sldId id="353" r:id="rId16"/>
    <p:sldId id="258" r:id="rId17"/>
    <p:sldId id="358" r:id="rId18"/>
    <p:sldId id="352" r:id="rId19"/>
    <p:sldId id="315" r:id="rId20"/>
    <p:sldId id="354" r:id="rId21"/>
    <p:sldId id="328" r:id="rId22"/>
    <p:sldId id="355" r:id="rId23"/>
    <p:sldId id="329" r:id="rId24"/>
    <p:sldId id="349" r:id="rId25"/>
    <p:sldId id="333" r:id="rId26"/>
    <p:sldId id="334" r:id="rId27"/>
    <p:sldId id="337" r:id="rId28"/>
    <p:sldId id="356" r:id="rId29"/>
    <p:sldId id="357" r:id="rId30"/>
    <p:sldId id="265" r:id="rId31"/>
    <p:sldId id="330" r:id="rId32"/>
    <p:sldId id="359"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342"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2025/1/12</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2025/1/12</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2025/1/12</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2025/1/12</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2025/1/12</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2025/1/12</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2025/1/12</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xmlns="" id="{20C13D88-C2CB-4605-8995-5F3B5905998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xmlns="" id="{D6BEE668-9EC2-4F99-A596-7666204617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1/12/2025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xmlns=""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xml"/><Relationship Id="rId7" Type="http://schemas.openxmlformats.org/officeDocument/2006/relationships/image" Target="../media/image37.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jpg"/><Relationship Id="rId1" Type="http://schemas.openxmlformats.org/officeDocument/2006/relationships/slideLayout" Target="../slideLayouts/slideLayout7.xml"/><Relationship Id="rId5" Type="http://schemas.openxmlformats.org/officeDocument/2006/relationships/image" Target="../media/image40.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2.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1.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6.xml"/><Relationship Id="rId6" Type="http://schemas.openxmlformats.org/officeDocument/2006/relationships/image" Target="../media/image10.gif"/><Relationship Id="rId5" Type="http://schemas.openxmlformats.org/officeDocument/2006/relationships/image" Target="../media/image9.gif"/><Relationship Id="rId10" Type="http://schemas.openxmlformats.org/officeDocument/2006/relationships/image" Target="../media/image14.png"/><Relationship Id="rId4" Type="http://schemas.openxmlformats.org/officeDocument/2006/relationships/image" Target="../media/image8.gif"/><Relationship Id="rId9" Type="http://schemas.openxmlformats.org/officeDocument/2006/relationships/image" Target="../media/image13.gif"/></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3.xml"/><Relationship Id="rId5" Type="http://schemas.openxmlformats.org/officeDocument/2006/relationships/image" Target="../media/image20.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8.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5.jpg"/><Relationship Id="rId16" Type="http://schemas.openxmlformats.org/officeDocument/2006/relationships/image" Target="../media/image20.png"/><Relationship Id="rId1" Type="http://schemas.openxmlformats.org/officeDocument/2006/relationships/slideLayout" Target="../slideLayouts/slideLayout27.xml"/><Relationship Id="rId6" Type="http://schemas.openxmlformats.org/officeDocument/2006/relationships/image" Target="../media/image11.gif"/><Relationship Id="rId11" Type="http://schemas.openxmlformats.org/officeDocument/2006/relationships/image" Target="../media/image17.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8.gif"/><Relationship Id="rId9" Type="http://schemas.openxmlformats.org/officeDocument/2006/relationships/image" Target="../media/image16.png"/><Relationship Id="rId14" Type="http://schemas.openxmlformats.org/officeDocument/2006/relationships/image" Target="../media/image19.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9.xml"/><Relationship Id="rId5" Type="http://schemas.openxmlformats.org/officeDocument/2006/relationships/image" Target="../media/image20.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5" name="Picture 4" descr="Shape&#10;&#10;Description automatically generated with medium confidence">
            <a:extLst>
              <a:ext uri="{FF2B5EF4-FFF2-40B4-BE49-F238E27FC236}">
                <a16:creationId xmlns:a16="http://schemas.microsoft.com/office/drawing/2014/main" xmlns="" id="{3400ABB7-067C-4D4D-B83A-F6B69B17C7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9730" y="66370"/>
            <a:ext cx="1752270" cy="1752270"/>
          </a:xfrm>
          <a:prstGeom prst="rect">
            <a:avLst/>
          </a:prstGeom>
        </p:spPr>
      </p:pic>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xmlns="" id="{F6CAA0B1-7D9B-4932-ADE3-94DA910CC8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xmlns=""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a16="http://schemas.microsoft.com/office/drawing/2014/main" xmlns=""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xmlns=""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xmlns=""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a16="http://schemas.microsoft.com/office/drawing/2014/main" xmlns=""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a16="http://schemas.microsoft.com/office/drawing/2014/main" xmlns=""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xmlns=""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Shape&#10;&#10;Description automatically generated with medium confidence">
            <a:extLst>
              <a:ext uri="{FF2B5EF4-FFF2-40B4-BE49-F238E27FC236}">
                <a16:creationId xmlns:a16="http://schemas.microsoft.com/office/drawing/2014/main" xmlns="" id="{2933446F-051C-44CB-9CB2-60FD3F994A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9223" y="5115223"/>
            <a:ext cx="1742777" cy="1742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a16="http://schemas.microsoft.com/office/drawing/2014/main" xmlns=""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cxnSp>
        <p:nvCxnSpPr>
          <p:cNvPr id="3" name="Straight Connector 2">
            <a:extLst>
              <a:ext uri="{FF2B5EF4-FFF2-40B4-BE49-F238E27FC236}">
                <a16:creationId xmlns:a16="http://schemas.microsoft.com/office/drawing/2014/main" xmlns=""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9425406-25B9-4654-AD58-882D1CF75110}"/>
              </a:ext>
            </a:extLst>
          </p:cNvPr>
          <p:cNvCxnSpPr/>
          <p:nvPr/>
        </p:nvCxnSpPr>
        <p:spPr>
          <a:xfrm flipH="1">
            <a:off x="2038075"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45D0609-26F0-439F-9DF0-D7B79A18383F}"/>
              </a:ext>
            </a:extLst>
          </p:cNvPr>
          <p:cNvCxnSpPr/>
          <p:nvPr/>
        </p:nvCxnSpPr>
        <p:spPr>
          <a:xfrm flipH="1">
            <a:off x="236192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4F03ADA-0658-4383-A203-670A4018710A}"/>
              </a:ext>
            </a:extLst>
          </p:cNvPr>
          <p:cNvCxnSpPr/>
          <p:nvPr/>
        </p:nvCxnSpPr>
        <p:spPr>
          <a:xfrm flipH="1">
            <a:off x="3087929"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D58BD55-F34A-40F4-B162-1F0FC26C2490}"/>
              </a:ext>
            </a:extLst>
          </p:cNvPr>
          <p:cNvCxnSpPr/>
          <p:nvPr/>
        </p:nvCxnSpPr>
        <p:spPr>
          <a:xfrm flipH="1">
            <a:off x="7214912"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ED16D93-7D1D-44C4-B404-625E74A27230}"/>
              </a:ext>
            </a:extLst>
          </p:cNvPr>
          <p:cNvCxnSpPr/>
          <p:nvPr/>
        </p:nvCxnSpPr>
        <p:spPr>
          <a:xfrm flipH="1">
            <a:off x="7910237"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53CFE282-ADFC-4956-B9FD-EAE955368B6F}"/>
              </a:ext>
            </a:extLst>
          </p:cNvPr>
          <p:cNvCxnSpPr/>
          <p:nvPr/>
        </p:nvCxnSpPr>
        <p:spPr>
          <a:xfrm flipH="1">
            <a:off x="7281587"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4BC34C4-C722-47E9-A5A1-0B5ADB6EB501}"/>
              </a:ext>
            </a:extLst>
          </p:cNvPr>
          <p:cNvCxnSpPr/>
          <p:nvPr/>
        </p:nvCxnSpPr>
        <p:spPr>
          <a:xfrm flipH="1">
            <a:off x="714823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51E593E-A7E9-405A-97D9-F14A8E93DFA1}"/>
              </a:ext>
            </a:extLst>
          </p:cNvPr>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xmlns=""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xmlns=""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xmlns=""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xmlns=""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xmlns=""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xmlns=""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12" name="Picture 11" descr="Shape&#10;&#10;Description automatically generated with medium confidence">
            <a:extLst>
              <a:ext uri="{FF2B5EF4-FFF2-40B4-BE49-F238E27FC236}">
                <a16:creationId xmlns:a16="http://schemas.microsoft.com/office/drawing/2014/main" xmlns="" id="{D5F8498A-6F5E-4AC4-BAD8-6C3E319FAD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xmlns=""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xmlns=""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xmlns=""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xmlns=""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7" name="Teardrop 26">
            <a:extLst>
              <a:ext uri="{FF2B5EF4-FFF2-40B4-BE49-F238E27FC236}">
                <a16:creationId xmlns:a16="http://schemas.microsoft.com/office/drawing/2014/main" xmlns=""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5</a:t>
            </a:r>
          </a:p>
        </p:txBody>
      </p:sp>
      <p:sp>
        <p:nvSpPr>
          <p:cNvPr id="28" name="Rounded Rectangle 65">
            <a:extLst>
              <a:ext uri="{FF2B5EF4-FFF2-40B4-BE49-F238E27FC236}">
                <a16:creationId xmlns:a16="http://schemas.microsoft.com/office/drawing/2014/main" xmlns=""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2" name="Picture 11" descr="Shape&#10;&#10;Description automatically generated with medium confidence">
            <a:extLst>
              <a:ext uri="{FF2B5EF4-FFF2-40B4-BE49-F238E27FC236}">
                <a16:creationId xmlns:a16="http://schemas.microsoft.com/office/drawing/2014/main" xmlns="" id="{BE8E6733-F892-472E-8407-8CB1E95CC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xmlns=""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xmlns="" id="{40A1DC94-674B-4963-9ADB-660DC282C9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8450" y="0"/>
            <a:ext cx="1733550" cy="1733550"/>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pic>
        <p:nvPicPr>
          <p:cNvPr id="5" name="Picture 4" descr="Shape&#10;&#10;Description automatically generated with medium confidence">
            <a:extLst>
              <a:ext uri="{FF2B5EF4-FFF2-40B4-BE49-F238E27FC236}">
                <a16:creationId xmlns:a16="http://schemas.microsoft.com/office/drawing/2014/main" xmlns="" id="{ADD2A1EA-92E3-477B-986A-43D8ABFEC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xmlns=""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xmlns=""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xmlns=""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xmlns=""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xmlns=""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xmlns=""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xmlns=""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xmlns=""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xmlns=""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xmlns=""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xmlns="" id="{94AAAAED-4D83-41E3-BB60-D604328DBD4C}"/>
              </a:ext>
            </a:extLst>
          </p:cNvPr>
          <p:cNvSpPr txBox="1"/>
          <p:nvPr/>
        </p:nvSpPr>
        <p:spPr>
          <a:xfrm>
            <a:off x="867770" y="2426796"/>
            <a:ext cx="1051097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thơ</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sự</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đã</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ra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một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bức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biển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bình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minh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bằng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tờ</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giấy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màu</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trước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mắt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pic>
        <p:nvPicPr>
          <p:cNvPr id="139" name="Picture 138" descr="Shape&#10;&#10;Description automatically generated with medium confidence">
            <a:extLst>
              <a:ext uri="{FF2B5EF4-FFF2-40B4-BE49-F238E27FC236}">
                <a16:creationId xmlns:a16="http://schemas.microsoft.com/office/drawing/2014/main" xmlns="" id="{110E3B01-B51F-4B08-BCA6-0A0EBF8005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xmlns="" id="{B72237AA-6881-4747-9283-433F39637A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4" name="Picture 13" descr="Shape&#10;&#10;Description automatically generated with medium confidence">
            <a:extLst>
              <a:ext uri="{FF2B5EF4-FFF2-40B4-BE49-F238E27FC236}">
                <a16:creationId xmlns:a16="http://schemas.microsoft.com/office/drawing/2014/main" xmlns="" id="{CDBB1809-4CD2-483E-AB53-DF0A060DF1C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normAutofit fontScale="90000"/>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tập</a:t>
            </a:r>
            <a:r>
              <a:rPr lang="en-US" dirty="0">
                <a:latin typeface="Arial" pitchFamily="34" charset="0"/>
                <a:cs typeface="Arial" pitchFamily="34" charset="0"/>
              </a:rPr>
              <a:t> </a:t>
            </a:r>
            <a:r>
              <a:rPr lang="en-US" dirty="0" err="1">
                <a:latin typeface="Arial" pitchFamily="34" charset="0"/>
                <a:cs typeface="Arial" pitchFamily="34" charset="0"/>
              </a:rPr>
              <a:t>làm</a:t>
            </a:r>
            <a:r>
              <a:rPr lang="en-US" dirty="0">
                <a:latin typeface="Arial" pitchFamily="34" charset="0"/>
                <a:cs typeface="Arial" pitchFamily="34" charset="0"/>
              </a:rPr>
              <a:t> </a:t>
            </a:r>
            <a:r>
              <a:rPr lang="en-US" dirty="0" err="1">
                <a:latin typeface="Arial" pitchFamily="34" charset="0"/>
                <a:cs typeface="Arial" pitchFamily="34" charset="0"/>
              </a:rPr>
              <a:t>văn</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a:t>
            </a:r>
            <a:r>
              <a:rPr lang="en-US" dirty="0" err="1">
                <a:latin typeface="Arial" pitchFamily="34" charset="0"/>
                <a:cs typeface="Arial" pitchFamily="34" charset="0"/>
              </a:rPr>
              <a:t>câu</a:t>
            </a:r>
            <a:r>
              <a:rPr lang="en-US" dirty="0">
                <a:latin typeface="Arial" pitchFamily="34" charset="0"/>
                <a:cs typeface="Arial" pitchFamily="34" charset="0"/>
              </a:rPr>
              <a:t> </a:t>
            </a:r>
            <a:r>
              <a:rPr lang="en-US" dirty="0" err="1">
                <a:latin typeface="Arial" pitchFamily="34" charset="0"/>
                <a:cs typeface="Arial" pitchFamily="34" charset="0"/>
              </a:rPr>
              <a:t>bé</a:t>
            </a:r>
            <a:r>
              <a:rPr lang="en-US" dirty="0">
                <a:latin typeface="Arial" pitchFamily="34" charset="0"/>
                <a:cs typeface="Arial" pitchFamily="34" charset="0"/>
              </a:rPr>
              <a:t> </a:t>
            </a:r>
            <a:r>
              <a:rPr lang="en-US" dirty="0" err="1">
                <a:latin typeface="Arial" pitchFamily="34" charset="0"/>
                <a:cs typeface="Arial" pitchFamily="34" charset="0"/>
              </a:rPr>
              <a:t>nào</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Cô</a:t>
            </a:r>
            <a:r>
              <a:rPr lang="en-US" sz="5867" dirty="0">
                <a:solidFill>
                  <a:prstClr val="black"/>
                </a:solidFill>
                <a:latin typeface="Arial" pitchFamily="34" charset="0"/>
                <a:cs typeface="Arial" pitchFamily="34" charset="0"/>
              </a:rPr>
              <a:t>-li-a</a:t>
            </a: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171575"/>
            <a:ext cx="10972800" cy="1673225"/>
          </a:xfrm>
          <a:solidFill>
            <a:schemeClr val="accent6"/>
          </a:solidFill>
        </p:spPr>
        <p:txBody>
          <a:bodyPr>
            <a:noAutofit/>
          </a:bodyPr>
          <a:lstStyle/>
          <a:p>
            <a:r>
              <a:rPr lang="en-US" sz="4800" dirty="0" err="1">
                <a:latin typeface="Arial" pitchFamily="34" charset="0"/>
                <a:cs typeface="Arial" pitchFamily="34" charset="0"/>
              </a:rPr>
              <a:t>Mẹ</a:t>
            </a:r>
            <a:r>
              <a:rPr lang="en-US" sz="4800" dirty="0">
                <a:latin typeface="Arial" pitchFamily="34" charset="0"/>
                <a:cs typeface="Arial" pitchFamily="34" charset="0"/>
              </a:rPr>
              <a:t> </a:t>
            </a:r>
            <a:r>
              <a:rPr lang="en-US" sz="4800" dirty="0" err="1">
                <a:latin typeface="Arial" pitchFamily="34" charset="0"/>
                <a:cs typeface="Arial" pitchFamily="34" charset="0"/>
              </a:rPr>
              <a:t>cô</a:t>
            </a:r>
            <a:r>
              <a:rPr lang="en-US" sz="4800" dirty="0">
                <a:latin typeface="Arial" pitchFamily="34" charset="0"/>
                <a:cs typeface="Arial" pitchFamily="34" charset="0"/>
              </a:rPr>
              <a:t>-li-a </a:t>
            </a:r>
            <a:r>
              <a:rPr lang="en-US" sz="4800" dirty="0" err="1">
                <a:latin typeface="Arial" pitchFamily="34" charset="0"/>
                <a:cs typeface="Arial" pitchFamily="34" charset="0"/>
              </a:rPr>
              <a:t>nhờ</a:t>
            </a:r>
            <a:r>
              <a:rPr lang="en-US" sz="4800" dirty="0">
                <a:latin typeface="Arial" pitchFamily="34" charset="0"/>
                <a:cs typeface="Arial" pitchFamily="34" charset="0"/>
              </a:rPr>
              <a:t> </a:t>
            </a:r>
            <a:r>
              <a:rPr lang="en-US" sz="4800" dirty="0" err="1">
                <a:latin typeface="Arial" pitchFamily="34" charset="0"/>
                <a:cs typeface="Arial" pitchFamily="34" charset="0"/>
              </a:rPr>
              <a:t>cậu</a:t>
            </a:r>
            <a:r>
              <a:rPr lang="en-US" sz="4800" dirty="0">
                <a:latin typeface="Arial" pitchFamily="34" charset="0"/>
                <a:cs typeface="Arial" pitchFamily="34" charset="0"/>
              </a:rPr>
              <a:t> </a:t>
            </a:r>
            <a:r>
              <a:rPr lang="en-US" sz="4800" dirty="0" err="1">
                <a:latin typeface="Arial" pitchFamily="34" charset="0"/>
                <a:cs typeface="Arial" pitchFamily="34" charset="0"/>
              </a:rPr>
              <a:t>ấy</a:t>
            </a:r>
            <a:r>
              <a:rPr lang="en-US" sz="4800" dirty="0">
                <a:latin typeface="Arial" pitchFamily="34" charset="0"/>
                <a:cs typeface="Arial" pitchFamily="34" charset="0"/>
              </a:rPr>
              <a:t> </a:t>
            </a:r>
            <a:r>
              <a:rPr lang="en-US" sz="4800" dirty="0" err="1">
                <a:latin typeface="Arial" pitchFamily="34" charset="0"/>
                <a:cs typeface="Arial" pitchFamily="34" charset="0"/>
              </a:rPr>
              <a:t>giặt</a:t>
            </a:r>
            <a:r>
              <a:rPr lang="en-US" sz="4800" dirty="0">
                <a:latin typeface="Arial" pitchFamily="34" charset="0"/>
                <a:cs typeface="Arial" pitchFamily="34" charset="0"/>
              </a:rPr>
              <a:t> </a:t>
            </a:r>
            <a:r>
              <a:rPr lang="en-US" sz="4800" dirty="0" err="1">
                <a:latin typeface="Arial" pitchFamily="34" charset="0"/>
                <a:cs typeface="Arial" pitchFamily="34" charset="0"/>
              </a:rPr>
              <a:t>áo</a:t>
            </a:r>
            <a:r>
              <a:rPr lang="en-US" sz="4800" dirty="0">
                <a:latin typeface="Arial" pitchFamily="34" charset="0"/>
                <a:cs typeface="Arial" pitchFamily="34" charset="0"/>
              </a:rPr>
              <a:t> </a:t>
            </a:r>
            <a:r>
              <a:rPr lang="en-US" sz="4800" dirty="0" err="1">
                <a:latin typeface="Arial" pitchFamily="34" charset="0"/>
                <a:cs typeface="Arial" pitchFamily="34" charset="0"/>
              </a:rPr>
              <a:t>sơ</a:t>
            </a:r>
            <a:r>
              <a:rPr lang="en-US" sz="4800" dirty="0">
                <a:latin typeface="Arial" pitchFamily="34" charset="0"/>
                <a:cs typeface="Arial" pitchFamily="34" charset="0"/>
              </a:rPr>
              <a:t> mi </a:t>
            </a:r>
            <a:r>
              <a:rPr lang="en-US" sz="4800" dirty="0" err="1">
                <a:latin typeface="Arial" pitchFamily="34" charset="0"/>
                <a:cs typeface="Arial" pitchFamily="34" charset="0"/>
              </a:rPr>
              <a:t>và</a:t>
            </a:r>
            <a:r>
              <a:rPr lang="en-US" sz="4800" dirty="0">
                <a:latin typeface="Arial" pitchFamily="34" charset="0"/>
                <a:cs typeface="Arial" pitchFamily="34" charset="0"/>
              </a:rPr>
              <a:t> </a:t>
            </a:r>
            <a:r>
              <a:rPr lang="en-US" sz="4800" dirty="0" err="1">
                <a:latin typeface="Arial" pitchFamily="34" charset="0"/>
                <a:cs typeface="Arial" pitchFamily="34" charset="0"/>
              </a:rPr>
              <a:t>quần</a:t>
            </a:r>
            <a:r>
              <a:rPr lang="en-US" sz="4800" dirty="0">
                <a:latin typeface="Arial" pitchFamily="34" charset="0"/>
                <a:cs typeface="Arial" pitchFamily="34" charset="0"/>
              </a:rPr>
              <a:t> </a:t>
            </a:r>
            <a:r>
              <a:rPr lang="en-US" sz="4800" dirty="0" err="1">
                <a:latin typeface="Arial" pitchFamily="34" charset="0"/>
                <a:cs typeface="Arial" pitchFamily="34" charset="0"/>
              </a:rPr>
              <a:t>lót</a:t>
            </a:r>
            <a:r>
              <a:rPr lang="en-US" sz="4800" dirty="0">
                <a:latin typeface="Arial" pitchFamily="34" charset="0"/>
                <a:cs typeface="Arial" pitchFamily="34" charset="0"/>
              </a:rPr>
              <a:t> </a:t>
            </a:r>
            <a:r>
              <a:rPr lang="en-US" sz="4800" dirty="0" err="1">
                <a:latin typeface="Arial" pitchFamily="34" charset="0"/>
                <a:cs typeface="Arial" pitchFamily="34" charset="0"/>
              </a:rPr>
              <a:t>vào</a:t>
            </a:r>
            <a:r>
              <a:rPr lang="en-US" sz="4800" dirty="0">
                <a:latin typeface="Arial" pitchFamily="34" charset="0"/>
                <a:cs typeface="Arial" pitchFamily="34" charset="0"/>
              </a:rPr>
              <a:t> </a:t>
            </a:r>
            <a:r>
              <a:rPr lang="en-US" sz="4800" dirty="0" err="1">
                <a:latin typeface="Arial" pitchFamily="34" charset="0"/>
                <a:cs typeface="Arial" pitchFamily="34" charset="0"/>
              </a:rPr>
              <a:t>ngày</a:t>
            </a:r>
            <a:r>
              <a:rPr lang="en-US" sz="4800" dirty="0">
                <a:latin typeface="Arial" pitchFamily="34" charset="0"/>
                <a:cs typeface="Arial" pitchFamily="34" charset="0"/>
              </a:rPr>
              <a:t> </a:t>
            </a:r>
            <a:r>
              <a:rPr lang="en-US" sz="4800" dirty="0" err="1">
                <a:latin typeface="Arial" pitchFamily="34" charset="0"/>
                <a:cs typeface="Arial" pitchFamily="34" charset="0"/>
              </a:rPr>
              <a:t>thứ</a:t>
            </a:r>
            <a:r>
              <a:rPr lang="en-US" sz="4800" dirty="0">
                <a:latin typeface="Arial" pitchFamily="34" charset="0"/>
                <a:cs typeface="Arial" pitchFamily="34" charset="0"/>
              </a:rPr>
              <a:t> </a:t>
            </a:r>
            <a:r>
              <a:rPr lang="en-US" sz="4800" dirty="0" err="1">
                <a:latin typeface="Arial" pitchFamily="34" charset="0"/>
                <a:cs typeface="Arial" pitchFamily="34" charset="0"/>
              </a:rPr>
              <a:t>mấy</a:t>
            </a:r>
            <a:r>
              <a:rPr lang="en-US" sz="4800"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Calibri"/>
                <a:cs typeface="Arial"/>
                <a:sym typeface="Arial"/>
              </a:rPr>
              <a:t>Nói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với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bạn</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những</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điều</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em</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nhớ</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nhất</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về</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thầy</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cô</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giáo</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cũ</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của</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mình</a:t>
            </a:r>
            <a:r>
              <a:rPr kumimoji="0" lang="en-US" sz="4000" b="0" i="0" u="none" strike="noStrike" kern="0" cap="none" spc="0" normalizeH="0" baseline="0" noProof="0" dirty="0">
                <a:ln>
                  <a:noFill/>
                </a:ln>
                <a:solidFill>
                  <a:srgbClr val="FF0000"/>
                </a:solidFill>
                <a:effectLst/>
                <a:uLnTx/>
                <a:uFillTx/>
                <a:latin typeface="Calibri"/>
                <a:cs typeface="Arial"/>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xmlns="" id="{35F352DA-17FC-4614-A761-EB935ABE84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sp>
        <p:nvSpPr>
          <p:cNvPr id="2" name="TextBox 1"/>
          <p:cNvSpPr txBox="1"/>
          <p:nvPr/>
        </p:nvSpPr>
        <p:spPr>
          <a:xfrm>
            <a:off x="2935923" y="276225"/>
            <a:ext cx="6320154" cy="805339"/>
          </a:xfrm>
          <a:prstGeom prst="roundRect">
            <a:avLst>
              <a:gd name="adj" fmla="val 47436"/>
            </a:avLst>
          </a:prstGeom>
          <a:solidFill>
            <a:srgbClr val="80CDE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Thứ</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ngày</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tháng</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a:sym typeface="Arial"/>
              </a:rPr>
              <a:t>năm</a:t>
            </a:r>
            <a:r>
              <a:rPr kumimoji="0" lang="en-US" sz="3200" b="0" i="0" u="none" strike="noStrike" kern="0" cap="none" spc="0" normalizeH="0" baseline="0" noProof="0" dirty="0">
                <a:ln>
                  <a:noFill/>
                </a:ln>
                <a:solidFill>
                  <a:srgbClr val="000000"/>
                </a:solidFill>
                <a:effectLst/>
                <a:uLnTx/>
                <a:uFillTx/>
                <a:latin typeface="Calibri" panose="020F0502020204030204"/>
                <a:cs typeface="Arial"/>
                <a:sym typeface="Arial"/>
              </a:rPr>
              <a:t> 2022</a:t>
            </a:r>
          </a:p>
        </p:txBody>
      </p:sp>
      <p:pic>
        <p:nvPicPr>
          <p:cNvPr id="7" name="Picture 6">
            <a:extLst>
              <a:ext uri="{FF2B5EF4-FFF2-40B4-BE49-F238E27FC236}">
                <a16:creationId xmlns:a16="http://schemas.microsoft.com/office/drawing/2014/main" xmlns=""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a16="http://schemas.microsoft.com/office/drawing/2014/main" xmlns=""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a:extLst>
              <a:ext uri="{FF2B5EF4-FFF2-40B4-BE49-F238E27FC236}">
                <a16:creationId xmlns:a16="http://schemas.microsoft.com/office/drawing/2014/main" xmlns="" id="{860A5508-3978-46A1-AAEE-8A48247AF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xmlns=""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xmlns="" id="{E438920A-91B1-4EBF-BF36-D3D1EFB827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4960" y="-1738"/>
            <a:ext cx="1717040" cy="1717040"/>
          </a:xfrm>
          <a:prstGeom prst="rect">
            <a:avLst/>
          </a:prstGeom>
        </p:spPr>
      </p:pic>
    </p:spTree>
    <p:extLst>
      <p:ext uri="{BB962C8B-B14F-4D97-AF65-F5344CB8AC3E}">
        <p14:creationId xmlns:p14="http://schemas.microsoft.com/office/powerpoint/2010/main" val="6049604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xmlns="" id="{69EED668-44A3-4519-B85D-0C15DD671A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785</Words>
  <Application>Microsoft Office PowerPoint</Application>
  <PresentationFormat>Custom</PresentationFormat>
  <Paragraphs>205</Paragraphs>
  <Slides>29</Slides>
  <Notes>2</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Bài đọc trước em học là bài gì?</vt:lpstr>
      <vt:lpstr>Bài tập làm văn nói về câu bé nào?</vt:lpstr>
      <vt:lpstr>Mẹ cô-li-a nhờ cậu ấy giặt áo sơ mi và quần lót vào ngày thứ mấy?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47</cp:revision>
  <dcterms:created xsi:type="dcterms:W3CDTF">2022-06-25T09:00:30Z</dcterms:created>
  <dcterms:modified xsi:type="dcterms:W3CDTF">2025-01-12T15:36:48Z</dcterms:modified>
</cp:coreProperties>
</file>