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8" r:id="rId2"/>
    <p:sldId id="265" r:id="rId3"/>
    <p:sldId id="264" r:id="rId4"/>
    <p:sldId id="316" r:id="rId5"/>
    <p:sldId id="286" r:id="rId6"/>
    <p:sldId id="296" r:id="rId7"/>
    <p:sldId id="272" r:id="rId8"/>
    <p:sldId id="318" r:id="rId9"/>
    <p:sldId id="299" r:id="rId10"/>
    <p:sldId id="301" r:id="rId11"/>
    <p:sldId id="269" r:id="rId12"/>
    <p:sldId id="324" r:id="rId13"/>
    <p:sldId id="302" r:id="rId14"/>
    <p:sldId id="304" r:id="rId15"/>
    <p:sldId id="303" r:id="rId16"/>
    <p:sldId id="305" r:id="rId17"/>
    <p:sldId id="306" r:id="rId18"/>
    <p:sldId id="307" r:id="rId19"/>
    <p:sldId id="312" r:id="rId20"/>
    <p:sldId id="325" r:id="rId21"/>
    <p:sldId id="271" r:id="rId22"/>
    <p:sldId id="310" r:id="rId23"/>
    <p:sldId id="311"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0" d="100"/>
          <a:sy n="90" d="100"/>
        </p:scale>
        <p:origin x="18" y="4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6D1DDAAB-2F96-42A6-8316-7703CCB9B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3.emf"/><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4.emf"/><Relationship Id="rId5" Type="http://schemas.openxmlformats.org/officeDocument/2006/relationships/image" Target="../media/image38.png"/><Relationship Id="rId10" Type="http://schemas.openxmlformats.org/officeDocument/2006/relationships/image" Target="../media/image46.png"/><Relationship Id="rId4" Type="http://schemas.openxmlformats.org/officeDocument/2006/relationships/image" Target="../media/image19.emf"/><Relationship Id="rId9"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45.png"/><Relationship Id="rId5" Type="http://schemas.openxmlformats.org/officeDocument/2006/relationships/image" Target="../media/image43.emf"/><Relationship Id="rId10" Type="http://schemas.openxmlformats.org/officeDocument/2006/relationships/image" Target="../media/image39.png"/><Relationship Id="rId4" Type="http://schemas.openxmlformats.org/officeDocument/2006/relationships/image" Target="../media/image44.emf"/><Relationship Id="rId9" Type="http://schemas.openxmlformats.org/officeDocument/2006/relationships/image" Target="../media/image19.emf"/></Relationships>
</file>

<file path=ppt/slides/_rels/slide1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44.emf"/><Relationship Id="rId7"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45.png"/><Relationship Id="rId4" Type="http://schemas.openxmlformats.org/officeDocument/2006/relationships/image" Target="../media/image43.emf"/><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9.emf"/><Relationship Id="rId5" Type="http://schemas.openxmlformats.org/officeDocument/2006/relationships/image" Target="../media/image43.emf"/><Relationship Id="rId10" Type="http://schemas.openxmlformats.org/officeDocument/2006/relationships/image" Target="../media/image46.png"/><Relationship Id="rId4" Type="http://schemas.openxmlformats.org/officeDocument/2006/relationships/image" Target="../media/image44.emf"/><Relationship Id="rId9"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pic>
        <p:nvPicPr>
          <p:cNvPr id="9" name="Picture 8" descr="Logo&#10;&#10;Description automatically generated">
            <a:extLst>
              <a:ext uri="{FF2B5EF4-FFF2-40B4-BE49-F238E27FC236}">
                <a16:creationId xmlns:a16="http://schemas.microsoft.com/office/drawing/2014/main" xmlns=""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0735" y="1664863"/>
            <a:ext cx="3255281" cy="1099601"/>
          </a:xfrm>
          <a:prstGeom prst="rect">
            <a:avLst/>
          </a:prstGeom>
        </p:spPr>
      </p:pic>
      <p:pic>
        <p:nvPicPr>
          <p:cNvPr id="4" name="Picture 3">
            <a:extLst>
              <a:ext uri="{FF2B5EF4-FFF2-40B4-BE49-F238E27FC236}">
                <a16:creationId xmlns:a16="http://schemas.microsoft.com/office/drawing/2014/main" xmlns="" id="{B73392A1-A607-4426-A493-3C69BA78D25F}"/>
              </a:ext>
            </a:extLst>
          </p:cNvPr>
          <p:cNvPicPr>
            <a:picLocks noChangeAspect="1"/>
          </p:cNvPicPr>
          <p:nvPr/>
        </p:nvPicPr>
        <p:blipFill>
          <a:blip r:embed="rId6"/>
          <a:stretch>
            <a:fillRect/>
          </a:stretch>
        </p:blipFill>
        <p:spPr>
          <a:xfrm>
            <a:off x="3540750" y="2432886"/>
            <a:ext cx="5182049"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xmlns=""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xmlns=""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xmlns=""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xmlns=""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xmlns=""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xmlns=""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1309706" y="3419475"/>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3274830F-20FA-494A-94FA-2E4943802424}"/>
              </a:ext>
            </a:extLst>
          </p:cNvPr>
          <p:cNvSpPr txBox="1"/>
          <p:nvPr/>
        </p:nvSpPr>
        <p:spPr>
          <a:xfrm>
            <a:off x="4623050" y="3454100"/>
            <a:ext cx="4684229"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Phấn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xmlns=""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xmlns=""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xmlns=""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xmlns=""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xmlns=""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xmlns=""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xmlns=""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xmlns=""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xmlns=""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xmlns=""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xmlns=""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xmlns=""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xmlns=""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xmlns=""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xmlns=""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xmlns=""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xmlns=""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2054796" y="880077"/>
            <a:ext cx="9779775" cy="553998"/>
          </a:xfrm>
          <a:prstGeom prst="rect">
            <a:avLst/>
          </a:prstGeom>
          <a:noFill/>
        </p:spPr>
        <p:txBody>
          <a:bodyPr wrap="square" rtlCol="0">
            <a:spAutoFit/>
          </a:bodyPr>
          <a:lstStyle/>
          <a:p>
            <a:pPr lvl="0">
              <a:defRPr/>
            </a:pPr>
            <a:r>
              <a:rPr lang="vi-VN"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xmlns="" id="{81E6AE6F-3740-4390-AD84-34FFC36785EE}"/>
              </a:ext>
            </a:extLst>
          </p:cNvPr>
          <p:cNvGrpSpPr/>
          <p:nvPr/>
        </p:nvGrpSpPr>
        <p:grpSpPr>
          <a:xfrm>
            <a:off x="540250" y="1448263"/>
            <a:ext cx="10704070" cy="3224184"/>
            <a:chOff x="1295416" y="2038218"/>
            <a:chExt cx="10979695" cy="2817517"/>
          </a:xfrm>
        </p:grpSpPr>
        <p:sp>
          <p:nvSpPr>
            <p:cNvPr id="30" name="圆角矩形 2">
              <a:extLst>
                <a:ext uri="{FF2B5EF4-FFF2-40B4-BE49-F238E27FC236}">
                  <a16:creationId xmlns:a16="http://schemas.microsoft.com/office/drawing/2014/main" xmlns=""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xmlns=""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xmlns=""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xmlns=""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xmlns=""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xmlns=""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xmlns=""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438150" y="4830211"/>
            <a:ext cx="9804679" cy="1392908"/>
            <a:chOff x="1198086" y="4331998"/>
            <a:chExt cx="9047426" cy="1392908"/>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xmlns="" id="{D30575D1-4DDD-41ED-A8A1-2F08DC1933DE}"/>
              </a:ext>
            </a:extLst>
          </p:cNvPr>
          <p:cNvCxnSpPr>
            <a:cxnSpLocks/>
          </p:cNvCxnSpPr>
          <p:nvPr/>
        </p:nvCxnSpPr>
        <p:spPr>
          <a:xfrm>
            <a:off x="7952973" y="2458082"/>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7E966D78-3138-4C93-A4F5-50884E10D8AF}"/>
              </a:ext>
            </a:extLst>
          </p:cNvPr>
          <p:cNvCxnSpPr>
            <a:cxnSpLocks/>
          </p:cNvCxnSpPr>
          <p:nvPr/>
        </p:nvCxnSpPr>
        <p:spPr>
          <a:xfrm>
            <a:off x="816824" y="2784148"/>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1391820" y="4312937"/>
            <a:ext cx="8645675" cy="2460003"/>
            <a:chOff x="1599837" y="4331998"/>
            <a:chExt cx="8645675" cy="2159889"/>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769" y="4955182"/>
            <a:ext cx="1738220" cy="1738220"/>
          </a:xfrm>
          <a:prstGeom prst="rect">
            <a:avLst/>
          </a:prstGeom>
        </p:spPr>
      </p:pic>
      <p:grpSp>
        <p:nvGrpSpPr>
          <p:cNvPr id="14" name="Group 13">
            <a:extLst>
              <a:ext uri="{FF2B5EF4-FFF2-40B4-BE49-F238E27FC236}">
                <a16:creationId xmlns:a16="http://schemas.microsoft.com/office/drawing/2014/main" xmlns=""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xmlns=""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xmlns=""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xmlns=""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xmlns=""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xmlns=""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xmlns=""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xmlns=""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xmlns=""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xmlns=""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xmlns=""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xmlns=""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xmlns=""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xmlns="" id="{B7A9FA9D-CD3D-4D7E-AB3A-940940D03468}"/>
              </a:ext>
            </a:extLst>
          </p:cNvPr>
          <p:cNvCxnSpPr>
            <a:cxnSpLocks/>
          </p:cNvCxnSpPr>
          <p:nvPr/>
        </p:nvCxnSpPr>
        <p:spPr>
          <a:xfrm>
            <a:off x="7959974" y="2637507"/>
            <a:ext cx="27776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AD445763-788E-4801-81DC-406B699C2D47}"/>
              </a:ext>
            </a:extLst>
          </p:cNvPr>
          <p:cNvCxnSpPr>
            <a:cxnSpLocks/>
          </p:cNvCxnSpPr>
          <p:nvPr/>
        </p:nvCxnSpPr>
        <p:spPr>
          <a:xfrm flipV="1">
            <a:off x="800458" y="3007305"/>
            <a:ext cx="6867167" cy="221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595533" y="2436384"/>
            <a:ext cx="10370431" cy="3678496"/>
            <a:chOff x="1599837" y="4331998"/>
            <a:chExt cx="8645675" cy="1806719"/>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806719"/>
              <a:chOff x="2159706" y="4410068"/>
              <a:chExt cx="8645675" cy="1806719"/>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2196919" y="4410068"/>
                <a:ext cx="8608462" cy="1806719"/>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xmlns=""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xmlns=""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xmlns=""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xmlns=""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xmlns=""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xmlns=""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xmlns=""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xmlns=""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xmlns=""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xmlns=""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xmlns=""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xmlns=""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xmlns=""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xmlns=""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xmlns=""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xmlns=""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xmlns="" id="{A8689C1B-C525-421B-9119-ACFFCD291AF4}"/>
              </a:ext>
            </a:extLst>
          </p:cNvPr>
          <p:cNvGrpSpPr/>
          <p:nvPr/>
        </p:nvGrpSpPr>
        <p:grpSpPr>
          <a:xfrm>
            <a:off x="982034" y="4075715"/>
            <a:ext cx="9607994" cy="1852112"/>
            <a:chOff x="934534" y="4590883"/>
            <a:chExt cx="9310978" cy="1852112"/>
          </a:xfrm>
        </p:grpSpPr>
        <p:grpSp>
          <p:nvGrpSpPr>
            <p:cNvPr id="24" name="Group 23">
              <a:extLst>
                <a:ext uri="{FF2B5EF4-FFF2-40B4-BE49-F238E27FC236}">
                  <a16:creationId xmlns:a16="http://schemas.microsoft.com/office/drawing/2014/main" xmlns=""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xmlns=""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xmlns=""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xmlns=""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图片 1">
            <a:extLst>
              <a:ext uri="{FF2B5EF4-FFF2-40B4-BE49-F238E27FC236}">
                <a16:creationId xmlns:a16="http://schemas.microsoft.com/office/drawing/2014/main" xmlns=""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2607" y="5119780"/>
            <a:ext cx="1738220" cy="1738220"/>
          </a:xfrm>
          <a:prstGeom prst="rect">
            <a:avLst/>
          </a:prstGeom>
        </p:spPr>
      </p:pic>
      <p:grpSp>
        <p:nvGrpSpPr>
          <p:cNvPr id="21" name="Group 20">
            <a:extLst>
              <a:ext uri="{FF2B5EF4-FFF2-40B4-BE49-F238E27FC236}">
                <a16:creationId xmlns:a16="http://schemas.microsoft.com/office/drawing/2014/main" xmlns="" id="{2957CCFD-2950-47F6-98F5-F9676B3E5013}"/>
              </a:ext>
            </a:extLst>
          </p:cNvPr>
          <p:cNvGrpSpPr/>
          <p:nvPr/>
        </p:nvGrpSpPr>
        <p:grpSpPr>
          <a:xfrm>
            <a:off x="478821" y="1236712"/>
            <a:ext cx="10492662" cy="2991398"/>
            <a:chOff x="1223411" y="1442044"/>
            <a:chExt cx="10492662" cy="2162720"/>
          </a:xfrm>
        </p:grpSpPr>
        <p:sp>
          <p:nvSpPr>
            <p:cNvPr id="22" name="圆角矩形 2">
              <a:extLst>
                <a:ext uri="{FF2B5EF4-FFF2-40B4-BE49-F238E27FC236}">
                  <a16:creationId xmlns:a16="http://schemas.microsoft.com/office/drawing/2014/main" xmlns=""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xmlns=""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xmlns=""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xmlns=""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xmlns=""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xmlns="" id="{BAAF246C-4005-4344-95AA-7C197596CF26}"/>
              </a:ext>
            </a:extLst>
          </p:cNvPr>
          <p:cNvCxnSpPr>
            <a:cxnSpLocks/>
          </p:cNvCxnSpPr>
          <p:nvPr/>
        </p:nvCxnSpPr>
        <p:spPr>
          <a:xfrm flipV="1">
            <a:off x="5121191" y="2874619"/>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62C7942C-AC64-40A8-8810-ABB7EF67F8C9}"/>
              </a:ext>
            </a:extLst>
          </p:cNvPr>
          <p:cNvCxnSpPr>
            <a:cxnSpLocks/>
          </p:cNvCxnSpPr>
          <p:nvPr/>
        </p:nvCxnSpPr>
        <p:spPr>
          <a:xfrm>
            <a:off x="842174" y="324745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xmlns=""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268885" y="180461"/>
            <a:ext cx="55066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49E3B0"/>
                </a:solidFill>
                <a:latin typeface="#9Slide05 Motion Picture" panose="02000000000000000000" pitchFamily="2" charset="0"/>
              </a:rPr>
              <a:t>Theo </a:t>
            </a:r>
            <a:r>
              <a:rPr lang="en-US" sz="4400" dirty="0" err="1">
                <a:solidFill>
                  <a:srgbClr val="49E3B0"/>
                </a:solidFill>
                <a:latin typeface="#9Slide05 Motion Picture" panose="02000000000000000000" pitchFamily="2" charset="0"/>
              </a:rPr>
              <a:t>em</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việc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học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bơi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dễ</a:t>
            </a:r>
            <a:r>
              <a:rPr lang="en-US" sz="4400" dirty="0">
                <a:solidFill>
                  <a:srgbClr val="49E3B0"/>
                </a:solidFill>
                <a:latin typeface="#9Slide05 Motion Picture" panose="02000000000000000000" pitchFamily="2" charset="0"/>
              </a:rPr>
              <a:t> hay </a:t>
            </a:r>
            <a:r>
              <a:rPr lang="en-US" sz="4400" dirty="0" err="1">
                <a:solidFill>
                  <a:srgbClr val="49E3B0"/>
                </a:solidFill>
                <a:latin typeface="#9Slide05 Motion Picture" panose="02000000000000000000" pitchFamily="2" charset="0"/>
              </a:rPr>
              <a:t>khó</a:t>
            </a:r>
            <a:r>
              <a:rPr lang="en-US" sz="4400" dirty="0">
                <a:solidFill>
                  <a:srgbClr val="49E3B0"/>
                </a:solidFill>
                <a:latin typeface="#9Slide05 Motion Picture" panose="02000000000000000000" pitchFamily="2" charset="0"/>
              </a:rPr>
              <a:t>?</a:t>
            </a:r>
            <a:endParaRPr kumimoji="0" lang="en-US" sz="4400" b="0" i="0" u="none" strike="noStrike" kern="1200" cap="none" spc="0" normalizeH="0" baseline="0" noProof="0" dirty="0">
              <a:ln>
                <a:noFill/>
              </a:ln>
              <a:solidFill>
                <a:srgbClr val="49E3B0"/>
              </a:solidFill>
              <a:effectLst/>
              <a:uLnTx/>
              <a:uFillTx/>
              <a:latin typeface="#9Slide05 Motion Picture" panose="02000000000000000000" pitchFamily="2" charset="0"/>
              <a:ea typeface="+mn-ea"/>
              <a:cs typeface="+mn-cs"/>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5712012" y="1849427"/>
            <a:ext cx="526537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trì</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nản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xmlns=""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xmlns=""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xmlns=""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xmlns=""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xmlns=""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xmlns=""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xmlns=""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xmlns=""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xmlns=""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xmlns=""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xmlns=""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xmlns=""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a:t>
            </a: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xmlns="" id="{D6955A45-81E6-4250-A1DA-1ECB5C648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xmlns=""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xmlns=""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xmlns=""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xmlns=""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xmlns=""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xmlns="" id="{15BEA74C-7805-4803-BAC7-7043A262A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xmlns=""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xmlns=""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xmlns=""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xmlns=""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xmlns=""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xmlns=""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xmlns=""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xmlns=""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xmlns=""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xmlns=""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xmlns="" id="{B9E820CA-F671-4A13-AD4A-3C5DE7930B0F}"/>
              </a:ext>
            </a:extLst>
          </p:cNvPr>
          <p:cNvPicPr>
            <a:picLocks noChangeAspect="1"/>
          </p:cNvPicPr>
          <p:nvPr/>
        </p:nvPicPr>
        <p:blipFill>
          <a:blip r:embed="rId5"/>
          <a:stretch>
            <a:fillRect/>
          </a:stretch>
        </p:blipFill>
        <p:spPr>
          <a:xfrm>
            <a:off x="3841554" y="4051005"/>
            <a:ext cx="5824537" cy="2304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33375" y="351425"/>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xmlns="" id="{301902B6-29EB-4CFF-8FD2-F57B547069FE}"/>
              </a:ext>
            </a:extLst>
          </p:cNvPr>
          <p:cNvPicPr>
            <a:picLocks noChangeAspect="1"/>
          </p:cNvPicPr>
          <p:nvPr/>
        </p:nvPicPr>
        <p:blipFill>
          <a:blip r:embed="rId4"/>
          <a:stretch>
            <a:fillRect/>
          </a:stretch>
        </p:blipFill>
        <p:spPr>
          <a:xfrm>
            <a:off x="3894952" y="1795739"/>
            <a:ext cx="4621170" cy="2119906"/>
          </a:xfrm>
          <a:prstGeom prst="rect">
            <a:avLst/>
          </a:prstGeom>
        </p:spPr>
      </p:pic>
      <p:pic>
        <p:nvPicPr>
          <p:cNvPr id="10" name="Picture 9">
            <a:extLst>
              <a:ext uri="{FF2B5EF4-FFF2-40B4-BE49-F238E27FC236}">
                <a16:creationId xmlns:a16="http://schemas.microsoft.com/office/drawing/2014/main" xmlns="" id="{88CB6D3F-B73B-4D93-B462-D789AEA3FCDE}"/>
              </a:ext>
            </a:extLst>
          </p:cNvPr>
          <p:cNvPicPr>
            <a:picLocks noChangeAspect="1"/>
          </p:cNvPicPr>
          <p:nvPr/>
        </p:nvPicPr>
        <p:blipFill>
          <a:blip r:embed="rId5"/>
          <a:stretch>
            <a:fillRect/>
          </a:stretch>
        </p:blipFill>
        <p:spPr>
          <a:xfrm>
            <a:off x="4132305" y="5369442"/>
            <a:ext cx="4621170" cy="1262410"/>
          </a:xfrm>
          <a:prstGeom prst="rect">
            <a:avLst/>
          </a:prstGeom>
        </p:spPr>
      </p:pic>
      <p:sp>
        <p:nvSpPr>
          <p:cNvPr id="11" name="TextBox 10">
            <a:extLst>
              <a:ext uri="{FF2B5EF4-FFF2-40B4-BE49-F238E27FC236}">
                <a16:creationId xmlns:a16="http://schemas.microsoft.com/office/drawing/2014/main" xmlns="" id="{D0CDBDE4-3668-4AE3-9B0A-B2667ACB8074}"/>
              </a:ext>
            </a:extLst>
          </p:cNvPr>
          <p:cNvSpPr txBox="1"/>
          <p:nvPr/>
        </p:nvSpPr>
        <p:spPr>
          <a:xfrm>
            <a:off x="8516122" y="5249842"/>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xmlns=""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964</Words>
  <Application>Microsoft Office PowerPoint</Application>
  <PresentationFormat>Custom</PresentationFormat>
  <Paragraphs>67</Paragraphs>
  <Slides>24</Slides>
  <Notes>6</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33</cp:revision>
  <dcterms:created xsi:type="dcterms:W3CDTF">2022-06-11T08:35:37Z</dcterms:created>
  <dcterms:modified xsi:type="dcterms:W3CDTF">2025-01-05T14:05:49Z</dcterms:modified>
</cp:coreProperties>
</file>