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5"/>
  </p:notesMasterIdLst>
  <p:sldIdLst>
    <p:sldId id="320" r:id="rId5"/>
    <p:sldId id="271" r:id="rId6"/>
    <p:sldId id="274" r:id="rId7"/>
    <p:sldId id="313" r:id="rId8"/>
    <p:sldId id="257" r:id="rId9"/>
    <p:sldId id="259" r:id="rId10"/>
    <p:sldId id="298" r:id="rId11"/>
    <p:sldId id="299" r:id="rId12"/>
    <p:sldId id="314" r:id="rId13"/>
    <p:sldId id="309" r:id="rId14"/>
    <p:sldId id="315" r:id="rId15"/>
    <p:sldId id="316" r:id="rId16"/>
    <p:sldId id="302" r:id="rId17"/>
    <p:sldId id="310" r:id="rId18"/>
    <p:sldId id="311" r:id="rId19"/>
    <p:sldId id="317" r:id="rId20"/>
    <p:sldId id="318" r:id="rId21"/>
    <p:sldId id="279" r:id="rId22"/>
    <p:sldId id="319" r:id="rId23"/>
    <p:sldId id="31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7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7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42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TH&amp;THCS QUANG HƯNG</a:t>
            </a:r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4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KNTT VỚI CS</a:t>
            </a: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560</Words>
  <Application>Microsoft Office PowerPoint</Application>
  <PresentationFormat>Widescreen</PresentationFormat>
  <Paragraphs>63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#9Slide03 Arima Madurai ExtraBo</vt:lpstr>
      <vt:lpstr>Arial</vt:lpstr>
      <vt:lpstr>Bubblegum Sans</vt:lpstr>
      <vt:lpstr>Calibri</vt:lpstr>
      <vt:lpstr>Calibri Light</vt:lpstr>
      <vt:lpstr>Cambria</vt:lpstr>
      <vt:lpstr>Coiny</vt:lpstr>
      <vt:lpstr>等线</vt:lpstr>
      <vt:lpstr>等线 Light</vt:lpstr>
      <vt:lpstr>inpin heiti</vt:lpstr>
      <vt:lpstr>Palace Script MT</vt:lpstr>
      <vt:lpstr>Times New Roman</vt:lpstr>
      <vt:lpstr>UTM Guanine</vt:lpstr>
      <vt:lpstr>Wingdings</vt:lpstr>
      <vt:lpstr>汉仪喵魂体W</vt:lpstr>
      <vt:lpstr>站酷快乐体2016修订版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43</cp:revision>
  <dcterms:created xsi:type="dcterms:W3CDTF">2023-10-12T07:08:35Z</dcterms:created>
  <dcterms:modified xsi:type="dcterms:W3CDTF">2024-12-27T07:40:20Z</dcterms:modified>
</cp:coreProperties>
</file>