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443" r:id="rId3"/>
    <p:sldId id="360" r:id="rId4"/>
    <p:sldId id="929" r:id="rId5"/>
    <p:sldId id="935" r:id="rId6"/>
    <p:sldId id="683" r:id="rId7"/>
    <p:sldId id="745" r:id="rId8"/>
    <p:sldId id="746" r:id="rId9"/>
    <p:sldId id="747" r:id="rId10"/>
    <p:sldId id="749" r:id="rId11"/>
    <p:sldId id="1031" r:id="rId12"/>
    <p:sldId id="300" r:id="rId13"/>
    <p:sldId id="751" r:id="rId14"/>
    <p:sldId id="1234" r:id="rId15"/>
    <p:sldId id="1235" r:id="rId16"/>
    <p:sldId id="1236" r:id="rId17"/>
    <p:sldId id="123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05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1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5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21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6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0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1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C67A-4E8A-48AC-A7AE-E4404B12D0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5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9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1BC9-302A-65E9-AAA6-29CE003F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7642-9EE4-B383-10ED-1E8A92CB4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71BD0-9CDD-69B3-68C7-A7C17208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8441-E62A-489B-9DFC-1A6835AE4C7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DD87A-A38B-065D-71F4-80B720D1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75C44-C661-F839-C73B-AA99D3A2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F9A0-452C-4A76-A3D4-0B5020206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8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  <p:sldLayoutId id="214748367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slideLayout" Target="../slideLayouts/slideLayout2.xml"/><Relationship Id="rId3" Type="http://schemas.microsoft.com/office/2007/relationships/media" Target="../media/media13.mp3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openxmlformats.org/officeDocument/2006/relationships/image" Target="../media/image8.png"/><Relationship Id="rId2" Type="http://schemas.openxmlformats.org/officeDocument/2006/relationships/audio" Target="../media/media12.mp3"/><Relationship Id="rId16" Type="http://schemas.openxmlformats.org/officeDocument/2006/relationships/image" Target="../media/image14.png"/><Relationship Id="rId1" Type="http://schemas.microsoft.com/office/2007/relationships/media" Target="../media/media12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openxmlformats.org/officeDocument/2006/relationships/image" Target="../media/image2.png"/><Relationship Id="rId10" Type="http://schemas.openxmlformats.org/officeDocument/2006/relationships/audio" Target="../media/media10.mp3"/><Relationship Id="rId4" Type="http://schemas.openxmlformats.org/officeDocument/2006/relationships/audio" Target="../media/media13.mp3"/><Relationship Id="rId9" Type="http://schemas.microsoft.com/office/2007/relationships/media" Target="../media/media10.mp3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4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3.mp3"/><Relationship Id="rId7" Type="http://schemas.openxmlformats.org/officeDocument/2006/relationships/image" Target="../media/image13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p3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5BE0C81B-9374-0F41-AE6F-4F55A925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426" y="2709862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70C0"/>
                </a:solidFill>
                <a:latin typeface="Arial" pitchFamily="34" charset="0"/>
              </a:rPr>
              <a:t>LESSON 2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89CE7DE-2614-2507-AAFB-81ACA56A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441" y="1546224"/>
            <a:ext cx="89535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          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11:FAMILY TIME</a:t>
            </a:r>
          </a:p>
        </p:txBody>
      </p:sp>
    </p:spTree>
    <p:extLst>
      <p:ext uri="{BB962C8B-B14F-4D97-AF65-F5344CB8AC3E}">
        <p14:creationId xmlns:p14="http://schemas.microsoft.com/office/powerpoint/2010/main" val="36106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1576552" y="772593"/>
            <a:ext cx="7704082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did your family do in............................?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1650124" y="1528116"/>
            <a:ext cx="6653047" cy="558911"/>
          </a:xfrm>
          <a:prstGeom prst="wedgeRoundRectCallout">
            <a:avLst>
              <a:gd name="adj1" fmla="val 66890"/>
              <a:gd name="adj2" fmla="val 5582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5B35F-27DA-D876-41D3-E57259E2915C}"/>
              </a:ext>
            </a:extLst>
          </p:cNvPr>
          <p:cNvSpPr/>
          <p:nvPr/>
        </p:nvSpPr>
        <p:spPr>
          <a:xfrm>
            <a:off x="5682490" y="680021"/>
            <a:ext cx="330385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 Long Bay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1911625" y="1453092"/>
            <a:ext cx="639154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took a boat trip around the bay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63B620-6B40-8668-47AD-172FC0A4F1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4909" y="2339983"/>
            <a:ext cx="10384221" cy="4108115"/>
          </a:xfrm>
          <a:prstGeom prst="rect">
            <a:avLst/>
          </a:prstGeom>
        </p:spPr>
      </p:pic>
      <p:pic>
        <p:nvPicPr>
          <p:cNvPr id="11" name="U11 L2.2.  what did u do..........">
            <a:hlinkClick r:id="" action="ppaction://media"/>
            <a:extLst>
              <a:ext uri="{FF2B5EF4-FFF2-40B4-BE49-F238E27FC236}">
                <a16:creationId xmlns:a16="http://schemas.microsoft.com/office/drawing/2014/main" id="{3F2F8193-0B3A-1AF1-DF28-B35C3A145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64913" y="92760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11 L2.2. we take about trip a round the bay">
            <a:hlinkClick r:id="" action="ppaction://media"/>
            <a:extLst>
              <a:ext uri="{FF2B5EF4-FFF2-40B4-BE49-F238E27FC236}">
                <a16:creationId xmlns:a16="http://schemas.microsoft.com/office/drawing/2014/main" id="{9E6AF890-DE62-D1A8-6098-F08D996485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8424" y="158696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11 L2.2 .1">
            <a:hlinkClick r:id="" action="ppaction://media"/>
            <a:extLst>
              <a:ext uri="{FF2B5EF4-FFF2-40B4-BE49-F238E27FC236}">
                <a16:creationId xmlns:a16="http://schemas.microsoft.com/office/drawing/2014/main" id="{9DCAC814-A23C-8DD3-EE9F-1B49A759DBF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76469" y="3849687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4" name="U11 L2.2. 2">
            <a:hlinkClick r:id="" action="ppaction://media"/>
            <a:extLst>
              <a:ext uri="{FF2B5EF4-FFF2-40B4-BE49-F238E27FC236}">
                <a16:creationId xmlns:a16="http://schemas.microsoft.com/office/drawing/2014/main" id="{0EC3FE89-37E3-45B7-9697-6F46AF6FE74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913820" y="3767252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5" name="U11 L2.2. 3">
            <a:hlinkClick r:id="" action="ppaction://media"/>
            <a:extLst>
              <a:ext uri="{FF2B5EF4-FFF2-40B4-BE49-F238E27FC236}">
                <a16:creationId xmlns:a16="http://schemas.microsoft.com/office/drawing/2014/main" id="{AADBEF83-526F-63FF-4611-5633835B20F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64913" y="5832297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7" name="U11 L2.2. 4">
            <a:hlinkClick r:id="" action="ppaction://media"/>
            <a:extLst>
              <a:ext uri="{FF2B5EF4-FFF2-40B4-BE49-F238E27FC236}">
                <a16:creationId xmlns:a16="http://schemas.microsoft.com/office/drawing/2014/main" id="{710336F3-84E3-4AFA-1FD0-F6E13C61F8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28017" y="5882207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6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20131" y="966975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638520" y="671325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0621817" y="562655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706061" y="5392887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093111" y="4016157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624E7-C080-19CE-B1CF-870B177F9B3E}"/>
              </a:ext>
            </a:extLst>
          </p:cNvPr>
          <p:cNvSpPr txBox="1"/>
          <p:nvPr/>
        </p:nvSpPr>
        <p:spPr>
          <a:xfrm>
            <a:off x="4094081" y="1067103"/>
            <a:ext cx="271933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MATCHING</a:t>
            </a:r>
            <a:endParaRPr lang="en-US" sz="3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21558-5EF1-DE1D-9B3D-9329A626BBB3}"/>
              </a:ext>
            </a:extLst>
          </p:cNvPr>
          <p:cNvSpPr txBox="1"/>
          <p:nvPr/>
        </p:nvSpPr>
        <p:spPr>
          <a:xfrm>
            <a:off x="2011393" y="1989700"/>
            <a:ext cx="1455848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take</a:t>
            </a:r>
          </a:p>
          <a:p>
            <a:pPr>
              <a:lnSpc>
                <a:spcPct val="150000"/>
              </a:lnSpc>
            </a:pP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eat</a:t>
            </a:r>
          </a:p>
          <a:p>
            <a:pPr>
              <a:lnSpc>
                <a:spcPct val="150000"/>
              </a:lnSpc>
            </a:pP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see</a:t>
            </a:r>
          </a:p>
          <a:p>
            <a:pPr>
              <a:lnSpc>
                <a:spcPct val="150000"/>
              </a:lnSpc>
            </a:pP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buy</a:t>
            </a:r>
          </a:p>
          <a:p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CFCA2-C504-E432-39EC-DA4887AD99A0}"/>
              </a:ext>
            </a:extLst>
          </p:cNvPr>
          <p:cNvSpPr txBox="1"/>
          <p:nvPr/>
        </p:nvSpPr>
        <p:spPr>
          <a:xfrm>
            <a:off x="6959313" y="1989700"/>
            <a:ext cx="2081019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saw</a:t>
            </a:r>
          </a:p>
          <a:p>
            <a:pPr>
              <a:lnSpc>
                <a:spcPct val="150000"/>
              </a:lnSpc>
            </a:pP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bought</a:t>
            </a:r>
          </a:p>
          <a:p>
            <a:pPr>
              <a:lnSpc>
                <a:spcPct val="150000"/>
              </a:lnSpc>
            </a:pP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ate</a:t>
            </a:r>
          </a:p>
          <a:p>
            <a:pPr>
              <a:lnSpc>
                <a:spcPct val="150000"/>
              </a:lnSpc>
            </a:pP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took</a:t>
            </a:r>
          </a:p>
          <a:p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EA2C17-A131-20BE-6E7B-D3A7313185C9}"/>
              </a:ext>
            </a:extLst>
          </p:cNvPr>
          <p:cNvCxnSpPr/>
          <p:nvPr/>
        </p:nvCxnSpPr>
        <p:spPr>
          <a:xfrm>
            <a:off x="3467241" y="2529840"/>
            <a:ext cx="3492072" cy="2306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E3485A-188E-4B07-B3A2-1528D8CAB58C}"/>
              </a:ext>
            </a:extLst>
          </p:cNvPr>
          <p:cNvCxnSpPr>
            <a:cxnSpLocks/>
          </p:cNvCxnSpPr>
          <p:nvPr/>
        </p:nvCxnSpPr>
        <p:spPr>
          <a:xfrm>
            <a:off x="3170183" y="3384417"/>
            <a:ext cx="3860537" cy="80665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FD4136-5728-0D71-6F09-1BAEA1B5049C}"/>
              </a:ext>
            </a:extLst>
          </p:cNvPr>
          <p:cNvCxnSpPr>
            <a:cxnSpLocks/>
          </p:cNvCxnSpPr>
          <p:nvPr/>
        </p:nvCxnSpPr>
        <p:spPr>
          <a:xfrm flipV="1">
            <a:off x="3170183" y="2484120"/>
            <a:ext cx="3860537" cy="170694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C0A6B7-8F72-0B3A-95B5-78C5093E6D56}"/>
              </a:ext>
            </a:extLst>
          </p:cNvPr>
          <p:cNvCxnSpPr>
            <a:cxnSpLocks/>
          </p:cNvCxnSpPr>
          <p:nvPr/>
        </p:nvCxnSpPr>
        <p:spPr>
          <a:xfrm flipV="1">
            <a:off x="3322583" y="3337594"/>
            <a:ext cx="3708137" cy="165611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7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C60D3712-3734-3F6A-439F-906573246E15}"/>
              </a:ext>
            </a:extLst>
          </p:cNvPr>
          <p:cNvSpPr/>
          <p:nvPr/>
        </p:nvSpPr>
        <p:spPr>
          <a:xfrm>
            <a:off x="2396359" y="656979"/>
            <a:ext cx="7704082" cy="558911"/>
          </a:xfrm>
          <a:prstGeom prst="wedgeRoundRectCallout">
            <a:avLst>
              <a:gd name="adj1" fmla="val 3251"/>
              <a:gd name="adj2" fmla="val 81452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did your family do in............................?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4DC9498B-FAC2-455C-A7B5-00B4E1092C9F}"/>
              </a:ext>
            </a:extLst>
          </p:cNvPr>
          <p:cNvSpPr/>
          <p:nvPr/>
        </p:nvSpPr>
        <p:spPr>
          <a:xfrm>
            <a:off x="3045023" y="5238267"/>
            <a:ext cx="6653047" cy="558911"/>
          </a:xfrm>
          <a:prstGeom prst="wedgeRoundRectCallout">
            <a:avLst>
              <a:gd name="adj1" fmla="val 2435"/>
              <a:gd name="adj2" fmla="val -75811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C72DF0-77BF-285A-C090-DAC0C7BE4E2F}"/>
              </a:ext>
            </a:extLst>
          </p:cNvPr>
          <p:cNvSpPr/>
          <p:nvPr/>
        </p:nvSpPr>
        <p:spPr>
          <a:xfrm>
            <a:off x="6502297" y="564407"/>
            <a:ext cx="330385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 Long Bay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6DBA8D-CB6D-85CF-48DF-B3EBC3BFBA57}"/>
              </a:ext>
            </a:extLst>
          </p:cNvPr>
          <p:cNvSpPr/>
          <p:nvPr/>
        </p:nvSpPr>
        <p:spPr>
          <a:xfrm>
            <a:off x="3306524" y="5163243"/>
            <a:ext cx="639154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took a boat trip around the bay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384151-D95D-8A19-FA61-E1DC4D2DC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258" y="1606942"/>
            <a:ext cx="4994575" cy="30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C60D3712-3734-3F6A-439F-906573246E15}"/>
              </a:ext>
            </a:extLst>
          </p:cNvPr>
          <p:cNvSpPr/>
          <p:nvPr/>
        </p:nvSpPr>
        <p:spPr>
          <a:xfrm>
            <a:off x="2396359" y="656979"/>
            <a:ext cx="7704082" cy="558911"/>
          </a:xfrm>
          <a:prstGeom prst="wedgeRoundRectCallout">
            <a:avLst>
              <a:gd name="adj1" fmla="val 3251"/>
              <a:gd name="adj2" fmla="val 81452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did your family do in............................?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4DC9498B-FAC2-455C-A7B5-00B4E1092C9F}"/>
              </a:ext>
            </a:extLst>
          </p:cNvPr>
          <p:cNvSpPr/>
          <p:nvPr/>
        </p:nvSpPr>
        <p:spPr>
          <a:xfrm>
            <a:off x="4309241" y="5238267"/>
            <a:ext cx="4529959" cy="558911"/>
          </a:xfrm>
          <a:prstGeom prst="wedgeRoundRectCallout">
            <a:avLst>
              <a:gd name="adj1" fmla="val 2435"/>
              <a:gd name="adj2" fmla="val -75811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C72DF0-77BF-285A-C090-DAC0C7BE4E2F}"/>
              </a:ext>
            </a:extLst>
          </p:cNvPr>
          <p:cNvSpPr/>
          <p:nvPr/>
        </p:nvSpPr>
        <p:spPr>
          <a:xfrm>
            <a:off x="6502297" y="564407"/>
            <a:ext cx="330385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 Trang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6DBA8D-CB6D-85CF-48DF-B3EBC3BFBA57}"/>
              </a:ext>
            </a:extLst>
          </p:cNvPr>
          <p:cNvSpPr/>
          <p:nvPr/>
        </p:nvSpPr>
        <p:spPr>
          <a:xfrm>
            <a:off x="3306524" y="5163243"/>
            <a:ext cx="639154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ate seafood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F6F9C4-33B7-FFF7-AA06-19A458BEF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958" y="1662533"/>
            <a:ext cx="4677105" cy="28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C60D3712-3734-3F6A-439F-906573246E15}"/>
              </a:ext>
            </a:extLst>
          </p:cNvPr>
          <p:cNvSpPr/>
          <p:nvPr/>
        </p:nvSpPr>
        <p:spPr>
          <a:xfrm>
            <a:off x="2396359" y="656979"/>
            <a:ext cx="7178565" cy="558911"/>
          </a:xfrm>
          <a:prstGeom prst="wedgeRoundRectCallout">
            <a:avLst>
              <a:gd name="adj1" fmla="val 3251"/>
              <a:gd name="adj2" fmla="val 81452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did your family do in......................?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4DC9498B-FAC2-455C-A7B5-00B4E1092C9F}"/>
              </a:ext>
            </a:extLst>
          </p:cNvPr>
          <p:cNvSpPr/>
          <p:nvPr/>
        </p:nvSpPr>
        <p:spPr>
          <a:xfrm>
            <a:off x="3417780" y="5238267"/>
            <a:ext cx="5904896" cy="558911"/>
          </a:xfrm>
          <a:prstGeom prst="wedgeRoundRectCallout">
            <a:avLst>
              <a:gd name="adj1" fmla="val 2435"/>
              <a:gd name="adj2" fmla="val -75811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C72DF0-77BF-285A-C090-DAC0C7BE4E2F}"/>
              </a:ext>
            </a:extLst>
          </p:cNvPr>
          <p:cNvSpPr/>
          <p:nvPr/>
        </p:nvSpPr>
        <p:spPr>
          <a:xfrm>
            <a:off x="6502297" y="564407"/>
            <a:ext cx="270476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Sydney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6DBA8D-CB6D-85CF-48DF-B3EBC3BFBA57}"/>
              </a:ext>
            </a:extLst>
          </p:cNvPr>
          <p:cNvSpPr/>
          <p:nvPr/>
        </p:nvSpPr>
        <p:spPr>
          <a:xfrm>
            <a:off x="3306524" y="5163243"/>
            <a:ext cx="639154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saw some interesting places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7BE634-8712-7297-91A3-C9FEF26F0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242" y="1601210"/>
            <a:ext cx="5106110" cy="29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C60D3712-3734-3F6A-439F-906573246E15}"/>
              </a:ext>
            </a:extLst>
          </p:cNvPr>
          <p:cNvSpPr/>
          <p:nvPr/>
        </p:nvSpPr>
        <p:spPr>
          <a:xfrm>
            <a:off x="2396359" y="656979"/>
            <a:ext cx="7704082" cy="558911"/>
          </a:xfrm>
          <a:prstGeom prst="wedgeRoundRectCallout">
            <a:avLst>
              <a:gd name="adj1" fmla="val 3251"/>
              <a:gd name="adj2" fmla="val 81452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did your family do in............................?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4DC9498B-FAC2-455C-A7B5-00B4E1092C9F}"/>
              </a:ext>
            </a:extLst>
          </p:cNvPr>
          <p:cNvSpPr/>
          <p:nvPr/>
        </p:nvSpPr>
        <p:spPr>
          <a:xfrm>
            <a:off x="4130566" y="5238267"/>
            <a:ext cx="4876800" cy="558911"/>
          </a:xfrm>
          <a:prstGeom prst="wedgeRoundRectCallout">
            <a:avLst>
              <a:gd name="adj1" fmla="val 2435"/>
              <a:gd name="adj2" fmla="val -75811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C72DF0-77BF-285A-C090-DAC0C7BE4E2F}"/>
              </a:ext>
            </a:extLst>
          </p:cNvPr>
          <p:cNvSpPr/>
          <p:nvPr/>
        </p:nvSpPr>
        <p:spPr>
          <a:xfrm>
            <a:off x="6502297" y="564407"/>
            <a:ext cx="330385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Singapore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6DBA8D-CB6D-85CF-48DF-B3EBC3BFBA57}"/>
              </a:ext>
            </a:extLst>
          </p:cNvPr>
          <p:cNvSpPr/>
          <p:nvPr/>
        </p:nvSpPr>
        <p:spPr>
          <a:xfrm>
            <a:off x="3306524" y="5163243"/>
            <a:ext cx="639154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bought souvenirs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8834A4-F46F-5C7D-E190-2B538C85B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530" y="1824115"/>
            <a:ext cx="4731533" cy="27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490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BA2A4E-4060-6418-FA15-0743DD6F3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30" y="1349806"/>
            <a:ext cx="10553537" cy="49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WordArt 2"/>
          <p:cNvSpPr>
            <a:spLocks noChangeArrowheads="1" noChangeShapeType="1" noTextEdit="1"/>
          </p:cNvSpPr>
          <p:nvPr/>
        </p:nvSpPr>
        <p:spPr bwMode="auto">
          <a:xfrm>
            <a:off x="2286000" y="623888"/>
            <a:ext cx="762000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 - up</a:t>
            </a:r>
          </a:p>
        </p:txBody>
      </p:sp>
      <p:sp>
        <p:nvSpPr>
          <p:cNvPr id="2" name="WordArt 2">
            <a:extLst>
              <a:ext uri="{FF2B5EF4-FFF2-40B4-BE49-F238E27FC236}">
                <a16:creationId xmlns:a16="http://schemas.microsoft.com/office/drawing/2014/main" id="{8ED31977-84FF-1FF6-C269-17849B6392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596814"/>
            <a:ext cx="7620000" cy="12465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Game: SLAP THE BOAARD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4" name="WordArt 20"/>
          <p:cNvSpPr>
            <a:spLocks noChangeArrowheads="1" noChangeShapeType="1" noTextEdit="1"/>
          </p:cNvSpPr>
          <p:nvPr/>
        </p:nvSpPr>
        <p:spPr bwMode="auto">
          <a:xfrm>
            <a:off x="3194540" y="369280"/>
            <a:ext cx="563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Slap the 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14D729-4975-0304-3F42-8694BF241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8" y="1249283"/>
            <a:ext cx="3771992" cy="2033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6979D7-ABD6-F314-A4B1-E1A629112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41" y="3915674"/>
            <a:ext cx="3330797" cy="2031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D1EE58-F6F5-6012-F7A9-9D0BCEF0C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57" y="3915674"/>
            <a:ext cx="3771992" cy="21470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D76F82-9439-80EC-9112-0E16CE5368F7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6800" t="14800" r="5200" b="5200"/>
          <a:stretch/>
        </p:blipFill>
        <p:spPr>
          <a:xfrm>
            <a:off x="6822566" y="1249283"/>
            <a:ext cx="3457902" cy="213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288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9278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1.Look, 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A51FC-A8AB-6A22-A015-A3338957CB5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1252" y="1050478"/>
            <a:ext cx="11098596" cy="5325205"/>
          </a:xfrm>
          <a:prstGeom prst="rect">
            <a:avLst/>
          </a:prstGeom>
        </p:spPr>
      </p:pic>
      <p:pic>
        <p:nvPicPr>
          <p:cNvPr id="3" name="Track 5">
            <a:hlinkClick r:id="" action="ppaction://media"/>
            <a:extLst>
              <a:ext uri="{FF2B5EF4-FFF2-40B4-BE49-F238E27FC236}">
                <a16:creationId xmlns:a16="http://schemas.microsoft.com/office/drawing/2014/main" id="{4D2F0B4A-2692-A920-D37A-EE7CD3A426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02570" y="31094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4" name="U11 L2. 1. a 1">
            <a:hlinkClick r:id="" action="ppaction://media"/>
            <a:extLst>
              <a:ext uri="{FF2B5EF4-FFF2-40B4-BE49-F238E27FC236}">
                <a16:creationId xmlns:a16="http://schemas.microsoft.com/office/drawing/2014/main" id="{E6716C2C-1F9B-D004-EF66-5A2C6B85F6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99779" y="1680022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9" name="U11 L2. 1. a 2">
            <a:hlinkClick r:id="" action="ppaction://media"/>
            <a:extLst>
              <a:ext uri="{FF2B5EF4-FFF2-40B4-BE49-F238E27FC236}">
                <a16:creationId xmlns:a16="http://schemas.microsoft.com/office/drawing/2014/main" id="{11048FCA-204A-A0F1-977A-D287AE5D3A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928883" y="5652778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0" name="U11 L2. 1. b 1">
            <a:hlinkClick r:id="" action="ppaction://media"/>
            <a:extLst>
              <a:ext uri="{FF2B5EF4-FFF2-40B4-BE49-F238E27FC236}">
                <a16:creationId xmlns:a16="http://schemas.microsoft.com/office/drawing/2014/main" id="{2BC4479F-06EE-96ED-9225-0CB55A75B1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733627" y="1476822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1" name="U11 L2. 1. b 2">
            <a:hlinkClick r:id="" action="ppaction://media"/>
            <a:extLst>
              <a:ext uri="{FF2B5EF4-FFF2-40B4-BE49-F238E27FC236}">
                <a16:creationId xmlns:a16="http://schemas.microsoft.com/office/drawing/2014/main" id="{2EF8E1AD-639E-BD2D-A6A7-2E7EDF8CF75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74758" y="2061787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2" name="U11 L2. 1. b 3">
            <a:hlinkClick r:id="" action="ppaction://media"/>
            <a:extLst>
              <a:ext uri="{FF2B5EF4-FFF2-40B4-BE49-F238E27FC236}">
                <a16:creationId xmlns:a16="http://schemas.microsoft.com/office/drawing/2014/main" id="{36CD44C5-5BE4-FBF5-7354-8464EACBF16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80550" y="5652778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3" name="U11 L2. 1. b 4">
            <a:hlinkClick r:id="" action="ppaction://media"/>
            <a:extLst>
              <a:ext uri="{FF2B5EF4-FFF2-40B4-BE49-F238E27FC236}">
                <a16:creationId xmlns:a16="http://schemas.microsoft.com/office/drawing/2014/main" id="{B2DD53D4-92A2-1DAB-2FCC-391E1FFE3BC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450319" y="5969283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521429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1710739" y="3846963"/>
            <a:ext cx="838723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 boat trip around the bay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/ˌ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teɪk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ə ˈ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bəʊt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trɪp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əˈraʊnd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ðə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beɪ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pPr algn="ctr"/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đi du lịch bằng tàu thủy xung quanh vịnh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1C59EA-CCD7-4F27-958F-1E634F54D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10" y="921583"/>
            <a:ext cx="4701201" cy="237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1 L2.2 .1">
            <a:hlinkClick r:id="" action="ppaction://media"/>
            <a:extLst>
              <a:ext uri="{FF2B5EF4-FFF2-40B4-BE49-F238E27FC236}">
                <a16:creationId xmlns:a16="http://schemas.microsoft.com/office/drawing/2014/main" id="{FDD91A9D-7E00-4FFA-4BBF-FB90040715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42" end="333.093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4682" y="234088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77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480442" y="4393614"/>
            <a:ext cx="890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seafood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iːt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siːfuːd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:ăn hải sản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4A52F0-E7AF-F077-3D33-D783AC26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85" y="1758521"/>
            <a:ext cx="4924589" cy="228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1 L2.2. 2">
            <a:hlinkClick r:id="" action="ppaction://media"/>
            <a:extLst>
              <a:ext uri="{FF2B5EF4-FFF2-40B4-BE49-F238E27FC236}">
                <a16:creationId xmlns:a16="http://schemas.microsoft.com/office/drawing/2014/main" id="{56AF76A3-6D17-7076-B00B-132E46404D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1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49184" y="263711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15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1408387" y="4048781"/>
            <a:ext cx="8061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some interesting places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sʌmˈɪntrəstɪŋ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pleɪsɪz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thăm những nơi thú vị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47D3D7-0B6A-A72D-435C-91288B2D3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76" y="1053221"/>
            <a:ext cx="4552466" cy="247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1 L2.2. 3">
            <a:hlinkClick r:id="" action="ppaction://media"/>
            <a:extLst>
              <a:ext uri="{FF2B5EF4-FFF2-40B4-BE49-F238E27FC236}">
                <a16:creationId xmlns:a16="http://schemas.microsoft.com/office/drawing/2014/main" id="{87FB0505-1E50-236E-F833-DAEE4FAD06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1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8391" y="260601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93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147368" y="4076887"/>
            <a:ext cx="71400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souvenirs/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baɪ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ˌ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suːvəˈnɪə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(r)/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69F3E-1339-DD71-2A54-91F4492C0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1" y="1171123"/>
            <a:ext cx="5177987" cy="2396359"/>
          </a:xfrm>
          <a:prstGeom prst="rect">
            <a:avLst/>
          </a:prstGeom>
        </p:spPr>
      </p:pic>
      <p:pic>
        <p:nvPicPr>
          <p:cNvPr id="2" name="U11 L2.2. 4">
            <a:hlinkClick r:id="" action="ppaction://media"/>
            <a:extLst>
              <a:ext uri="{FF2B5EF4-FFF2-40B4-BE49-F238E27FC236}">
                <a16:creationId xmlns:a16="http://schemas.microsoft.com/office/drawing/2014/main" id="{36388B5B-4AC6-5135-781D-A3D5CEDE1E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9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2716" y="236930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21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0A5EA-569F-571E-1B0D-84C84B67B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8" y="0"/>
            <a:ext cx="1230839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13CAB-A0AD-0CAF-9088-3EB31C0D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9B9CA-BBF8-9478-CE94-64359CEF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652" y="2860618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C34CBF1-FAA1-C961-FC72-474D3E409237}"/>
              </a:ext>
            </a:extLst>
          </p:cNvPr>
          <p:cNvSpPr/>
          <p:nvPr/>
        </p:nvSpPr>
        <p:spPr>
          <a:xfrm>
            <a:off x="8698" y="748173"/>
            <a:ext cx="12739347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did your family do in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Long Bay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 đình của bạn đã làm gì ở vịnh Hạ Long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EA94CED-C80D-A8B2-8291-216E05CCA803}"/>
              </a:ext>
            </a:extLst>
          </p:cNvPr>
          <p:cNvSpPr/>
          <p:nvPr/>
        </p:nvSpPr>
        <p:spPr>
          <a:xfrm>
            <a:off x="497446" y="3555832"/>
            <a:ext cx="12033310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We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took a boat trip around the bay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 tôi đi du lịch bằng tàu thủy xung quanh vịnh.)</a:t>
            </a:r>
            <a:endParaRPr lang="en-US" sz="2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U11 L2.2.  what did u do..........">
            <a:hlinkClick r:id="" action="ppaction://media"/>
            <a:extLst>
              <a:ext uri="{FF2B5EF4-FFF2-40B4-BE49-F238E27FC236}">
                <a16:creationId xmlns:a16="http://schemas.microsoft.com/office/drawing/2014/main" id="{3F004160-151A-C3B2-E769-A4AB85C2F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5490" y="245421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U11 L2.2. we take about trip a round the bay">
            <a:hlinkClick r:id="" action="ppaction://media"/>
            <a:extLst>
              <a:ext uri="{FF2B5EF4-FFF2-40B4-BE49-F238E27FC236}">
                <a16:creationId xmlns:a16="http://schemas.microsoft.com/office/drawing/2014/main" id="{5E481BC5-2455-6AEB-E090-FA158F4142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5490" y="443983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34886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2437</TotalTime>
  <Words>423</Words>
  <Application>Microsoft Office PowerPoint</Application>
  <PresentationFormat>Widescreen</PresentationFormat>
  <Paragraphs>81</Paragraphs>
  <Slides>16</Slides>
  <Notes>16</Notes>
  <HiddenSlides>0</HiddenSlides>
  <MMClips>19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A3.OpenSansBold-San</vt:lpstr>
      <vt:lpstr>A3.OpenSans-San</vt:lpstr>
      <vt:lpstr>Arial</vt:lpstr>
      <vt:lpstr>Arial Black</vt:lpstr>
      <vt:lpstr>Calibri</vt:lpstr>
      <vt:lpstr>Calibri Light</vt:lpstr>
      <vt:lpstr>Impact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159</cp:revision>
  <dcterms:created xsi:type="dcterms:W3CDTF">2021-11-11T15:46:46Z</dcterms:created>
  <dcterms:modified xsi:type="dcterms:W3CDTF">2025-01-20T12:56:10Z</dcterms:modified>
</cp:coreProperties>
</file>