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462" r:id="rId3"/>
    <p:sldId id="360" r:id="rId4"/>
    <p:sldId id="1320" r:id="rId5"/>
    <p:sldId id="1357" r:id="rId6"/>
    <p:sldId id="1358" r:id="rId7"/>
    <p:sldId id="1359" r:id="rId8"/>
    <p:sldId id="1360" r:id="rId9"/>
    <p:sldId id="1033" r:id="rId10"/>
    <p:sldId id="1233" r:id="rId11"/>
    <p:sldId id="1035" r:id="rId12"/>
    <p:sldId id="678" r:id="rId13"/>
    <p:sldId id="257" r:id="rId14"/>
    <p:sldId id="1364" r:id="rId15"/>
    <p:sldId id="1365" r:id="rId16"/>
    <p:sldId id="136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F8FE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52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Have groups put the posters on the desk and practice the presentation. Encourage all members in the group to present. Go around the classroom and offer help where necessary.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6.jpg"/><Relationship Id="rId3" Type="http://schemas.openxmlformats.org/officeDocument/2006/relationships/audio" Target="../media/audio3.wav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7.jpg"/><Relationship Id="rId3" Type="http://schemas.openxmlformats.org/officeDocument/2006/relationships/audio" Target="../media/audio3.wav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8.jpg"/><Relationship Id="rId3" Type="http://schemas.openxmlformats.org/officeDocument/2006/relationships/audio" Target="../media/audio3.wav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9.jpeg"/><Relationship Id="rId3" Type="http://schemas.openxmlformats.org/officeDocument/2006/relationships/audio" Target="../media/audio3.wav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8.sv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1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11: FAMILY TIME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5244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play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6BA780-3C63-0BE6-E730-0CEAF2D7EBDF}"/>
              </a:ext>
            </a:extLst>
          </p:cNvPr>
          <p:cNvGrpSpPr/>
          <p:nvPr/>
        </p:nvGrpSpPr>
        <p:grpSpPr>
          <a:xfrm>
            <a:off x="801004" y="1041400"/>
            <a:ext cx="10794096" cy="5194300"/>
            <a:chOff x="801004" y="1041400"/>
            <a:chExt cx="10794096" cy="5194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A8CF67-A8E2-4643-A77D-F5311E4EC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004" y="1041400"/>
              <a:ext cx="10692496" cy="51943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348ABF-8C95-A28F-E57F-A9B0580D620B}"/>
                </a:ext>
              </a:extLst>
            </p:cNvPr>
            <p:cNvSpPr/>
            <p:nvPr/>
          </p:nvSpPr>
          <p:spPr>
            <a:xfrm>
              <a:off x="10947400" y="5003800"/>
              <a:ext cx="6477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51A06AD0-7373-48FA-9A5E-364266204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056" y="1162372"/>
            <a:ext cx="9129251" cy="3431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Choose the best answer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96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970FC-97D0-4759-B51D-03C505EB1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9785" r="23670" b="47536"/>
          <a:stretch/>
        </p:blipFill>
        <p:spPr>
          <a:xfrm flipH="1">
            <a:off x="1770720" y="3707962"/>
            <a:ext cx="1588785" cy="9059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A1FCE8-1260-6D5B-DEB2-0259B1EF64C7}"/>
              </a:ext>
            </a:extLst>
          </p:cNvPr>
          <p:cNvGrpSpPr/>
          <p:nvPr/>
        </p:nvGrpSpPr>
        <p:grpSpPr>
          <a:xfrm>
            <a:off x="558868" y="1018070"/>
            <a:ext cx="4330565" cy="1108807"/>
            <a:chOff x="4570662" y="2467870"/>
            <a:chExt cx="6495847" cy="1663210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9AFD581-CB2A-945F-BA07-7E3E7D39DC52}"/>
                </a:ext>
              </a:extLst>
            </p:cNvPr>
            <p:cNvSpPr/>
            <p:nvPr/>
          </p:nvSpPr>
          <p:spPr>
            <a:xfrm>
              <a:off x="4570662" y="2467870"/>
              <a:ext cx="6495847" cy="1663210"/>
            </a:xfrm>
            <a:custGeom>
              <a:avLst/>
              <a:gdLst/>
              <a:ahLst/>
              <a:cxnLst/>
              <a:rect l="l" t="t" r="r" b="b"/>
              <a:pathLst>
                <a:path w="5040030" h="1663210">
                  <a:moveTo>
                    <a:pt x="0" y="0"/>
                  </a:moveTo>
                  <a:lnTo>
                    <a:pt x="5040030" y="0"/>
                  </a:lnTo>
                  <a:lnTo>
                    <a:pt x="5040030" y="1663210"/>
                  </a:lnTo>
                  <a:lnTo>
                    <a:pt x="0" y="1663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01DD4792-2640-E499-70A7-48AA371A16E7}"/>
                </a:ext>
              </a:extLst>
            </p:cNvPr>
            <p:cNvSpPr txBox="1"/>
            <p:nvPr/>
          </p:nvSpPr>
          <p:spPr>
            <a:xfrm>
              <a:off x="5123125" y="2657374"/>
              <a:ext cx="5819121" cy="1284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466"/>
                </a:lnSpc>
              </a:pPr>
              <a:r>
                <a:rPr lang="vi-VN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Question</a:t>
              </a:r>
              <a:r>
                <a:rPr lang="en-US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 1</a:t>
              </a:r>
            </a:p>
          </p:txBody>
        </p:sp>
      </p:grpSp>
      <p:sp>
        <p:nvSpPr>
          <p:cNvPr id="15" name="Freeform 22">
            <a:extLst>
              <a:ext uri="{FF2B5EF4-FFF2-40B4-BE49-F238E27FC236}">
                <a16:creationId xmlns:a16="http://schemas.microsoft.com/office/drawing/2014/main" id="{96AA743A-8EFA-0317-CBB5-C678BE51E70F}"/>
              </a:ext>
            </a:extLst>
          </p:cNvPr>
          <p:cNvSpPr/>
          <p:nvPr/>
        </p:nvSpPr>
        <p:spPr>
          <a:xfrm>
            <a:off x="4451058" y="324654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A79F8896-EB59-929E-5E36-60FA0172701E}"/>
              </a:ext>
            </a:extLst>
          </p:cNvPr>
          <p:cNvSpPr/>
          <p:nvPr/>
        </p:nvSpPr>
        <p:spPr>
          <a:xfrm>
            <a:off x="5454223" y="3246547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buy food</a:t>
            </a: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DD298AC4-CA38-AB6D-7B64-0177AE9B348B}"/>
              </a:ext>
            </a:extLst>
          </p:cNvPr>
          <p:cNvSpPr/>
          <p:nvPr/>
        </p:nvSpPr>
        <p:spPr>
          <a:xfrm>
            <a:off x="4451058" y="453157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789045" h="4114800">
                <a:moveTo>
                  <a:pt x="0" y="0"/>
                </a:moveTo>
                <a:lnTo>
                  <a:pt x="3789045" y="0"/>
                </a:lnTo>
                <a:lnTo>
                  <a:pt x="37890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03E90BCA-85D1-A9D0-55B7-D56FC590456A}"/>
              </a:ext>
            </a:extLst>
          </p:cNvPr>
          <p:cNvSpPr/>
          <p:nvPr/>
        </p:nvSpPr>
        <p:spPr>
          <a:xfrm>
            <a:off x="5513109" y="4531573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buy souvenirs</a:t>
            </a:r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A67F7884-4B66-89EE-6825-F69705B7522E}"/>
              </a:ext>
            </a:extLst>
          </p:cNvPr>
          <p:cNvSpPr/>
          <p:nvPr/>
        </p:nvSpPr>
        <p:spPr>
          <a:xfrm>
            <a:off x="5544370" y="5781271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buy school things</a:t>
            </a:r>
          </a:p>
        </p:txBody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6F5503EB-BB80-F6B3-9BE3-EA5B503A7C58}"/>
              </a:ext>
            </a:extLst>
          </p:cNvPr>
          <p:cNvSpPr/>
          <p:nvPr/>
        </p:nvSpPr>
        <p:spPr>
          <a:xfrm>
            <a:off x="4451058" y="569478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494151" h="4114800">
                <a:moveTo>
                  <a:pt x="0" y="0"/>
                </a:moveTo>
                <a:lnTo>
                  <a:pt x="3494151" y="0"/>
                </a:lnTo>
                <a:lnTo>
                  <a:pt x="34941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1C4E50-F9E8-4FEC-F2D8-223E78BF1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08" y="446622"/>
            <a:ext cx="4913591" cy="2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970FC-97D0-4759-B51D-03C505EB1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9785" r="23670" b="47536"/>
          <a:stretch/>
        </p:blipFill>
        <p:spPr>
          <a:xfrm flipH="1">
            <a:off x="1642761" y="2876240"/>
            <a:ext cx="1588785" cy="9059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A1FCE8-1260-6D5B-DEB2-0259B1EF64C7}"/>
              </a:ext>
            </a:extLst>
          </p:cNvPr>
          <p:cNvGrpSpPr/>
          <p:nvPr/>
        </p:nvGrpSpPr>
        <p:grpSpPr>
          <a:xfrm>
            <a:off x="558868" y="1018070"/>
            <a:ext cx="4330565" cy="1108807"/>
            <a:chOff x="4570662" y="2467870"/>
            <a:chExt cx="6495847" cy="1663210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9AFD581-CB2A-945F-BA07-7E3E7D39DC52}"/>
                </a:ext>
              </a:extLst>
            </p:cNvPr>
            <p:cNvSpPr/>
            <p:nvPr/>
          </p:nvSpPr>
          <p:spPr>
            <a:xfrm>
              <a:off x="4570662" y="2467870"/>
              <a:ext cx="6495847" cy="1663210"/>
            </a:xfrm>
            <a:custGeom>
              <a:avLst/>
              <a:gdLst/>
              <a:ahLst/>
              <a:cxnLst/>
              <a:rect l="l" t="t" r="r" b="b"/>
              <a:pathLst>
                <a:path w="5040030" h="1663210">
                  <a:moveTo>
                    <a:pt x="0" y="0"/>
                  </a:moveTo>
                  <a:lnTo>
                    <a:pt x="5040030" y="0"/>
                  </a:lnTo>
                  <a:lnTo>
                    <a:pt x="5040030" y="1663210"/>
                  </a:lnTo>
                  <a:lnTo>
                    <a:pt x="0" y="1663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01DD4792-2640-E499-70A7-48AA371A16E7}"/>
                </a:ext>
              </a:extLst>
            </p:cNvPr>
            <p:cNvSpPr txBox="1"/>
            <p:nvPr/>
          </p:nvSpPr>
          <p:spPr>
            <a:xfrm>
              <a:off x="5123125" y="2657374"/>
              <a:ext cx="5819121" cy="1284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466"/>
                </a:lnSpc>
              </a:pPr>
              <a:r>
                <a:rPr lang="vi-VN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Question</a:t>
              </a:r>
              <a:r>
                <a:rPr lang="en-US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vi-VN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2</a:t>
              </a:r>
              <a:endParaRPr lang="en-US" sz="4500" dirty="0">
                <a:solidFill>
                  <a:srgbClr val="0000FF"/>
                </a:solidFill>
                <a:latin typeface="Rockwell Extra Bold" panose="02060903040505020403" pitchFamily="18" charset="0"/>
              </a:endParaRPr>
            </a:p>
          </p:txBody>
        </p:sp>
      </p:grpSp>
      <p:sp>
        <p:nvSpPr>
          <p:cNvPr id="15" name="Freeform 22">
            <a:extLst>
              <a:ext uri="{FF2B5EF4-FFF2-40B4-BE49-F238E27FC236}">
                <a16:creationId xmlns:a16="http://schemas.microsoft.com/office/drawing/2014/main" id="{96AA743A-8EFA-0317-CBB5-C678BE51E70F}"/>
              </a:ext>
            </a:extLst>
          </p:cNvPr>
          <p:cNvSpPr/>
          <p:nvPr/>
        </p:nvSpPr>
        <p:spPr>
          <a:xfrm>
            <a:off x="4451058" y="324654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DD298AC4-CA38-AB6D-7B64-0177AE9B348B}"/>
              </a:ext>
            </a:extLst>
          </p:cNvPr>
          <p:cNvSpPr/>
          <p:nvPr/>
        </p:nvSpPr>
        <p:spPr>
          <a:xfrm>
            <a:off x="4451058" y="453157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789045" h="4114800">
                <a:moveTo>
                  <a:pt x="0" y="0"/>
                </a:moveTo>
                <a:lnTo>
                  <a:pt x="3789045" y="0"/>
                </a:lnTo>
                <a:lnTo>
                  <a:pt x="37890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6F5503EB-BB80-F6B3-9BE3-EA5B503A7C58}"/>
              </a:ext>
            </a:extLst>
          </p:cNvPr>
          <p:cNvSpPr/>
          <p:nvPr/>
        </p:nvSpPr>
        <p:spPr>
          <a:xfrm>
            <a:off x="4451058" y="569478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494151" h="4114800">
                <a:moveTo>
                  <a:pt x="0" y="0"/>
                </a:moveTo>
                <a:lnTo>
                  <a:pt x="3494151" y="0"/>
                </a:lnTo>
                <a:lnTo>
                  <a:pt x="34941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070CC2D4-50BC-4972-150E-3806C05267E0}"/>
              </a:ext>
            </a:extLst>
          </p:cNvPr>
          <p:cNvSpPr/>
          <p:nvPr/>
        </p:nvSpPr>
        <p:spPr>
          <a:xfrm>
            <a:off x="5593923" y="3132247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buy food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0291676A-3C4F-B5BA-A922-6B9C2B145A0E}"/>
              </a:ext>
            </a:extLst>
          </p:cNvPr>
          <p:cNvSpPr/>
          <p:nvPr/>
        </p:nvSpPr>
        <p:spPr>
          <a:xfrm>
            <a:off x="5652809" y="4417273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buy souvenirs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EB8CB877-4920-DAF9-C639-5F5DBACD0FF6}"/>
              </a:ext>
            </a:extLst>
          </p:cNvPr>
          <p:cNvSpPr/>
          <p:nvPr/>
        </p:nvSpPr>
        <p:spPr>
          <a:xfrm>
            <a:off x="5684070" y="5666971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took </a:t>
            </a:r>
            <a:r>
              <a:rPr lang="en-US" sz="4400" b="1" dirty="0">
                <a:solidFill>
                  <a:schemeClr val="tx1"/>
                </a:solidFill>
              </a:rPr>
              <a:t>a boat trip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28639D-508F-AA20-E1FD-C456DE7AE0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1" y="460880"/>
            <a:ext cx="4330565" cy="23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970FC-97D0-4759-B51D-03C505EB1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9785" r="23670" b="47536"/>
          <a:stretch/>
        </p:blipFill>
        <p:spPr>
          <a:xfrm flipH="1">
            <a:off x="1929757" y="2793562"/>
            <a:ext cx="1588785" cy="9059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A1FCE8-1260-6D5B-DEB2-0259B1EF64C7}"/>
              </a:ext>
            </a:extLst>
          </p:cNvPr>
          <p:cNvGrpSpPr/>
          <p:nvPr/>
        </p:nvGrpSpPr>
        <p:grpSpPr>
          <a:xfrm>
            <a:off x="558868" y="1018070"/>
            <a:ext cx="4330565" cy="1108807"/>
            <a:chOff x="4570662" y="2467870"/>
            <a:chExt cx="6495847" cy="1663210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9AFD581-CB2A-945F-BA07-7E3E7D39DC52}"/>
                </a:ext>
              </a:extLst>
            </p:cNvPr>
            <p:cNvSpPr/>
            <p:nvPr/>
          </p:nvSpPr>
          <p:spPr>
            <a:xfrm>
              <a:off x="4570662" y="2467870"/>
              <a:ext cx="6495847" cy="1663210"/>
            </a:xfrm>
            <a:custGeom>
              <a:avLst/>
              <a:gdLst/>
              <a:ahLst/>
              <a:cxnLst/>
              <a:rect l="l" t="t" r="r" b="b"/>
              <a:pathLst>
                <a:path w="5040030" h="1663210">
                  <a:moveTo>
                    <a:pt x="0" y="0"/>
                  </a:moveTo>
                  <a:lnTo>
                    <a:pt x="5040030" y="0"/>
                  </a:lnTo>
                  <a:lnTo>
                    <a:pt x="5040030" y="1663210"/>
                  </a:lnTo>
                  <a:lnTo>
                    <a:pt x="0" y="1663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01DD4792-2640-E499-70A7-48AA371A16E7}"/>
                </a:ext>
              </a:extLst>
            </p:cNvPr>
            <p:cNvSpPr txBox="1"/>
            <p:nvPr/>
          </p:nvSpPr>
          <p:spPr>
            <a:xfrm>
              <a:off x="5123125" y="2657374"/>
              <a:ext cx="5819121" cy="1284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466"/>
                </a:lnSpc>
              </a:pPr>
              <a:r>
                <a:rPr lang="vi-VN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Question</a:t>
              </a:r>
              <a:r>
                <a:rPr lang="en-US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vi-VN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3</a:t>
              </a:r>
              <a:endParaRPr lang="en-US" sz="4500" dirty="0">
                <a:solidFill>
                  <a:srgbClr val="0000FF"/>
                </a:solidFill>
                <a:latin typeface="Rockwell Extra Bold" panose="02060903040505020403" pitchFamily="18" charset="0"/>
              </a:endParaRPr>
            </a:p>
          </p:txBody>
        </p:sp>
      </p:grpSp>
      <p:sp>
        <p:nvSpPr>
          <p:cNvPr id="15" name="Freeform 22">
            <a:extLst>
              <a:ext uri="{FF2B5EF4-FFF2-40B4-BE49-F238E27FC236}">
                <a16:creationId xmlns:a16="http://schemas.microsoft.com/office/drawing/2014/main" id="{96AA743A-8EFA-0317-CBB5-C678BE51E70F}"/>
              </a:ext>
            </a:extLst>
          </p:cNvPr>
          <p:cNvSpPr/>
          <p:nvPr/>
        </p:nvSpPr>
        <p:spPr>
          <a:xfrm>
            <a:off x="4451058" y="324654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DD298AC4-CA38-AB6D-7B64-0177AE9B348B}"/>
              </a:ext>
            </a:extLst>
          </p:cNvPr>
          <p:cNvSpPr/>
          <p:nvPr/>
        </p:nvSpPr>
        <p:spPr>
          <a:xfrm>
            <a:off x="4451058" y="453157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789045" h="4114800">
                <a:moveTo>
                  <a:pt x="0" y="0"/>
                </a:moveTo>
                <a:lnTo>
                  <a:pt x="3789045" y="0"/>
                </a:lnTo>
                <a:lnTo>
                  <a:pt x="37890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6F5503EB-BB80-F6B3-9BE3-EA5B503A7C58}"/>
              </a:ext>
            </a:extLst>
          </p:cNvPr>
          <p:cNvSpPr/>
          <p:nvPr/>
        </p:nvSpPr>
        <p:spPr>
          <a:xfrm>
            <a:off x="4451058" y="569478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494151" h="4114800">
                <a:moveTo>
                  <a:pt x="0" y="0"/>
                </a:moveTo>
                <a:lnTo>
                  <a:pt x="3494151" y="0"/>
                </a:lnTo>
                <a:lnTo>
                  <a:pt x="34941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8FDD929B-3A04-DD76-BAD9-26F2C2EA7B2A}"/>
              </a:ext>
            </a:extLst>
          </p:cNvPr>
          <p:cNvSpPr/>
          <p:nvPr/>
        </p:nvSpPr>
        <p:spPr>
          <a:xfrm>
            <a:off x="5631371" y="3159053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eat seafood</a:t>
            </a: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BD37B0E1-30FD-3FE4-034D-AC83DEF75C86}"/>
              </a:ext>
            </a:extLst>
          </p:cNvPr>
          <p:cNvSpPr/>
          <p:nvPr/>
        </p:nvSpPr>
        <p:spPr>
          <a:xfrm>
            <a:off x="5690257" y="4444079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see some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interesting places</a:t>
            </a:r>
          </a:p>
        </p:txBody>
      </p: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05A9E4B1-E0B3-DAD9-27B4-F70F53A20E21}"/>
              </a:ext>
            </a:extLst>
          </p:cNvPr>
          <p:cNvSpPr/>
          <p:nvPr/>
        </p:nvSpPr>
        <p:spPr>
          <a:xfrm>
            <a:off x="5721518" y="5693777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take a boat trip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308DC8-A9A9-6543-03E3-D43390C23A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70" y="412555"/>
            <a:ext cx="4084129" cy="24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970FC-97D0-4759-B51D-03C505EB1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9785" r="23670" b="47536"/>
          <a:stretch/>
        </p:blipFill>
        <p:spPr>
          <a:xfrm flipH="1">
            <a:off x="1929757" y="2638848"/>
            <a:ext cx="1588785" cy="9059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A1FCE8-1260-6D5B-DEB2-0259B1EF64C7}"/>
              </a:ext>
            </a:extLst>
          </p:cNvPr>
          <p:cNvGrpSpPr/>
          <p:nvPr/>
        </p:nvGrpSpPr>
        <p:grpSpPr>
          <a:xfrm>
            <a:off x="558868" y="1018070"/>
            <a:ext cx="4330565" cy="1108807"/>
            <a:chOff x="4570662" y="2467870"/>
            <a:chExt cx="6495847" cy="1663210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9AFD581-CB2A-945F-BA07-7E3E7D39DC52}"/>
                </a:ext>
              </a:extLst>
            </p:cNvPr>
            <p:cNvSpPr/>
            <p:nvPr/>
          </p:nvSpPr>
          <p:spPr>
            <a:xfrm>
              <a:off x="4570662" y="2467870"/>
              <a:ext cx="6495847" cy="1663210"/>
            </a:xfrm>
            <a:custGeom>
              <a:avLst/>
              <a:gdLst/>
              <a:ahLst/>
              <a:cxnLst/>
              <a:rect l="l" t="t" r="r" b="b"/>
              <a:pathLst>
                <a:path w="5040030" h="1663210">
                  <a:moveTo>
                    <a:pt x="0" y="0"/>
                  </a:moveTo>
                  <a:lnTo>
                    <a:pt x="5040030" y="0"/>
                  </a:lnTo>
                  <a:lnTo>
                    <a:pt x="5040030" y="1663210"/>
                  </a:lnTo>
                  <a:lnTo>
                    <a:pt x="0" y="1663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01DD4792-2640-E499-70A7-48AA371A16E7}"/>
                </a:ext>
              </a:extLst>
            </p:cNvPr>
            <p:cNvSpPr txBox="1"/>
            <p:nvPr/>
          </p:nvSpPr>
          <p:spPr>
            <a:xfrm>
              <a:off x="5123125" y="2657374"/>
              <a:ext cx="5819121" cy="1284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466"/>
                </a:lnSpc>
              </a:pPr>
              <a:r>
                <a:rPr lang="vi-VN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Question</a:t>
              </a:r>
              <a:r>
                <a:rPr lang="en-US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vi-VN" sz="4500" dirty="0">
                  <a:solidFill>
                    <a:srgbClr val="0000FF"/>
                  </a:solidFill>
                  <a:latin typeface="Rockwell Extra Bold" panose="02060903040505020403" pitchFamily="18" charset="0"/>
                </a:rPr>
                <a:t>4</a:t>
              </a:r>
              <a:endParaRPr lang="en-US" sz="4500" dirty="0">
                <a:solidFill>
                  <a:srgbClr val="0000FF"/>
                </a:solidFill>
                <a:latin typeface="Rockwell Extra Bold" panose="02060903040505020403" pitchFamily="18" charset="0"/>
              </a:endParaRPr>
            </a:p>
          </p:txBody>
        </p:sp>
      </p:grpSp>
      <p:sp>
        <p:nvSpPr>
          <p:cNvPr id="15" name="Freeform 22">
            <a:extLst>
              <a:ext uri="{FF2B5EF4-FFF2-40B4-BE49-F238E27FC236}">
                <a16:creationId xmlns:a16="http://schemas.microsoft.com/office/drawing/2014/main" id="{96AA743A-8EFA-0317-CBB5-C678BE51E70F}"/>
              </a:ext>
            </a:extLst>
          </p:cNvPr>
          <p:cNvSpPr/>
          <p:nvPr/>
        </p:nvSpPr>
        <p:spPr>
          <a:xfrm>
            <a:off x="4451058" y="324654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DD298AC4-CA38-AB6D-7B64-0177AE9B348B}"/>
              </a:ext>
            </a:extLst>
          </p:cNvPr>
          <p:cNvSpPr/>
          <p:nvPr/>
        </p:nvSpPr>
        <p:spPr>
          <a:xfrm>
            <a:off x="4451058" y="453157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789045" h="4114800">
                <a:moveTo>
                  <a:pt x="0" y="0"/>
                </a:moveTo>
                <a:lnTo>
                  <a:pt x="3789045" y="0"/>
                </a:lnTo>
                <a:lnTo>
                  <a:pt x="37890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6F5503EB-BB80-F6B3-9BE3-EA5B503A7C58}"/>
              </a:ext>
            </a:extLst>
          </p:cNvPr>
          <p:cNvSpPr/>
          <p:nvPr/>
        </p:nvSpPr>
        <p:spPr>
          <a:xfrm>
            <a:off x="4451058" y="569478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3494151" h="4114800">
                <a:moveTo>
                  <a:pt x="0" y="0"/>
                </a:moveTo>
                <a:lnTo>
                  <a:pt x="3494151" y="0"/>
                </a:lnTo>
                <a:lnTo>
                  <a:pt x="34941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CD608DDE-BC2B-B372-7777-E9F7A8BCEB40}"/>
              </a:ext>
            </a:extLst>
          </p:cNvPr>
          <p:cNvSpPr/>
          <p:nvPr/>
        </p:nvSpPr>
        <p:spPr>
          <a:xfrm>
            <a:off x="5587974" y="3210774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eat seafood</a:t>
            </a:r>
          </a:p>
        </p:txBody>
      </p: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0750B37E-F805-A615-5CB9-5548DA6107B5}"/>
              </a:ext>
            </a:extLst>
          </p:cNvPr>
          <p:cNvSpPr/>
          <p:nvPr/>
        </p:nvSpPr>
        <p:spPr>
          <a:xfrm>
            <a:off x="5646860" y="4495800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eat fast food</a:t>
            </a:r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3D324447-7208-40BC-0BFD-08131D6217CB}"/>
              </a:ext>
            </a:extLst>
          </p:cNvPr>
          <p:cNvSpPr/>
          <p:nvPr/>
        </p:nvSpPr>
        <p:spPr>
          <a:xfrm>
            <a:off x="5678121" y="5745498"/>
            <a:ext cx="458417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eat chicken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21127C-2AEF-215E-EE5F-DE45F71292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69" y="351777"/>
            <a:ext cx="4763073" cy="23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7620000" cy="403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">
            <a:extLst>
              <a:ext uri="{FF2B5EF4-FFF2-40B4-BE49-F238E27FC236}">
                <a16:creationId xmlns:a16="http://schemas.microsoft.com/office/drawing/2014/main" id="{F2742097-8C85-981B-88DF-061B282798C4}"/>
              </a:ext>
            </a:extLst>
          </p:cNvPr>
          <p:cNvSpPr txBox="1"/>
          <p:nvPr/>
        </p:nvSpPr>
        <p:spPr>
          <a:xfrm>
            <a:off x="1239521" y="3357408"/>
            <a:ext cx="984315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vi-VN" sz="9000" dirty="0">
                <a:solidFill>
                  <a:srgbClr val="00B050"/>
                </a:solidFill>
                <a:latin typeface="Congenial" panose="02000503040000020004" pitchFamily="2" charset="0"/>
              </a:rPr>
              <a:t>WHISPER GAME</a:t>
            </a:r>
            <a:endParaRPr lang="en-US" sz="9000" dirty="0">
              <a:solidFill>
                <a:srgbClr val="00B050"/>
              </a:solidFill>
              <a:latin typeface="Congenial" panose="02000503040000020004" pitchFamily="2" charset="0"/>
            </a:endParaRPr>
          </a:p>
        </p:txBody>
      </p:sp>
      <p:sp>
        <p:nvSpPr>
          <p:cNvPr id="5" name="WordArt 2">
            <a:extLst>
              <a:ext uri="{FF2B5EF4-FFF2-40B4-BE49-F238E27FC236}">
                <a16:creationId xmlns:a16="http://schemas.microsoft.com/office/drawing/2014/main" id="{A1F1EDBE-E916-3762-9543-BE0B409C6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8" y="1063695"/>
            <a:ext cx="9043146" cy="1363381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</p:txBody>
      </p:sp>
    </p:spTree>
    <p:extLst>
      <p:ext uri="{BB962C8B-B14F-4D97-AF65-F5344CB8AC3E}">
        <p14:creationId xmlns:p14="http://schemas.microsoft.com/office/powerpoint/2010/main" val="8418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334859" y="5477983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3641439" y="3273824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0BB1-36C6-1BAF-5428-C60CF1B21EF5}"/>
              </a:ext>
            </a:extLst>
          </p:cNvPr>
          <p:cNvSpPr txBox="1"/>
          <p:nvPr/>
        </p:nvSpPr>
        <p:spPr>
          <a:xfrm>
            <a:off x="948930" y="2302430"/>
            <a:ext cx="10261819" cy="56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took a photo with my </a:t>
            </a:r>
            <a:r>
              <a:rPr lang="vi-V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7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089556" y="3381998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CD64-3381-104C-E6F0-76D73F654C65}"/>
              </a:ext>
            </a:extLst>
          </p:cNvPr>
          <p:cNvSpPr txBox="1"/>
          <p:nvPr/>
        </p:nvSpPr>
        <p:spPr>
          <a:xfrm>
            <a:off x="-234379" y="2112169"/>
            <a:ext cx="12416801" cy="55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swam with my 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Saturday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296066" y="3212592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385BEA2-3053-60E8-DABB-0C9426D73156}"/>
              </a:ext>
            </a:extLst>
          </p:cNvPr>
          <p:cNvSpPr txBox="1"/>
          <p:nvPr/>
        </p:nvSpPr>
        <p:spPr>
          <a:xfrm>
            <a:off x="451999" y="2195129"/>
            <a:ext cx="11288001" cy="873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collected shells with my </a:t>
            </a:r>
            <a:r>
              <a:rPr lang="vi-V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last Sunday.</a:t>
            </a:r>
          </a:p>
        </p:txBody>
      </p:sp>
    </p:spTree>
    <p:extLst>
      <p:ext uri="{BB962C8B-B14F-4D97-AF65-F5344CB8AC3E}">
        <p14:creationId xmlns:p14="http://schemas.microsoft.com/office/powerpoint/2010/main" val="24657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3641440" y="2725528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613B0-8B05-B03D-9BBB-902B594BBC61}"/>
              </a:ext>
            </a:extLst>
          </p:cNvPr>
          <p:cNvSpPr txBox="1"/>
          <p:nvPr/>
        </p:nvSpPr>
        <p:spPr>
          <a:xfrm>
            <a:off x="1352932" y="1061829"/>
            <a:ext cx="932892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walked on the beach with my family yesterday.</a:t>
            </a:r>
          </a:p>
        </p:txBody>
      </p:sp>
    </p:spTree>
    <p:extLst>
      <p:ext uri="{BB962C8B-B14F-4D97-AF65-F5344CB8AC3E}">
        <p14:creationId xmlns:p14="http://schemas.microsoft.com/office/powerpoint/2010/main" val="18622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170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circle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B5E3B-4994-F6C2-5A9B-8F132F294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848" y="945773"/>
            <a:ext cx="10377323" cy="5486557"/>
          </a:xfrm>
          <a:prstGeom prst="rect">
            <a:avLst/>
          </a:prstGeom>
        </p:spPr>
      </p:pic>
      <p:pic>
        <p:nvPicPr>
          <p:cNvPr id="4" name="Track 7">
            <a:hlinkClick r:id="" action="ppaction://media"/>
            <a:extLst>
              <a:ext uri="{FF2B5EF4-FFF2-40B4-BE49-F238E27FC236}">
                <a16:creationId xmlns:a16="http://schemas.microsoft.com/office/drawing/2014/main" id="{9343C2F1-8658-3F74-E9CD-DA9C53EE2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4373" y="222470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9" name="U11 L2.4 cau 1">
            <a:hlinkClick r:id="" action="ppaction://media"/>
            <a:extLst>
              <a:ext uri="{FF2B5EF4-FFF2-40B4-BE49-F238E27FC236}">
                <a16:creationId xmlns:a16="http://schemas.microsoft.com/office/drawing/2014/main" id="{C26AFCAF-1494-D0A5-9E93-CEFDB442A2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5283" y="161800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11 L2.4 cau 2">
            <a:hlinkClick r:id="" action="ppaction://media"/>
            <a:extLst>
              <a:ext uri="{FF2B5EF4-FFF2-40B4-BE49-F238E27FC236}">
                <a16:creationId xmlns:a16="http://schemas.microsoft.com/office/drawing/2014/main" id="{D52F3299-FA16-F2E8-E8E0-2A7857E5A1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7725" y="42433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8D07630-F7A1-DE19-12F5-7E875F60446C}"/>
              </a:ext>
            </a:extLst>
          </p:cNvPr>
          <p:cNvSpPr/>
          <p:nvPr/>
        </p:nvSpPr>
        <p:spPr>
          <a:xfrm>
            <a:off x="6811835" y="1618006"/>
            <a:ext cx="1114096" cy="617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FF697D-DBEC-C49B-577A-79BDA3616CF4}"/>
              </a:ext>
            </a:extLst>
          </p:cNvPr>
          <p:cNvSpPr/>
          <p:nvPr/>
        </p:nvSpPr>
        <p:spPr>
          <a:xfrm>
            <a:off x="6160193" y="2842699"/>
            <a:ext cx="2749075" cy="746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CBAEEE-C847-114A-C386-49A26861B9D8}"/>
              </a:ext>
            </a:extLst>
          </p:cNvPr>
          <p:cNvSpPr/>
          <p:nvPr/>
        </p:nvSpPr>
        <p:spPr>
          <a:xfrm>
            <a:off x="6557432" y="5538897"/>
            <a:ext cx="4793739" cy="746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97BDDD-0257-6921-E162-452D66962BC1}"/>
              </a:ext>
            </a:extLst>
          </p:cNvPr>
          <p:cNvSpPr/>
          <p:nvPr/>
        </p:nvSpPr>
        <p:spPr>
          <a:xfrm>
            <a:off x="3834521" y="4351644"/>
            <a:ext cx="1379632" cy="617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FF22D-25FF-764D-A4D1-F717F013F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94" y="897624"/>
            <a:ext cx="10998419" cy="55966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B17226-8136-1D9F-FF54-488C27022F2F}"/>
              </a:ext>
            </a:extLst>
          </p:cNvPr>
          <p:cNvSpPr/>
          <p:nvPr/>
        </p:nvSpPr>
        <p:spPr>
          <a:xfrm>
            <a:off x="3244715" y="1841045"/>
            <a:ext cx="1378519" cy="369332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 Trang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50EE9-38BA-EB9E-878B-0F775E1B7B02}"/>
              </a:ext>
            </a:extLst>
          </p:cNvPr>
          <p:cNvSpPr/>
          <p:nvPr/>
        </p:nvSpPr>
        <p:spPr>
          <a:xfrm>
            <a:off x="2328829" y="2546943"/>
            <a:ext cx="905376" cy="369332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59133B-4C9D-01C7-B48D-51AC4E00DE73}"/>
              </a:ext>
            </a:extLst>
          </p:cNvPr>
          <p:cNvSpPr/>
          <p:nvPr/>
        </p:nvSpPr>
        <p:spPr>
          <a:xfrm>
            <a:off x="3607796" y="3226278"/>
            <a:ext cx="1107355" cy="369332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seafood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0B0198-3971-7C5B-47E5-C8A75BA68B7D}"/>
              </a:ext>
            </a:extLst>
          </p:cNvPr>
          <p:cNvSpPr/>
          <p:nvPr/>
        </p:nvSpPr>
        <p:spPr>
          <a:xfrm>
            <a:off x="5684990" y="3766043"/>
            <a:ext cx="822020" cy="369332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958F2C-0C61-3573-5E21-D1134F450573}"/>
              </a:ext>
            </a:extLst>
          </p:cNvPr>
          <p:cNvSpPr/>
          <p:nvPr/>
        </p:nvSpPr>
        <p:spPr>
          <a:xfrm>
            <a:off x="3976014" y="5500451"/>
            <a:ext cx="979114" cy="369332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D06C42-135C-A175-0324-D894EC91D17E}"/>
              </a:ext>
            </a:extLst>
          </p:cNvPr>
          <p:cNvSpPr/>
          <p:nvPr/>
        </p:nvSpPr>
        <p:spPr>
          <a:xfrm>
            <a:off x="3349009" y="4801272"/>
            <a:ext cx="993542" cy="369332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2440</TotalTime>
  <Words>354</Words>
  <Application>Microsoft Office PowerPoint</Application>
  <PresentationFormat>Widescreen</PresentationFormat>
  <Paragraphs>67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A3.OpenSansBold-San</vt:lpstr>
      <vt:lpstr>A3.OpenSans-San</vt:lpstr>
      <vt:lpstr>Arial</vt:lpstr>
      <vt:lpstr>Calibri</vt:lpstr>
      <vt:lpstr>Calibri Light</vt:lpstr>
      <vt:lpstr>Congenial</vt:lpstr>
      <vt:lpstr>Impact</vt:lpstr>
      <vt:lpstr>Rockwell Extra Bold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140</cp:revision>
  <dcterms:created xsi:type="dcterms:W3CDTF">2021-11-11T15:46:46Z</dcterms:created>
  <dcterms:modified xsi:type="dcterms:W3CDTF">2025-01-20T12:58:44Z</dcterms:modified>
</cp:coreProperties>
</file>