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438" r:id="rId3"/>
    <p:sldId id="432" r:id="rId4"/>
    <p:sldId id="1024" r:id="rId5"/>
    <p:sldId id="738" r:id="rId6"/>
    <p:sldId id="739" r:id="rId7"/>
    <p:sldId id="444" r:id="rId8"/>
    <p:sldId id="740" r:id="rId9"/>
    <p:sldId id="510" r:id="rId10"/>
    <p:sldId id="948" r:id="rId11"/>
    <p:sldId id="1036" r:id="rId12"/>
    <p:sldId id="1037" r:id="rId13"/>
    <p:sldId id="1038" r:id="rId14"/>
    <p:sldId id="434" r:id="rId15"/>
    <p:sldId id="1031" r:id="rId16"/>
    <p:sldId id="742" r:id="rId17"/>
    <p:sldId id="1032" r:id="rId18"/>
    <p:sldId id="1033" r:id="rId19"/>
    <p:sldId id="1034" r:id="rId20"/>
    <p:sldId id="1035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1F4"/>
    <a:srgbClr val="B7EEFB"/>
    <a:srgbClr val="FF6699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1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9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1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82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16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34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7" Type="http://schemas.openxmlformats.org/officeDocument/2006/relationships/image" Target="../media/image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microsoft.com/office/2007/relationships/media" Target="../media/media13.mp3"/><Relationship Id="rId18" Type="http://schemas.openxmlformats.org/officeDocument/2006/relationships/image" Target="../media/image8.png"/><Relationship Id="rId3" Type="http://schemas.microsoft.com/office/2007/relationships/media" Target="../media/media12.mp3"/><Relationship Id="rId7" Type="http://schemas.microsoft.com/office/2007/relationships/media" Target="../media/media10.mp3"/><Relationship Id="rId12" Type="http://schemas.openxmlformats.org/officeDocument/2006/relationships/audio" Target="../media/media8.mp3"/><Relationship Id="rId17" Type="http://schemas.openxmlformats.org/officeDocument/2006/relationships/image" Target="../media/image1.png"/><Relationship Id="rId2" Type="http://schemas.openxmlformats.org/officeDocument/2006/relationships/audio" Target="../media/media11.mp3"/><Relationship Id="rId16" Type="http://schemas.openxmlformats.org/officeDocument/2006/relationships/notesSlide" Target="../notesSlides/notesSlide13.xml"/><Relationship Id="rId1" Type="http://schemas.microsoft.com/office/2007/relationships/media" Target="../media/media11.mp3"/><Relationship Id="rId6" Type="http://schemas.openxmlformats.org/officeDocument/2006/relationships/audio" Target="../media/media9.mp3"/><Relationship Id="rId11" Type="http://schemas.microsoft.com/office/2007/relationships/media" Target="../media/media8.mp3"/><Relationship Id="rId5" Type="http://schemas.microsoft.com/office/2007/relationships/media" Target="../media/media9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7.mp3"/><Relationship Id="rId19" Type="http://schemas.openxmlformats.org/officeDocument/2006/relationships/image" Target="../media/image3.png"/><Relationship Id="rId4" Type="http://schemas.openxmlformats.org/officeDocument/2006/relationships/audio" Target="../media/media12.mp3"/><Relationship Id="rId9" Type="http://schemas.microsoft.com/office/2007/relationships/media" Target="../media/media7.mp3"/><Relationship Id="rId14" Type="http://schemas.openxmlformats.org/officeDocument/2006/relationships/audio" Target="../media/media13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EA5908A-8301-42FB-2D45-27CA8E92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8819" y="3286124"/>
            <a:ext cx="106007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 </a:t>
            </a:r>
            <a:r>
              <a:rPr lang="en-US" sz="6000" b="1" dirty="0">
                <a:solidFill>
                  <a:srgbClr val="0070C0"/>
                </a:solidFill>
                <a:latin typeface="Arial" pitchFamily="34" charset="0"/>
              </a:rPr>
              <a:t>LESSON 1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003" y="2011530"/>
            <a:ext cx="110228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Arial" pitchFamily="34" charset="0"/>
              </a:rPr>
              <a:t>         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11:FAMILY TIME</a:t>
            </a:r>
          </a:p>
        </p:txBody>
      </p:sp>
    </p:spTree>
    <p:extLst>
      <p:ext uri="{BB962C8B-B14F-4D97-AF65-F5344CB8AC3E}">
        <p14:creationId xmlns:p14="http://schemas.microsoft.com/office/powerpoint/2010/main" val="3350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999051" y="5435356"/>
            <a:ext cx="43675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Take photos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56BCC-1959-14A0-46A9-05CDB464B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34" y="1977345"/>
            <a:ext cx="5130953" cy="28706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797745" y="2400794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15326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073062" y="5382804"/>
            <a:ext cx="49505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walk on the beach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92A5A-43A8-0499-0969-9260D6ECE7C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80670" y="1852513"/>
            <a:ext cx="5212080" cy="286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442208" y="2400794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14024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804745" y="5571724"/>
            <a:ext cx="46876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collect seashells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70202-D1F4-5EC9-2BB8-EBE746AFC21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6800" t="14800" r="5200" b="5200"/>
          <a:stretch/>
        </p:blipFill>
        <p:spPr>
          <a:xfrm>
            <a:off x="3180670" y="2005781"/>
            <a:ext cx="5212080" cy="295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180669" y="2433297"/>
            <a:ext cx="5090971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6301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AA0AA-5CC3-77D1-22F0-D9A50B7A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92FE6-AC5B-41E1-E7B7-5CFD9C38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4D9AEA7-5BA8-2D2E-C3AE-2D3277F99D1B}"/>
              </a:ext>
            </a:extLst>
          </p:cNvPr>
          <p:cNvSpPr/>
          <p:nvPr/>
        </p:nvSpPr>
        <p:spPr>
          <a:xfrm>
            <a:off x="2103659" y="1681256"/>
            <a:ext cx="9478741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 you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swim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kern="1200" dirty="0">
              <a:solidFill>
                <a:srgbClr val="FF505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 đi bơi phải không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6BDD71B-DB15-DA0E-31DE-F9CADFF25BAE}"/>
              </a:ext>
            </a:extLst>
          </p:cNvPr>
          <p:cNvSpPr/>
          <p:nvPr/>
        </p:nvSpPr>
        <p:spPr>
          <a:xfrm>
            <a:off x="1019503" y="4243387"/>
            <a:ext cx="10562897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Yes, I did. I </a:t>
            </a:r>
            <a:r>
              <a:rPr lang="vi-VN" sz="3000" b="1" kern="1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wam with my mother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kern="12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Vâng. Tôi đã đi bơi với mẹ tôi</a:t>
            </a: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/>
              <a:t> </a:t>
            </a:r>
          </a:p>
        </p:txBody>
      </p:sp>
      <p:pic>
        <p:nvPicPr>
          <p:cNvPr id="10" name="U 11 L 1. 2. did u swim">
            <a:hlinkClick r:id="" action="ppaction://media"/>
            <a:extLst>
              <a:ext uri="{FF2B5EF4-FFF2-40B4-BE49-F238E27FC236}">
                <a16:creationId xmlns:a16="http://schemas.microsoft.com/office/drawing/2014/main" id="{2D631698-4EA5-6092-CEB6-BF19785B8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4606" y="2504381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1" name="U 11 L 1. 2.yes, i did....">
            <a:hlinkClick r:id="" action="ppaction://media"/>
            <a:extLst>
              <a:ext uri="{FF2B5EF4-FFF2-40B4-BE49-F238E27FC236}">
                <a16:creationId xmlns:a16="http://schemas.microsoft.com/office/drawing/2014/main" id="{DFA4AF48-7210-769A-7C4F-A79EE59C85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78206" y="5189882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85323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3452578" y="825143"/>
            <a:ext cx="4325075" cy="558911"/>
          </a:xfrm>
          <a:prstGeom prst="wedgeRoundRectCallout">
            <a:avLst>
              <a:gd name="adj1" fmla="val -67580"/>
              <a:gd name="adj2" fmla="val 1187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Did you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650124" y="1528116"/>
            <a:ext cx="7294179" cy="558911"/>
          </a:xfrm>
          <a:prstGeom prst="wedgeRoundRectCallout">
            <a:avLst>
              <a:gd name="adj1" fmla="val 53719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Yes, I did. I…………………......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4952426" y="720443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3416888" y="1414045"/>
            <a:ext cx="576916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swam with my mother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7D18C-F679-1F5A-9F33-1F0088A34D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3805" y="2234899"/>
            <a:ext cx="10604511" cy="4217006"/>
          </a:xfrm>
          <a:prstGeom prst="rect">
            <a:avLst/>
          </a:prstGeom>
        </p:spPr>
      </p:pic>
      <p:pic>
        <p:nvPicPr>
          <p:cNvPr id="11" name="U 11 L 1. 2. did u swim">
            <a:hlinkClick r:id="" action="ppaction://media"/>
            <a:extLst>
              <a:ext uri="{FF2B5EF4-FFF2-40B4-BE49-F238E27FC236}">
                <a16:creationId xmlns:a16="http://schemas.microsoft.com/office/drawing/2014/main" id="{B11DA233-FCE4-AF8A-2ABA-9055028333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903946" y="851474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2" name="U 11 L 1. 2.yes, i did....">
            <a:hlinkClick r:id="" action="ppaction://media"/>
            <a:extLst>
              <a:ext uri="{FF2B5EF4-FFF2-40B4-BE49-F238E27FC236}">
                <a16:creationId xmlns:a16="http://schemas.microsoft.com/office/drawing/2014/main" id="{2A9D5BBD-43F7-C02D-19F2-D7F354D745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01979" y="1565279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3" name="U 11 L 1. 2. 1">
            <a:hlinkClick r:id="" action="ppaction://media"/>
            <a:extLst>
              <a:ext uri="{FF2B5EF4-FFF2-40B4-BE49-F238E27FC236}">
                <a16:creationId xmlns:a16="http://schemas.microsoft.com/office/drawing/2014/main" id="{6691D0BF-63AA-5F12-320A-E72A0031C3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62753" y="358435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1 L 1. 2.2">
            <a:hlinkClick r:id="" action="ppaction://media"/>
            <a:extLst>
              <a:ext uri="{FF2B5EF4-FFF2-40B4-BE49-F238E27FC236}">
                <a16:creationId xmlns:a16="http://schemas.microsoft.com/office/drawing/2014/main" id="{B19573CC-E62F-762C-BAA6-47DA7884A9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11915" y="364911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1 L 1. 2.3">
            <a:hlinkClick r:id="" action="ppaction://media"/>
            <a:extLst>
              <a:ext uri="{FF2B5EF4-FFF2-40B4-BE49-F238E27FC236}">
                <a16:creationId xmlns:a16="http://schemas.microsoft.com/office/drawing/2014/main" id="{9E1B2E38-71C7-B18C-D6D6-6F8C10CC21B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6089" y="582277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1 L 1. 2.4">
            <a:hlinkClick r:id="" action="ppaction://media"/>
            <a:extLst>
              <a:ext uri="{FF2B5EF4-FFF2-40B4-BE49-F238E27FC236}">
                <a16:creationId xmlns:a16="http://schemas.microsoft.com/office/drawing/2014/main" id="{51BBD78C-1980-0507-E39B-5AAF3BC3F33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41692" y="582277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Track 2">
            <a:hlinkClick r:id="" action="ppaction://media"/>
            <a:extLst>
              <a:ext uri="{FF2B5EF4-FFF2-40B4-BE49-F238E27FC236}">
                <a16:creationId xmlns:a16="http://schemas.microsoft.com/office/drawing/2014/main" id="{4991CBBA-1DBD-B90D-4ABF-27E53B4B01F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18315" y="294512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042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8F0A3CDE-55A2-E560-DDB5-1783BCB1C3DC}"/>
              </a:ext>
            </a:extLst>
          </p:cNvPr>
          <p:cNvSpPr/>
          <p:nvPr/>
        </p:nvSpPr>
        <p:spPr>
          <a:xfrm>
            <a:off x="3557682" y="625446"/>
            <a:ext cx="4325075" cy="558911"/>
          </a:xfrm>
          <a:prstGeom prst="wedgeRoundRectCallout">
            <a:avLst>
              <a:gd name="adj1" fmla="val -67580"/>
              <a:gd name="adj2" fmla="val 1187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Did you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128DA70-FEEA-D2BB-422F-80FA01AD5A2E}"/>
              </a:ext>
            </a:extLst>
          </p:cNvPr>
          <p:cNvSpPr/>
          <p:nvPr/>
        </p:nvSpPr>
        <p:spPr>
          <a:xfrm>
            <a:off x="2312276" y="5578646"/>
            <a:ext cx="7294179" cy="558911"/>
          </a:xfrm>
          <a:prstGeom prst="wedgeRoundRectCallout">
            <a:avLst>
              <a:gd name="adj1" fmla="val 53719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Yes, I did. I…………………......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0B421-AB99-F947-0071-91A31E5F33DD}"/>
              </a:ext>
            </a:extLst>
          </p:cNvPr>
          <p:cNvSpPr/>
          <p:nvPr/>
        </p:nvSpPr>
        <p:spPr>
          <a:xfrm>
            <a:off x="5057530" y="520746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FEE9F9-4780-984E-1D66-FF8927D58179}"/>
              </a:ext>
            </a:extLst>
          </p:cNvPr>
          <p:cNvSpPr/>
          <p:nvPr/>
        </p:nvSpPr>
        <p:spPr>
          <a:xfrm>
            <a:off x="4079040" y="5464575"/>
            <a:ext cx="576916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swam with my mother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D6DA15-7DE3-ACAD-803E-C0594F7C3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040" y="1670230"/>
            <a:ext cx="4109468" cy="29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8F0A3CDE-55A2-E560-DDB5-1783BCB1C3DC}"/>
              </a:ext>
            </a:extLst>
          </p:cNvPr>
          <p:cNvSpPr/>
          <p:nvPr/>
        </p:nvSpPr>
        <p:spPr>
          <a:xfrm>
            <a:off x="3037490" y="625446"/>
            <a:ext cx="5265682" cy="558911"/>
          </a:xfrm>
          <a:prstGeom prst="wedgeRoundRectCallout">
            <a:avLst>
              <a:gd name="adj1" fmla="val -67580"/>
              <a:gd name="adj2" fmla="val 1187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Did you……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128DA70-FEEA-D2BB-422F-80FA01AD5A2E}"/>
              </a:ext>
            </a:extLst>
          </p:cNvPr>
          <p:cNvSpPr/>
          <p:nvPr/>
        </p:nvSpPr>
        <p:spPr>
          <a:xfrm>
            <a:off x="1471448" y="5578646"/>
            <a:ext cx="8135007" cy="558911"/>
          </a:xfrm>
          <a:prstGeom prst="wedgeRoundRectCallout">
            <a:avLst>
              <a:gd name="adj1" fmla="val 53719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Yes, I did. I………………………......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0B421-AB99-F947-0071-91A31E5F33DD}"/>
              </a:ext>
            </a:extLst>
          </p:cNvPr>
          <p:cNvSpPr/>
          <p:nvPr/>
        </p:nvSpPr>
        <p:spPr>
          <a:xfrm>
            <a:off x="4773752" y="520746"/>
            <a:ext cx="238379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photos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FEE9F9-4780-984E-1D66-FF8927D58179}"/>
              </a:ext>
            </a:extLst>
          </p:cNvPr>
          <p:cNvSpPr/>
          <p:nvPr/>
        </p:nvSpPr>
        <p:spPr>
          <a:xfrm>
            <a:off x="3679647" y="5506615"/>
            <a:ext cx="576916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took photos with my father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98A23-1D15-D84A-CA1F-C82DA6457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862" y="1768936"/>
            <a:ext cx="5008178" cy="30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8F0A3CDE-55A2-E560-DDB5-1783BCB1C3DC}"/>
              </a:ext>
            </a:extLst>
          </p:cNvPr>
          <p:cNvSpPr/>
          <p:nvPr/>
        </p:nvSpPr>
        <p:spPr>
          <a:xfrm>
            <a:off x="2942898" y="625446"/>
            <a:ext cx="5654564" cy="558911"/>
          </a:xfrm>
          <a:prstGeom prst="wedgeRoundRectCallout">
            <a:avLst>
              <a:gd name="adj1" fmla="val -67580"/>
              <a:gd name="adj2" fmla="val 1187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Did you….…….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128DA70-FEEA-D2BB-422F-80FA01AD5A2E}"/>
              </a:ext>
            </a:extLst>
          </p:cNvPr>
          <p:cNvSpPr/>
          <p:nvPr/>
        </p:nvSpPr>
        <p:spPr>
          <a:xfrm>
            <a:off x="1135117" y="5578646"/>
            <a:ext cx="9301655" cy="558911"/>
          </a:xfrm>
          <a:prstGeom prst="wedgeRoundRectCallout">
            <a:avLst>
              <a:gd name="adj1" fmla="val 53719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Yes, I did. I…………..….………………......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0B421-AB99-F947-0071-91A31E5F33DD}"/>
              </a:ext>
            </a:extLst>
          </p:cNvPr>
          <p:cNvSpPr/>
          <p:nvPr/>
        </p:nvSpPr>
        <p:spPr>
          <a:xfrm>
            <a:off x="4635063" y="499726"/>
            <a:ext cx="3289737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collect seashells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FEE9F9-4780-984E-1D66-FF8927D58179}"/>
              </a:ext>
            </a:extLst>
          </p:cNvPr>
          <p:cNvSpPr/>
          <p:nvPr/>
        </p:nvSpPr>
        <p:spPr>
          <a:xfrm>
            <a:off x="3478921" y="5464575"/>
            <a:ext cx="67896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collected seashells with my mother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02269-B9AF-46E3-3B25-3664B76B4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502" y="1666040"/>
            <a:ext cx="5386960" cy="29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8F0A3CDE-55A2-E560-DDB5-1783BCB1C3DC}"/>
              </a:ext>
            </a:extLst>
          </p:cNvPr>
          <p:cNvSpPr/>
          <p:nvPr/>
        </p:nvSpPr>
        <p:spPr>
          <a:xfrm>
            <a:off x="3384331" y="625446"/>
            <a:ext cx="5864771" cy="558911"/>
          </a:xfrm>
          <a:prstGeom prst="wedgeRoundRectCallout">
            <a:avLst>
              <a:gd name="adj1" fmla="val -67580"/>
              <a:gd name="adj2" fmla="val 1187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Did you…………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128DA70-FEEA-D2BB-422F-80FA01AD5A2E}"/>
              </a:ext>
            </a:extLst>
          </p:cNvPr>
          <p:cNvSpPr/>
          <p:nvPr/>
        </p:nvSpPr>
        <p:spPr>
          <a:xfrm>
            <a:off x="1460938" y="5578646"/>
            <a:ext cx="9595945" cy="558911"/>
          </a:xfrm>
          <a:prstGeom prst="wedgeRoundRectCallout">
            <a:avLst>
              <a:gd name="adj1" fmla="val 53719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Yes, I did. I………………………………......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0B421-AB99-F947-0071-91A31E5F33DD}"/>
              </a:ext>
            </a:extLst>
          </p:cNvPr>
          <p:cNvSpPr/>
          <p:nvPr/>
        </p:nvSpPr>
        <p:spPr>
          <a:xfrm>
            <a:off x="4899872" y="521885"/>
            <a:ext cx="3928815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on the beach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FEE9F9-4780-984E-1D66-FF8927D58179}"/>
              </a:ext>
            </a:extLst>
          </p:cNvPr>
          <p:cNvSpPr/>
          <p:nvPr/>
        </p:nvSpPr>
        <p:spPr>
          <a:xfrm>
            <a:off x="2165127" y="5464575"/>
            <a:ext cx="10079420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walked on the beach with my family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CBBDD-7718-747C-8F20-C9EB8117A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275" y="1558610"/>
            <a:ext cx="5099269" cy="31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3452578" y="825143"/>
            <a:ext cx="4325075" cy="558911"/>
          </a:xfrm>
          <a:prstGeom prst="wedgeRoundRectCallout">
            <a:avLst>
              <a:gd name="adj1" fmla="val -67580"/>
              <a:gd name="adj2" fmla="val 1187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Did you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650124" y="1528116"/>
            <a:ext cx="7294179" cy="558911"/>
          </a:xfrm>
          <a:prstGeom prst="wedgeRoundRectCallout">
            <a:avLst>
              <a:gd name="adj1" fmla="val 53719"/>
              <a:gd name="adj2" fmla="val 727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Yes, I did. I…………………......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4952426" y="720443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3416888" y="1414045"/>
            <a:ext cx="576916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swam with my mother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09A7D8-AA07-FCF7-F7E1-CF380250D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05" y="2659153"/>
            <a:ext cx="10496172" cy="32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BEE97F77-4508-BBA1-6B46-1A150A3125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4427" y="1919566"/>
            <a:ext cx="9043146" cy="2733115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 up</a:t>
            </a:r>
          </a:p>
        </p:txBody>
      </p:sp>
    </p:spTree>
    <p:extLst>
      <p:ext uri="{BB962C8B-B14F-4D97-AF65-F5344CB8AC3E}">
        <p14:creationId xmlns:p14="http://schemas.microsoft.com/office/powerpoint/2010/main" val="10283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3FB00205-EB6F-1C62-0FD2-26E98A855226}"/>
              </a:ext>
            </a:extLst>
          </p:cNvPr>
          <p:cNvSpPr txBox="1"/>
          <p:nvPr/>
        </p:nvSpPr>
        <p:spPr>
          <a:xfrm>
            <a:off x="1028185" y="207713"/>
            <a:ext cx="716446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1.Look, listen and repeat.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0473C5-C0C2-E26E-8F85-76F9BA2CC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6145" y="789153"/>
            <a:ext cx="10951779" cy="5461919"/>
          </a:xfrm>
          <a:prstGeom prst="rect">
            <a:avLst/>
          </a:prstGeom>
        </p:spPr>
      </p:pic>
      <p:pic>
        <p:nvPicPr>
          <p:cNvPr id="10" name="Track 1">
            <a:hlinkClick r:id="" action="ppaction://media"/>
            <a:extLst>
              <a:ext uri="{FF2B5EF4-FFF2-40B4-BE49-F238E27FC236}">
                <a16:creationId xmlns:a16="http://schemas.microsoft.com/office/drawing/2014/main" id="{157AA503-FB2C-0B74-8744-7D3860499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70566" y="383802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1" name="U 11 L 1. 1 .a 1">
            <a:hlinkClick r:id="" action="ppaction://media"/>
            <a:extLst>
              <a:ext uri="{FF2B5EF4-FFF2-40B4-BE49-F238E27FC236}">
                <a16:creationId xmlns:a16="http://schemas.microsoft.com/office/drawing/2014/main" id="{C179776E-1368-435C-7A2F-9FD47BC030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46924" y="25193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1 L 1. 1 .a 2">
            <a:hlinkClick r:id="" action="ppaction://media"/>
            <a:extLst>
              <a:ext uri="{FF2B5EF4-FFF2-40B4-BE49-F238E27FC236}">
                <a16:creationId xmlns:a16="http://schemas.microsoft.com/office/drawing/2014/main" id="{60E9D587-A8DB-FE64-0706-4BBD1D23B0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61021" y="56414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1 L 1. 1 .b 1">
            <a:hlinkClick r:id="" action="ppaction://media"/>
            <a:extLst>
              <a:ext uri="{FF2B5EF4-FFF2-40B4-BE49-F238E27FC236}">
                <a16:creationId xmlns:a16="http://schemas.microsoft.com/office/drawing/2014/main" id="{8FCF418E-FA59-1C9E-BB88-215E9D0C17A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75366" y="193691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1 L 1. 1 .b 2">
            <a:hlinkClick r:id="" action="ppaction://media"/>
            <a:extLst>
              <a:ext uri="{FF2B5EF4-FFF2-40B4-BE49-F238E27FC236}">
                <a16:creationId xmlns:a16="http://schemas.microsoft.com/office/drawing/2014/main" id="{4B55D121-A95F-622E-EDF4-D865C79D4D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873766" y="58446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1 L 1. 1 .b 3">
            <a:hlinkClick r:id="" action="ppaction://media"/>
            <a:extLst>
              <a:ext uri="{FF2B5EF4-FFF2-40B4-BE49-F238E27FC236}">
                <a16:creationId xmlns:a16="http://schemas.microsoft.com/office/drawing/2014/main" id="{78D14EFF-0DF1-E9A7-BF9C-D4350FD43F5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694629" y="62510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791403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669922" y="4727289"/>
            <a:ext cx="7947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seashells/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kəˈlektˈsiːʃelz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4DE50E-4739-0089-A8F6-96394DE625FE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6800" t="14800" r="5200" b="5200"/>
          <a:stretch/>
        </p:blipFill>
        <p:spPr>
          <a:xfrm>
            <a:off x="3489960" y="1144582"/>
            <a:ext cx="5212080" cy="295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U 11 L 1. 2.3">
            <a:hlinkClick r:id="" action="ppaction://media"/>
            <a:extLst>
              <a:ext uri="{FF2B5EF4-FFF2-40B4-BE49-F238E27FC236}">
                <a16:creationId xmlns:a16="http://schemas.microsoft.com/office/drawing/2014/main" id="{5FA93B6C-0FFC-BB1E-E5C7-D823A4B7FF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2" end="3548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140" y="2709862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79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492470" y="4716779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on the beach/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wɔːk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biːtʃ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2AD448-E5E2-85CE-2F04-608FB35D18F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34387" y="1191123"/>
            <a:ext cx="5212080" cy="286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U 11 L 1. 2.4">
            <a:hlinkClick r:id="" action="ppaction://media"/>
            <a:extLst>
              <a:ext uri="{FF2B5EF4-FFF2-40B4-BE49-F238E27FC236}">
                <a16:creationId xmlns:a16="http://schemas.microsoft.com/office/drawing/2014/main" id="{F0495B81-4898-D8EC-8FC4-33C0B0194D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" end="3746.9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0745" y="2775552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5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716779"/>
            <a:ext cx="65424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Swim: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swɪm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19D55-F551-068C-20BE-90CCF780F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88" y="1311242"/>
            <a:ext cx="4807318" cy="2797240"/>
          </a:xfrm>
          <a:prstGeom prst="rect">
            <a:avLst/>
          </a:prstGeom>
        </p:spPr>
      </p:pic>
      <p:pic>
        <p:nvPicPr>
          <p:cNvPr id="7" name="U 11 L 1. 2. 1">
            <a:hlinkClick r:id="" action="ppaction://media"/>
            <a:extLst>
              <a:ext uri="{FF2B5EF4-FFF2-40B4-BE49-F238E27FC236}">
                <a16:creationId xmlns:a16="http://schemas.microsoft.com/office/drawing/2014/main" id="{8B5C88E6-0BE5-6ACA-0572-485A482391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3" end="3356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3772" y="2654267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7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521260" y="4685248"/>
            <a:ext cx="6542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photos</a:t>
            </a:r>
            <a:r>
              <a:rPr lang="en-US" dirty="0"/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teɪk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fəʊ.təʊ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:chụp </a:t>
            </a:r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2A7CD-E183-63A4-FFD8-76DC2F470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17" y="1372767"/>
            <a:ext cx="5130953" cy="2870620"/>
          </a:xfrm>
          <a:prstGeom prst="rect">
            <a:avLst/>
          </a:prstGeom>
        </p:spPr>
      </p:pic>
      <p:pic>
        <p:nvPicPr>
          <p:cNvPr id="7" name="U 11 L 1. 2.2">
            <a:hlinkClick r:id="" action="ppaction://media"/>
            <a:extLst>
              <a:ext uri="{FF2B5EF4-FFF2-40B4-BE49-F238E27FC236}">
                <a16:creationId xmlns:a16="http://schemas.microsoft.com/office/drawing/2014/main" id="{278720C3-E930-4CEF-A20F-B44E41CBD7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6" end="3546.4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0593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0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838200" y="3759201"/>
            <a:ext cx="102870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vocabulary</a:t>
            </a:r>
          </a:p>
          <a:p>
            <a:pPr algn="ctr"/>
            <a:r>
              <a:rPr lang="vi-VN" sz="10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</a:t>
            </a:r>
            <a:endParaRPr lang="en-US" sz="10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5569190" y="5424845"/>
            <a:ext cx="22352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swim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F3A65-A000-1BE6-E2C6-9DAB6C61A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4" y="2289946"/>
            <a:ext cx="4807318" cy="27972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6709683" y="2709862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9994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2589</TotalTime>
  <Words>424</Words>
  <Application>Microsoft Office PowerPoint</Application>
  <PresentationFormat>Widescreen</PresentationFormat>
  <Paragraphs>93</Paragraphs>
  <Slides>19</Slides>
  <Notes>18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A3.OpenSansBold-San</vt:lpstr>
      <vt:lpstr>A3.OpenSans-San</vt:lpstr>
      <vt:lpstr>Arial</vt:lpstr>
      <vt:lpstr>Calibri</vt:lpstr>
      <vt:lpstr>Calibri Light</vt:lpstr>
      <vt:lpstr>Cambria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158</cp:revision>
  <dcterms:created xsi:type="dcterms:W3CDTF">2021-11-11T15:46:46Z</dcterms:created>
  <dcterms:modified xsi:type="dcterms:W3CDTF">2025-01-20T12:50:55Z</dcterms:modified>
</cp:coreProperties>
</file>